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8" r:id="rId1"/>
  </p:sldMasterIdLst>
  <p:notesMasterIdLst>
    <p:notesMasterId r:id="rId39"/>
  </p:notesMasterIdLst>
  <p:sldIdLst>
    <p:sldId id="256" r:id="rId2"/>
    <p:sldId id="258" r:id="rId3"/>
    <p:sldId id="260" r:id="rId4"/>
    <p:sldId id="299" r:id="rId5"/>
    <p:sldId id="301" r:id="rId6"/>
    <p:sldId id="300" r:id="rId7"/>
    <p:sldId id="271" r:id="rId8"/>
    <p:sldId id="302" r:id="rId9"/>
    <p:sldId id="307" r:id="rId10"/>
    <p:sldId id="267" r:id="rId11"/>
    <p:sldId id="303" r:id="rId12"/>
    <p:sldId id="304" r:id="rId13"/>
    <p:sldId id="305" r:id="rId14"/>
    <p:sldId id="306" r:id="rId15"/>
    <p:sldId id="308" r:id="rId16"/>
    <p:sldId id="318" r:id="rId17"/>
    <p:sldId id="311" r:id="rId18"/>
    <p:sldId id="322" r:id="rId19"/>
    <p:sldId id="323" r:id="rId20"/>
    <p:sldId id="324" r:id="rId21"/>
    <p:sldId id="266" r:id="rId22"/>
    <p:sldId id="263" r:id="rId23"/>
    <p:sldId id="264" r:id="rId24"/>
    <p:sldId id="317" r:id="rId25"/>
    <p:sldId id="315" r:id="rId26"/>
    <p:sldId id="309" r:id="rId27"/>
    <p:sldId id="275" r:id="rId28"/>
    <p:sldId id="314" r:id="rId29"/>
    <p:sldId id="310" r:id="rId30"/>
    <p:sldId id="272" r:id="rId31"/>
    <p:sldId id="273" r:id="rId32"/>
    <p:sldId id="261" r:id="rId33"/>
    <p:sldId id="316" r:id="rId34"/>
    <p:sldId id="313" r:id="rId35"/>
    <p:sldId id="259" r:id="rId36"/>
    <p:sldId id="320" r:id="rId37"/>
    <p:sldId id="274" r:id="rId38"/>
  </p:sldIdLst>
  <p:sldSz cx="9144000" cy="5143500" type="screen16x9"/>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281EFE-2CF2-46D6-AE34-213698F8E3D0}" v="1" dt="2026-08-27T21:17:26.234"/>
  </p1510:revLst>
</p1510:revInfo>
</file>

<file path=ppt/tableStyles.xml><?xml version="1.0" encoding="utf-8"?>
<a:tblStyleLst xmlns:a="http://schemas.openxmlformats.org/drawingml/2006/main" def="{C25441A7-306A-4EF1-AB2D-520713AB46A0}">
  <a:tblStyle styleId="{C25441A7-306A-4EF1-AB2D-520713AB46A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p:cViewPr varScale="1">
        <p:scale>
          <a:sx n="138" d="100"/>
          <a:sy n="138" d="100"/>
        </p:scale>
        <p:origin x="83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weickert, Tiffany" userId="996b9a23-72a7-4127-9a8c-6dc7779fa13b" providerId="ADAL" clId="{F935C9CE-1526-4BAF-B779-9BF1374A58DE}"/>
    <pc:docChg chg="custSel modSld">
      <pc:chgData name="Schweickert, Tiffany" userId="996b9a23-72a7-4127-9a8c-6dc7779fa13b" providerId="ADAL" clId="{F935C9CE-1526-4BAF-B779-9BF1374A58DE}" dt="2026-08-27T21:18:17.264" v="34" actId="14100"/>
      <pc:docMkLst>
        <pc:docMk/>
      </pc:docMkLst>
      <pc:sldChg chg="modSp mod">
        <pc:chgData name="Schweickert, Tiffany" userId="996b9a23-72a7-4127-9a8c-6dc7779fa13b" providerId="ADAL" clId="{F935C9CE-1526-4BAF-B779-9BF1374A58DE}" dt="2026-08-27T15:53:45.284" v="10" actId="20577"/>
        <pc:sldMkLst>
          <pc:docMk/>
          <pc:sldMk cId="3061754084" sldId="314"/>
        </pc:sldMkLst>
        <pc:spChg chg="mod">
          <ac:chgData name="Schweickert, Tiffany" userId="996b9a23-72a7-4127-9a8c-6dc7779fa13b" providerId="ADAL" clId="{F935C9CE-1526-4BAF-B779-9BF1374A58DE}" dt="2026-08-27T15:53:45.284" v="10" actId="20577"/>
          <ac:spMkLst>
            <pc:docMk/>
            <pc:sldMk cId="3061754084" sldId="314"/>
            <ac:spMk id="34" creationId="{EA9F404C-8886-DB3C-BE1D-C20FA34393A9}"/>
          </ac:spMkLst>
        </pc:spChg>
      </pc:sldChg>
      <pc:sldChg chg="addSp delSp modSp mod">
        <pc:chgData name="Schweickert, Tiffany" userId="996b9a23-72a7-4127-9a8c-6dc7779fa13b" providerId="ADAL" clId="{F935C9CE-1526-4BAF-B779-9BF1374A58DE}" dt="2026-08-27T21:18:17.264" v="34" actId="14100"/>
        <pc:sldMkLst>
          <pc:docMk/>
          <pc:sldMk cId="82151955" sldId="320"/>
        </pc:sldMkLst>
        <pc:spChg chg="mod">
          <ac:chgData name="Schweickert, Tiffany" userId="996b9a23-72a7-4127-9a8c-6dc7779fa13b" providerId="ADAL" clId="{F935C9CE-1526-4BAF-B779-9BF1374A58DE}" dt="2026-08-27T21:17:24.879" v="29" actId="20577"/>
          <ac:spMkLst>
            <pc:docMk/>
            <pc:sldMk cId="82151955" sldId="320"/>
            <ac:spMk id="630" creationId="{00000000-0000-0000-0000-000000000000}"/>
          </ac:spMkLst>
        </pc:spChg>
        <pc:picChg chg="add mod">
          <ac:chgData name="Schweickert, Tiffany" userId="996b9a23-72a7-4127-9a8c-6dc7779fa13b" providerId="ADAL" clId="{F935C9CE-1526-4BAF-B779-9BF1374A58DE}" dt="2026-08-27T21:18:17.264" v="34" actId="14100"/>
          <ac:picMkLst>
            <pc:docMk/>
            <pc:sldMk cId="82151955" sldId="320"/>
            <ac:picMk id="2" creationId="{ED1B0723-2ADF-760D-1002-5A9F231B4BA6}"/>
          </ac:picMkLst>
        </pc:picChg>
        <pc:picChg chg="del">
          <ac:chgData name="Schweickert, Tiffany" userId="996b9a23-72a7-4127-9a8c-6dc7779fa13b" providerId="ADAL" clId="{F935C9CE-1526-4BAF-B779-9BF1374A58DE}" dt="2026-08-27T16:10:09.032" v="20" actId="478"/>
          <ac:picMkLst>
            <pc:docMk/>
            <pc:sldMk cId="82151955" sldId="320"/>
            <ac:picMk id="3" creationId="{5BE1FC2B-4628-2A90-33DD-5617941AD73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6018115d82_1_78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 name="Google Shape;598;g6018115d82_1_781: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g6018115d82_1_188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7" name="Google Shape;707;g6018115d82_1_1888: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5"/>
        <p:cNvGrpSpPr/>
        <p:nvPr/>
      </p:nvGrpSpPr>
      <p:grpSpPr>
        <a:xfrm>
          <a:off x="0" y="0"/>
          <a:ext cx="0" cy="0"/>
          <a:chOff x="0" y="0"/>
          <a:chExt cx="0" cy="0"/>
        </a:xfrm>
      </p:grpSpPr>
      <p:sp>
        <p:nvSpPr>
          <p:cNvPr id="1126" name="Google Shape;1126;g6039a3cf85_1_1467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7" name="Google Shape;1127;g6039a3cf85_1_1467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g6018115d82_1_188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7" name="Google Shape;707;g6018115d82_1_1888: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452239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g61f1f213bd_3_4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1" name="Google Shape;991;g61f1f213bd_3_4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g61f1f213bd_3_4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1" name="Google Shape;991;g61f1f213bd_3_4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861332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g61f1f213bd_3_4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1" name="Google Shape;991;g61f1f213bd_3_4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401484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g61f1f213bd_3_4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1" name="Google Shape;991;g61f1f213bd_3_4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321104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g61f1f213bd_3_4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1" name="Google Shape;991;g61f1f213bd_3_4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999660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g6018115d82_1_188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7" name="Google Shape;707;g6018115d82_1_1888: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4049967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g6039a3cf85_1_35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3" name="Google Shape;823;g6039a3cf85_1_35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564908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g6039a3cf85_1_35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3" name="Google Shape;823;g6039a3cf85_1_35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745453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7af976a19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7af976a19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7af976a19d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7af976a19d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a:extLst>
            <a:ext uri="{FF2B5EF4-FFF2-40B4-BE49-F238E27FC236}">
              <a16:creationId xmlns:a16="http://schemas.microsoft.com/office/drawing/2014/main" id="{EFD99238-6182-CB63-3132-8390453AB078}"/>
            </a:ext>
          </a:extLst>
        </p:cNvPr>
        <p:cNvGrpSpPr/>
        <p:nvPr/>
      </p:nvGrpSpPr>
      <p:grpSpPr>
        <a:xfrm>
          <a:off x="0" y="0"/>
          <a:ext cx="0" cy="0"/>
          <a:chOff x="0" y="0"/>
          <a:chExt cx="0" cy="0"/>
        </a:xfrm>
      </p:grpSpPr>
      <p:sp>
        <p:nvSpPr>
          <p:cNvPr id="706" name="Google Shape;706;g6018115d82_1_1888:notes">
            <a:extLst>
              <a:ext uri="{FF2B5EF4-FFF2-40B4-BE49-F238E27FC236}">
                <a16:creationId xmlns:a16="http://schemas.microsoft.com/office/drawing/2014/main" id="{AE3C8762-D41D-1759-84E7-424F830132DD}"/>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7" name="Google Shape;707;g6018115d82_1_1888:notes">
            <a:extLst>
              <a:ext uri="{FF2B5EF4-FFF2-40B4-BE49-F238E27FC236}">
                <a16:creationId xmlns:a16="http://schemas.microsoft.com/office/drawing/2014/main" id="{DB54E571-2B22-4ACE-15AE-DA7EA03266AE}"/>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4446746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
        <p:cNvGrpSpPr/>
        <p:nvPr/>
      </p:nvGrpSpPr>
      <p:grpSpPr>
        <a:xfrm>
          <a:off x="0" y="0"/>
          <a:ext cx="0" cy="0"/>
          <a:chOff x="0" y="0"/>
          <a:chExt cx="0" cy="0"/>
        </a:xfrm>
      </p:grpSpPr>
      <p:sp>
        <p:nvSpPr>
          <p:cNvPr id="899" name="Google Shape;899;g6039a3cf85_1_52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0" name="Google Shape;900;g6039a3cf85_1_525: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g6039a3cf85_1_35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3" name="Google Shape;823;g6039a3cf85_1_35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g6039a3cf85_1_44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4" name="Google Shape;864;g6039a3cf85_1_441: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
        <p:cNvGrpSpPr/>
        <p:nvPr/>
      </p:nvGrpSpPr>
      <p:grpSpPr>
        <a:xfrm>
          <a:off x="0" y="0"/>
          <a:ext cx="0" cy="0"/>
          <a:chOff x="0" y="0"/>
          <a:chExt cx="0" cy="0"/>
        </a:xfrm>
      </p:grpSpPr>
      <p:sp>
        <p:nvSpPr>
          <p:cNvPr id="899" name="Google Shape;899;g6039a3cf85_1_52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0" name="Google Shape;900;g6039a3cf85_1_525: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881402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g6039a3cf85_1_35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3" name="Google Shape;823;g6039a3cf85_1_35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9878137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g6039a3cf85_1_44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4" name="Google Shape;864;g6039a3cf85_1_441: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5689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7"/>
        <p:cNvGrpSpPr/>
        <p:nvPr/>
      </p:nvGrpSpPr>
      <p:grpSpPr>
        <a:xfrm>
          <a:off x="0" y="0"/>
          <a:ext cx="0" cy="0"/>
          <a:chOff x="0" y="0"/>
          <a:chExt cx="0" cy="0"/>
        </a:xfrm>
      </p:grpSpPr>
      <p:sp>
        <p:nvSpPr>
          <p:cNvPr id="1318" name="Google Shape;1318;g6039a3cf85_1_1491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9" name="Google Shape;1319;g6039a3cf85_1_14919: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g6018115d82_1_188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7" name="Google Shape;707;g6018115d82_1_1888: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8262427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0"/>
        <p:cNvGrpSpPr/>
        <p:nvPr/>
      </p:nvGrpSpPr>
      <p:grpSpPr>
        <a:xfrm>
          <a:off x="0" y="0"/>
          <a:ext cx="0" cy="0"/>
          <a:chOff x="0" y="0"/>
          <a:chExt cx="0" cy="0"/>
        </a:xfrm>
      </p:grpSpPr>
      <p:sp>
        <p:nvSpPr>
          <p:cNvPr id="1171" name="Google Shape;1171;g6039a3cf85_1_1473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2" name="Google Shape;1172;g6039a3cf85_1_14737: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8"/>
        <p:cNvGrpSpPr/>
        <p:nvPr/>
      </p:nvGrpSpPr>
      <p:grpSpPr>
        <a:xfrm>
          <a:off x="0" y="0"/>
          <a:ext cx="0" cy="0"/>
          <a:chOff x="0" y="0"/>
          <a:chExt cx="0" cy="0"/>
        </a:xfrm>
      </p:grpSpPr>
      <p:sp>
        <p:nvSpPr>
          <p:cNvPr id="1209" name="Google Shape;1209;g6039a3cf85_1_1478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0" name="Google Shape;1210;g6039a3cf85_1_14782: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6039a3cf85_1_23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4" name="Google Shape;724;g6039a3cf85_1_23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g61f1f213bd_3_4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1" name="Google Shape;991;g61f1f213bd_3_4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393469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g6018115d82_1_84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8" name="Google Shape;628;g6018115d82_1_845: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g6018115d82_1_84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8" name="Google Shape;628;g6018115d82_1_845: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8918341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6"/>
        <p:cNvGrpSpPr/>
        <p:nvPr/>
      </p:nvGrpSpPr>
      <p:grpSpPr>
        <a:xfrm>
          <a:off x="0" y="0"/>
          <a:ext cx="0" cy="0"/>
          <a:chOff x="0" y="0"/>
          <a:chExt cx="0" cy="0"/>
        </a:xfrm>
      </p:grpSpPr>
      <p:sp>
        <p:nvSpPr>
          <p:cNvPr id="1237" name="Google Shape;1237;g6039a3cf85_1_1480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8" name="Google Shape;1238;g6039a3cf85_1_14807: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cte@tmcc.edu"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PEN TITL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12452" y="310275"/>
            <a:ext cx="9180800" cy="4538300"/>
            <a:chOff x="-12452" y="310275"/>
            <a:chExt cx="9180800" cy="4538300"/>
          </a:xfrm>
        </p:grpSpPr>
        <p:cxnSp>
          <p:nvCxnSpPr>
            <p:cNvPr id="10" name="Google Shape;10;p2"/>
            <p:cNvCxnSpPr/>
            <p:nvPr/>
          </p:nvCxnSpPr>
          <p:spPr>
            <a:xfrm>
              <a:off x="-552" y="402343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1" name="Google Shape;11;p2"/>
            <p:cNvCxnSpPr/>
            <p:nvPr/>
          </p:nvCxnSpPr>
          <p:spPr>
            <a:xfrm>
              <a:off x="-12452" y="310275"/>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2" name="Google Shape;12;p2"/>
            <p:cNvCxnSpPr/>
            <p:nvPr/>
          </p:nvCxnSpPr>
          <p:spPr>
            <a:xfrm>
              <a:off x="-552" y="722848"/>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3" name="Google Shape;13;p2"/>
            <p:cNvCxnSpPr/>
            <p:nvPr/>
          </p:nvCxnSpPr>
          <p:spPr>
            <a:xfrm>
              <a:off x="-552" y="113542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4" name="Google Shape;14;p2"/>
            <p:cNvCxnSpPr/>
            <p:nvPr/>
          </p:nvCxnSpPr>
          <p:spPr>
            <a:xfrm>
              <a:off x="-552" y="1547993"/>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5" name="Google Shape;15;p2"/>
            <p:cNvCxnSpPr/>
            <p:nvPr/>
          </p:nvCxnSpPr>
          <p:spPr>
            <a:xfrm>
              <a:off x="-552" y="1960566"/>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6" name="Google Shape;16;p2"/>
            <p:cNvCxnSpPr/>
            <p:nvPr/>
          </p:nvCxnSpPr>
          <p:spPr>
            <a:xfrm>
              <a:off x="-552" y="2373139"/>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7" name="Google Shape;17;p2"/>
            <p:cNvCxnSpPr/>
            <p:nvPr/>
          </p:nvCxnSpPr>
          <p:spPr>
            <a:xfrm>
              <a:off x="-552" y="2785711"/>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8" name="Google Shape;18;p2"/>
            <p:cNvCxnSpPr/>
            <p:nvPr/>
          </p:nvCxnSpPr>
          <p:spPr>
            <a:xfrm>
              <a:off x="-552" y="3198284"/>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9" name="Google Shape;19;p2"/>
            <p:cNvCxnSpPr/>
            <p:nvPr/>
          </p:nvCxnSpPr>
          <p:spPr>
            <a:xfrm>
              <a:off x="-552" y="3610857"/>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0" name="Google Shape;20;p2"/>
            <p:cNvCxnSpPr/>
            <p:nvPr/>
          </p:nvCxnSpPr>
          <p:spPr>
            <a:xfrm>
              <a:off x="-552" y="4436002"/>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1" name="Google Shape;21;p2"/>
            <p:cNvCxnSpPr/>
            <p:nvPr/>
          </p:nvCxnSpPr>
          <p:spPr>
            <a:xfrm>
              <a:off x="-552" y="4848575"/>
              <a:ext cx="9168900" cy="0"/>
            </a:xfrm>
            <a:prstGeom prst="straightConnector1">
              <a:avLst/>
            </a:prstGeom>
            <a:noFill/>
            <a:ln w="9525" cap="flat" cmpd="sng">
              <a:solidFill>
                <a:schemeClr val="lt2"/>
              </a:solidFill>
              <a:prstDash val="solid"/>
              <a:round/>
              <a:headEnd type="none" w="med" len="med"/>
              <a:tailEnd type="none" w="med" len="med"/>
            </a:ln>
          </p:spPr>
        </p:cxnSp>
      </p:grpSp>
      <p:sp>
        <p:nvSpPr>
          <p:cNvPr id="22" name="Google Shape;22;p2"/>
          <p:cNvSpPr txBox="1">
            <a:spLocks noGrp="1"/>
          </p:cNvSpPr>
          <p:nvPr>
            <p:ph type="ctrTitle"/>
          </p:nvPr>
        </p:nvSpPr>
        <p:spPr>
          <a:xfrm>
            <a:off x="311700" y="1447800"/>
            <a:ext cx="8520600" cy="1456500"/>
          </a:xfrm>
          <a:prstGeom prst="rect">
            <a:avLst/>
          </a:prstGeom>
        </p:spPr>
        <p:txBody>
          <a:bodyPr spcFirstLastPara="1" wrap="square" lIns="91425" tIns="91425" rIns="91425" bIns="91425" anchor="b" anchorCtr="0">
            <a:noAutofit/>
          </a:bodyPr>
          <a:lstStyle>
            <a:lvl1pPr lvl="0" algn="ctr">
              <a:spcBef>
                <a:spcPts val="0"/>
              </a:spcBef>
              <a:spcAft>
                <a:spcPts val="0"/>
              </a:spcAft>
              <a:buSzPts val="3600"/>
              <a:buFont typeface="Permanent Marker"/>
              <a:buNone/>
              <a:defRPr sz="3600">
                <a:latin typeface="Permanent Marker"/>
                <a:ea typeface="Permanent Marker"/>
                <a:cs typeface="Permanent Marker"/>
                <a:sym typeface="Permanent Marker"/>
              </a:defRPr>
            </a:lvl1pPr>
            <a:lvl2pPr lvl="1" algn="ctr">
              <a:spcBef>
                <a:spcPts val="0"/>
              </a:spcBef>
              <a:spcAft>
                <a:spcPts val="0"/>
              </a:spcAft>
              <a:buSzPts val="5200"/>
              <a:buFont typeface="Permanent Marker"/>
              <a:buNone/>
              <a:defRPr sz="5200">
                <a:latin typeface="Permanent Marker"/>
                <a:ea typeface="Permanent Marker"/>
                <a:cs typeface="Permanent Marker"/>
                <a:sym typeface="Permanent Marker"/>
              </a:defRPr>
            </a:lvl2pPr>
            <a:lvl3pPr lvl="2" algn="ctr">
              <a:spcBef>
                <a:spcPts val="0"/>
              </a:spcBef>
              <a:spcAft>
                <a:spcPts val="0"/>
              </a:spcAft>
              <a:buSzPts val="5200"/>
              <a:buFont typeface="Permanent Marker"/>
              <a:buNone/>
              <a:defRPr sz="5200">
                <a:latin typeface="Permanent Marker"/>
                <a:ea typeface="Permanent Marker"/>
                <a:cs typeface="Permanent Marker"/>
                <a:sym typeface="Permanent Marker"/>
              </a:defRPr>
            </a:lvl3pPr>
            <a:lvl4pPr lvl="3" algn="ctr">
              <a:spcBef>
                <a:spcPts val="0"/>
              </a:spcBef>
              <a:spcAft>
                <a:spcPts val="0"/>
              </a:spcAft>
              <a:buSzPts val="5200"/>
              <a:buFont typeface="Permanent Marker"/>
              <a:buNone/>
              <a:defRPr sz="5200">
                <a:latin typeface="Permanent Marker"/>
                <a:ea typeface="Permanent Marker"/>
                <a:cs typeface="Permanent Marker"/>
                <a:sym typeface="Permanent Marker"/>
              </a:defRPr>
            </a:lvl4pPr>
            <a:lvl5pPr lvl="4" algn="ctr">
              <a:spcBef>
                <a:spcPts val="0"/>
              </a:spcBef>
              <a:spcAft>
                <a:spcPts val="0"/>
              </a:spcAft>
              <a:buSzPts val="5200"/>
              <a:buFont typeface="Permanent Marker"/>
              <a:buNone/>
              <a:defRPr sz="5200">
                <a:latin typeface="Permanent Marker"/>
                <a:ea typeface="Permanent Marker"/>
                <a:cs typeface="Permanent Marker"/>
                <a:sym typeface="Permanent Marker"/>
              </a:defRPr>
            </a:lvl5pPr>
            <a:lvl6pPr lvl="5" algn="ctr">
              <a:spcBef>
                <a:spcPts val="0"/>
              </a:spcBef>
              <a:spcAft>
                <a:spcPts val="0"/>
              </a:spcAft>
              <a:buSzPts val="5200"/>
              <a:buFont typeface="Permanent Marker"/>
              <a:buNone/>
              <a:defRPr sz="5200">
                <a:latin typeface="Permanent Marker"/>
                <a:ea typeface="Permanent Marker"/>
                <a:cs typeface="Permanent Marker"/>
                <a:sym typeface="Permanent Marker"/>
              </a:defRPr>
            </a:lvl6pPr>
            <a:lvl7pPr lvl="6" algn="ctr">
              <a:spcBef>
                <a:spcPts val="0"/>
              </a:spcBef>
              <a:spcAft>
                <a:spcPts val="0"/>
              </a:spcAft>
              <a:buSzPts val="5200"/>
              <a:buFont typeface="Permanent Marker"/>
              <a:buNone/>
              <a:defRPr sz="5200">
                <a:latin typeface="Permanent Marker"/>
                <a:ea typeface="Permanent Marker"/>
                <a:cs typeface="Permanent Marker"/>
                <a:sym typeface="Permanent Marker"/>
              </a:defRPr>
            </a:lvl7pPr>
            <a:lvl8pPr lvl="7" algn="ctr">
              <a:spcBef>
                <a:spcPts val="0"/>
              </a:spcBef>
              <a:spcAft>
                <a:spcPts val="0"/>
              </a:spcAft>
              <a:buSzPts val="5200"/>
              <a:buFont typeface="Permanent Marker"/>
              <a:buNone/>
              <a:defRPr sz="5200">
                <a:latin typeface="Permanent Marker"/>
                <a:ea typeface="Permanent Marker"/>
                <a:cs typeface="Permanent Marker"/>
                <a:sym typeface="Permanent Marker"/>
              </a:defRPr>
            </a:lvl8pPr>
            <a:lvl9pPr lvl="8" algn="ctr">
              <a:spcBef>
                <a:spcPts val="0"/>
              </a:spcBef>
              <a:spcAft>
                <a:spcPts val="0"/>
              </a:spcAft>
              <a:buSzPts val="5200"/>
              <a:buFont typeface="Permanent Marker"/>
              <a:buNone/>
              <a:defRPr sz="5200">
                <a:latin typeface="Permanent Marker"/>
                <a:ea typeface="Permanent Marker"/>
                <a:cs typeface="Permanent Marker"/>
                <a:sym typeface="Permanent Marker"/>
              </a:defRPr>
            </a:lvl9pPr>
          </a:lstStyle>
          <a:p>
            <a:endParaRPr/>
          </a:p>
        </p:txBody>
      </p:sp>
      <p:sp>
        <p:nvSpPr>
          <p:cNvPr id="23" name="Google Shape;23;p2"/>
          <p:cNvSpPr txBox="1">
            <a:spLocks noGrp="1"/>
          </p:cNvSpPr>
          <p:nvPr>
            <p:ph type="subTitle" idx="1"/>
          </p:nvPr>
        </p:nvSpPr>
        <p:spPr>
          <a:xfrm>
            <a:off x="311700" y="2887400"/>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100"/>
              <a:buNone/>
              <a:defRPr/>
            </a:lvl1pPr>
            <a:lvl2pPr lvl="1" algn="ctr">
              <a:lnSpc>
                <a:spcPct val="100000"/>
              </a:lnSpc>
              <a:spcBef>
                <a:spcPts val="0"/>
              </a:spcBef>
              <a:spcAft>
                <a:spcPts val="0"/>
              </a:spcAft>
              <a:buSzPts val="1100"/>
              <a:buNone/>
              <a:defRPr/>
            </a:lvl2pPr>
            <a:lvl3pPr lvl="2" algn="ctr">
              <a:lnSpc>
                <a:spcPct val="100000"/>
              </a:lnSpc>
              <a:spcBef>
                <a:spcPts val="0"/>
              </a:spcBef>
              <a:spcAft>
                <a:spcPts val="0"/>
              </a:spcAft>
              <a:buSzPts val="1100"/>
              <a:buNone/>
              <a:defRPr/>
            </a:lvl3pPr>
            <a:lvl4pPr lvl="3" algn="ctr">
              <a:lnSpc>
                <a:spcPct val="100000"/>
              </a:lnSpc>
              <a:spcBef>
                <a:spcPts val="0"/>
              </a:spcBef>
              <a:spcAft>
                <a:spcPts val="0"/>
              </a:spcAft>
              <a:buSzPts val="1100"/>
              <a:buNone/>
              <a:defRPr/>
            </a:lvl4pPr>
            <a:lvl5pPr lvl="4" algn="ctr">
              <a:lnSpc>
                <a:spcPct val="100000"/>
              </a:lnSpc>
              <a:spcBef>
                <a:spcPts val="0"/>
              </a:spcBef>
              <a:spcAft>
                <a:spcPts val="0"/>
              </a:spcAft>
              <a:buSzPts val="1100"/>
              <a:buNone/>
              <a:defRPr/>
            </a:lvl5pPr>
            <a:lvl6pPr lvl="5" algn="ctr">
              <a:lnSpc>
                <a:spcPct val="100000"/>
              </a:lnSpc>
              <a:spcBef>
                <a:spcPts val="0"/>
              </a:spcBef>
              <a:spcAft>
                <a:spcPts val="0"/>
              </a:spcAft>
              <a:buSzPts val="1100"/>
              <a:buNone/>
              <a:defRPr/>
            </a:lvl6pPr>
            <a:lvl7pPr lvl="6" algn="ctr">
              <a:lnSpc>
                <a:spcPct val="100000"/>
              </a:lnSpc>
              <a:spcBef>
                <a:spcPts val="0"/>
              </a:spcBef>
              <a:spcAft>
                <a:spcPts val="0"/>
              </a:spcAft>
              <a:buSzPts val="1100"/>
              <a:buNone/>
              <a:defRPr/>
            </a:lvl7pPr>
            <a:lvl8pPr lvl="7" algn="ctr">
              <a:lnSpc>
                <a:spcPct val="100000"/>
              </a:lnSpc>
              <a:spcBef>
                <a:spcPts val="0"/>
              </a:spcBef>
              <a:spcAft>
                <a:spcPts val="0"/>
              </a:spcAft>
              <a:buSzPts val="1100"/>
              <a:buNone/>
              <a:defRPr/>
            </a:lvl8pPr>
            <a:lvl9pPr lvl="8" algn="ctr">
              <a:lnSpc>
                <a:spcPct val="100000"/>
              </a:lnSpc>
              <a:spcBef>
                <a:spcPts val="0"/>
              </a:spcBef>
              <a:spcAft>
                <a:spcPts val="0"/>
              </a:spcAft>
              <a:buSzPts val="11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ABLE OF CONTENTS">
  <p:cSld name="BIG_NUMBER_1">
    <p:spTree>
      <p:nvGrpSpPr>
        <p:cNvPr id="1" name="Shape 40"/>
        <p:cNvGrpSpPr/>
        <p:nvPr/>
      </p:nvGrpSpPr>
      <p:grpSpPr>
        <a:xfrm>
          <a:off x="0" y="0"/>
          <a:ext cx="0" cy="0"/>
          <a:chOff x="0" y="0"/>
          <a:chExt cx="0" cy="0"/>
        </a:xfrm>
      </p:grpSpPr>
      <p:grpSp>
        <p:nvGrpSpPr>
          <p:cNvPr id="41" name="Google Shape;41;p4"/>
          <p:cNvGrpSpPr/>
          <p:nvPr/>
        </p:nvGrpSpPr>
        <p:grpSpPr>
          <a:xfrm>
            <a:off x="-12452" y="310275"/>
            <a:ext cx="9180800" cy="4538300"/>
            <a:chOff x="-12452" y="310275"/>
            <a:chExt cx="9180800" cy="4538300"/>
          </a:xfrm>
        </p:grpSpPr>
        <p:cxnSp>
          <p:nvCxnSpPr>
            <p:cNvPr id="42" name="Google Shape;42;p4"/>
            <p:cNvCxnSpPr/>
            <p:nvPr/>
          </p:nvCxnSpPr>
          <p:spPr>
            <a:xfrm>
              <a:off x="-552" y="402343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43" name="Google Shape;43;p4"/>
            <p:cNvCxnSpPr/>
            <p:nvPr/>
          </p:nvCxnSpPr>
          <p:spPr>
            <a:xfrm>
              <a:off x="-12452" y="310275"/>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44" name="Google Shape;44;p4"/>
            <p:cNvCxnSpPr/>
            <p:nvPr/>
          </p:nvCxnSpPr>
          <p:spPr>
            <a:xfrm>
              <a:off x="-552" y="722848"/>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45" name="Google Shape;45;p4"/>
            <p:cNvCxnSpPr/>
            <p:nvPr/>
          </p:nvCxnSpPr>
          <p:spPr>
            <a:xfrm>
              <a:off x="-552" y="113542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46" name="Google Shape;46;p4"/>
            <p:cNvCxnSpPr/>
            <p:nvPr/>
          </p:nvCxnSpPr>
          <p:spPr>
            <a:xfrm>
              <a:off x="-552" y="1547993"/>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47" name="Google Shape;47;p4"/>
            <p:cNvCxnSpPr/>
            <p:nvPr/>
          </p:nvCxnSpPr>
          <p:spPr>
            <a:xfrm>
              <a:off x="-552" y="1960566"/>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48" name="Google Shape;48;p4"/>
            <p:cNvCxnSpPr/>
            <p:nvPr/>
          </p:nvCxnSpPr>
          <p:spPr>
            <a:xfrm>
              <a:off x="-552" y="2373139"/>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49" name="Google Shape;49;p4"/>
            <p:cNvCxnSpPr/>
            <p:nvPr/>
          </p:nvCxnSpPr>
          <p:spPr>
            <a:xfrm>
              <a:off x="-552" y="2785711"/>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50" name="Google Shape;50;p4"/>
            <p:cNvCxnSpPr/>
            <p:nvPr/>
          </p:nvCxnSpPr>
          <p:spPr>
            <a:xfrm>
              <a:off x="-552" y="3198284"/>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51" name="Google Shape;51;p4"/>
            <p:cNvCxnSpPr/>
            <p:nvPr/>
          </p:nvCxnSpPr>
          <p:spPr>
            <a:xfrm>
              <a:off x="-552" y="3610857"/>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52" name="Google Shape;52;p4"/>
            <p:cNvCxnSpPr/>
            <p:nvPr/>
          </p:nvCxnSpPr>
          <p:spPr>
            <a:xfrm>
              <a:off x="-552" y="4436002"/>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53" name="Google Shape;53;p4"/>
            <p:cNvCxnSpPr/>
            <p:nvPr/>
          </p:nvCxnSpPr>
          <p:spPr>
            <a:xfrm>
              <a:off x="-552" y="4848575"/>
              <a:ext cx="9168900" cy="0"/>
            </a:xfrm>
            <a:prstGeom prst="straightConnector1">
              <a:avLst/>
            </a:prstGeom>
            <a:noFill/>
            <a:ln w="9525" cap="flat" cmpd="sng">
              <a:solidFill>
                <a:schemeClr val="lt2"/>
              </a:solidFill>
              <a:prstDash val="solid"/>
              <a:round/>
              <a:headEnd type="none" w="med" len="med"/>
              <a:tailEnd type="none" w="med" len="med"/>
            </a:ln>
          </p:spPr>
        </p:cxnSp>
      </p:grpSp>
      <p:sp>
        <p:nvSpPr>
          <p:cNvPr id="54" name="Google Shape;54;p4"/>
          <p:cNvSpPr txBox="1">
            <a:spLocks noGrp="1"/>
          </p:cNvSpPr>
          <p:nvPr>
            <p:ph type="title" hasCustomPrompt="1"/>
          </p:nvPr>
        </p:nvSpPr>
        <p:spPr>
          <a:xfrm>
            <a:off x="1421338" y="2341350"/>
            <a:ext cx="934200" cy="57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55" name="Google Shape;55;p4"/>
          <p:cNvSpPr txBox="1">
            <a:spLocks noGrp="1"/>
          </p:cNvSpPr>
          <p:nvPr>
            <p:ph type="title" idx="2" hasCustomPrompt="1"/>
          </p:nvPr>
        </p:nvSpPr>
        <p:spPr>
          <a:xfrm>
            <a:off x="3210379" y="2341350"/>
            <a:ext cx="934200" cy="57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56" name="Google Shape;56;p4"/>
          <p:cNvSpPr txBox="1">
            <a:spLocks noGrp="1"/>
          </p:cNvSpPr>
          <p:nvPr>
            <p:ph type="title" idx="3" hasCustomPrompt="1"/>
          </p:nvPr>
        </p:nvSpPr>
        <p:spPr>
          <a:xfrm>
            <a:off x="4999421" y="2341350"/>
            <a:ext cx="934200" cy="57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57" name="Google Shape;57;p4"/>
          <p:cNvSpPr txBox="1">
            <a:spLocks noGrp="1"/>
          </p:cNvSpPr>
          <p:nvPr>
            <p:ph type="title" idx="4" hasCustomPrompt="1"/>
          </p:nvPr>
        </p:nvSpPr>
        <p:spPr>
          <a:xfrm>
            <a:off x="6788463" y="2341350"/>
            <a:ext cx="934200" cy="57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58" name="Google Shape;58;p4"/>
          <p:cNvSpPr txBox="1">
            <a:spLocks noGrp="1"/>
          </p:cNvSpPr>
          <p:nvPr>
            <p:ph type="ctrTitle" idx="5"/>
          </p:nvPr>
        </p:nvSpPr>
        <p:spPr>
          <a:xfrm>
            <a:off x="311700" y="618575"/>
            <a:ext cx="8520600" cy="7329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1800"/>
              <a:buFont typeface="Permanent Marker"/>
              <a:buNone/>
              <a:defRPr sz="1800">
                <a:latin typeface="Permanent Marker"/>
                <a:ea typeface="Permanent Marker"/>
                <a:cs typeface="Permanent Marker"/>
                <a:sym typeface="Permanent Marker"/>
              </a:defRPr>
            </a:lvl1pPr>
            <a:lvl2pPr lvl="1" algn="ctr" rtl="0">
              <a:spcBef>
                <a:spcPts val="0"/>
              </a:spcBef>
              <a:spcAft>
                <a:spcPts val="0"/>
              </a:spcAft>
              <a:buSzPts val="2400"/>
              <a:buFont typeface="Permanent Marker"/>
              <a:buNone/>
              <a:defRPr sz="2400">
                <a:latin typeface="Permanent Marker"/>
                <a:ea typeface="Permanent Marker"/>
                <a:cs typeface="Permanent Marker"/>
                <a:sym typeface="Permanent Marker"/>
              </a:defRPr>
            </a:lvl2pPr>
            <a:lvl3pPr lvl="2" algn="ctr" rtl="0">
              <a:spcBef>
                <a:spcPts val="0"/>
              </a:spcBef>
              <a:spcAft>
                <a:spcPts val="0"/>
              </a:spcAft>
              <a:buSzPts val="2400"/>
              <a:buFont typeface="Permanent Marker"/>
              <a:buNone/>
              <a:defRPr sz="2400">
                <a:latin typeface="Permanent Marker"/>
                <a:ea typeface="Permanent Marker"/>
                <a:cs typeface="Permanent Marker"/>
                <a:sym typeface="Permanent Marker"/>
              </a:defRPr>
            </a:lvl3pPr>
            <a:lvl4pPr lvl="3" algn="ctr" rtl="0">
              <a:spcBef>
                <a:spcPts val="0"/>
              </a:spcBef>
              <a:spcAft>
                <a:spcPts val="0"/>
              </a:spcAft>
              <a:buSzPts val="2400"/>
              <a:buFont typeface="Permanent Marker"/>
              <a:buNone/>
              <a:defRPr sz="2400">
                <a:latin typeface="Permanent Marker"/>
                <a:ea typeface="Permanent Marker"/>
                <a:cs typeface="Permanent Marker"/>
                <a:sym typeface="Permanent Marker"/>
              </a:defRPr>
            </a:lvl4pPr>
            <a:lvl5pPr lvl="4" algn="ctr" rtl="0">
              <a:spcBef>
                <a:spcPts val="0"/>
              </a:spcBef>
              <a:spcAft>
                <a:spcPts val="0"/>
              </a:spcAft>
              <a:buSzPts val="2400"/>
              <a:buFont typeface="Permanent Marker"/>
              <a:buNone/>
              <a:defRPr sz="2400">
                <a:latin typeface="Permanent Marker"/>
                <a:ea typeface="Permanent Marker"/>
                <a:cs typeface="Permanent Marker"/>
                <a:sym typeface="Permanent Marker"/>
              </a:defRPr>
            </a:lvl5pPr>
            <a:lvl6pPr lvl="5" algn="ctr" rtl="0">
              <a:spcBef>
                <a:spcPts val="0"/>
              </a:spcBef>
              <a:spcAft>
                <a:spcPts val="0"/>
              </a:spcAft>
              <a:buSzPts val="2400"/>
              <a:buFont typeface="Permanent Marker"/>
              <a:buNone/>
              <a:defRPr sz="2400">
                <a:latin typeface="Permanent Marker"/>
                <a:ea typeface="Permanent Marker"/>
                <a:cs typeface="Permanent Marker"/>
                <a:sym typeface="Permanent Marker"/>
              </a:defRPr>
            </a:lvl6pPr>
            <a:lvl7pPr lvl="6" algn="ctr" rtl="0">
              <a:spcBef>
                <a:spcPts val="0"/>
              </a:spcBef>
              <a:spcAft>
                <a:spcPts val="0"/>
              </a:spcAft>
              <a:buSzPts val="2400"/>
              <a:buFont typeface="Permanent Marker"/>
              <a:buNone/>
              <a:defRPr sz="2400">
                <a:latin typeface="Permanent Marker"/>
                <a:ea typeface="Permanent Marker"/>
                <a:cs typeface="Permanent Marker"/>
                <a:sym typeface="Permanent Marker"/>
              </a:defRPr>
            </a:lvl7pPr>
            <a:lvl8pPr lvl="7" algn="ctr" rtl="0">
              <a:spcBef>
                <a:spcPts val="0"/>
              </a:spcBef>
              <a:spcAft>
                <a:spcPts val="0"/>
              </a:spcAft>
              <a:buSzPts val="2400"/>
              <a:buFont typeface="Permanent Marker"/>
              <a:buNone/>
              <a:defRPr sz="2400">
                <a:latin typeface="Permanent Marker"/>
                <a:ea typeface="Permanent Marker"/>
                <a:cs typeface="Permanent Marker"/>
                <a:sym typeface="Permanent Marker"/>
              </a:defRPr>
            </a:lvl8pPr>
            <a:lvl9pPr lvl="8" algn="ctr" rtl="0">
              <a:spcBef>
                <a:spcPts val="0"/>
              </a:spcBef>
              <a:spcAft>
                <a:spcPts val="0"/>
              </a:spcAft>
              <a:buSzPts val="2400"/>
              <a:buFont typeface="Permanent Marker"/>
              <a:buNone/>
              <a:defRPr sz="2400">
                <a:latin typeface="Permanent Marker"/>
                <a:ea typeface="Permanent Marker"/>
                <a:cs typeface="Permanent Marker"/>
                <a:sym typeface="Permanent Marker"/>
              </a:defRPr>
            </a:lvl9pPr>
          </a:lstStyle>
          <a:p>
            <a:endParaRPr/>
          </a:p>
        </p:txBody>
      </p:sp>
      <p:sp>
        <p:nvSpPr>
          <p:cNvPr id="59" name="Google Shape;59;p4"/>
          <p:cNvSpPr txBox="1">
            <a:spLocks noGrp="1"/>
          </p:cNvSpPr>
          <p:nvPr>
            <p:ph type="subTitle" idx="1"/>
          </p:nvPr>
        </p:nvSpPr>
        <p:spPr>
          <a:xfrm>
            <a:off x="1141450" y="3714550"/>
            <a:ext cx="14940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
        <p:nvSpPr>
          <p:cNvPr id="60" name="Google Shape;60;p4"/>
          <p:cNvSpPr txBox="1">
            <a:spLocks noGrp="1"/>
          </p:cNvSpPr>
          <p:nvPr>
            <p:ph type="subTitle" idx="6"/>
          </p:nvPr>
        </p:nvSpPr>
        <p:spPr>
          <a:xfrm>
            <a:off x="2930475" y="3714550"/>
            <a:ext cx="14940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
        <p:nvSpPr>
          <p:cNvPr id="61" name="Google Shape;61;p4"/>
          <p:cNvSpPr txBox="1">
            <a:spLocks noGrp="1"/>
          </p:cNvSpPr>
          <p:nvPr>
            <p:ph type="subTitle" idx="7"/>
          </p:nvPr>
        </p:nvSpPr>
        <p:spPr>
          <a:xfrm>
            <a:off x="4719500" y="3714550"/>
            <a:ext cx="14940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
        <p:nvSpPr>
          <p:cNvPr id="62" name="Google Shape;62;p4"/>
          <p:cNvSpPr txBox="1">
            <a:spLocks noGrp="1"/>
          </p:cNvSpPr>
          <p:nvPr>
            <p:ph type="subTitle" idx="8"/>
          </p:nvPr>
        </p:nvSpPr>
        <p:spPr>
          <a:xfrm>
            <a:off x="6508575" y="3682600"/>
            <a:ext cx="14940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
        <p:nvSpPr>
          <p:cNvPr id="63" name="Google Shape;63;p4"/>
          <p:cNvSpPr txBox="1">
            <a:spLocks noGrp="1"/>
          </p:cNvSpPr>
          <p:nvPr>
            <p:ph type="subTitle" idx="9"/>
          </p:nvPr>
        </p:nvSpPr>
        <p:spPr>
          <a:xfrm>
            <a:off x="4719525" y="3714550"/>
            <a:ext cx="14940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TEXT">
  <p:cSld name="BIG_NUMBER_1_1">
    <p:spTree>
      <p:nvGrpSpPr>
        <p:cNvPr id="1" name="Shape 64"/>
        <p:cNvGrpSpPr/>
        <p:nvPr/>
      </p:nvGrpSpPr>
      <p:grpSpPr>
        <a:xfrm>
          <a:off x="0" y="0"/>
          <a:ext cx="0" cy="0"/>
          <a:chOff x="0" y="0"/>
          <a:chExt cx="0" cy="0"/>
        </a:xfrm>
      </p:grpSpPr>
      <p:grpSp>
        <p:nvGrpSpPr>
          <p:cNvPr id="65" name="Google Shape;65;p5"/>
          <p:cNvGrpSpPr/>
          <p:nvPr/>
        </p:nvGrpSpPr>
        <p:grpSpPr>
          <a:xfrm>
            <a:off x="-12452" y="310275"/>
            <a:ext cx="9180800" cy="4538300"/>
            <a:chOff x="-12452" y="310275"/>
            <a:chExt cx="9180800" cy="4538300"/>
          </a:xfrm>
        </p:grpSpPr>
        <p:cxnSp>
          <p:nvCxnSpPr>
            <p:cNvPr id="66" name="Google Shape;66;p5"/>
            <p:cNvCxnSpPr/>
            <p:nvPr/>
          </p:nvCxnSpPr>
          <p:spPr>
            <a:xfrm>
              <a:off x="-552" y="402343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67" name="Google Shape;67;p5"/>
            <p:cNvCxnSpPr/>
            <p:nvPr/>
          </p:nvCxnSpPr>
          <p:spPr>
            <a:xfrm>
              <a:off x="-12452" y="310275"/>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68" name="Google Shape;68;p5"/>
            <p:cNvCxnSpPr/>
            <p:nvPr/>
          </p:nvCxnSpPr>
          <p:spPr>
            <a:xfrm>
              <a:off x="-552" y="722848"/>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69" name="Google Shape;69;p5"/>
            <p:cNvCxnSpPr/>
            <p:nvPr/>
          </p:nvCxnSpPr>
          <p:spPr>
            <a:xfrm>
              <a:off x="-552" y="113542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70" name="Google Shape;70;p5"/>
            <p:cNvCxnSpPr/>
            <p:nvPr/>
          </p:nvCxnSpPr>
          <p:spPr>
            <a:xfrm>
              <a:off x="-552" y="1547993"/>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71" name="Google Shape;71;p5"/>
            <p:cNvCxnSpPr/>
            <p:nvPr/>
          </p:nvCxnSpPr>
          <p:spPr>
            <a:xfrm>
              <a:off x="-552" y="1960566"/>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72" name="Google Shape;72;p5"/>
            <p:cNvCxnSpPr/>
            <p:nvPr/>
          </p:nvCxnSpPr>
          <p:spPr>
            <a:xfrm>
              <a:off x="-552" y="2373139"/>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73" name="Google Shape;73;p5"/>
            <p:cNvCxnSpPr/>
            <p:nvPr/>
          </p:nvCxnSpPr>
          <p:spPr>
            <a:xfrm>
              <a:off x="-552" y="2785711"/>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74" name="Google Shape;74;p5"/>
            <p:cNvCxnSpPr/>
            <p:nvPr/>
          </p:nvCxnSpPr>
          <p:spPr>
            <a:xfrm>
              <a:off x="-552" y="3198284"/>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75" name="Google Shape;75;p5"/>
            <p:cNvCxnSpPr/>
            <p:nvPr/>
          </p:nvCxnSpPr>
          <p:spPr>
            <a:xfrm>
              <a:off x="-552" y="3610857"/>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76" name="Google Shape;76;p5"/>
            <p:cNvCxnSpPr/>
            <p:nvPr/>
          </p:nvCxnSpPr>
          <p:spPr>
            <a:xfrm>
              <a:off x="-552" y="4436002"/>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77" name="Google Shape;77;p5"/>
            <p:cNvCxnSpPr/>
            <p:nvPr/>
          </p:nvCxnSpPr>
          <p:spPr>
            <a:xfrm>
              <a:off x="-552" y="4848575"/>
              <a:ext cx="9168900" cy="0"/>
            </a:xfrm>
            <a:prstGeom prst="straightConnector1">
              <a:avLst/>
            </a:prstGeom>
            <a:noFill/>
            <a:ln w="9525" cap="flat" cmpd="sng">
              <a:solidFill>
                <a:schemeClr val="lt2"/>
              </a:solidFill>
              <a:prstDash val="solid"/>
              <a:round/>
              <a:headEnd type="none" w="med" len="med"/>
              <a:tailEnd type="none" w="med" len="med"/>
            </a:ln>
          </p:spPr>
        </p:cxnSp>
      </p:grpSp>
      <p:sp>
        <p:nvSpPr>
          <p:cNvPr id="78" name="Google Shape;78;p5"/>
          <p:cNvSpPr txBox="1">
            <a:spLocks noGrp="1"/>
          </p:cNvSpPr>
          <p:nvPr>
            <p:ph type="subTitle" idx="1"/>
          </p:nvPr>
        </p:nvSpPr>
        <p:spPr>
          <a:xfrm>
            <a:off x="939525" y="2054550"/>
            <a:ext cx="29160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100"/>
              <a:buNone/>
              <a:defRPr/>
            </a:lvl1pPr>
            <a:lvl2pPr lvl="1" rtl="0">
              <a:lnSpc>
                <a:spcPct val="100000"/>
              </a:lnSpc>
              <a:spcBef>
                <a:spcPts val="0"/>
              </a:spcBef>
              <a:spcAft>
                <a:spcPts val="0"/>
              </a:spcAft>
              <a:buSzPts val="1100"/>
              <a:buNone/>
              <a:defRPr/>
            </a:lvl2pPr>
            <a:lvl3pPr lvl="2" rtl="0">
              <a:lnSpc>
                <a:spcPct val="100000"/>
              </a:lnSpc>
              <a:spcBef>
                <a:spcPts val="0"/>
              </a:spcBef>
              <a:spcAft>
                <a:spcPts val="0"/>
              </a:spcAft>
              <a:buSzPts val="1100"/>
              <a:buNone/>
              <a:defRPr/>
            </a:lvl3pPr>
            <a:lvl4pPr lvl="3" rtl="0">
              <a:lnSpc>
                <a:spcPct val="100000"/>
              </a:lnSpc>
              <a:spcBef>
                <a:spcPts val="0"/>
              </a:spcBef>
              <a:spcAft>
                <a:spcPts val="0"/>
              </a:spcAft>
              <a:buSzPts val="1100"/>
              <a:buNone/>
              <a:defRPr/>
            </a:lvl4pPr>
            <a:lvl5pPr lvl="4" rtl="0">
              <a:lnSpc>
                <a:spcPct val="100000"/>
              </a:lnSpc>
              <a:spcBef>
                <a:spcPts val="0"/>
              </a:spcBef>
              <a:spcAft>
                <a:spcPts val="0"/>
              </a:spcAft>
              <a:buSzPts val="1100"/>
              <a:buNone/>
              <a:defRPr/>
            </a:lvl5pPr>
            <a:lvl6pPr lvl="5" rtl="0">
              <a:lnSpc>
                <a:spcPct val="100000"/>
              </a:lnSpc>
              <a:spcBef>
                <a:spcPts val="0"/>
              </a:spcBef>
              <a:spcAft>
                <a:spcPts val="0"/>
              </a:spcAft>
              <a:buSzPts val="1100"/>
              <a:buNone/>
              <a:defRPr/>
            </a:lvl6pPr>
            <a:lvl7pPr lvl="6" rtl="0">
              <a:lnSpc>
                <a:spcPct val="100000"/>
              </a:lnSpc>
              <a:spcBef>
                <a:spcPts val="0"/>
              </a:spcBef>
              <a:spcAft>
                <a:spcPts val="0"/>
              </a:spcAft>
              <a:buSzPts val="1100"/>
              <a:buNone/>
              <a:defRPr/>
            </a:lvl7pPr>
            <a:lvl8pPr lvl="7" rtl="0">
              <a:lnSpc>
                <a:spcPct val="100000"/>
              </a:lnSpc>
              <a:spcBef>
                <a:spcPts val="0"/>
              </a:spcBef>
              <a:spcAft>
                <a:spcPts val="0"/>
              </a:spcAft>
              <a:buSzPts val="1100"/>
              <a:buNone/>
              <a:defRPr/>
            </a:lvl8pPr>
            <a:lvl9pPr lvl="8" rtl="0">
              <a:lnSpc>
                <a:spcPct val="100000"/>
              </a:lnSpc>
              <a:spcBef>
                <a:spcPts val="0"/>
              </a:spcBef>
              <a:spcAft>
                <a:spcPts val="0"/>
              </a:spcAft>
              <a:buSzPts val="1100"/>
              <a:buNone/>
              <a:defRPr/>
            </a:lvl9pPr>
          </a:lstStyle>
          <a:p>
            <a:endParaRPr/>
          </a:p>
        </p:txBody>
      </p:sp>
      <p:sp>
        <p:nvSpPr>
          <p:cNvPr id="79" name="Google Shape;79;p5"/>
          <p:cNvSpPr txBox="1">
            <a:spLocks noGrp="1"/>
          </p:cNvSpPr>
          <p:nvPr>
            <p:ph type="ctrTitle"/>
          </p:nvPr>
        </p:nvSpPr>
        <p:spPr>
          <a:xfrm>
            <a:off x="939525" y="516850"/>
            <a:ext cx="7290300" cy="7329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Permanent Marker"/>
              <a:buNone/>
              <a:defRPr sz="2400">
                <a:latin typeface="Permanent Marker"/>
                <a:ea typeface="Permanent Marker"/>
                <a:cs typeface="Permanent Marker"/>
                <a:sym typeface="Permanent Marker"/>
              </a:defRPr>
            </a:lvl1pPr>
            <a:lvl2pPr lvl="1" rtl="0">
              <a:spcBef>
                <a:spcPts val="0"/>
              </a:spcBef>
              <a:spcAft>
                <a:spcPts val="0"/>
              </a:spcAft>
              <a:buSzPts val="3000"/>
              <a:buFont typeface="Permanent Marker"/>
              <a:buNone/>
              <a:defRPr sz="3000">
                <a:latin typeface="Permanent Marker"/>
                <a:ea typeface="Permanent Marker"/>
                <a:cs typeface="Permanent Marker"/>
                <a:sym typeface="Permanent Marker"/>
              </a:defRPr>
            </a:lvl2pPr>
            <a:lvl3pPr lvl="2" rtl="0">
              <a:spcBef>
                <a:spcPts val="0"/>
              </a:spcBef>
              <a:spcAft>
                <a:spcPts val="0"/>
              </a:spcAft>
              <a:buSzPts val="3000"/>
              <a:buFont typeface="Permanent Marker"/>
              <a:buNone/>
              <a:defRPr sz="3000">
                <a:latin typeface="Permanent Marker"/>
                <a:ea typeface="Permanent Marker"/>
                <a:cs typeface="Permanent Marker"/>
                <a:sym typeface="Permanent Marker"/>
              </a:defRPr>
            </a:lvl3pPr>
            <a:lvl4pPr lvl="3" rtl="0">
              <a:spcBef>
                <a:spcPts val="0"/>
              </a:spcBef>
              <a:spcAft>
                <a:spcPts val="0"/>
              </a:spcAft>
              <a:buSzPts val="3000"/>
              <a:buFont typeface="Permanent Marker"/>
              <a:buNone/>
              <a:defRPr sz="3000">
                <a:latin typeface="Permanent Marker"/>
                <a:ea typeface="Permanent Marker"/>
                <a:cs typeface="Permanent Marker"/>
                <a:sym typeface="Permanent Marker"/>
              </a:defRPr>
            </a:lvl4pPr>
            <a:lvl5pPr lvl="4" rtl="0">
              <a:spcBef>
                <a:spcPts val="0"/>
              </a:spcBef>
              <a:spcAft>
                <a:spcPts val="0"/>
              </a:spcAft>
              <a:buSzPts val="3000"/>
              <a:buFont typeface="Permanent Marker"/>
              <a:buNone/>
              <a:defRPr sz="3000">
                <a:latin typeface="Permanent Marker"/>
                <a:ea typeface="Permanent Marker"/>
                <a:cs typeface="Permanent Marker"/>
                <a:sym typeface="Permanent Marker"/>
              </a:defRPr>
            </a:lvl5pPr>
            <a:lvl6pPr lvl="5" rtl="0">
              <a:spcBef>
                <a:spcPts val="0"/>
              </a:spcBef>
              <a:spcAft>
                <a:spcPts val="0"/>
              </a:spcAft>
              <a:buSzPts val="3000"/>
              <a:buFont typeface="Permanent Marker"/>
              <a:buNone/>
              <a:defRPr sz="3000">
                <a:latin typeface="Permanent Marker"/>
                <a:ea typeface="Permanent Marker"/>
                <a:cs typeface="Permanent Marker"/>
                <a:sym typeface="Permanent Marker"/>
              </a:defRPr>
            </a:lvl6pPr>
            <a:lvl7pPr lvl="6" rtl="0">
              <a:spcBef>
                <a:spcPts val="0"/>
              </a:spcBef>
              <a:spcAft>
                <a:spcPts val="0"/>
              </a:spcAft>
              <a:buSzPts val="3000"/>
              <a:buFont typeface="Permanent Marker"/>
              <a:buNone/>
              <a:defRPr sz="3000">
                <a:latin typeface="Permanent Marker"/>
                <a:ea typeface="Permanent Marker"/>
                <a:cs typeface="Permanent Marker"/>
                <a:sym typeface="Permanent Marker"/>
              </a:defRPr>
            </a:lvl7pPr>
            <a:lvl8pPr lvl="7" rtl="0">
              <a:spcBef>
                <a:spcPts val="0"/>
              </a:spcBef>
              <a:spcAft>
                <a:spcPts val="0"/>
              </a:spcAft>
              <a:buSzPts val="3000"/>
              <a:buFont typeface="Permanent Marker"/>
              <a:buNone/>
              <a:defRPr sz="3000">
                <a:latin typeface="Permanent Marker"/>
                <a:ea typeface="Permanent Marker"/>
                <a:cs typeface="Permanent Marker"/>
                <a:sym typeface="Permanent Marker"/>
              </a:defRPr>
            </a:lvl8pPr>
            <a:lvl9pPr lvl="8" rtl="0">
              <a:spcBef>
                <a:spcPts val="0"/>
              </a:spcBef>
              <a:spcAft>
                <a:spcPts val="0"/>
              </a:spcAft>
              <a:buSzPts val="3000"/>
              <a:buFont typeface="Permanent Marker"/>
              <a:buNone/>
              <a:defRPr sz="3000">
                <a:latin typeface="Permanent Marker"/>
                <a:ea typeface="Permanent Marker"/>
                <a:cs typeface="Permanent Marker"/>
                <a:sym typeface="Permanent Marke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UOTE">
  <p:cSld name="BIG_NUMBER_1_1_1">
    <p:spTree>
      <p:nvGrpSpPr>
        <p:cNvPr id="1" name="Shape 80"/>
        <p:cNvGrpSpPr/>
        <p:nvPr/>
      </p:nvGrpSpPr>
      <p:grpSpPr>
        <a:xfrm>
          <a:off x="0" y="0"/>
          <a:ext cx="0" cy="0"/>
          <a:chOff x="0" y="0"/>
          <a:chExt cx="0" cy="0"/>
        </a:xfrm>
      </p:grpSpPr>
      <p:grpSp>
        <p:nvGrpSpPr>
          <p:cNvPr id="81" name="Google Shape;81;p6"/>
          <p:cNvGrpSpPr/>
          <p:nvPr/>
        </p:nvGrpSpPr>
        <p:grpSpPr>
          <a:xfrm>
            <a:off x="-12452" y="310275"/>
            <a:ext cx="9180800" cy="4538300"/>
            <a:chOff x="-12452" y="310275"/>
            <a:chExt cx="9180800" cy="4538300"/>
          </a:xfrm>
        </p:grpSpPr>
        <p:cxnSp>
          <p:nvCxnSpPr>
            <p:cNvPr id="82" name="Google Shape;82;p6"/>
            <p:cNvCxnSpPr/>
            <p:nvPr/>
          </p:nvCxnSpPr>
          <p:spPr>
            <a:xfrm>
              <a:off x="-552" y="402343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83" name="Google Shape;83;p6"/>
            <p:cNvCxnSpPr/>
            <p:nvPr/>
          </p:nvCxnSpPr>
          <p:spPr>
            <a:xfrm>
              <a:off x="-12452" y="310275"/>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84" name="Google Shape;84;p6"/>
            <p:cNvCxnSpPr/>
            <p:nvPr/>
          </p:nvCxnSpPr>
          <p:spPr>
            <a:xfrm>
              <a:off x="-552" y="722848"/>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85" name="Google Shape;85;p6"/>
            <p:cNvCxnSpPr/>
            <p:nvPr/>
          </p:nvCxnSpPr>
          <p:spPr>
            <a:xfrm>
              <a:off x="-552" y="113542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86" name="Google Shape;86;p6"/>
            <p:cNvCxnSpPr/>
            <p:nvPr/>
          </p:nvCxnSpPr>
          <p:spPr>
            <a:xfrm>
              <a:off x="-552" y="1547993"/>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87" name="Google Shape;87;p6"/>
            <p:cNvCxnSpPr/>
            <p:nvPr/>
          </p:nvCxnSpPr>
          <p:spPr>
            <a:xfrm>
              <a:off x="-552" y="1960566"/>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88" name="Google Shape;88;p6"/>
            <p:cNvCxnSpPr/>
            <p:nvPr/>
          </p:nvCxnSpPr>
          <p:spPr>
            <a:xfrm>
              <a:off x="-552" y="2373139"/>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89" name="Google Shape;89;p6"/>
            <p:cNvCxnSpPr/>
            <p:nvPr/>
          </p:nvCxnSpPr>
          <p:spPr>
            <a:xfrm>
              <a:off x="-552" y="2785711"/>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90" name="Google Shape;90;p6"/>
            <p:cNvCxnSpPr/>
            <p:nvPr/>
          </p:nvCxnSpPr>
          <p:spPr>
            <a:xfrm>
              <a:off x="-552" y="3198284"/>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91" name="Google Shape;91;p6"/>
            <p:cNvCxnSpPr/>
            <p:nvPr/>
          </p:nvCxnSpPr>
          <p:spPr>
            <a:xfrm>
              <a:off x="-552" y="3610857"/>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92" name="Google Shape;92;p6"/>
            <p:cNvCxnSpPr/>
            <p:nvPr/>
          </p:nvCxnSpPr>
          <p:spPr>
            <a:xfrm>
              <a:off x="-552" y="4436002"/>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93" name="Google Shape;93;p6"/>
            <p:cNvCxnSpPr/>
            <p:nvPr/>
          </p:nvCxnSpPr>
          <p:spPr>
            <a:xfrm>
              <a:off x="-552" y="4848575"/>
              <a:ext cx="9168900" cy="0"/>
            </a:xfrm>
            <a:prstGeom prst="straightConnector1">
              <a:avLst/>
            </a:prstGeom>
            <a:noFill/>
            <a:ln w="9525" cap="flat" cmpd="sng">
              <a:solidFill>
                <a:schemeClr val="lt2"/>
              </a:solidFill>
              <a:prstDash val="solid"/>
              <a:round/>
              <a:headEnd type="none" w="med" len="med"/>
              <a:tailEnd type="none" w="med" len="med"/>
            </a:ln>
          </p:spPr>
        </p:cxnSp>
      </p:grpSp>
      <p:sp>
        <p:nvSpPr>
          <p:cNvPr id="94" name="Google Shape;94;p6"/>
          <p:cNvSpPr txBox="1">
            <a:spLocks noGrp="1"/>
          </p:cNvSpPr>
          <p:nvPr>
            <p:ph type="ctrTitle"/>
          </p:nvPr>
        </p:nvSpPr>
        <p:spPr>
          <a:xfrm>
            <a:off x="2008800" y="3897038"/>
            <a:ext cx="5126400" cy="383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100"/>
              <a:buFont typeface="Comfortaa"/>
              <a:buNone/>
              <a:defRPr sz="1100">
                <a:latin typeface="Comfortaa"/>
                <a:ea typeface="Comfortaa"/>
                <a:cs typeface="Comfortaa"/>
                <a:sym typeface="Comfortaa"/>
              </a:defRPr>
            </a:lvl1pPr>
            <a:lvl2pPr lvl="1" rtl="0">
              <a:spcBef>
                <a:spcPts val="0"/>
              </a:spcBef>
              <a:spcAft>
                <a:spcPts val="0"/>
              </a:spcAft>
              <a:buSzPts val="3000"/>
              <a:buFont typeface="Comfortaa"/>
              <a:buNone/>
              <a:defRPr sz="3000">
                <a:latin typeface="Comfortaa"/>
                <a:ea typeface="Comfortaa"/>
                <a:cs typeface="Comfortaa"/>
                <a:sym typeface="Comfortaa"/>
              </a:defRPr>
            </a:lvl2pPr>
            <a:lvl3pPr lvl="2" rtl="0">
              <a:spcBef>
                <a:spcPts val="0"/>
              </a:spcBef>
              <a:spcAft>
                <a:spcPts val="0"/>
              </a:spcAft>
              <a:buSzPts val="3000"/>
              <a:buFont typeface="Comfortaa"/>
              <a:buNone/>
              <a:defRPr sz="3000">
                <a:latin typeface="Comfortaa"/>
                <a:ea typeface="Comfortaa"/>
                <a:cs typeface="Comfortaa"/>
                <a:sym typeface="Comfortaa"/>
              </a:defRPr>
            </a:lvl3pPr>
            <a:lvl4pPr lvl="3" rtl="0">
              <a:spcBef>
                <a:spcPts val="0"/>
              </a:spcBef>
              <a:spcAft>
                <a:spcPts val="0"/>
              </a:spcAft>
              <a:buSzPts val="3000"/>
              <a:buFont typeface="Comfortaa"/>
              <a:buNone/>
              <a:defRPr sz="3000">
                <a:latin typeface="Comfortaa"/>
                <a:ea typeface="Comfortaa"/>
                <a:cs typeface="Comfortaa"/>
                <a:sym typeface="Comfortaa"/>
              </a:defRPr>
            </a:lvl4pPr>
            <a:lvl5pPr lvl="4" rtl="0">
              <a:spcBef>
                <a:spcPts val="0"/>
              </a:spcBef>
              <a:spcAft>
                <a:spcPts val="0"/>
              </a:spcAft>
              <a:buSzPts val="3000"/>
              <a:buFont typeface="Comfortaa"/>
              <a:buNone/>
              <a:defRPr sz="3000">
                <a:latin typeface="Comfortaa"/>
                <a:ea typeface="Comfortaa"/>
                <a:cs typeface="Comfortaa"/>
                <a:sym typeface="Comfortaa"/>
              </a:defRPr>
            </a:lvl5pPr>
            <a:lvl6pPr lvl="5" rtl="0">
              <a:spcBef>
                <a:spcPts val="0"/>
              </a:spcBef>
              <a:spcAft>
                <a:spcPts val="0"/>
              </a:spcAft>
              <a:buSzPts val="3000"/>
              <a:buFont typeface="Comfortaa"/>
              <a:buNone/>
              <a:defRPr sz="3000">
                <a:latin typeface="Comfortaa"/>
                <a:ea typeface="Comfortaa"/>
                <a:cs typeface="Comfortaa"/>
                <a:sym typeface="Comfortaa"/>
              </a:defRPr>
            </a:lvl6pPr>
            <a:lvl7pPr lvl="6" rtl="0">
              <a:spcBef>
                <a:spcPts val="0"/>
              </a:spcBef>
              <a:spcAft>
                <a:spcPts val="0"/>
              </a:spcAft>
              <a:buSzPts val="3000"/>
              <a:buFont typeface="Comfortaa"/>
              <a:buNone/>
              <a:defRPr sz="3000">
                <a:latin typeface="Comfortaa"/>
                <a:ea typeface="Comfortaa"/>
                <a:cs typeface="Comfortaa"/>
                <a:sym typeface="Comfortaa"/>
              </a:defRPr>
            </a:lvl7pPr>
            <a:lvl8pPr lvl="7" rtl="0">
              <a:spcBef>
                <a:spcPts val="0"/>
              </a:spcBef>
              <a:spcAft>
                <a:spcPts val="0"/>
              </a:spcAft>
              <a:buSzPts val="3000"/>
              <a:buFont typeface="Comfortaa"/>
              <a:buNone/>
              <a:defRPr sz="3000">
                <a:latin typeface="Comfortaa"/>
                <a:ea typeface="Comfortaa"/>
                <a:cs typeface="Comfortaa"/>
                <a:sym typeface="Comfortaa"/>
              </a:defRPr>
            </a:lvl8pPr>
            <a:lvl9pPr lvl="8" rtl="0">
              <a:spcBef>
                <a:spcPts val="0"/>
              </a:spcBef>
              <a:spcAft>
                <a:spcPts val="0"/>
              </a:spcAft>
              <a:buSzPts val="3000"/>
              <a:buFont typeface="Comfortaa"/>
              <a:buNone/>
              <a:defRPr sz="3000">
                <a:latin typeface="Comfortaa"/>
                <a:ea typeface="Comfortaa"/>
                <a:cs typeface="Comfortaa"/>
                <a:sym typeface="Comfortaa"/>
              </a:defRPr>
            </a:lvl9pPr>
          </a:lstStyle>
          <a:p>
            <a:endParaRPr/>
          </a:p>
        </p:txBody>
      </p:sp>
      <p:sp>
        <p:nvSpPr>
          <p:cNvPr id="95" name="Google Shape;95;p6"/>
          <p:cNvSpPr txBox="1">
            <a:spLocks noGrp="1"/>
          </p:cNvSpPr>
          <p:nvPr>
            <p:ph type="subTitle" idx="1"/>
          </p:nvPr>
        </p:nvSpPr>
        <p:spPr>
          <a:xfrm>
            <a:off x="1914750" y="1401975"/>
            <a:ext cx="53145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Permanent Marker"/>
              <a:buNone/>
              <a:defRPr sz="2400">
                <a:latin typeface="Permanent Marker"/>
                <a:ea typeface="Permanent Marker"/>
                <a:cs typeface="Permanent Marker"/>
                <a:sym typeface="Permanent Marker"/>
              </a:defRPr>
            </a:lvl1pPr>
            <a:lvl2pPr lvl="1" rtl="0">
              <a:lnSpc>
                <a:spcPct val="100000"/>
              </a:lnSpc>
              <a:spcBef>
                <a:spcPts val="0"/>
              </a:spcBef>
              <a:spcAft>
                <a:spcPts val="0"/>
              </a:spcAft>
              <a:buSzPts val="2400"/>
              <a:buNone/>
              <a:defRPr sz="2400"/>
            </a:lvl2pPr>
            <a:lvl3pPr lvl="2" rtl="0">
              <a:lnSpc>
                <a:spcPct val="100000"/>
              </a:lnSpc>
              <a:spcBef>
                <a:spcPts val="0"/>
              </a:spcBef>
              <a:spcAft>
                <a:spcPts val="0"/>
              </a:spcAft>
              <a:buSzPts val="2400"/>
              <a:buNone/>
              <a:defRPr sz="2400"/>
            </a:lvl3pPr>
            <a:lvl4pPr lvl="3" rtl="0">
              <a:lnSpc>
                <a:spcPct val="100000"/>
              </a:lnSpc>
              <a:spcBef>
                <a:spcPts val="0"/>
              </a:spcBef>
              <a:spcAft>
                <a:spcPts val="0"/>
              </a:spcAft>
              <a:buSzPts val="2400"/>
              <a:buNone/>
              <a:defRPr sz="2400"/>
            </a:lvl4pPr>
            <a:lvl5pPr lvl="4" rtl="0">
              <a:lnSpc>
                <a:spcPct val="100000"/>
              </a:lnSpc>
              <a:spcBef>
                <a:spcPts val="0"/>
              </a:spcBef>
              <a:spcAft>
                <a:spcPts val="0"/>
              </a:spcAft>
              <a:buSzPts val="2400"/>
              <a:buNone/>
              <a:defRPr sz="2400"/>
            </a:lvl5pPr>
            <a:lvl6pPr lvl="5" rtl="0">
              <a:lnSpc>
                <a:spcPct val="100000"/>
              </a:lnSpc>
              <a:spcBef>
                <a:spcPts val="0"/>
              </a:spcBef>
              <a:spcAft>
                <a:spcPts val="0"/>
              </a:spcAft>
              <a:buSzPts val="2400"/>
              <a:buNone/>
              <a:defRPr sz="2400"/>
            </a:lvl6pPr>
            <a:lvl7pPr lvl="6" rtl="0">
              <a:lnSpc>
                <a:spcPct val="100000"/>
              </a:lnSpc>
              <a:spcBef>
                <a:spcPts val="0"/>
              </a:spcBef>
              <a:spcAft>
                <a:spcPts val="0"/>
              </a:spcAft>
              <a:buSzPts val="2400"/>
              <a:buNone/>
              <a:defRPr sz="2400"/>
            </a:lvl7pPr>
            <a:lvl8pPr lvl="7" rtl="0">
              <a:lnSpc>
                <a:spcPct val="100000"/>
              </a:lnSpc>
              <a:spcBef>
                <a:spcPts val="0"/>
              </a:spcBef>
              <a:spcAft>
                <a:spcPts val="0"/>
              </a:spcAft>
              <a:buSzPts val="2400"/>
              <a:buNone/>
              <a:defRPr sz="2400"/>
            </a:lvl8pPr>
            <a:lvl9pPr lvl="8" rtl="0">
              <a:lnSpc>
                <a:spcPct val="100000"/>
              </a:lnSpc>
              <a:spcBef>
                <a:spcPts val="0"/>
              </a:spcBef>
              <a:spcAft>
                <a:spcPts val="0"/>
              </a:spcAft>
              <a:buSzPts val="2400"/>
              <a:buNone/>
              <a:defRPr sz="24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TEXT 2">
  <p:cSld name="BIG_NUMBER_1_1_2">
    <p:spTree>
      <p:nvGrpSpPr>
        <p:cNvPr id="1" name="Shape 96"/>
        <p:cNvGrpSpPr/>
        <p:nvPr/>
      </p:nvGrpSpPr>
      <p:grpSpPr>
        <a:xfrm>
          <a:off x="0" y="0"/>
          <a:ext cx="0" cy="0"/>
          <a:chOff x="0" y="0"/>
          <a:chExt cx="0" cy="0"/>
        </a:xfrm>
      </p:grpSpPr>
      <p:grpSp>
        <p:nvGrpSpPr>
          <p:cNvPr id="97" name="Google Shape;97;p7"/>
          <p:cNvGrpSpPr/>
          <p:nvPr/>
        </p:nvGrpSpPr>
        <p:grpSpPr>
          <a:xfrm>
            <a:off x="-12452" y="310275"/>
            <a:ext cx="9180800" cy="4538300"/>
            <a:chOff x="-12452" y="310275"/>
            <a:chExt cx="9180800" cy="4538300"/>
          </a:xfrm>
        </p:grpSpPr>
        <p:cxnSp>
          <p:nvCxnSpPr>
            <p:cNvPr id="98" name="Google Shape;98;p7"/>
            <p:cNvCxnSpPr/>
            <p:nvPr/>
          </p:nvCxnSpPr>
          <p:spPr>
            <a:xfrm>
              <a:off x="-552" y="402343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99" name="Google Shape;99;p7"/>
            <p:cNvCxnSpPr/>
            <p:nvPr/>
          </p:nvCxnSpPr>
          <p:spPr>
            <a:xfrm>
              <a:off x="-12452" y="310275"/>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00" name="Google Shape;100;p7"/>
            <p:cNvCxnSpPr/>
            <p:nvPr/>
          </p:nvCxnSpPr>
          <p:spPr>
            <a:xfrm>
              <a:off x="-552" y="722848"/>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01" name="Google Shape;101;p7"/>
            <p:cNvCxnSpPr/>
            <p:nvPr/>
          </p:nvCxnSpPr>
          <p:spPr>
            <a:xfrm>
              <a:off x="-552" y="113542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02" name="Google Shape;102;p7"/>
            <p:cNvCxnSpPr/>
            <p:nvPr/>
          </p:nvCxnSpPr>
          <p:spPr>
            <a:xfrm>
              <a:off x="-552" y="1547993"/>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03" name="Google Shape;103;p7"/>
            <p:cNvCxnSpPr/>
            <p:nvPr/>
          </p:nvCxnSpPr>
          <p:spPr>
            <a:xfrm>
              <a:off x="-552" y="1960566"/>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04" name="Google Shape;104;p7"/>
            <p:cNvCxnSpPr/>
            <p:nvPr/>
          </p:nvCxnSpPr>
          <p:spPr>
            <a:xfrm>
              <a:off x="-552" y="2373139"/>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05" name="Google Shape;105;p7"/>
            <p:cNvCxnSpPr/>
            <p:nvPr/>
          </p:nvCxnSpPr>
          <p:spPr>
            <a:xfrm>
              <a:off x="-552" y="2785711"/>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06" name="Google Shape;106;p7"/>
            <p:cNvCxnSpPr/>
            <p:nvPr/>
          </p:nvCxnSpPr>
          <p:spPr>
            <a:xfrm>
              <a:off x="-552" y="3198284"/>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07" name="Google Shape;107;p7"/>
            <p:cNvCxnSpPr/>
            <p:nvPr/>
          </p:nvCxnSpPr>
          <p:spPr>
            <a:xfrm>
              <a:off x="-552" y="3610857"/>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08" name="Google Shape;108;p7"/>
            <p:cNvCxnSpPr/>
            <p:nvPr/>
          </p:nvCxnSpPr>
          <p:spPr>
            <a:xfrm>
              <a:off x="-552" y="4436002"/>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09" name="Google Shape;109;p7"/>
            <p:cNvCxnSpPr/>
            <p:nvPr/>
          </p:nvCxnSpPr>
          <p:spPr>
            <a:xfrm>
              <a:off x="-552" y="4848575"/>
              <a:ext cx="9168900" cy="0"/>
            </a:xfrm>
            <a:prstGeom prst="straightConnector1">
              <a:avLst/>
            </a:prstGeom>
            <a:noFill/>
            <a:ln w="9525" cap="flat" cmpd="sng">
              <a:solidFill>
                <a:schemeClr val="lt2"/>
              </a:solidFill>
              <a:prstDash val="solid"/>
              <a:round/>
              <a:headEnd type="none" w="med" len="med"/>
              <a:tailEnd type="none" w="med" len="med"/>
            </a:ln>
          </p:spPr>
        </p:cxnSp>
      </p:grpSp>
      <p:sp>
        <p:nvSpPr>
          <p:cNvPr id="110" name="Google Shape;110;p7"/>
          <p:cNvSpPr txBox="1">
            <a:spLocks noGrp="1"/>
          </p:cNvSpPr>
          <p:nvPr>
            <p:ph type="ctrTitle"/>
          </p:nvPr>
        </p:nvSpPr>
        <p:spPr>
          <a:xfrm>
            <a:off x="2008800" y="516850"/>
            <a:ext cx="51264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Permanent Marker"/>
              <a:buNone/>
              <a:defRPr sz="2400">
                <a:latin typeface="Permanent Marker"/>
                <a:ea typeface="Permanent Marker"/>
                <a:cs typeface="Permanent Marker"/>
                <a:sym typeface="Permanent Marker"/>
              </a:defRPr>
            </a:lvl1pPr>
            <a:lvl2pPr lvl="1" algn="ctr" rtl="0">
              <a:spcBef>
                <a:spcPts val="0"/>
              </a:spcBef>
              <a:spcAft>
                <a:spcPts val="0"/>
              </a:spcAft>
              <a:buSzPts val="3000"/>
              <a:buFont typeface="Permanent Marker"/>
              <a:buNone/>
              <a:defRPr sz="3000">
                <a:latin typeface="Permanent Marker"/>
                <a:ea typeface="Permanent Marker"/>
                <a:cs typeface="Permanent Marker"/>
                <a:sym typeface="Permanent Marker"/>
              </a:defRPr>
            </a:lvl2pPr>
            <a:lvl3pPr lvl="2" algn="ctr" rtl="0">
              <a:spcBef>
                <a:spcPts val="0"/>
              </a:spcBef>
              <a:spcAft>
                <a:spcPts val="0"/>
              </a:spcAft>
              <a:buSzPts val="3000"/>
              <a:buFont typeface="Permanent Marker"/>
              <a:buNone/>
              <a:defRPr sz="3000">
                <a:latin typeface="Permanent Marker"/>
                <a:ea typeface="Permanent Marker"/>
                <a:cs typeface="Permanent Marker"/>
                <a:sym typeface="Permanent Marker"/>
              </a:defRPr>
            </a:lvl3pPr>
            <a:lvl4pPr lvl="3" algn="ctr" rtl="0">
              <a:spcBef>
                <a:spcPts val="0"/>
              </a:spcBef>
              <a:spcAft>
                <a:spcPts val="0"/>
              </a:spcAft>
              <a:buSzPts val="3000"/>
              <a:buFont typeface="Permanent Marker"/>
              <a:buNone/>
              <a:defRPr sz="3000">
                <a:latin typeface="Permanent Marker"/>
                <a:ea typeface="Permanent Marker"/>
                <a:cs typeface="Permanent Marker"/>
                <a:sym typeface="Permanent Marker"/>
              </a:defRPr>
            </a:lvl4pPr>
            <a:lvl5pPr lvl="4" algn="ctr" rtl="0">
              <a:spcBef>
                <a:spcPts val="0"/>
              </a:spcBef>
              <a:spcAft>
                <a:spcPts val="0"/>
              </a:spcAft>
              <a:buSzPts val="3000"/>
              <a:buFont typeface="Permanent Marker"/>
              <a:buNone/>
              <a:defRPr sz="3000">
                <a:latin typeface="Permanent Marker"/>
                <a:ea typeface="Permanent Marker"/>
                <a:cs typeface="Permanent Marker"/>
                <a:sym typeface="Permanent Marker"/>
              </a:defRPr>
            </a:lvl5pPr>
            <a:lvl6pPr lvl="5" algn="ctr" rtl="0">
              <a:spcBef>
                <a:spcPts val="0"/>
              </a:spcBef>
              <a:spcAft>
                <a:spcPts val="0"/>
              </a:spcAft>
              <a:buSzPts val="3000"/>
              <a:buFont typeface="Permanent Marker"/>
              <a:buNone/>
              <a:defRPr sz="3000">
                <a:latin typeface="Permanent Marker"/>
                <a:ea typeface="Permanent Marker"/>
                <a:cs typeface="Permanent Marker"/>
                <a:sym typeface="Permanent Marker"/>
              </a:defRPr>
            </a:lvl6pPr>
            <a:lvl7pPr lvl="6" algn="ctr" rtl="0">
              <a:spcBef>
                <a:spcPts val="0"/>
              </a:spcBef>
              <a:spcAft>
                <a:spcPts val="0"/>
              </a:spcAft>
              <a:buSzPts val="3000"/>
              <a:buFont typeface="Permanent Marker"/>
              <a:buNone/>
              <a:defRPr sz="3000">
                <a:latin typeface="Permanent Marker"/>
                <a:ea typeface="Permanent Marker"/>
                <a:cs typeface="Permanent Marker"/>
                <a:sym typeface="Permanent Marker"/>
              </a:defRPr>
            </a:lvl7pPr>
            <a:lvl8pPr lvl="7" algn="ctr" rtl="0">
              <a:spcBef>
                <a:spcPts val="0"/>
              </a:spcBef>
              <a:spcAft>
                <a:spcPts val="0"/>
              </a:spcAft>
              <a:buSzPts val="3000"/>
              <a:buFont typeface="Permanent Marker"/>
              <a:buNone/>
              <a:defRPr sz="3000">
                <a:latin typeface="Permanent Marker"/>
                <a:ea typeface="Permanent Marker"/>
                <a:cs typeface="Permanent Marker"/>
                <a:sym typeface="Permanent Marker"/>
              </a:defRPr>
            </a:lvl8pPr>
            <a:lvl9pPr lvl="8" algn="ctr" rtl="0">
              <a:spcBef>
                <a:spcPts val="0"/>
              </a:spcBef>
              <a:spcAft>
                <a:spcPts val="0"/>
              </a:spcAft>
              <a:buSzPts val="3000"/>
              <a:buFont typeface="Permanent Marker"/>
              <a:buNone/>
              <a:defRPr sz="3000">
                <a:latin typeface="Permanent Marker"/>
                <a:ea typeface="Permanent Marker"/>
                <a:cs typeface="Permanent Marker"/>
                <a:sym typeface="Permanent Marker"/>
              </a:defRPr>
            </a:lvl9pPr>
          </a:lstStyle>
          <a:p>
            <a:endParaRPr/>
          </a:p>
        </p:txBody>
      </p:sp>
      <p:sp>
        <p:nvSpPr>
          <p:cNvPr id="111" name="Google Shape;111;p7"/>
          <p:cNvSpPr txBox="1">
            <a:spLocks noGrp="1"/>
          </p:cNvSpPr>
          <p:nvPr>
            <p:ph type="subTitle" idx="1"/>
          </p:nvPr>
        </p:nvSpPr>
        <p:spPr>
          <a:xfrm>
            <a:off x="3114000" y="2054550"/>
            <a:ext cx="29160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FOUR COLUMNS" type="blank">
  <p:cSld name="BLANK">
    <p:spTree>
      <p:nvGrpSpPr>
        <p:cNvPr id="1" name="Shape 114"/>
        <p:cNvGrpSpPr/>
        <p:nvPr/>
      </p:nvGrpSpPr>
      <p:grpSpPr>
        <a:xfrm>
          <a:off x="0" y="0"/>
          <a:ext cx="0" cy="0"/>
          <a:chOff x="0" y="0"/>
          <a:chExt cx="0" cy="0"/>
        </a:xfrm>
      </p:grpSpPr>
      <p:grpSp>
        <p:nvGrpSpPr>
          <p:cNvPr id="115" name="Google Shape;115;p9"/>
          <p:cNvGrpSpPr/>
          <p:nvPr/>
        </p:nvGrpSpPr>
        <p:grpSpPr>
          <a:xfrm>
            <a:off x="-12452" y="310275"/>
            <a:ext cx="9180800" cy="4538300"/>
            <a:chOff x="-12452" y="310275"/>
            <a:chExt cx="9180800" cy="4538300"/>
          </a:xfrm>
        </p:grpSpPr>
        <p:cxnSp>
          <p:nvCxnSpPr>
            <p:cNvPr id="116" name="Google Shape;116;p9"/>
            <p:cNvCxnSpPr/>
            <p:nvPr/>
          </p:nvCxnSpPr>
          <p:spPr>
            <a:xfrm>
              <a:off x="-552" y="402343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17" name="Google Shape;117;p9"/>
            <p:cNvCxnSpPr/>
            <p:nvPr/>
          </p:nvCxnSpPr>
          <p:spPr>
            <a:xfrm>
              <a:off x="-12452" y="310275"/>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18" name="Google Shape;118;p9"/>
            <p:cNvCxnSpPr/>
            <p:nvPr/>
          </p:nvCxnSpPr>
          <p:spPr>
            <a:xfrm>
              <a:off x="-552" y="722848"/>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19" name="Google Shape;119;p9"/>
            <p:cNvCxnSpPr/>
            <p:nvPr/>
          </p:nvCxnSpPr>
          <p:spPr>
            <a:xfrm>
              <a:off x="-552" y="113542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20" name="Google Shape;120;p9"/>
            <p:cNvCxnSpPr/>
            <p:nvPr/>
          </p:nvCxnSpPr>
          <p:spPr>
            <a:xfrm>
              <a:off x="-552" y="1547993"/>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21" name="Google Shape;121;p9"/>
            <p:cNvCxnSpPr/>
            <p:nvPr/>
          </p:nvCxnSpPr>
          <p:spPr>
            <a:xfrm>
              <a:off x="-552" y="1960566"/>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22" name="Google Shape;122;p9"/>
            <p:cNvCxnSpPr/>
            <p:nvPr/>
          </p:nvCxnSpPr>
          <p:spPr>
            <a:xfrm>
              <a:off x="-552" y="2373139"/>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23" name="Google Shape;123;p9"/>
            <p:cNvCxnSpPr/>
            <p:nvPr/>
          </p:nvCxnSpPr>
          <p:spPr>
            <a:xfrm>
              <a:off x="-552" y="2785711"/>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24" name="Google Shape;124;p9"/>
            <p:cNvCxnSpPr/>
            <p:nvPr/>
          </p:nvCxnSpPr>
          <p:spPr>
            <a:xfrm>
              <a:off x="-552" y="3198284"/>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25" name="Google Shape;125;p9"/>
            <p:cNvCxnSpPr/>
            <p:nvPr/>
          </p:nvCxnSpPr>
          <p:spPr>
            <a:xfrm>
              <a:off x="-552" y="3610857"/>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26" name="Google Shape;126;p9"/>
            <p:cNvCxnSpPr/>
            <p:nvPr/>
          </p:nvCxnSpPr>
          <p:spPr>
            <a:xfrm>
              <a:off x="-552" y="4436002"/>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27" name="Google Shape;127;p9"/>
            <p:cNvCxnSpPr/>
            <p:nvPr/>
          </p:nvCxnSpPr>
          <p:spPr>
            <a:xfrm>
              <a:off x="-552" y="4848575"/>
              <a:ext cx="9168900" cy="0"/>
            </a:xfrm>
            <a:prstGeom prst="straightConnector1">
              <a:avLst/>
            </a:prstGeom>
            <a:noFill/>
            <a:ln w="9525" cap="flat" cmpd="sng">
              <a:solidFill>
                <a:schemeClr val="lt2"/>
              </a:solidFill>
              <a:prstDash val="solid"/>
              <a:round/>
              <a:headEnd type="none" w="med" len="med"/>
              <a:tailEnd type="none" w="med" len="med"/>
            </a:ln>
          </p:spPr>
        </p:cxnSp>
      </p:grpSp>
      <p:sp>
        <p:nvSpPr>
          <p:cNvPr id="128" name="Google Shape;128;p9"/>
          <p:cNvSpPr txBox="1">
            <a:spLocks noGrp="1"/>
          </p:cNvSpPr>
          <p:nvPr>
            <p:ph type="subTitle" idx="1"/>
          </p:nvPr>
        </p:nvSpPr>
        <p:spPr>
          <a:xfrm>
            <a:off x="1141438" y="3263500"/>
            <a:ext cx="14940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129" name="Google Shape;129;p9"/>
          <p:cNvSpPr txBox="1">
            <a:spLocks noGrp="1"/>
          </p:cNvSpPr>
          <p:nvPr>
            <p:ph type="subTitle" idx="2"/>
          </p:nvPr>
        </p:nvSpPr>
        <p:spPr>
          <a:xfrm>
            <a:off x="2930463" y="3263500"/>
            <a:ext cx="14940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130" name="Google Shape;130;p9"/>
          <p:cNvSpPr txBox="1">
            <a:spLocks noGrp="1"/>
          </p:cNvSpPr>
          <p:nvPr>
            <p:ph type="subTitle" idx="3"/>
          </p:nvPr>
        </p:nvSpPr>
        <p:spPr>
          <a:xfrm>
            <a:off x="6508563" y="3263500"/>
            <a:ext cx="14940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131" name="Google Shape;131;p9"/>
          <p:cNvSpPr txBox="1">
            <a:spLocks noGrp="1"/>
          </p:cNvSpPr>
          <p:nvPr>
            <p:ph type="subTitle" idx="4"/>
          </p:nvPr>
        </p:nvSpPr>
        <p:spPr>
          <a:xfrm>
            <a:off x="4719513" y="3263500"/>
            <a:ext cx="14940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132" name="Google Shape;132;p9"/>
          <p:cNvSpPr txBox="1">
            <a:spLocks noGrp="1"/>
          </p:cNvSpPr>
          <p:nvPr>
            <p:ph type="ctrTitle"/>
          </p:nvPr>
        </p:nvSpPr>
        <p:spPr>
          <a:xfrm>
            <a:off x="1141450" y="2564725"/>
            <a:ext cx="14940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Font typeface="Permanent Marker"/>
              <a:buNone/>
              <a:defRPr sz="1400">
                <a:latin typeface="Permanent Marker"/>
                <a:ea typeface="Permanent Marker"/>
                <a:cs typeface="Permanent Marker"/>
                <a:sym typeface="Permanent Marker"/>
              </a:defRPr>
            </a:lvl1pPr>
            <a:lvl2pPr lvl="1" algn="ctr" rtl="0">
              <a:spcBef>
                <a:spcPts val="0"/>
              </a:spcBef>
              <a:spcAft>
                <a:spcPts val="0"/>
              </a:spcAft>
              <a:buSzPts val="1400"/>
              <a:buFont typeface="Permanent Marker"/>
              <a:buNone/>
              <a:defRPr sz="1400">
                <a:latin typeface="Permanent Marker"/>
                <a:ea typeface="Permanent Marker"/>
                <a:cs typeface="Permanent Marker"/>
                <a:sym typeface="Permanent Marker"/>
              </a:defRPr>
            </a:lvl2pPr>
            <a:lvl3pPr lvl="2" algn="ctr" rtl="0">
              <a:spcBef>
                <a:spcPts val="0"/>
              </a:spcBef>
              <a:spcAft>
                <a:spcPts val="0"/>
              </a:spcAft>
              <a:buSzPts val="1400"/>
              <a:buFont typeface="Permanent Marker"/>
              <a:buNone/>
              <a:defRPr sz="1400">
                <a:latin typeface="Permanent Marker"/>
                <a:ea typeface="Permanent Marker"/>
                <a:cs typeface="Permanent Marker"/>
                <a:sym typeface="Permanent Marker"/>
              </a:defRPr>
            </a:lvl3pPr>
            <a:lvl4pPr lvl="3" algn="ctr" rtl="0">
              <a:spcBef>
                <a:spcPts val="0"/>
              </a:spcBef>
              <a:spcAft>
                <a:spcPts val="0"/>
              </a:spcAft>
              <a:buSzPts val="1400"/>
              <a:buFont typeface="Permanent Marker"/>
              <a:buNone/>
              <a:defRPr sz="1400">
                <a:latin typeface="Permanent Marker"/>
                <a:ea typeface="Permanent Marker"/>
                <a:cs typeface="Permanent Marker"/>
                <a:sym typeface="Permanent Marker"/>
              </a:defRPr>
            </a:lvl4pPr>
            <a:lvl5pPr lvl="4" algn="ctr" rtl="0">
              <a:spcBef>
                <a:spcPts val="0"/>
              </a:spcBef>
              <a:spcAft>
                <a:spcPts val="0"/>
              </a:spcAft>
              <a:buSzPts val="1400"/>
              <a:buFont typeface="Permanent Marker"/>
              <a:buNone/>
              <a:defRPr sz="1400">
                <a:latin typeface="Permanent Marker"/>
                <a:ea typeface="Permanent Marker"/>
                <a:cs typeface="Permanent Marker"/>
                <a:sym typeface="Permanent Marker"/>
              </a:defRPr>
            </a:lvl5pPr>
            <a:lvl6pPr lvl="5" algn="ctr" rtl="0">
              <a:spcBef>
                <a:spcPts val="0"/>
              </a:spcBef>
              <a:spcAft>
                <a:spcPts val="0"/>
              </a:spcAft>
              <a:buSzPts val="1400"/>
              <a:buFont typeface="Permanent Marker"/>
              <a:buNone/>
              <a:defRPr sz="1400">
                <a:latin typeface="Permanent Marker"/>
                <a:ea typeface="Permanent Marker"/>
                <a:cs typeface="Permanent Marker"/>
                <a:sym typeface="Permanent Marker"/>
              </a:defRPr>
            </a:lvl6pPr>
            <a:lvl7pPr lvl="6" algn="ctr" rtl="0">
              <a:spcBef>
                <a:spcPts val="0"/>
              </a:spcBef>
              <a:spcAft>
                <a:spcPts val="0"/>
              </a:spcAft>
              <a:buSzPts val="1400"/>
              <a:buFont typeface="Permanent Marker"/>
              <a:buNone/>
              <a:defRPr sz="1400">
                <a:latin typeface="Permanent Marker"/>
                <a:ea typeface="Permanent Marker"/>
                <a:cs typeface="Permanent Marker"/>
                <a:sym typeface="Permanent Marker"/>
              </a:defRPr>
            </a:lvl7pPr>
            <a:lvl8pPr lvl="7" algn="ctr" rtl="0">
              <a:spcBef>
                <a:spcPts val="0"/>
              </a:spcBef>
              <a:spcAft>
                <a:spcPts val="0"/>
              </a:spcAft>
              <a:buSzPts val="1400"/>
              <a:buFont typeface="Permanent Marker"/>
              <a:buNone/>
              <a:defRPr sz="1400">
                <a:latin typeface="Permanent Marker"/>
                <a:ea typeface="Permanent Marker"/>
                <a:cs typeface="Permanent Marker"/>
                <a:sym typeface="Permanent Marker"/>
              </a:defRPr>
            </a:lvl8pPr>
            <a:lvl9pPr lvl="8" algn="ctr" rtl="0">
              <a:spcBef>
                <a:spcPts val="0"/>
              </a:spcBef>
              <a:spcAft>
                <a:spcPts val="0"/>
              </a:spcAft>
              <a:buSzPts val="1400"/>
              <a:buFont typeface="Permanent Marker"/>
              <a:buNone/>
              <a:defRPr sz="1400">
                <a:latin typeface="Permanent Marker"/>
                <a:ea typeface="Permanent Marker"/>
                <a:cs typeface="Permanent Marker"/>
                <a:sym typeface="Permanent Marker"/>
              </a:defRPr>
            </a:lvl9pPr>
          </a:lstStyle>
          <a:p>
            <a:endParaRPr/>
          </a:p>
        </p:txBody>
      </p:sp>
      <p:sp>
        <p:nvSpPr>
          <p:cNvPr id="133" name="Google Shape;133;p9"/>
          <p:cNvSpPr txBox="1">
            <a:spLocks noGrp="1"/>
          </p:cNvSpPr>
          <p:nvPr>
            <p:ph type="ctrTitle" idx="5"/>
          </p:nvPr>
        </p:nvSpPr>
        <p:spPr>
          <a:xfrm>
            <a:off x="2930475" y="2564725"/>
            <a:ext cx="14940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Font typeface="Permanent Marker"/>
              <a:buNone/>
              <a:defRPr sz="1400">
                <a:latin typeface="Permanent Marker"/>
                <a:ea typeface="Permanent Marker"/>
                <a:cs typeface="Permanent Marker"/>
                <a:sym typeface="Permanent Marker"/>
              </a:defRPr>
            </a:lvl1pPr>
            <a:lvl2pPr lvl="1" algn="ctr" rtl="0">
              <a:spcBef>
                <a:spcPts val="0"/>
              </a:spcBef>
              <a:spcAft>
                <a:spcPts val="0"/>
              </a:spcAft>
              <a:buSzPts val="1400"/>
              <a:buFont typeface="Permanent Marker"/>
              <a:buNone/>
              <a:defRPr sz="1400">
                <a:latin typeface="Permanent Marker"/>
                <a:ea typeface="Permanent Marker"/>
                <a:cs typeface="Permanent Marker"/>
                <a:sym typeface="Permanent Marker"/>
              </a:defRPr>
            </a:lvl2pPr>
            <a:lvl3pPr lvl="2" algn="ctr" rtl="0">
              <a:spcBef>
                <a:spcPts val="0"/>
              </a:spcBef>
              <a:spcAft>
                <a:spcPts val="0"/>
              </a:spcAft>
              <a:buSzPts val="1400"/>
              <a:buFont typeface="Permanent Marker"/>
              <a:buNone/>
              <a:defRPr sz="1400">
                <a:latin typeface="Permanent Marker"/>
                <a:ea typeface="Permanent Marker"/>
                <a:cs typeface="Permanent Marker"/>
                <a:sym typeface="Permanent Marker"/>
              </a:defRPr>
            </a:lvl3pPr>
            <a:lvl4pPr lvl="3" algn="ctr" rtl="0">
              <a:spcBef>
                <a:spcPts val="0"/>
              </a:spcBef>
              <a:spcAft>
                <a:spcPts val="0"/>
              </a:spcAft>
              <a:buSzPts val="1400"/>
              <a:buFont typeface="Permanent Marker"/>
              <a:buNone/>
              <a:defRPr sz="1400">
                <a:latin typeface="Permanent Marker"/>
                <a:ea typeface="Permanent Marker"/>
                <a:cs typeface="Permanent Marker"/>
                <a:sym typeface="Permanent Marker"/>
              </a:defRPr>
            </a:lvl4pPr>
            <a:lvl5pPr lvl="4" algn="ctr" rtl="0">
              <a:spcBef>
                <a:spcPts val="0"/>
              </a:spcBef>
              <a:spcAft>
                <a:spcPts val="0"/>
              </a:spcAft>
              <a:buSzPts val="1400"/>
              <a:buFont typeface="Permanent Marker"/>
              <a:buNone/>
              <a:defRPr sz="1400">
                <a:latin typeface="Permanent Marker"/>
                <a:ea typeface="Permanent Marker"/>
                <a:cs typeface="Permanent Marker"/>
                <a:sym typeface="Permanent Marker"/>
              </a:defRPr>
            </a:lvl5pPr>
            <a:lvl6pPr lvl="5" algn="ctr" rtl="0">
              <a:spcBef>
                <a:spcPts val="0"/>
              </a:spcBef>
              <a:spcAft>
                <a:spcPts val="0"/>
              </a:spcAft>
              <a:buSzPts val="1400"/>
              <a:buFont typeface="Permanent Marker"/>
              <a:buNone/>
              <a:defRPr sz="1400">
                <a:latin typeface="Permanent Marker"/>
                <a:ea typeface="Permanent Marker"/>
                <a:cs typeface="Permanent Marker"/>
                <a:sym typeface="Permanent Marker"/>
              </a:defRPr>
            </a:lvl6pPr>
            <a:lvl7pPr lvl="6" algn="ctr" rtl="0">
              <a:spcBef>
                <a:spcPts val="0"/>
              </a:spcBef>
              <a:spcAft>
                <a:spcPts val="0"/>
              </a:spcAft>
              <a:buSzPts val="1400"/>
              <a:buFont typeface="Permanent Marker"/>
              <a:buNone/>
              <a:defRPr sz="1400">
                <a:latin typeface="Permanent Marker"/>
                <a:ea typeface="Permanent Marker"/>
                <a:cs typeface="Permanent Marker"/>
                <a:sym typeface="Permanent Marker"/>
              </a:defRPr>
            </a:lvl7pPr>
            <a:lvl8pPr lvl="7" algn="ctr" rtl="0">
              <a:spcBef>
                <a:spcPts val="0"/>
              </a:spcBef>
              <a:spcAft>
                <a:spcPts val="0"/>
              </a:spcAft>
              <a:buSzPts val="1400"/>
              <a:buFont typeface="Permanent Marker"/>
              <a:buNone/>
              <a:defRPr sz="1400">
                <a:latin typeface="Permanent Marker"/>
                <a:ea typeface="Permanent Marker"/>
                <a:cs typeface="Permanent Marker"/>
                <a:sym typeface="Permanent Marker"/>
              </a:defRPr>
            </a:lvl8pPr>
            <a:lvl9pPr lvl="8" algn="ctr" rtl="0">
              <a:spcBef>
                <a:spcPts val="0"/>
              </a:spcBef>
              <a:spcAft>
                <a:spcPts val="0"/>
              </a:spcAft>
              <a:buSzPts val="1400"/>
              <a:buFont typeface="Permanent Marker"/>
              <a:buNone/>
              <a:defRPr sz="1400">
                <a:latin typeface="Permanent Marker"/>
                <a:ea typeface="Permanent Marker"/>
                <a:cs typeface="Permanent Marker"/>
                <a:sym typeface="Permanent Marker"/>
              </a:defRPr>
            </a:lvl9pPr>
          </a:lstStyle>
          <a:p>
            <a:endParaRPr/>
          </a:p>
        </p:txBody>
      </p:sp>
      <p:sp>
        <p:nvSpPr>
          <p:cNvPr id="134" name="Google Shape;134;p9"/>
          <p:cNvSpPr txBox="1">
            <a:spLocks noGrp="1"/>
          </p:cNvSpPr>
          <p:nvPr>
            <p:ph type="ctrTitle" idx="6"/>
          </p:nvPr>
        </p:nvSpPr>
        <p:spPr>
          <a:xfrm>
            <a:off x="4719525" y="2564725"/>
            <a:ext cx="14940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Font typeface="Permanent Marker"/>
              <a:buNone/>
              <a:defRPr sz="1400">
                <a:latin typeface="Permanent Marker"/>
                <a:ea typeface="Permanent Marker"/>
                <a:cs typeface="Permanent Marker"/>
                <a:sym typeface="Permanent Marker"/>
              </a:defRPr>
            </a:lvl1pPr>
            <a:lvl2pPr lvl="1" algn="ctr" rtl="0">
              <a:spcBef>
                <a:spcPts val="0"/>
              </a:spcBef>
              <a:spcAft>
                <a:spcPts val="0"/>
              </a:spcAft>
              <a:buSzPts val="1400"/>
              <a:buFont typeface="Permanent Marker"/>
              <a:buNone/>
              <a:defRPr sz="1400">
                <a:latin typeface="Permanent Marker"/>
                <a:ea typeface="Permanent Marker"/>
                <a:cs typeface="Permanent Marker"/>
                <a:sym typeface="Permanent Marker"/>
              </a:defRPr>
            </a:lvl2pPr>
            <a:lvl3pPr lvl="2" algn="ctr" rtl="0">
              <a:spcBef>
                <a:spcPts val="0"/>
              </a:spcBef>
              <a:spcAft>
                <a:spcPts val="0"/>
              </a:spcAft>
              <a:buSzPts val="1400"/>
              <a:buFont typeface="Permanent Marker"/>
              <a:buNone/>
              <a:defRPr sz="1400">
                <a:latin typeface="Permanent Marker"/>
                <a:ea typeface="Permanent Marker"/>
                <a:cs typeface="Permanent Marker"/>
                <a:sym typeface="Permanent Marker"/>
              </a:defRPr>
            </a:lvl3pPr>
            <a:lvl4pPr lvl="3" algn="ctr" rtl="0">
              <a:spcBef>
                <a:spcPts val="0"/>
              </a:spcBef>
              <a:spcAft>
                <a:spcPts val="0"/>
              </a:spcAft>
              <a:buSzPts val="1400"/>
              <a:buFont typeface="Permanent Marker"/>
              <a:buNone/>
              <a:defRPr sz="1400">
                <a:latin typeface="Permanent Marker"/>
                <a:ea typeface="Permanent Marker"/>
                <a:cs typeface="Permanent Marker"/>
                <a:sym typeface="Permanent Marker"/>
              </a:defRPr>
            </a:lvl4pPr>
            <a:lvl5pPr lvl="4" algn="ctr" rtl="0">
              <a:spcBef>
                <a:spcPts val="0"/>
              </a:spcBef>
              <a:spcAft>
                <a:spcPts val="0"/>
              </a:spcAft>
              <a:buSzPts val="1400"/>
              <a:buFont typeface="Permanent Marker"/>
              <a:buNone/>
              <a:defRPr sz="1400">
                <a:latin typeface="Permanent Marker"/>
                <a:ea typeface="Permanent Marker"/>
                <a:cs typeface="Permanent Marker"/>
                <a:sym typeface="Permanent Marker"/>
              </a:defRPr>
            </a:lvl5pPr>
            <a:lvl6pPr lvl="5" algn="ctr" rtl="0">
              <a:spcBef>
                <a:spcPts val="0"/>
              </a:spcBef>
              <a:spcAft>
                <a:spcPts val="0"/>
              </a:spcAft>
              <a:buSzPts val="1400"/>
              <a:buFont typeface="Permanent Marker"/>
              <a:buNone/>
              <a:defRPr sz="1400">
                <a:latin typeface="Permanent Marker"/>
                <a:ea typeface="Permanent Marker"/>
                <a:cs typeface="Permanent Marker"/>
                <a:sym typeface="Permanent Marker"/>
              </a:defRPr>
            </a:lvl6pPr>
            <a:lvl7pPr lvl="6" algn="ctr" rtl="0">
              <a:spcBef>
                <a:spcPts val="0"/>
              </a:spcBef>
              <a:spcAft>
                <a:spcPts val="0"/>
              </a:spcAft>
              <a:buSzPts val="1400"/>
              <a:buFont typeface="Permanent Marker"/>
              <a:buNone/>
              <a:defRPr sz="1400">
                <a:latin typeface="Permanent Marker"/>
                <a:ea typeface="Permanent Marker"/>
                <a:cs typeface="Permanent Marker"/>
                <a:sym typeface="Permanent Marker"/>
              </a:defRPr>
            </a:lvl7pPr>
            <a:lvl8pPr lvl="7" algn="ctr" rtl="0">
              <a:spcBef>
                <a:spcPts val="0"/>
              </a:spcBef>
              <a:spcAft>
                <a:spcPts val="0"/>
              </a:spcAft>
              <a:buSzPts val="1400"/>
              <a:buFont typeface="Permanent Marker"/>
              <a:buNone/>
              <a:defRPr sz="1400">
                <a:latin typeface="Permanent Marker"/>
                <a:ea typeface="Permanent Marker"/>
                <a:cs typeface="Permanent Marker"/>
                <a:sym typeface="Permanent Marker"/>
              </a:defRPr>
            </a:lvl8pPr>
            <a:lvl9pPr lvl="8" algn="ctr" rtl="0">
              <a:spcBef>
                <a:spcPts val="0"/>
              </a:spcBef>
              <a:spcAft>
                <a:spcPts val="0"/>
              </a:spcAft>
              <a:buSzPts val="1400"/>
              <a:buFont typeface="Permanent Marker"/>
              <a:buNone/>
              <a:defRPr sz="1400">
                <a:latin typeface="Permanent Marker"/>
                <a:ea typeface="Permanent Marker"/>
                <a:cs typeface="Permanent Marker"/>
                <a:sym typeface="Permanent Marker"/>
              </a:defRPr>
            </a:lvl9pPr>
          </a:lstStyle>
          <a:p>
            <a:endParaRPr/>
          </a:p>
        </p:txBody>
      </p:sp>
      <p:sp>
        <p:nvSpPr>
          <p:cNvPr id="135" name="Google Shape;135;p9"/>
          <p:cNvSpPr txBox="1">
            <a:spLocks noGrp="1"/>
          </p:cNvSpPr>
          <p:nvPr>
            <p:ph type="ctrTitle" idx="7"/>
          </p:nvPr>
        </p:nvSpPr>
        <p:spPr>
          <a:xfrm>
            <a:off x="6508575" y="2564725"/>
            <a:ext cx="14940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Font typeface="Permanent Marker"/>
              <a:buNone/>
              <a:defRPr sz="1400">
                <a:latin typeface="Permanent Marker"/>
                <a:ea typeface="Permanent Marker"/>
                <a:cs typeface="Permanent Marker"/>
                <a:sym typeface="Permanent Marker"/>
              </a:defRPr>
            </a:lvl1pPr>
            <a:lvl2pPr lvl="1" algn="ctr" rtl="0">
              <a:spcBef>
                <a:spcPts val="0"/>
              </a:spcBef>
              <a:spcAft>
                <a:spcPts val="0"/>
              </a:spcAft>
              <a:buSzPts val="1400"/>
              <a:buFont typeface="Permanent Marker"/>
              <a:buNone/>
              <a:defRPr sz="1400">
                <a:latin typeface="Permanent Marker"/>
                <a:ea typeface="Permanent Marker"/>
                <a:cs typeface="Permanent Marker"/>
                <a:sym typeface="Permanent Marker"/>
              </a:defRPr>
            </a:lvl2pPr>
            <a:lvl3pPr lvl="2" algn="ctr" rtl="0">
              <a:spcBef>
                <a:spcPts val="0"/>
              </a:spcBef>
              <a:spcAft>
                <a:spcPts val="0"/>
              </a:spcAft>
              <a:buSzPts val="1400"/>
              <a:buFont typeface="Permanent Marker"/>
              <a:buNone/>
              <a:defRPr sz="1400">
                <a:latin typeface="Permanent Marker"/>
                <a:ea typeface="Permanent Marker"/>
                <a:cs typeface="Permanent Marker"/>
                <a:sym typeface="Permanent Marker"/>
              </a:defRPr>
            </a:lvl3pPr>
            <a:lvl4pPr lvl="3" algn="ctr" rtl="0">
              <a:spcBef>
                <a:spcPts val="0"/>
              </a:spcBef>
              <a:spcAft>
                <a:spcPts val="0"/>
              </a:spcAft>
              <a:buSzPts val="1400"/>
              <a:buFont typeface="Permanent Marker"/>
              <a:buNone/>
              <a:defRPr sz="1400">
                <a:latin typeface="Permanent Marker"/>
                <a:ea typeface="Permanent Marker"/>
                <a:cs typeface="Permanent Marker"/>
                <a:sym typeface="Permanent Marker"/>
              </a:defRPr>
            </a:lvl4pPr>
            <a:lvl5pPr lvl="4" algn="ctr" rtl="0">
              <a:spcBef>
                <a:spcPts val="0"/>
              </a:spcBef>
              <a:spcAft>
                <a:spcPts val="0"/>
              </a:spcAft>
              <a:buSzPts val="1400"/>
              <a:buFont typeface="Permanent Marker"/>
              <a:buNone/>
              <a:defRPr sz="1400">
                <a:latin typeface="Permanent Marker"/>
                <a:ea typeface="Permanent Marker"/>
                <a:cs typeface="Permanent Marker"/>
                <a:sym typeface="Permanent Marker"/>
              </a:defRPr>
            </a:lvl5pPr>
            <a:lvl6pPr lvl="5" algn="ctr" rtl="0">
              <a:spcBef>
                <a:spcPts val="0"/>
              </a:spcBef>
              <a:spcAft>
                <a:spcPts val="0"/>
              </a:spcAft>
              <a:buSzPts val="1400"/>
              <a:buFont typeface="Permanent Marker"/>
              <a:buNone/>
              <a:defRPr sz="1400">
                <a:latin typeface="Permanent Marker"/>
                <a:ea typeface="Permanent Marker"/>
                <a:cs typeface="Permanent Marker"/>
                <a:sym typeface="Permanent Marker"/>
              </a:defRPr>
            </a:lvl6pPr>
            <a:lvl7pPr lvl="6" algn="ctr" rtl="0">
              <a:spcBef>
                <a:spcPts val="0"/>
              </a:spcBef>
              <a:spcAft>
                <a:spcPts val="0"/>
              </a:spcAft>
              <a:buSzPts val="1400"/>
              <a:buFont typeface="Permanent Marker"/>
              <a:buNone/>
              <a:defRPr sz="1400">
                <a:latin typeface="Permanent Marker"/>
                <a:ea typeface="Permanent Marker"/>
                <a:cs typeface="Permanent Marker"/>
                <a:sym typeface="Permanent Marker"/>
              </a:defRPr>
            </a:lvl7pPr>
            <a:lvl8pPr lvl="7" algn="ctr" rtl="0">
              <a:spcBef>
                <a:spcPts val="0"/>
              </a:spcBef>
              <a:spcAft>
                <a:spcPts val="0"/>
              </a:spcAft>
              <a:buSzPts val="1400"/>
              <a:buFont typeface="Permanent Marker"/>
              <a:buNone/>
              <a:defRPr sz="1400">
                <a:latin typeface="Permanent Marker"/>
                <a:ea typeface="Permanent Marker"/>
                <a:cs typeface="Permanent Marker"/>
                <a:sym typeface="Permanent Marker"/>
              </a:defRPr>
            </a:lvl8pPr>
            <a:lvl9pPr lvl="8" algn="ctr" rtl="0">
              <a:spcBef>
                <a:spcPts val="0"/>
              </a:spcBef>
              <a:spcAft>
                <a:spcPts val="0"/>
              </a:spcAft>
              <a:buSzPts val="1400"/>
              <a:buFont typeface="Permanent Marker"/>
              <a:buNone/>
              <a:defRPr sz="1400">
                <a:latin typeface="Permanent Marker"/>
                <a:ea typeface="Permanent Marker"/>
                <a:cs typeface="Permanent Marker"/>
                <a:sym typeface="Permanent Marker"/>
              </a:defRPr>
            </a:lvl9pPr>
          </a:lstStyle>
          <a:p>
            <a:endParaRPr/>
          </a:p>
        </p:txBody>
      </p:sp>
      <p:sp>
        <p:nvSpPr>
          <p:cNvPr id="136" name="Google Shape;136;p9"/>
          <p:cNvSpPr txBox="1">
            <a:spLocks noGrp="1"/>
          </p:cNvSpPr>
          <p:nvPr>
            <p:ph type="ctrTitle" idx="8"/>
          </p:nvPr>
        </p:nvSpPr>
        <p:spPr>
          <a:xfrm>
            <a:off x="2008800" y="516850"/>
            <a:ext cx="51264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Permanent Marker"/>
              <a:buNone/>
              <a:defRPr sz="2400">
                <a:latin typeface="Permanent Marker"/>
                <a:ea typeface="Permanent Marker"/>
                <a:cs typeface="Permanent Marker"/>
                <a:sym typeface="Permanent Marker"/>
              </a:defRPr>
            </a:lvl1pPr>
            <a:lvl2pPr lvl="1" algn="ctr" rtl="0">
              <a:spcBef>
                <a:spcPts val="0"/>
              </a:spcBef>
              <a:spcAft>
                <a:spcPts val="0"/>
              </a:spcAft>
              <a:buSzPts val="3000"/>
              <a:buFont typeface="Permanent Marker"/>
              <a:buNone/>
              <a:defRPr sz="3000">
                <a:latin typeface="Permanent Marker"/>
                <a:ea typeface="Permanent Marker"/>
                <a:cs typeface="Permanent Marker"/>
                <a:sym typeface="Permanent Marker"/>
              </a:defRPr>
            </a:lvl2pPr>
            <a:lvl3pPr lvl="2" algn="ctr" rtl="0">
              <a:spcBef>
                <a:spcPts val="0"/>
              </a:spcBef>
              <a:spcAft>
                <a:spcPts val="0"/>
              </a:spcAft>
              <a:buSzPts val="3000"/>
              <a:buFont typeface="Permanent Marker"/>
              <a:buNone/>
              <a:defRPr sz="3000">
                <a:latin typeface="Permanent Marker"/>
                <a:ea typeface="Permanent Marker"/>
                <a:cs typeface="Permanent Marker"/>
                <a:sym typeface="Permanent Marker"/>
              </a:defRPr>
            </a:lvl3pPr>
            <a:lvl4pPr lvl="3" algn="ctr" rtl="0">
              <a:spcBef>
                <a:spcPts val="0"/>
              </a:spcBef>
              <a:spcAft>
                <a:spcPts val="0"/>
              </a:spcAft>
              <a:buSzPts val="3000"/>
              <a:buFont typeface="Permanent Marker"/>
              <a:buNone/>
              <a:defRPr sz="3000">
                <a:latin typeface="Permanent Marker"/>
                <a:ea typeface="Permanent Marker"/>
                <a:cs typeface="Permanent Marker"/>
                <a:sym typeface="Permanent Marker"/>
              </a:defRPr>
            </a:lvl4pPr>
            <a:lvl5pPr lvl="4" algn="ctr" rtl="0">
              <a:spcBef>
                <a:spcPts val="0"/>
              </a:spcBef>
              <a:spcAft>
                <a:spcPts val="0"/>
              </a:spcAft>
              <a:buSzPts val="3000"/>
              <a:buFont typeface="Permanent Marker"/>
              <a:buNone/>
              <a:defRPr sz="3000">
                <a:latin typeface="Permanent Marker"/>
                <a:ea typeface="Permanent Marker"/>
                <a:cs typeface="Permanent Marker"/>
                <a:sym typeface="Permanent Marker"/>
              </a:defRPr>
            </a:lvl5pPr>
            <a:lvl6pPr lvl="5" algn="ctr" rtl="0">
              <a:spcBef>
                <a:spcPts val="0"/>
              </a:spcBef>
              <a:spcAft>
                <a:spcPts val="0"/>
              </a:spcAft>
              <a:buSzPts val="3000"/>
              <a:buFont typeface="Permanent Marker"/>
              <a:buNone/>
              <a:defRPr sz="3000">
                <a:latin typeface="Permanent Marker"/>
                <a:ea typeface="Permanent Marker"/>
                <a:cs typeface="Permanent Marker"/>
                <a:sym typeface="Permanent Marker"/>
              </a:defRPr>
            </a:lvl6pPr>
            <a:lvl7pPr lvl="6" algn="ctr" rtl="0">
              <a:spcBef>
                <a:spcPts val="0"/>
              </a:spcBef>
              <a:spcAft>
                <a:spcPts val="0"/>
              </a:spcAft>
              <a:buSzPts val="3000"/>
              <a:buFont typeface="Permanent Marker"/>
              <a:buNone/>
              <a:defRPr sz="3000">
                <a:latin typeface="Permanent Marker"/>
                <a:ea typeface="Permanent Marker"/>
                <a:cs typeface="Permanent Marker"/>
                <a:sym typeface="Permanent Marker"/>
              </a:defRPr>
            </a:lvl7pPr>
            <a:lvl8pPr lvl="7" algn="ctr" rtl="0">
              <a:spcBef>
                <a:spcPts val="0"/>
              </a:spcBef>
              <a:spcAft>
                <a:spcPts val="0"/>
              </a:spcAft>
              <a:buSzPts val="3000"/>
              <a:buFont typeface="Permanent Marker"/>
              <a:buNone/>
              <a:defRPr sz="3000">
                <a:latin typeface="Permanent Marker"/>
                <a:ea typeface="Permanent Marker"/>
                <a:cs typeface="Permanent Marker"/>
                <a:sym typeface="Permanent Marker"/>
              </a:defRPr>
            </a:lvl8pPr>
            <a:lvl9pPr lvl="8" algn="ctr" rtl="0">
              <a:spcBef>
                <a:spcPts val="0"/>
              </a:spcBef>
              <a:spcAft>
                <a:spcPts val="0"/>
              </a:spcAft>
              <a:buSzPts val="3000"/>
              <a:buFont typeface="Permanent Marker"/>
              <a:buNone/>
              <a:defRPr sz="3000">
                <a:latin typeface="Permanent Marker"/>
                <a:ea typeface="Permanent Marker"/>
                <a:cs typeface="Permanent Marker"/>
                <a:sym typeface="Permanent Marke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THREE COLUMNS">
  <p:cSld name="BLANK_2">
    <p:spTree>
      <p:nvGrpSpPr>
        <p:cNvPr id="1" name="Shape 137"/>
        <p:cNvGrpSpPr/>
        <p:nvPr/>
      </p:nvGrpSpPr>
      <p:grpSpPr>
        <a:xfrm>
          <a:off x="0" y="0"/>
          <a:ext cx="0" cy="0"/>
          <a:chOff x="0" y="0"/>
          <a:chExt cx="0" cy="0"/>
        </a:xfrm>
      </p:grpSpPr>
      <p:grpSp>
        <p:nvGrpSpPr>
          <p:cNvPr id="138" name="Google Shape;138;p10"/>
          <p:cNvGrpSpPr/>
          <p:nvPr/>
        </p:nvGrpSpPr>
        <p:grpSpPr>
          <a:xfrm>
            <a:off x="-12452" y="310275"/>
            <a:ext cx="9180800" cy="4538300"/>
            <a:chOff x="-12452" y="310275"/>
            <a:chExt cx="9180800" cy="4538300"/>
          </a:xfrm>
        </p:grpSpPr>
        <p:cxnSp>
          <p:nvCxnSpPr>
            <p:cNvPr id="139" name="Google Shape;139;p10"/>
            <p:cNvCxnSpPr/>
            <p:nvPr/>
          </p:nvCxnSpPr>
          <p:spPr>
            <a:xfrm>
              <a:off x="-552" y="402343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40" name="Google Shape;140;p10"/>
            <p:cNvCxnSpPr/>
            <p:nvPr/>
          </p:nvCxnSpPr>
          <p:spPr>
            <a:xfrm>
              <a:off x="-12452" y="310275"/>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41" name="Google Shape;141;p10"/>
            <p:cNvCxnSpPr/>
            <p:nvPr/>
          </p:nvCxnSpPr>
          <p:spPr>
            <a:xfrm>
              <a:off x="-552" y="722848"/>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42" name="Google Shape;142;p10"/>
            <p:cNvCxnSpPr/>
            <p:nvPr/>
          </p:nvCxnSpPr>
          <p:spPr>
            <a:xfrm>
              <a:off x="-552" y="113542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43" name="Google Shape;143;p10"/>
            <p:cNvCxnSpPr/>
            <p:nvPr/>
          </p:nvCxnSpPr>
          <p:spPr>
            <a:xfrm>
              <a:off x="-552" y="1547993"/>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44" name="Google Shape;144;p10"/>
            <p:cNvCxnSpPr/>
            <p:nvPr/>
          </p:nvCxnSpPr>
          <p:spPr>
            <a:xfrm>
              <a:off x="-552" y="1960566"/>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45" name="Google Shape;145;p10"/>
            <p:cNvCxnSpPr/>
            <p:nvPr/>
          </p:nvCxnSpPr>
          <p:spPr>
            <a:xfrm>
              <a:off x="-552" y="2373139"/>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46" name="Google Shape;146;p10"/>
            <p:cNvCxnSpPr/>
            <p:nvPr/>
          </p:nvCxnSpPr>
          <p:spPr>
            <a:xfrm>
              <a:off x="-552" y="2785711"/>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47" name="Google Shape;147;p10"/>
            <p:cNvCxnSpPr/>
            <p:nvPr/>
          </p:nvCxnSpPr>
          <p:spPr>
            <a:xfrm>
              <a:off x="-552" y="3198284"/>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48" name="Google Shape;148;p10"/>
            <p:cNvCxnSpPr/>
            <p:nvPr/>
          </p:nvCxnSpPr>
          <p:spPr>
            <a:xfrm>
              <a:off x="-552" y="3610857"/>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49" name="Google Shape;149;p10"/>
            <p:cNvCxnSpPr/>
            <p:nvPr/>
          </p:nvCxnSpPr>
          <p:spPr>
            <a:xfrm>
              <a:off x="-552" y="4436002"/>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50" name="Google Shape;150;p10"/>
            <p:cNvCxnSpPr/>
            <p:nvPr/>
          </p:nvCxnSpPr>
          <p:spPr>
            <a:xfrm>
              <a:off x="-552" y="4848575"/>
              <a:ext cx="9168900" cy="0"/>
            </a:xfrm>
            <a:prstGeom prst="straightConnector1">
              <a:avLst/>
            </a:prstGeom>
            <a:noFill/>
            <a:ln w="9525" cap="flat" cmpd="sng">
              <a:solidFill>
                <a:schemeClr val="lt2"/>
              </a:solidFill>
              <a:prstDash val="solid"/>
              <a:round/>
              <a:headEnd type="none" w="med" len="med"/>
              <a:tailEnd type="none" w="med" len="med"/>
            </a:ln>
          </p:spPr>
        </p:cxnSp>
      </p:grpSp>
      <p:sp>
        <p:nvSpPr>
          <p:cNvPr id="151" name="Google Shape;151;p10"/>
          <p:cNvSpPr txBox="1">
            <a:spLocks noGrp="1"/>
          </p:cNvSpPr>
          <p:nvPr>
            <p:ph type="subTitle" idx="1"/>
          </p:nvPr>
        </p:nvSpPr>
        <p:spPr>
          <a:xfrm>
            <a:off x="1248925" y="2857300"/>
            <a:ext cx="16965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152" name="Google Shape;152;p10"/>
          <p:cNvSpPr txBox="1">
            <a:spLocks noGrp="1"/>
          </p:cNvSpPr>
          <p:nvPr>
            <p:ph type="subTitle" idx="2"/>
          </p:nvPr>
        </p:nvSpPr>
        <p:spPr>
          <a:xfrm>
            <a:off x="3723750" y="2857300"/>
            <a:ext cx="16965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153" name="Google Shape;153;p10"/>
          <p:cNvSpPr txBox="1">
            <a:spLocks noGrp="1"/>
          </p:cNvSpPr>
          <p:nvPr>
            <p:ph type="subTitle" idx="3"/>
          </p:nvPr>
        </p:nvSpPr>
        <p:spPr>
          <a:xfrm>
            <a:off x="6198575" y="2857300"/>
            <a:ext cx="16965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154" name="Google Shape;154;p10"/>
          <p:cNvSpPr txBox="1">
            <a:spLocks noGrp="1"/>
          </p:cNvSpPr>
          <p:nvPr>
            <p:ph type="ctrTitle"/>
          </p:nvPr>
        </p:nvSpPr>
        <p:spPr>
          <a:xfrm>
            <a:off x="1350163" y="1774150"/>
            <a:ext cx="14940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Font typeface="Permanent Marker"/>
              <a:buNone/>
              <a:defRPr sz="1400">
                <a:latin typeface="Permanent Marker"/>
                <a:ea typeface="Permanent Marker"/>
                <a:cs typeface="Permanent Marker"/>
                <a:sym typeface="Permanent Marker"/>
              </a:defRPr>
            </a:lvl1pPr>
            <a:lvl2pPr lvl="1" algn="ctr" rtl="0">
              <a:spcBef>
                <a:spcPts val="0"/>
              </a:spcBef>
              <a:spcAft>
                <a:spcPts val="0"/>
              </a:spcAft>
              <a:buSzPts val="1400"/>
              <a:buFont typeface="Permanent Marker"/>
              <a:buNone/>
              <a:defRPr sz="1400">
                <a:latin typeface="Permanent Marker"/>
                <a:ea typeface="Permanent Marker"/>
                <a:cs typeface="Permanent Marker"/>
                <a:sym typeface="Permanent Marker"/>
              </a:defRPr>
            </a:lvl2pPr>
            <a:lvl3pPr lvl="2" algn="ctr" rtl="0">
              <a:spcBef>
                <a:spcPts val="0"/>
              </a:spcBef>
              <a:spcAft>
                <a:spcPts val="0"/>
              </a:spcAft>
              <a:buSzPts val="1400"/>
              <a:buFont typeface="Permanent Marker"/>
              <a:buNone/>
              <a:defRPr sz="1400">
                <a:latin typeface="Permanent Marker"/>
                <a:ea typeface="Permanent Marker"/>
                <a:cs typeface="Permanent Marker"/>
                <a:sym typeface="Permanent Marker"/>
              </a:defRPr>
            </a:lvl3pPr>
            <a:lvl4pPr lvl="3" algn="ctr" rtl="0">
              <a:spcBef>
                <a:spcPts val="0"/>
              </a:spcBef>
              <a:spcAft>
                <a:spcPts val="0"/>
              </a:spcAft>
              <a:buSzPts val="1400"/>
              <a:buFont typeface="Permanent Marker"/>
              <a:buNone/>
              <a:defRPr sz="1400">
                <a:latin typeface="Permanent Marker"/>
                <a:ea typeface="Permanent Marker"/>
                <a:cs typeface="Permanent Marker"/>
                <a:sym typeface="Permanent Marker"/>
              </a:defRPr>
            </a:lvl4pPr>
            <a:lvl5pPr lvl="4" algn="ctr" rtl="0">
              <a:spcBef>
                <a:spcPts val="0"/>
              </a:spcBef>
              <a:spcAft>
                <a:spcPts val="0"/>
              </a:spcAft>
              <a:buSzPts val="1400"/>
              <a:buFont typeface="Permanent Marker"/>
              <a:buNone/>
              <a:defRPr sz="1400">
                <a:latin typeface="Permanent Marker"/>
                <a:ea typeface="Permanent Marker"/>
                <a:cs typeface="Permanent Marker"/>
                <a:sym typeface="Permanent Marker"/>
              </a:defRPr>
            </a:lvl5pPr>
            <a:lvl6pPr lvl="5" algn="ctr" rtl="0">
              <a:spcBef>
                <a:spcPts val="0"/>
              </a:spcBef>
              <a:spcAft>
                <a:spcPts val="0"/>
              </a:spcAft>
              <a:buSzPts val="1400"/>
              <a:buFont typeface="Permanent Marker"/>
              <a:buNone/>
              <a:defRPr sz="1400">
                <a:latin typeface="Permanent Marker"/>
                <a:ea typeface="Permanent Marker"/>
                <a:cs typeface="Permanent Marker"/>
                <a:sym typeface="Permanent Marker"/>
              </a:defRPr>
            </a:lvl6pPr>
            <a:lvl7pPr lvl="6" algn="ctr" rtl="0">
              <a:spcBef>
                <a:spcPts val="0"/>
              </a:spcBef>
              <a:spcAft>
                <a:spcPts val="0"/>
              </a:spcAft>
              <a:buSzPts val="1400"/>
              <a:buFont typeface="Permanent Marker"/>
              <a:buNone/>
              <a:defRPr sz="1400">
                <a:latin typeface="Permanent Marker"/>
                <a:ea typeface="Permanent Marker"/>
                <a:cs typeface="Permanent Marker"/>
                <a:sym typeface="Permanent Marker"/>
              </a:defRPr>
            </a:lvl7pPr>
            <a:lvl8pPr lvl="7" algn="ctr" rtl="0">
              <a:spcBef>
                <a:spcPts val="0"/>
              </a:spcBef>
              <a:spcAft>
                <a:spcPts val="0"/>
              </a:spcAft>
              <a:buSzPts val="1400"/>
              <a:buFont typeface="Permanent Marker"/>
              <a:buNone/>
              <a:defRPr sz="1400">
                <a:latin typeface="Permanent Marker"/>
                <a:ea typeface="Permanent Marker"/>
                <a:cs typeface="Permanent Marker"/>
                <a:sym typeface="Permanent Marker"/>
              </a:defRPr>
            </a:lvl8pPr>
            <a:lvl9pPr lvl="8" algn="ctr" rtl="0">
              <a:spcBef>
                <a:spcPts val="0"/>
              </a:spcBef>
              <a:spcAft>
                <a:spcPts val="0"/>
              </a:spcAft>
              <a:buSzPts val="1400"/>
              <a:buFont typeface="Permanent Marker"/>
              <a:buNone/>
              <a:defRPr sz="1400">
                <a:latin typeface="Permanent Marker"/>
                <a:ea typeface="Permanent Marker"/>
                <a:cs typeface="Permanent Marker"/>
                <a:sym typeface="Permanent Marker"/>
              </a:defRPr>
            </a:lvl9pPr>
          </a:lstStyle>
          <a:p>
            <a:endParaRPr/>
          </a:p>
        </p:txBody>
      </p:sp>
      <p:sp>
        <p:nvSpPr>
          <p:cNvPr id="155" name="Google Shape;155;p10"/>
          <p:cNvSpPr txBox="1">
            <a:spLocks noGrp="1"/>
          </p:cNvSpPr>
          <p:nvPr>
            <p:ph type="ctrTitle" idx="4"/>
          </p:nvPr>
        </p:nvSpPr>
        <p:spPr>
          <a:xfrm>
            <a:off x="3824988" y="1774150"/>
            <a:ext cx="14940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Font typeface="Permanent Marker"/>
              <a:buNone/>
              <a:defRPr sz="1400">
                <a:latin typeface="Permanent Marker"/>
                <a:ea typeface="Permanent Marker"/>
                <a:cs typeface="Permanent Marker"/>
                <a:sym typeface="Permanent Marker"/>
              </a:defRPr>
            </a:lvl1pPr>
            <a:lvl2pPr lvl="1" algn="ctr" rtl="0">
              <a:spcBef>
                <a:spcPts val="0"/>
              </a:spcBef>
              <a:spcAft>
                <a:spcPts val="0"/>
              </a:spcAft>
              <a:buSzPts val="1400"/>
              <a:buFont typeface="Permanent Marker"/>
              <a:buNone/>
              <a:defRPr sz="1400">
                <a:latin typeface="Permanent Marker"/>
                <a:ea typeface="Permanent Marker"/>
                <a:cs typeface="Permanent Marker"/>
                <a:sym typeface="Permanent Marker"/>
              </a:defRPr>
            </a:lvl2pPr>
            <a:lvl3pPr lvl="2" algn="ctr" rtl="0">
              <a:spcBef>
                <a:spcPts val="0"/>
              </a:spcBef>
              <a:spcAft>
                <a:spcPts val="0"/>
              </a:spcAft>
              <a:buSzPts val="1400"/>
              <a:buFont typeface="Permanent Marker"/>
              <a:buNone/>
              <a:defRPr sz="1400">
                <a:latin typeface="Permanent Marker"/>
                <a:ea typeface="Permanent Marker"/>
                <a:cs typeface="Permanent Marker"/>
                <a:sym typeface="Permanent Marker"/>
              </a:defRPr>
            </a:lvl3pPr>
            <a:lvl4pPr lvl="3" algn="ctr" rtl="0">
              <a:spcBef>
                <a:spcPts val="0"/>
              </a:spcBef>
              <a:spcAft>
                <a:spcPts val="0"/>
              </a:spcAft>
              <a:buSzPts val="1400"/>
              <a:buFont typeface="Permanent Marker"/>
              <a:buNone/>
              <a:defRPr sz="1400">
                <a:latin typeface="Permanent Marker"/>
                <a:ea typeface="Permanent Marker"/>
                <a:cs typeface="Permanent Marker"/>
                <a:sym typeface="Permanent Marker"/>
              </a:defRPr>
            </a:lvl4pPr>
            <a:lvl5pPr lvl="4" algn="ctr" rtl="0">
              <a:spcBef>
                <a:spcPts val="0"/>
              </a:spcBef>
              <a:spcAft>
                <a:spcPts val="0"/>
              </a:spcAft>
              <a:buSzPts val="1400"/>
              <a:buFont typeface="Permanent Marker"/>
              <a:buNone/>
              <a:defRPr sz="1400">
                <a:latin typeface="Permanent Marker"/>
                <a:ea typeface="Permanent Marker"/>
                <a:cs typeface="Permanent Marker"/>
                <a:sym typeface="Permanent Marker"/>
              </a:defRPr>
            </a:lvl5pPr>
            <a:lvl6pPr lvl="5" algn="ctr" rtl="0">
              <a:spcBef>
                <a:spcPts val="0"/>
              </a:spcBef>
              <a:spcAft>
                <a:spcPts val="0"/>
              </a:spcAft>
              <a:buSzPts val="1400"/>
              <a:buFont typeface="Permanent Marker"/>
              <a:buNone/>
              <a:defRPr sz="1400">
                <a:latin typeface="Permanent Marker"/>
                <a:ea typeface="Permanent Marker"/>
                <a:cs typeface="Permanent Marker"/>
                <a:sym typeface="Permanent Marker"/>
              </a:defRPr>
            </a:lvl6pPr>
            <a:lvl7pPr lvl="6" algn="ctr" rtl="0">
              <a:spcBef>
                <a:spcPts val="0"/>
              </a:spcBef>
              <a:spcAft>
                <a:spcPts val="0"/>
              </a:spcAft>
              <a:buSzPts val="1400"/>
              <a:buFont typeface="Permanent Marker"/>
              <a:buNone/>
              <a:defRPr sz="1400">
                <a:latin typeface="Permanent Marker"/>
                <a:ea typeface="Permanent Marker"/>
                <a:cs typeface="Permanent Marker"/>
                <a:sym typeface="Permanent Marker"/>
              </a:defRPr>
            </a:lvl7pPr>
            <a:lvl8pPr lvl="7" algn="ctr" rtl="0">
              <a:spcBef>
                <a:spcPts val="0"/>
              </a:spcBef>
              <a:spcAft>
                <a:spcPts val="0"/>
              </a:spcAft>
              <a:buSzPts val="1400"/>
              <a:buFont typeface="Permanent Marker"/>
              <a:buNone/>
              <a:defRPr sz="1400">
                <a:latin typeface="Permanent Marker"/>
                <a:ea typeface="Permanent Marker"/>
                <a:cs typeface="Permanent Marker"/>
                <a:sym typeface="Permanent Marker"/>
              </a:defRPr>
            </a:lvl8pPr>
            <a:lvl9pPr lvl="8" algn="ctr" rtl="0">
              <a:spcBef>
                <a:spcPts val="0"/>
              </a:spcBef>
              <a:spcAft>
                <a:spcPts val="0"/>
              </a:spcAft>
              <a:buSzPts val="1400"/>
              <a:buFont typeface="Permanent Marker"/>
              <a:buNone/>
              <a:defRPr sz="1400">
                <a:latin typeface="Permanent Marker"/>
                <a:ea typeface="Permanent Marker"/>
                <a:cs typeface="Permanent Marker"/>
                <a:sym typeface="Permanent Marker"/>
              </a:defRPr>
            </a:lvl9pPr>
          </a:lstStyle>
          <a:p>
            <a:endParaRPr/>
          </a:p>
        </p:txBody>
      </p:sp>
      <p:sp>
        <p:nvSpPr>
          <p:cNvPr id="156" name="Google Shape;156;p10"/>
          <p:cNvSpPr txBox="1">
            <a:spLocks noGrp="1"/>
          </p:cNvSpPr>
          <p:nvPr>
            <p:ph type="ctrTitle" idx="5"/>
          </p:nvPr>
        </p:nvSpPr>
        <p:spPr>
          <a:xfrm>
            <a:off x="6299838" y="1774150"/>
            <a:ext cx="14940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Font typeface="Permanent Marker"/>
              <a:buNone/>
              <a:defRPr sz="1400">
                <a:latin typeface="Permanent Marker"/>
                <a:ea typeface="Permanent Marker"/>
                <a:cs typeface="Permanent Marker"/>
                <a:sym typeface="Permanent Marker"/>
              </a:defRPr>
            </a:lvl1pPr>
            <a:lvl2pPr lvl="1" algn="ctr" rtl="0">
              <a:spcBef>
                <a:spcPts val="0"/>
              </a:spcBef>
              <a:spcAft>
                <a:spcPts val="0"/>
              </a:spcAft>
              <a:buSzPts val="1400"/>
              <a:buFont typeface="Permanent Marker"/>
              <a:buNone/>
              <a:defRPr sz="1400">
                <a:latin typeface="Permanent Marker"/>
                <a:ea typeface="Permanent Marker"/>
                <a:cs typeface="Permanent Marker"/>
                <a:sym typeface="Permanent Marker"/>
              </a:defRPr>
            </a:lvl2pPr>
            <a:lvl3pPr lvl="2" algn="ctr" rtl="0">
              <a:spcBef>
                <a:spcPts val="0"/>
              </a:spcBef>
              <a:spcAft>
                <a:spcPts val="0"/>
              </a:spcAft>
              <a:buSzPts val="1400"/>
              <a:buFont typeface="Permanent Marker"/>
              <a:buNone/>
              <a:defRPr sz="1400">
                <a:latin typeface="Permanent Marker"/>
                <a:ea typeface="Permanent Marker"/>
                <a:cs typeface="Permanent Marker"/>
                <a:sym typeface="Permanent Marker"/>
              </a:defRPr>
            </a:lvl3pPr>
            <a:lvl4pPr lvl="3" algn="ctr" rtl="0">
              <a:spcBef>
                <a:spcPts val="0"/>
              </a:spcBef>
              <a:spcAft>
                <a:spcPts val="0"/>
              </a:spcAft>
              <a:buSzPts val="1400"/>
              <a:buFont typeface="Permanent Marker"/>
              <a:buNone/>
              <a:defRPr sz="1400">
                <a:latin typeface="Permanent Marker"/>
                <a:ea typeface="Permanent Marker"/>
                <a:cs typeface="Permanent Marker"/>
                <a:sym typeface="Permanent Marker"/>
              </a:defRPr>
            </a:lvl4pPr>
            <a:lvl5pPr lvl="4" algn="ctr" rtl="0">
              <a:spcBef>
                <a:spcPts val="0"/>
              </a:spcBef>
              <a:spcAft>
                <a:spcPts val="0"/>
              </a:spcAft>
              <a:buSzPts val="1400"/>
              <a:buFont typeface="Permanent Marker"/>
              <a:buNone/>
              <a:defRPr sz="1400">
                <a:latin typeface="Permanent Marker"/>
                <a:ea typeface="Permanent Marker"/>
                <a:cs typeface="Permanent Marker"/>
                <a:sym typeface="Permanent Marker"/>
              </a:defRPr>
            </a:lvl5pPr>
            <a:lvl6pPr lvl="5" algn="ctr" rtl="0">
              <a:spcBef>
                <a:spcPts val="0"/>
              </a:spcBef>
              <a:spcAft>
                <a:spcPts val="0"/>
              </a:spcAft>
              <a:buSzPts val="1400"/>
              <a:buFont typeface="Permanent Marker"/>
              <a:buNone/>
              <a:defRPr sz="1400">
                <a:latin typeface="Permanent Marker"/>
                <a:ea typeface="Permanent Marker"/>
                <a:cs typeface="Permanent Marker"/>
                <a:sym typeface="Permanent Marker"/>
              </a:defRPr>
            </a:lvl6pPr>
            <a:lvl7pPr lvl="6" algn="ctr" rtl="0">
              <a:spcBef>
                <a:spcPts val="0"/>
              </a:spcBef>
              <a:spcAft>
                <a:spcPts val="0"/>
              </a:spcAft>
              <a:buSzPts val="1400"/>
              <a:buFont typeface="Permanent Marker"/>
              <a:buNone/>
              <a:defRPr sz="1400">
                <a:latin typeface="Permanent Marker"/>
                <a:ea typeface="Permanent Marker"/>
                <a:cs typeface="Permanent Marker"/>
                <a:sym typeface="Permanent Marker"/>
              </a:defRPr>
            </a:lvl7pPr>
            <a:lvl8pPr lvl="7" algn="ctr" rtl="0">
              <a:spcBef>
                <a:spcPts val="0"/>
              </a:spcBef>
              <a:spcAft>
                <a:spcPts val="0"/>
              </a:spcAft>
              <a:buSzPts val="1400"/>
              <a:buFont typeface="Permanent Marker"/>
              <a:buNone/>
              <a:defRPr sz="1400">
                <a:latin typeface="Permanent Marker"/>
                <a:ea typeface="Permanent Marker"/>
                <a:cs typeface="Permanent Marker"/>
                <a:sym typeface="Permanent Marker"/>
              </a:defRPr>
            </a:lvl8pPr>
            <a:lvl9pPr lvl="8" algn="ctr" rtl="0">
              <a:spcBef>
                <a:spcPts val="0"/>
              </a:spcBef>
              <a:spcAft>
                <a:spcPts val="0"/>
              </a:spcAft>
              <a:buSzPts val="1400"/>
              <a:buFont typeface="Permanent Marker"/>
              <a:buNone/>
              <a:defRPr sz="1400">
                <a:latin typeface="Permanent Marker"/>
                <a:ea typeface="Permanent Marker"/>
                <a:cs typeface="Permanent Marker"/>
                <a:sym typeface="Permanent Marker"/>
              </a:defRPr>
            </a:lvl9pPr>
          </a:lstStyle>
          <a:p>
            <a:endParaRPr/>
          </a:p>
        </p:txBody>
      </p:sp>
      <p:sp>
        <p:nvSpPr>
          <p:cNvPr id="157" name="Google Shape;157;p10"/>
          <p:cNvSpPr txBox="1">
            <a:spLocks noGrp="1"/>
          </p:cNvSpPr>
          <p:nvPr>
            <p:ph type="ctrTitle" idx="6"/>
          </p:nvPr>
        </p:nvSpPr>
        <p:spPr>
          <a:xfrm>
            <a:off x="2008800" y="516850"/>
            <a:ext cx="51264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Permanent Marker"/>
              <a:buNone/>
              <a:defRPr sz="2400">
                <a:latin typeface="Permanent Marker"/>
                <a:ea typeface="Permanent Marker"/>
                <a:cs typeface="Permanent Marker"/>
                <a:sym typeface="Permanent Marker"/>
              </a:defRPr>
            </a:lvl1pPr>
            <a:lvl2pPr lvl="1" algn="ctr" rtl="0">
              <a:spcBef>
                <a:spcPts val="0"/>
              </a:spcBef>
              <a:spcAft>
                <a:spcPts val="0"/>
              </a:spcAft>
              <a:buSzPts val="3000"/>
              <a:buFont typeface="Permanent Marker"/>
              <a:buNone/>
              <a:defRPr sz="3000">
                <a:latin typeface="Permanent Marker"/>
                <a:ea typeface="Permanent Marker"/>
                <a:cs typeface="Permanent Marker"/>
                <a:sym typeface="Permanent Marker"/>
              </a:defRPr>
            </a:lvl2pPr>
            <a:lvl3pPr lvl="2" algn="ctr" rtl="0">
              <a:spcBef>
                <a:spcPts val="0"/>
              </a:spcBef>
              <a:spcAft>
                <a:spcPts val="0"/>
              </a:spcAft>
              <a:buSzPts val="3000"/>
              <a:buFont typeface="Permanent Marker"/>
              <a:buNone/>
              <a:defRPr sz="3000">
                <a:latin typeface="Permanent Marker"/>
                <a:ea typeface="Permanent Marker"/>
                <a:cs typeface="Permanent Marker"/>
                <a:sym typeface="Permanent Marker"/>
              </a:defRPr>
            </a:lvl3pPr>
            <a:lvl4pPr lvl="3" algn="ctr" rtl="0">
              <a:spcBef>
                <a:spcPts val="0"/>
              </a:spcBef>
              <a:spcAft>
                <a:spcPts val="0"/>
              </a:spcAft>
              <a:buSzPts val="3000"/>
              <a:buFont typeface="Permanent Marker"/>
              <a:buNone/>
              <a:defRPr sz="3000">
                <a:latin typeface="Permanent Marker"/>
                <a:ea typeface="Permanent Marker"/>
                <a:cs typeface="Permanent Marker"/>
                <a:sym typeface="Permanent Marker"/>
              </a:defRPr>
            </a:lvl4pPr>
            <a:lvl5pPr lvl="4" algn="ctr" rtl="0">
              <a:spcBef>
                <a:spcPts val="0"/>
              </a:spcBef>
              <a:spcAft>
                <a:spcPts val="0"/>
              </a:spcAft>
              <a:buSzPts val="3000"/>
              <a:buFont typeface="Permanent Marker"/>
              <a:buNone/>
              <a:defRPr sz="3000">
                <a:latin typeface="Permanent Marker"/>
                <a:ea typeface="Permanent Marker"/>
                <a:cs typeface="Permanent Marker"/>
                <a:sym typeface="Permanent Marker"/>
              </a:defRPr>
            </a:lvl5pPr>
            <a:lvl6pPr lvl="5" algn="ctr" rtl="0">
              <a:spcBef>
                <a:spcPts val="0"/>
              </a:spcBef>
              <a:spcAft>
                <a:spcPts val="0"/>
              </a:spcAft>
              <a:buSzPts val="3000"/>
              <a:buFont typeface="Permanent Marker"/>
              <a:buNone/>
              <a:defRPr sz="3000">
                <a:latin typeface="Permanent Marker"/>
                <a:ea typeface="Permanent Marker"/>
                <a:cs typeface="Permanent Marker"/>
                <a:sym typeface="Permanent Marker"/>
              </a:defRPr>
            </a:lvl6pPr>
            <a:lvl7pPr lvl="6" algn="ctr" rtl="0">
              <a:spcBef>
                <a:spcPts val="0"/>
              </a:spcBef>
              <a:spcAft>
                <a:spcPts val="0"/>
              </a:spcAft>
              <a:buSzPts val="3000"/>
              <a:buFont typeface="Permanent Marker"/>
              <a:buNone/>
              <a:defRPr sz="3000">
                <a:latin typeface="Permanent Marker"/>
                <a:ea typeface="Permanent Marker"/>
                <a:cs typeface="Permanent Marker"/>
                <a:sym typeface="Permanent Marker"/>
              </a:defRPr>
            </a:lvl7pPr>
            <a:lvl8pPr lvl="7" algn="ctr" rtl="0">
              <a:spcBef>
                <a:spcPts val="0"/>
              </a:spcBef>
              <a:spcAft>
                <a:spcPts val="0"/>
              </a:spcAft>
              <a:buSzPts val="3000"/>
              <a:buFont typeface="Permanent Marker"/>
              <a:buNone/>
              <a:defRPr sz="3000">
                <a:latin typeface="Permanent Marker"/>
                <a:ea typeface="Permanent Marker"/>
                <a:cs typeface="Permanent Marker"/>
                <a:sym typeface="Permanent Marker"/>
              </a:defRPr>
            </a:lvl8pPr>
            <a:lvl9pPr lvl="8" algn="ctr" rtl="0">
              <a:spcBef>
                <a:spcPts val="0"/>
              </a:spcBef>
              <a:spcAft>
                <a:spcPts val="0"/>
              </a:spcAft>
              <a:buSzPts val="3000"/>
              <a:buFont typeface="Permanent Marker"/>
              <a:buNone/>
              <a:defRPr sz="3000">
                <a:latin typeface="Permanent Marker"/>
                <a:ea typeface="Permanent Marker"/>
                <a:cs typeface="Permanent Marker"/>
                <a:sym typeface="Permanent Marke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 DESIGN">
  <p:cSld name="BIG_NUMBER_1_1_2_1">
    <p:spTree>
      <p:nvGrpSpPr>
        <p:cNvPr id="1" name="Shape 175"/>
        <p:cNvGrpSpPr/>
        <p:nvPr/>
      </p:nvGrpSpPr>
      <p:grpSpPr>
        <a:xfrm>
          <a:off x="0" y="0"/>
          <a:ext cx="0" cy="0"/>
          <a:chOff x="0" y="0"/>
          <a:chExt cx="0" cy="0"/>
        </a:xfrm>
      </p:grpSpPr>
      <p:grpSp>
        <p:nvGrpSpPr>
          <p:cNvPr id="176" name="Google Shape;176;p12"/>
          <p:cNvGrpSpPr/>
          <p:nvPr/>
        </p:nvGrpSpPr>
        <p:grpSpPr>
          <a:xfrm>
            <a:off x="-12452" y="310275"/>
            <a:ext cx="9180800" cy="4538300"/>
            <a:chOff x="-12452" y="310275"/>
            <a:chExt cx="9180800" cy="4538300"/>
          </a:xfrm>
        </p:grpSpPr>
        <p:cxnSp>
          <p:nvCxnSpPr>
            <p:cNvPr id="177" name="Google Shape;177;p12"/>
            <p:cNvCxnSpPr/>
            <p:nvPr/>
          </p:nvCxnSpPr>
          <p:spPr>
            <a:xfrm>
              <a:off x="-552" y="402343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78" name="Google Shape;178;p12"/>
            <p:cNvCxnSpPr/>
            <p:nvPr/>
          </p:nvCxnSpPr>
          <p:spPr>
            <a:xfrm>
              <a:off x="-12452" y="310275"/>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79" name="Google Shape;179;p12"/>
            <p:cNvCxnSpPr/>
            <p:nvPr/>
          </p:nvCxnSpPr>
          <p:spPr>
            <a:xfrm>
              <a:off x="-552" y="722848"/>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80" name="Google Shape;180;p12"/>
            <p:cNvCxnSpPr/>
            <p:nvPr/>
          </p:nvCxnSpPr>
          <p:spPr>
            <a:xfrm>
              <a:off x="-552" y="113542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81" name="Google Shape;181;p12"/>
            <p:cNvCxnSpPr/>
            <p:nvPr/>
          </p:nvCxnSpPr>
          <p:spPr>
            <a:xfrm>
              <a:off x="-552" y="1547993"/>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82" name="Google Shape;182;p12"/>
            <p:cNvCxnSpPr/>
            <p:nvPr/>
          </p:nvCxnSpPr>
          <p:spPr>
            <a:xfrm>
              <a:off x="-552" y="1960566"/>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83" name="Google Shape;183;p12"/>
            <p:cNvCxnSpPr/>
            <p:nvPr/>
          </p:nvCxnSpPr>
          <p:spPr>
            <a:xfrm>
              <a:off x="-552" y="2373139"/>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84" name="Google Shape;184;p12"/>
            <p:cNvCxnSpPr/>
            <p:nvPr/>
          </p:nvCxnSpPr>
          <p:spPr>
            <a:xfrm>
              <a:off x="-552" y="2785711"/>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85" name="Google Shape;185;p12"/>
            <p:cNvCxnSpPr/>
            <p:nvPr/>
          </p:nvCxnSpPr>
          <p:spPr>
            <a:xfrm>
              <a:off x="-552" y="3198284"/>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86" name="Google Shape;186;p12"/>
            <p:cNvCxnSpPr/>
            <p:nvPr/>
          </p:nvCxnSpPr>
          <p:spPr>
            <a:xfrm>
              <a:off x="-552" y="3610857"/>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87" name="Google Shape;187;p12"/>
            <p:cNvCxnSpPr/>
            <p:nvPr/>
          </p:nvCxnSpPr>
          <p:spPr>
            <a:xfrm>
              <a:off x="-552" y="4436002"/>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188" name="Google Shape;188;p12"/>
            <p:cNvCxnSpPr/>
            <p:nvPr/>
          </p:nvCxnSpPr>
          <p:spPr>
            <a:xfrm>
              <a:off x="-552" y="4848575"/>
              <a:ext cx="9168900" cy="0"/>
            </a:xfrm>
            <a:prstGeom prst="straightConnector1">
              <a:avLst/>
            </a:prstGeom>
            <a:noFill/>
            <a:ln w="9525" cap="flat" cmpd="sng">
              <a:solidFill>
                <a:schemeClr val="lt2"/>
              </a:solidFill>
              <a:prstDash val="solid"/>
              <a:round/>
              <a:headEnd type="none" w="med" len="med"/>
              <a:tailEnd type="none" w="med" len="med"/>
            </a:ln>
          </p:spPr>
        </p:cxnSp>
      </p:grpSp>
      <p:sp>
        <p:nvSpPr>
          <p:cNvPr id="189" name="Google Shape;189;p12"/>
          <p:cNvSpPr txBox="1">
            <a:spLocks noGrp="1"/>
          </p:cNvSpPr>
          <p:nvPr>
            <p:ph type="ctrTitle"/>
          </p:nvPr>
        </p:nvSpPr>
        <p:spPr>
          <a:xfrm>
            <a:off x="3312600" y="1202650"/>
            <a:ext cx="25188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Permanent Marker"/>
              <a:buNone/>
              <a:defRPr sz="2400">
                <a:latin typeface="Permanent Marker"/>
                <a:ea typeface="Permanent Marker"/>
                <a:cs typeface="Permanent Marker"/>
                <a:sym typeface="Permanent Marker"/>
              </a:defRPr>
            </a:lvl1pPr>
            <a:lvl2pPr lvl="1" algn="ctr" rtl="0">
              <a:spcBef>
                <a:spcPts val="0"/>
              </a:spcBef>
              <a:spcAft>
                <a:spcPts val="0"/>
              </a:spcAft>
              <a:buSzPts val="3000"/>
              <a:buFont typeface="Permanent Marker"/>
              <a:buNone/>
              <a:defRPr sz="3000">
                <a:latin typeface="Permanent Marker"/>
                <a:ea typeface="Permanent Marker"/>
                <a:cs typeface="Permanent Marker"/>
                <a:sym typeface="Permanent Marker"/>
              </a:defRPr>
            </a:lvl2pPr>
            <a:lvl3pPr lvl="2" algn="ctr" rtl="0">
              <a:spcBef>
                <a:spcPts val="0"/>
              </a:spcBef>
              <a:spcAft>
                <a:spcPts val="0"/>
              </a:spcAft>
              <a:buSzPts val="3000"/>
              <a:buFont typeface="Permanent Marker"/>
              <a:buNone/>
              <a:defRPr sz="3000">
                <a:latin typeface="Permanent Marker"/>
                <a:ea typeface="Permanent Marker"/>
                <a:cs typeface="Permanent Marker"/>
                <a:sym typeface="Permanent Marker"/>
              </a:defRPr>
            </a:lvl3pPr>
            <a:lvl4pPr lvl="3" algn="ctr" rtl="0">
              <a:spcBef>
                <a:spcPts val="0"/>
              </a:spcBef>
              <a:spcAft>
                <a:spcPts val="0"/>
              </a:spcAft>
              <a:buSzPts val="3000"/>
              <a:buFont typeface="Permanent Marker"/>
              <a:buNone/>
              <a:defRPr sz="3000">
                <a:latin typeface="Permanent Marker"/>
                <a:ea typeface="Permanent Marker"/>
                <a:cs typeface="Permanent Marker"/>
                <a:sym typeface="Permanent Marker"/>
              </a:defRPr>
            </a:lvl4pPr>
            <a:lvl5pPr lvl="4" algn="ctr" rtl="0">
              <a:spcBef>
                <a:spcPts val="0"/>
              </a:spcBef>
              <a:spcAft>
                <a:spcPts val="0"/>
              </a:spcAft>
              <a:buSzPts val="3000"/>
              <a:buFont typeface="Permanent Marker"/>
              <a:buNone/>
              <a:defRPr sz="3000">
                <a:latin typeface="Permanent Marker"/>
                <a:ea typeface="Permanent Marker"/>
                <a:cs typeface="Permanent Marker"/>
                <a:sym typeface="Permanent Marker"/>
              </a:defRPr>
            </a:lvl5pPr>
            <a:lvl6pPr lvl="5" algn="ctr" rtl="0">
              <a:spcBef>
                <a:spcPts val="0"/>
              </a:spcBef>
              <a:spcAft>
                <a:spcPts val="0"/>
              </a:spcAft>
              <a:buSzPts val="3000"/>
              <a:buFont typeface="Permanent Marker"/>
              <a:buNone/>
              <a:defRPr sz="3000">
                <a:latin typeface="Permanent Marker"/>
                <a:ea typeface="Permanent Marker"/>
                <a:cs typeface="Permanent Marker"/>
                <a:sym typeface="Permanent Marker"/>
              </a:defRPr>
            </a:lvl6pPr>
            <a:lvl7pPr lvl="6" algn="ctr" rtl="0">
              <a:spcBef>
                <a:spcPts val="0"/>
              </a:spcBef>
              <a:spcAft>
                <a:spcPts val="0"/>
              </a:spcAft>
              <a:buSzPts val="3000"/>
              <a:buFont typeface="Permanent Marker"/>
              <a:buNone/>
              <a:defRPr sz="3000">
                <a:latin typeface="Permanent Marker"/>
                <a:ea typeface="Permanent Marker"/>
                <a:cs typeface="Permanent Marker"/>
                <a:sym typeface="Permanent Marker"/>
              </a:defRPr>
            </a:lvl7pPr>
            <a:lvl8pPr lvl="7" algn="ctr" rtl="0">
              <a:spcBef>
                <a:spcPts val="0"/>
              </a:spcBef>
              <a:spcAft>
                <a:spcPts val="0"/>
              </a:spcAft>
              <a:buSzPts val="3000"/>
              <a:buFont typeface="Permanent Marker"/>
              <a:buNone/>
              <a:defRPr sz="3000">
                <a:latin typeface="Permanent Marker"/>
                <a:ea typeface="Permanent Marker"/>
                <a:cs typeface="Permanent Marker"/>
                <a:sym typeface="Permanent Marker"/>
              </a:defRPr>
            </a:lvl8pPr>
            <a:lvl9pPr lvl="8" algn="ctr" rtl="0">
              <a:spcBef>
                <a:spcPts val="0"/>
              </a:spcBef>
              <a:spcAft>
                <a:spcPts val="0"/>
              </a:spcAft>
              <a:buSzPts val="3000"/>
              <a:buFont typeface="Permanent Marker"/>
              <a:buNone/>
              <a:defRPr sz="3000">
                <a:latin typeface="Permanent Marker"/>
                <a:ea typeface="Permanent Marker"/>
                <a:cs typeface="Permanent Marker"/>
                <a:sym typeface="Permanent Marke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LUMNS ">
  <p:cSld name="BLANK_2_2">
    <p:spTree>
      <p:nvGrpSpPr>
        <p:cNvPr id="1" name="Shape 211"/>
        <p:cNvGrpSpPr/>
        <p:nvPr/>
      </p:nvGrpSpPr>
      <p:grpSpPr>
        <a:xfrm>
          <a:off x="0" y="0"/>
          <a:ext cx="0" cy="0"/>
          <a:chOff x="0" y="0"/>
          <a:chExt cx="0" cy="0"/>
        </a:xfrm>
      </p:grpSpPr>
      <p:grpSp>
        <p:nvGrpSpPr>
          <p:cNvPr id="212" name="Google Shape;212;p14"/>
          <p:cNvGrpSpPr/>
          <p:nvPr/>
        </p:nvGrpSpPr>
        <p:grpSpPr>
          <a:xfrm>
            <a:off x="-12452" y="310275"/>
            <a:ext cx="9180800" cy="4538300"/>
            <a:chOff x="-12452" y="310275"/>
            <a:chExt cx="9180800" cy="4538300"/>
          </a:xfrm>
        </p:grpSpPr>
        <p:cxnSp>
          <p:nvCxnSpPr>
            <p:cNvPr id="213" name="Google Shape;213;p14"/>
            <p:cNvCxnSpPr/>
            <p:nvPr/>
          </p:nvCxnSpPr>
          <p:spPr>
            <a:xfrm>
              <a:off x="-552" y="402343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14" name="Google Shape;214;p14"/>
            <p:cNvCxnSpPr/>
            <p:nvPr/>
          </p:nvCxnSpPr>
          <p:spPr>
            <a:xfrm>
              <a:off x="-12452" y="310275"/>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15" name="Google Shape;215;p14"/>
            <p:cNvCxnSpPr/>
            <p:nvPr/>
          </p:nvCxnSpPr>
          <p:spPr>
            <a:xfrm>
              <a:off x="-552" y="722848"/>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16" name="Google Shape;216;p14"/>
            <p:cNvCxnSpPr/>
            <p:nvPr/>
          </p:nvCxnSpPr>
          <p:spPr>
            <a:xfrm>
              <a:off x="-552" y="113542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17" name="Google Shape;217;p14"/>
            <p:cNvCxnSpPr/>
            <p:nvPr/>
          </p:nvCxnSpPr>
          <p:spPr>
            <a:xfrm>
              <a:off x="-552" y="1547993"/>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18" name="Google Shape;218;p14"/>
            <p:cNvCxnSpPr/>
            <p:nvPr/>
          </p:nvCxnSpPr>
          <p:spPr>
            <a:xfrm>
              <a:off x="-552" y="1960566"/>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19" name="Google Shape;219;p14"/>
            <p:cNvCxnSpPr/>
            <p:nvPr/>
          </p:nvCxnSpPr>
          <p:spPr>
            <a:xfrm>
              <a:off x="-552" y="2373139"/>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20" name="Google Shape;220;p14"/>
            <p:cNvCxnSpPr/>
            <p:nvPr/>
          </p:nvCxnSpPr>
          <p:spPr>
            <a:xfrm>
              <a:off x="-552" y="2785711"/>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21" name="Google Shape;221;p14"/>
            <p:cNvCxnSpPr/>
            <p:nvPr/>
          </p:nvCxnSpPr>
          <p:spPr>
            <a:xfrm>
              <a:off x="-552" y="3198284"/>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22" name="Google Shape;222;p14"/>
            <p:cNvCxnSpPr/>
            <p:nvPr/>
          </p:nvCxnSpPr>
          <p:spPr>
            <a:xfrm>
              <a:off x="-552" y="3610857"/>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23" name="Google Shape;223;p14"/>
            <p:cNvCxnSpPr/>
            <p:nvPr/>
          </p:nvCxnSpPr>
          <p:spPr>
            <a:xfrm>
              <a:off x="-552" y="4436002"/>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24" name="Google Shape;224;p14"/>
            <p:cNvCxnSpPr/>
            <p:nvPr/>
          </p:nvCxnSpPr>
          <p:spPr>
            <a:xfrm>
              <a:off x="-552" y="4848575"/>
              <a:ext cx="9168900" cy="0"/>
            </a:xfrm>
            <a:prstGeom prst="straightConnector1">
              <a:avLst/>
            </a:prstGeom>
            <a:noFill/>
            <a:ln w="9525" cap="flat" cmpd="sng">
              <a:solidFill>
                <a:schemeClr val="lt2"/>
              </a:solidFill>
              <a:prstDash val="solid"/>
              <a:round/>
              <a:headEnd type="none" w="med" len="med"/>
              <a:tailEnd type="none" w="med" len="med"/>
            </a:ln>
          </p:spPr>
        </p:cxnSp>
      </p:grpSp>
      <p:sp>
        <p:nvSpPr>
          <p:cNvPr id="225" name="Google Shape;225;p14"/>
          <p:cNvSpPr txBox="1">
            <a:spLocks noGrp="1"/>
          </p:cNvSpPr>
          <p:nvPr>
            <p:ph type="subTitle" idx="1"/>
          </p:nvPr>
        </p:nvSpPr>
        <p:spPr>
          <a:xfrm>
            <a:off x="2333925" y="2523925"/>
            <a:ext cx="16965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226" name="Google Shape;226;p14"/>
          <p:cNvSpPr txBox="1">
            <a:spLocks noGrp="1"/>
          </p:cNvSpPr>
          <p:nvPr>
            <p:ph type="subTitle" idx="2"/>
          </p:nvPr>
        </p:nvSpPr>
        <p:spPr>
          <a:xfrm>
            <a:off x="5113550" y="2523925"/>
            <a:ext cx="16965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227" name="Google Shape;227;p14"/>
          <p:cNvSpPr txBox="1">
            <a:spLocks noGrp="1"/>
          </p:cNvSpPr>
          <p:nvPr>
            <p:ph type="ctrTitle"/>
          </p:nvPr>
        </p:nvSpPr>
        <p:spPr>
          <a:xfrm>
            <a:off x="2435163" y="1745575"/>
            <a:ext cx="14940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Font typeface="Permanent Marker"/>
              <a:buNone/>
              <a:defRPr sz="1400">
                <a:latin typeface="Permanent Marker"/>
                <a:ea typeface="Permanent Marker"/>
                <a:cs typeface="Permanent Marker"/>
                <a:sym typeface="Permanent Marker"/>
              </a:defRPr>
            </a:lvl1pPr>
            <a:lvl2pPr lvl="1" algn="ctr" rtl="0">
              <a:spcBef>
                <a:spcPts val="0"/>
              </a:spcBef>
              <a:spcAft>
                <a:spcPts val="0"/>
              </a:spcAft>
              <a:buSzPts val="1400"/>
              <a:buFont typeface="Permanent Marker"/>
              <a:buNone/>
              <a:defRPr sz="1400">
                <a:latin typeface="Permanent Marker"/>
                <a:ea typeface="Permanent Marker"/>
                <a:cs typeface="Permanent Marker"/>
                <a:sym typeface="Permanent Marker"/>
              </a:defRPr>
            </a:lvl2pPr>
            <a:lvl3pPr lvl="2" algn="ctr" rtl="0">
              <a:spcBef>
                <a:spcPts val="0"/>
              </a:spcBef>
              <a:spcAft>
                <a:spcPts val="0"/>
              </a:spcAft>
              <a:buSzPts val="1400"/>
              <a:buFont typeface="Permanent Marker"/>
              <a:buNone/>
              <a:defRPr sz="1400">
                <a:latin typeface="Permanent Marker"/>
                <a:ea typeface="Permanent Marker"/>
                <a:cs typeface="Permanent Marker"/>
                <a:sym typeface="Permanent Marker"/>
              </a:defRPr>
            </a:lvl3pPr>
            <a:lvl4pPr lvl="3" algn="ctr" rtl="0">
              <a:spcBef>
                <a:spcPts val="0"/>
              </a:spcBef>
              <a:spcAft>
                <a:spcPts val="0"/>
              </a:spcAft>
              <a:buSzPts val="1400"/>
              <a:buFont typeface="Permanent Marker"/>
              <a:buNone/>
              <a:defRPr sz="1400">
                <a:latin typeface="Permanent Marker"/>
                <a:ea typeface="Permanent Marker"/>
                <a:cs typeface="Permanent Marker"/>
                <a:sym typeface="Permanent Marker"/>
              </a:defRPr>
            </a:lvl4pPr>
            <a:lvl5pPr lvl="4" algn="ctr" rtl="0">
              <a:spcBef>
                <a:spcPts val="0"/>
              </a:spcBef>
              <a:spcAft>
                <a:spcPts val="0"/>
              </a:spcAft>
              <a:buSzPts val="1400"/>
              <a:buFont typeface="Permanent Marker"/>
              <a:buNone/>
              <a:defRPr sz="1400">
                <a:latin typeface="Permanent Marker"/>
                <a:ea typeface="Permanent Marker"/>
                <a:cs typeface="Permanent Marker"/>
                <a:sym typeface="Permanent Marker"/>
              </a:defRPr>
            </a:lvl5pPr>
            <a:lvl6pPr lvl="5" algn="ctr" rtl="0">
              <a:spcBef>
                <a:spcPts val="0"/>
              </a:spcBef>
              <a:spcAft>
                <a:spcPts val="0"/>
              </a:spcAft>
              <a:buSzPts val="1400"/>
              <a:buFont typeface="Permanent Marker"/>
              <a:buNone/>
              <a:defRPr sz="1400">
                <a:latin typeface="Permanent Marker"/>
                <a:ea typeface="Permanent Marker"/>
                <a:cs typeface="Permanent Marker"/>
                <a:sym typeface="Permanent Marker"/>
              </a:defRPr>
            </a:lvl6pPr>
            <a:lvl7pPr lvl="6" algn="ctr" rtl="0">
              <a:spcBef>
                <a:spcPts val="0"/>
              </a:spcBef>
              <a:spcAft>
                <a:spcPts val="0"/>
              </a:spcAft>
              <a:buSzPts val="1400"/>
              <a:buFont typeface="Permanent Marker"/>
              <a:buNone/>
              <a:defRPr sz="1400">
                <a:latin typeface="Permanent Marker"/>
                <a:ea typeface="Permanent Marker"/>
                <a:cs typeface="Permanent Marker"/>
                <a:sym typeface="Permanent Marker"/>
              </a:defRPr>
            </a:lvl7pPr>
            <a:lvl8pPr lvl="7" algn="ctr" rtl="0">
              <a:spcBef>
                <a:spcPts val="0"/>
              </a:spcBef>
              <a:spcAft>
                <a:spcPts val="0"/>
              </a:spcAft>
              <a:buSzPts val="1400"/>
              <a:buFont typeface="Permanent Marker"/>
              <a:buNone/>
              <a:defRPr sz="1400">
                <a:latin typeface="Permanent Marker"/>
                <a:ea typeface="Permanent Marker"/>
                <a:cs typeface="Permanent Marker"/>
                <a:sym typeface="Permanent Marker"/>
              </a:defRPr>
            </a:lvl8pPr>
            <a:lvl9pPr lvl="8" algn="ctr" rtl="0">
              <a:spcBef>
                <a:spcPts val="0"/>
              </a:spcBef>
              <a:spcAft>
                <a:spcPts val="0"/>
              </a:spcAft>
              <a:buSzPts val="1400"/>
              <a:buFont typeface="Permanent Marker"/>
              <a:buNone/>
              <a:defRPr sz="1400">
                <a:latin typeface="Permanent Marker"/>
                <a:ea typeface="Permanent Marker"/>
                <a:cs typeface="Permanent Marker"/>
                <a:sym typeface="Permanent Marker"/>
              </a:defRPr>
            </a:lvl9pPr>
          </a:lstStyle>
          <a:p>
            <a:endParaRPr/>
          </a:p>
        </p:txBody>
      </p:sp>
      <p:sp>
        <p:nvSpPr>
          <p:cNvPr id="228" name="Google Shape;228;p14"/>
          <p:cNvSpPr txBox="1">
            <a:spLocks noGrp="1"/>
          </p:cNvSpPr>
          <p:nvPr>
            <p:ph type="ctrTitle" idx="3"/>
          </p:nvPr>
        </p:nvSpPr>
        <p:spPr>
          <a:xfrm>
            <a:off x="5214788" y="1745575"/>
            <a:ext cx="14940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Font typeface="Permanent Marker"/>
              <a:buNone/>
              <a:defRPr sz="1400">
                <a:latin typeface="Permanent Marker"/>
                <a:ea typeface="Permanent Marker"/>
                <a:cs typeface="Permanent Marker"/>
                <a:sym typeface="Permanent Marker"/>
              </a:defRPr>
            </a:lvl1pPr>
            <a:lvl2pPr lvl="1" algn="ctr" rtl="0">
              <a:spcBef>
                <a:spcPts val="0"/>
              </a:spcBef>
              <a:spcAft>
                <a:spcPts val="0"/>
              </a:spcAft>
              <a:buSzPts val="1400"/>
              <a:buFont typeface="Permanent Marker"/>
              <a:buNone/>
              <a:defRPr sz="1400">
                <a:latin typeface="Permanent Marker"/>
                <a:ea typeface="Permanent Marker"/>
                <a:cs typeface="Permanent Marker"/>
                <a:sym typeface="Permanent Marker"/>
              </a:defRPr>
            </a:lvl2pPr>
            <a:lvl3pPr lvl="2" algn="ctr" rtl="0">
              <a:spcBef>
                <a:spcPts val="0"/>
              </a:spcBef>
              <a:spcAft>
                <a:spcPts val="0"/>
              </a:spcAft>
              <a:buSzPts val="1400"/>
              <a:buFont typeface="Permanent Marker"/>
              <a:buNone/>
              <a:defRPr sz="1400">
                <a:latin typeface="Permanent Marker"/>
                <a:ea typeface="Permanent Marker"/>
                <a:cs typeface="Permanent Marker"/>
                <a:sym typeface="Permanent Marker"/>
              </a:defRPr>
            </a:lvl3pPr>
            <a:lvl4pPr lvl="3" algn="ctr" rtl="0">
              <a:spcBef>
                <a:spcPts val="0"/>
              </a:spcBef>
              <a:spcAft>
                <a:spcPts val="0"/>
              </a:spcAft>
              <a:buSzPts val="1400"/>
              <a:buFont typeface="Permanent Marker"/>
              <a:buNone/>
              <a:defRPr sz="1400">
                <a:latin typeface="Permanent Marker"/>
                <a:ea typeface="Permanent Marker"/>
                <a:cs typeface="Permanent Marker"/>
                <a:sym typeface="Permanent Marker"/>
              </a:defRPr>
            </a:lvl4pPr>
            <a:lvl5pPr lvl="4" algn="ctr" rtl="0">
              <a:spcBef>
                <a:spcPts val="0"/>
              </a:spcBef>
              <a:spcAft>
                <a:spcPts val="0"/>
              </a:spcAft>
              <a:buSzPts val="1400"/>
              <a:buFont typeface="Permanent Marker"/>
              <a:buNone/>
              <a:defRPr sz="1400">
                <a:latin typeface="Permanent Marker"/>
                <a:ea typeface="Permanent Marker"/>
                <a:cs typeface="Permanent Marker"/>
                <a:sym typeface="Permanent Marker"/>
              </a:defRPr>
            </a:lvl5pPr>
            <a:lvl6pPr lvl="5" algn="ctr" rtl="0">
              <a:spcBef>
                <a:spcPts val="0"/>
              </a:spcBef>
              <a:spcAft>
                <a:spcPts val="0"/>
              </a:spcAft>
              <a:buSzPts val="1400"/>
              <a:buFont typeface="Permanent Marker"/>
              <a:buNone/>
              <a:defRPr sz="1400">
                <a:latin typeface="Permanent Marker"/>
                <a:ea typeface="Permanent Marker"/>
                <a:cs typeface="Permanent Marker"/>
                <a:sym typeface="Permanent Marker"/>
              </a:defRPr>
            </a:lvl6pPr>
            <a:lvl7pPr lvl="6" algn="ctr" rtl="0">
              <a:spcBef>
                <a:spcPts val="0"/>
              </a:spcBef>
              <a:spcAft>
                <a:spcPts val="0"/>
              </a:spcAft>
              <a:buSzPts val="1400"/>
              <a:buFont typeface="Permanent Marker"/>
              <a:buNone/>
              <a:defRPr sz="1400">
                <a:latin typeface="Permanent Marker"/>
                <a:ea typeface="Permanent Marker"/>
                <a:cs typeface="Permanent Marker"/>
                <a:sym typeface="Permanent Marker"/>
              </a:defRPr>
            </a:lvl7pPr>
            <a:lvl8pPr lvl="7" algn="ctr" rtl="0">
              <a:spcBef>
                <a:spcPts val="0"/>
              </a:spcBef>
              <a:spcAft>
                <a:spcPts val="0"/>
              </a:spcAft>
              <a:buSzPts val="1400"/>
              <a:buFont typeface="Permanent Marker"/>
              <a:buNone/>
              <a:defRPr sz="1400">
                <a:latin typeface="Permanent Marker"/>
                <a:ea typeface="Permanent Marker"/>
                <a:cs typeface="Permanent Marker"/>
                <a:sym typeface="Permanent Marker"/>
              </a:defRPr>
            </a:lvl8pPr>
            <a:lvl9pPr lvl="8" algn="ctr" rtl="0">
              <a:spcBef>
                <a:spcPts val="0"/>
              </a:spcBef>
              <a:spcAft>
                <a:spcPts val="0"/>
              </a:spcAft>
              <a:buSzPts val="1400"/>
              <a:buFont typeface="Permanent Marker"/>
              <a:buNone/>
              <a:defRPr sz="1400">
                <a:latin typeface="Permanent Marker"/>
                <a:ea typeface="Permanent Marker"/>
                <a:cs typeface="Permanent Marker"/>
                <a:sym typeface="Permanent Marke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DESIGN 2">
  <p:cSld name="BIG_NUMBER_1_1_2_2">
    <p:spTree>
      <p:nvGrpSpPr>
        <p:cNvPr id="1" name="Shape 229"/>
        <p:cNvGrpSpPr/>
        <p:nvPr/>
      </p:nvGrpSpPr>
      <p:grpSpPr>
        <a:xfrm>
          <a:off x="0" y="0"/>
          <a:ext cx="0" cy="0"/>
          <a:chOff x="0" y="0"/>
          <a:chExt cx="0" cy="0"/>
        </a:xfrm>
      </p:grpSpPr>
      <p:grpSp>
        <p:nvGrpSpPr>
          <p:cNvPr id="230" name="Google Shape;230;p15"/>
          <p:cNvGrpSpPr/>
          <p:nvPr/>
        </p:nvGrpSpPr>
        <p:grpSpPr>
          <a:xfrm>
            <a:off x="-12452" y="310275"/>
            <a:ext cx="9180800" cy="4538300"/>
            <a:chOff x="-12452" y="310275"/>
            <a:chExt cx="9180800" cy="4538300"/>
          </a:xfrm>
        </p:grpSpPr>
        <p:cxnSp>
          <p:nvCxnSpPr>
            <p:cNvPr id="231" name="Google Shape;231;p15"/>
            <p:cNvCxnSpPr/>
            <p:nvPr/>
          </p:nvCxnSpPr>
          <p:spPr>
            <a:xfrm>
              <a:off x="-552" y="402343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32" name="Google Shape;232;p15"/>
            <p:cNvCxnSpPr/>
            <p:nvPr/>
          </p:nvCxnSpPr>
          <p:spPr>
            <a:xfrm>
              <a:off x="-12452" y="310275"/>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33" name="Google Shape;233;p15"/>
            <p:cNvCxnSpPr/>
            <p:nvPr/>
          </p:nvCxnSpPr>
          <p:spPr>
            <a:xfrm>
              <a:off x="-552" y="722848"/>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34" name="Google Shape;234;p15"/>
            <p:cNvCxnSpPr/>
            <p:nvPr/>
          </p:nvCxnSpPr>
          <p:spPr>
            <a:xfrm>
              <a:off x="-552" y="113542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35" name="Google Shape;235;p15"/>
            <p:cNvCxnSpPr/>
            <p:nvPr/>
          </p:nvCxnSpPr>
          <p:spPr>
            <a:xfrm>
              <a:off x="-552" y="1547993"/>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36" name="Google Shape;236;p15"/>
            <p:cNvCxnSpPr/>
            <p:nvPr/>
          </p:nvCxnSpPr>
          <p:spPr>
            <a:xfrm>
              <a:off x="-552" y="1960566"/>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37" name="Google Shape;237;p15"/>
            <p:cNvCxnSpPr/>
            <p:nvPr/>
          </p:nvCxnSpPr>
          <p:spPr>
            <a:xfrm>
              <a:off x="-552" y="2373139"/>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38" name="Google Shape;238;p15"/>
            <p:cNvCxnSpPr/>
            <p:nvPr/>
          </p:nvCxnSpPr>
          <p:spPr>
            <a:xfrm>
              <a:off x="-552" y="2785711"/>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39" name="Google Shape;239;p15"/>
            <p:cNvCxnSpPr/>
            <p:nvPr/>
          </p:nvCxnSpPr>
          <p:spPr>
            <a:xfrm>
              <a:off x="-552" y="3198284"/>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40" name="Google Shape;240;p15"/>
            <p:cNvCxnSpPr/>
            <p:nvPr/>
          </p:nvCxnSpPr>
          <p:spPr>
            <a:xfrm>
              <a:off x="-552" y="3610857"/>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41" name="Google Shape;241;p15"/>
            <p:cNvCxnSpPr/>
            <p:nvPr/>
          </p:nvCxnSpPr>
          <p:spPr>
            <a:xfrm>
              <a:off x="-552" y="4436002"/>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42" name="Google Shape;242;p15"/>
            <p:cNvCxnSpPr/>
            <p:nvPr/>
          </p:nvCxnSpPr>
          <p:spPr>
            <a:xfrm>
              <a:off x="-552" y="4848575"/>
              <a:ext cx="9168900" cy="0"/>
            </a:xfrm>
            <a:prstGeom prst="straightConnector1">
              <a:avLst/>
            </a:prstGeom>
            <a:noFill/>
            <a:ln w="9525" cap="flat" cmpd="sng">
              <a:solidFill>
                <a:schemeClr val="lt2"/>
              </a:solidFill>
              <a:prstDash val="solid"/>
              <a:round/>
              <a:headEnd type="none" w="med" len="med"/>
              <a:tailEnd type="none" w="med" len="med"/>
            </a:ln>
          </p:spPr>
        </p:cxnSp>
      </p:grpSp>
      <p:sp>
        <p:nvSpPr>
          <p:cNvPr id="243" name="Google Shape;243;p15"/>
          <p:cNvSpPr txBox="1">
            <a:spLocks noGrp="1"/>
          </p:cNvSpPr>
          <p:nvPr>
            <p:ph type="ctrTitle"/>
          </p:nvPr>
        </p:nvSpPr>
        <p:spPr>
          <a:xfrm>
            <a:off x="2008800" y="516850"/>
            <a:ext cx="51264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Permanent Marker"/>
              <a:buNone/>
              <a:defRPr sz="2400">
                <a:latin typeface="Permanent Marker"/>
                <a:ea typeface="Permanent Marker"/>
                <a:cs typeface="Permanent Marker"/>
                <a:sym typeface="Permanent Marker"/>
              </a:defRPr>
            </a:lvl1pPr>
            <a:lvl2pPr lvl="1" algn="ctr" rtl="0">
              <a:spcBef>
                <a:spcPts val="0"/>
              </a:spcBef>
              <a:spcAft>
                <a:spcPts val="0"/>
              </a:spcAft>
              <a:buSzPts val="3000"/>
              <a:buFont typeface="Permanent Marker"/>
              <a:buNone/>
              <a:defRPr sz="3000">
                <a:latin typeface="Permanent Marker"/>
                <a:ea typeface="Permanent Marker"/>
                <a:cs typeface="Permanent Marker"/>
                <a:sym typeface="Permanent Marker"/>
              </a:defRPr>
            </a:lvl2pPr>
            <a:lvl3pPr lvl="2" algn="ctr" rtl="0">
              <a:spcBef>
                <a:spcPts val="0"/>
              </a:spcBef>
              <a:spcAft>
                <a:spcPts val="0"/>
              </a:spcAft>
              <a:buSzPts val="3000"/>
              <a:buFont typeface="Permanent Marker"/>
              <a:buNone/>
              <a:defRPr sz="3000">
                <a:latin typeface="Permanent Marker"/>
                <a:ea typeface="Permanent Marker"/>
                <a:cs typeface="Permanent Marker"/>
                <a:sym typeface="Permanent Marker"/>
              </a:defRPr>
            </a:lvl3pPr>
            <a:lvl4pPr lvl="3" algn="ctr" rtl="0">
              <a:spcBef>
                <a:spcPts val="0"/>
              </a:spcBef>
              <a:spcAft>
                <a:spcPts val="0"/>
              </a:spcAft>
              <a:buSzPts val="3000"/>
              <a:buFont typeface="Permanent Marker"/>
              <a:buNone/>
              <a:defRPr sz="3000">
                <a:latin typeface="Permanent Marker"/>
                <a:ea typeface="Permanent Marker"/>
                <a:cs typeface="Permanent Marker"/>
                <a:sym typeface="Permanent Marker"/>
              </a:defRPr>
            </a:lvl4pPr>
            <a:lvl5pPr lvl="4" algn="ctr" rtl="0">
              <a:spcBef>
                <a:spcPts val="0"/>
              </a:spcBef>
              <a:spcAft>
                <a:spcPts val="0"/>
              </a:spcAft>
              <a:buSzPts val="3000"/>
              <a:buFont typeface="Permanent Marker"/>
              <a:buNone/>
              <a:defRPr sz="3000">
                <a:latin typeface="Permanent Marker"/>
                <a:ea typeface="Permanent Marker"/>
                <a:cs typeface="Permanent Marker"/>
                <a:sym typeface="Permanent Marker"/>
              </a:defRPr>
            </a:lvl5pPr>
            <a:lvl6pPr lvl="5" algn="ctr" rtl="0">
              <a:spcBef>
                <a:spcPts val="0"/>
              </a:spcBef>
              <a:spcAft>
                <a:spcPts val="0"/>
              </a:spcAft>
              <a:buSzPts val="3000"/>
              <a:buFont typeface="Permanent Marker"/>
              <a:buNone/>
              <a:defRPr sz="3000">
                <a:latin typeface="Permanent Marker"/>
                <a:ea typeface="Permanent Marker"/>
                <a:cs typeface="Permanent Marker"/>
                <a:sym typeface="Permanent Marker"/>
              </a:defRPr>
            </a:lvl6pPr>
            <a:lvl7pPr lvl="6" algn="ctr" rtl="0">
              <a:spcBef>
                <a:spcPts val="0"/>
              </a:spcBef>
              <a:spcAft>
                <a:spcPts val="0"/>
              </a:spcAft>
              <a:buSzPts val="3000"/>
              <a:buFont typeface="Permanent Marker"/>
              <a:buNone/>
              <a:defRPr sz="3000">
                <a:latin typeface="Permanent Marker"/>
                <a:ea typeface="Permanent Marker"/>
                <a:cs typeface="Permanent Marker"/>
                <a:sym typeface="Permanent Marker"/>
              </a:defRPr>
            </a:lvl7pPr>
            <a:lvl8pPr lvl="7" algn="ctr" rtl="0">
              <a:spcBef>
                <a:spcPts val="0"/>
              </a:spcBef>
              <a:spcAft>
                <a:spcPts val="0"/>
              </a:spcAft>
              <a:buSzPts val="3000"/>
              <a:buFont typeface="Permanent Marker"/>
              <a:buNone/>
              <a:defRPr sz="3000">
                <a:latin typeface="Permanent Marker"/>
                <a:ea typeface="Permanent Marker"/>
                <a:cs typeface="Permanent Marker"/>
                <a:sym typeface="Permanent Marker"/>
              </a:defRPr>
            </a:lvl8pPr>
            <a:lvl9pPr lvl="8" algn="ctr" rtl="0">
              <a:spcBef>
                <a:spcPts val="0"/>
              </a:spcBef>
              <a:spcAft>
                <a:spcPts val="0"/>
              </a:spcAft>
              <a:buSzPts val="3000"/>
              <a:buFont typeface="Permanent Marker"/>
              <a:buNone/>
              <a:defRPr sz="3000">
                <a:latin typeface="Permanent Marker"/>
                <a:ea typeface="Permanent Marker"/>
                <a:cs typeface="Permanent Marker"/>
                <a:sym typeface="Permanent Marke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SIX COLUMNS">
  <p:cSld name="BLANK_4">
    <p:spTree>
      <p:nvGrpSpPr>
        <p:cNvPr id="1" name="Shape 244"/>
        <p:cNvGrpSpPr/>
        <p:nvPr/>
      </p:nvGrpSpPr>
      <p:grpSpPr>
        <a:xfrm>
          <a:off x="0" y="0"/>
          <a:ext cx="0" cy="0"/>
          <a:chOff x="0" y="0"/>
          <a:chExt cx="0" cy="0"/>
        </a:xfrm>
      </p:grpSpPr>
      <p:grpSp>
        <p:nvGrpSpPr>
          <p:cNvPr id="245" name="Google Shape;245;p16"/>
          <p:cNvGrpSpPr/>
          <p:nvPr/>
        </p:nvGrpSpPr>
        <p:grpSpPr>
          <a:xfrm>
            <a:off x="-12452" y="310275"/>
            <a:ext cx="9180800" cy="4538300"/>
            <a:chOff x="-12452" y="310275"/>
            <a:chExt cx="9180800" cy="4538300"/>
          </a:xfrm>
        </p:grpSpPr>
        <p:cxnSp>
          <p:nvCxnSpPr>
            <p:cNvPr id="246" name="Google Shape;246;p16"/>
            <p:cNvCxnSpPr/>
            <p:nvPr/>
          </p:nvCxnSpPr>
          <p:spPr>
            <a:xfrm>
              <a:off x="-552" y="402343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47" name="Google Shape;247;p16"/>
            <p:cNvCxnSpPr/>
            <p:nvPr/>
          </p:nvCxnSpPr>
          <p:spPr>
            <a:xfrm>
              <a:off x="-12452" y="310275"/>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48" name="Google Shape;248;p16"/>
            <p:cNvCxnSpPr/>
            <p:nvPr/>
          </p:nvCxnSpPr>
          <p:spPr>
            <a:xfrm>
              <a:off x="-552" y="722848"/>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49" name="Google Shape;249;p16"/>
            <p:cNvCxnSpPr/>
            <p:nvPr/>
          </p:nvCxnSpPr>
          <p:spPr>
            <a:xfrm>
              <a:off x="-552" y="113542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50" name="Google Shape;250;p16"/>
            <p:cNvCxnSpPr/>
            <p:nvPr/>
          </p:nvCxnSpPr>
          <p:spPr>
            <a:xfrm>
              <a:off x="-552" y="1547993"/>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51" name="Google Shape;251;p16"/>
            <p:cNvCxnSpPr/>
            <p:nvPr/>
          </p:nvCxnSpPr>
          <p:spPr>
            <a:xfrm>
              <a:off x="-552" y="1960566"/>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52" name="Google Shape;252;p16"/>
            <p:cNvCxnSpPr/>
            <p:nvPr/>
          </p:nvCxnSpPr>
          <p:spPr>
            <a:xfrm>
              <a:off x="-552" y="2373139"/>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53" name="Google Shape;253;p16"/>
            <p:cNvCxnSpPr/>
            <p:nvPr/>
          </p:nvCxnSpPr>
          <p:spPr>
            <a:xfrm>
              <a:off x="-552" y="2785711"/>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54" name="Google Shape;254;p16"/>
            <p:cNvCxnSpPr/>
            <p:nvPr/>
          </p:nvCxnSpPr>
          <p:spPr>
            <a:xfrm>
              <a:off x="-552" y="3198284"/>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55" name="Google Shape;255;p16"/>
            <p:cNvCxnSpPr/>
            <p:nvPr/>
          </p:nvCxnSpPr>
          <p:spPr>
            <a:xfrm>
              <a:off x="-552" y="3610857"/>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56" name="Google Shape;256;p16"/>
            <p:cNvCxnSpPr/>
            <p:nvPr/>
          </p:nvCxnSpPr>
          <p:spPr>
            <a:xfrm>
              <a:off x="-552" y="4436002"/>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57" name="Google Shape;257;p16"/>
            <p:cNvCxnSpPr/>
            <p:nvPr/>
          </p:nvCxnSpPr>
          <p:spPr>
            <a:xfrm>
              <a:off x="-552" y="4848575"/>
              <a:ext cx="9168900" cy="0"/>
            </a:xfrm>
            <a:prstGeom prst="straightConnector1">
              <a:avLst/>
            </a:prstGeom>
            <a:noFill/>
            <a:ln w="9525" cap="flat" cmpd="sng">
              <a:solidFill>
                <a:schemeClr val="lt2"/>
              </a:solidFill>
              <a:prstDash val="solid"/>
              <a:round/>
              <a:headEnd type="none" w="med" len="med"/>
              <a:tailEnd type="none" w="med" len="med"/>
            </a:ln>
          </p:spPr>
        </p:cxnSp>
      </p:grpSp>
      <p:sp>
        <p:nvSpPr>
          <p:cNvPr id="258" name="Google Shape;258;p16"/>
          <p:cNvSpPr txBox="1">
            <a:spLocks noGrp="1"/>
          </p:cNvSpPr>
          <p:nvPr>
            <p:ph type="subTitle" idx="1"/>
          </p:nvPr>
        </p:nvSpPr>
        <p:spPr>
          <a:xfrm>
            <a:off x="1481102" y="2133400"/>
            <a:ext cx="16893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259" name="Google Shape;259;p16"/>
          <p:cNvSpPr txBox="1">
            <a:spLocks noGrp="1"/>
          </p:cNvSpPr>
          <p:nvPr>
            <p:ph type="subTitle" idx="2"/>
          </p:nvPr>
        </p:nvSpPr>
        <p:spPr>
          <a:xfrm>
            <a:off x="3727341" y="2133400"/>
            <a:ext cx="16893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260" name="Google Shape;260;p16"/>
          <p:cNvSpPr txBox="1">
            <a:spLocks noGrp="1"/>
          </p:cNvSpPr>
          <p:nvPr>
            <p:ph type="subTitle" idx="3"/>
          </p:nvPr>
        </p:nvSpPr>
        <p:spPr>
          <a:xfrm>
            <a:off x="5973583" y="2133400"/>
            <a:ext cx="16893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261" name="Google Shape;261;p16"/>
          <p:cNvSpPr txBox="1">
            <a:spLocks noGrp="1"/>
          </p:cNvSpPr>
          <p:nvPr>
            <p:ph type="ctrTitle"/>
          </p:nvPr>
        </p:nvSpPr>
        <p:spPr>
          <a:xfrm>
            <a:off x="1413763" y="1324300"/>
            <a:ext cx="18240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Font typeface="Permanent Marker"/>
              <a:buNone/>
              <a:defRPr sz="1400">
                <a:latin typeface="Permanent Marker"/>
                <a:ea typeface="Permanent Marker"/>
                <a:cs typeface="Permanent Marker"/>
                <a:sym typeface="Permanent Marker"/>
              </a:defRPr>
            </a:lvl1pPr>
            <a:lvl2pPr lvl="1" algn="ctr" rtl="0">
              <a:spcBef>
                <a:spcPts val="0"/>
              </a:spcBef>
              <a:spcAft>
                <a:spcPts val="0"/>
              </a:spcAft>
              <a:buSzPts val="1400"/>
              <a:buFont typeface="Permanent Marker"/>
              <a:buNone/>
              <a:defRPr sz="1400">
                <a:latin typeface="Permanent Marker"/>
                <a:ea typeface="Permanent Marker"/>
                <a:cs typeface="Permanent Marker"/>
                <a:sym typeface="Permanent Marker"/>
              </a:defRPr>
            </a:lvl2pPr>
            <a:lvl3pPr lvl="2" algn="ctr" rtl="0">
              <a:spcBef>
                <a:spcPts val="0"/>
              </a:spcBef>
              <a:spcAft>
                <a:spcPts val="0"/>
              </a:spcAft>
              <a:buSzPts val="1400"/>
              <a:buFont typeface="Permanent Marker"/>
              <a:buNone/>
              <a:defRPr sz="1400">
                <a:latin typeface="Permanent Marker"/>
                <a:ea typeface="Permanent Marker"/>
                <a:cs typeface="Permanent Marker"/>
                <a:sym typeface="Permanent Marker"/>
              </a:defRPr>
            </a:lvl3pPr>
            <a:lvl4pPr lvl="3" algn="ctr" rtl="0">
              <a:spcBef>
                <a:spcPts val="0"/>
              </a:spcBef>
              <a:spcAft>
                <a:spcPts val="0"/>
              </a:spcAft>
              <a:buSzPts val="1400"/>
              <a:buFont typeface="Permanent Marker"/>
              <a:buNone/>
              <a:defRPr sz="1400">
                <a:latin typeface="Permanent Marker"/>
                <a:ea typeface="Permanent Marker"/>
                <a:cs typeface="Permanent Marker"/>
                <a:sym typeface="Permanent Marker"/>
              </a:defRPr>
            </a:lvl4pPr>
            <a:lvl5pPr lvl="4" algn="ctr" rtl="0">
              <a:spcBef>
                <a:spcPts val="0"/>
              </a:spcBef>
              <a:spcAft>
                <a:spcPts val="0"/>
              </a:spcAft>
              <a:buSzPts val="1400"/>
              <a:buFont typeface="Permanent Marker"/>
              <a:buNone/>
              <a:defRPr sz="1400">
                <a:latin typeface="Permanent Marker"/>
                <a:ea typeface="Permanent Marker"/>
                <a:cs typeface="Permanent Marker"/>
                <a:sym typeface="Permanent Marker"/>
              </a:defRPr>
            </a:lvl5pPr>
            <a:lvl6pPr lvl="5" algn="ctr" rtl="0">
              <a:spcBef>
                <a:spcPts val="0"/>
              </a:spcBef>
              <a:spcAft>
                <a:spcPts val="0"/>
              </a:spcAft>
              <a:buSzPts val="1400"/>
              <a:buFont typeface="Permanent Marker"/>
              <a:buNone/>
              <a:defRPr sz="1400">
                <a:latin typeface="Permanent Marker"/>
                <a:ea typeface="Permanent Marker"/>
                <a:cs typeface="Permanent Marker"/>
                <a:sym typeface="Permanent Marker"/>
              </a:defRPr>
            </a:lvl6pPr>
            <a:lvl7pPr lvl="6" algn="ctr" rtl="0">
              <a:spcBef>
                <a:spcPts val="0"/>
              </a:spcBef>
              <a:spcAft>
                <a:spcPts val="0"/>
              </a:spcAft>
              <a:buSzPts val="1400"/>
              <a:buFont typeface="Permanent Marker"/>
              <a:buNone/>
              <a:defRPr sz="1400">
                <a:latin typeface="Permanent Marker"/>
                <a:ea typeface="Permanent Marker"/>
                <a:cs typeface="Permanent Marker"/>
                <a:sym typeface="Permanent Marker"/>
              </a:defRPr>
            </a:lvl7pPr>
            <a:lvl8pPr lvl="7" algn="ctr" rtl="0">
              <a:spcBef>
                <a:spcPts val="0"/>
              </a:spcBef>
              <a:spcAft>
                <a:spcPts val="0"/>
              </a:spcAft>
              <a:buSzPts val="1400"/>
              <a:buFont typeface="Permanent Marker"/>
              <a:buNone/>
              <a:defRPr sz="1400">
                <a:latin typeface="Permanent Marker"/>
                <a:ea typeface="Permanent Marker"/>
                <a:cs typeface="Permanent Marker"/>
                <a:sym typeface="Permanent Marker"/>
              </a:defRPr>
            </a:lvl8pPr>
            <a:lvl9pPr lvl="8" algn="ctr" rtl="0">
              <a:spcBef>
                <a:spcPts val="0"/>
              </a:spcBef>
              <a:spcAft>
                <a:spcPts val="0"/>
              </a:spcAft>
              <a:buSzPts val="1400"/>
              <a:buFont typeface="Permanent Marker"/>
              <a:buNone/>
              <a:defRPr sz="1400">
                <a:latin typeface="Permanent Marker"/>
                <a:ea typeface="Permanent Marker"/>
                <a:cs typeface="Permanent Marker"/>
                <a:sym typeface="Permanent Marker"/>
              </a:defRPr>
            </a:lvl9pPr>
          </a:lstStyle>
          <a:p>
            <a:endParaRPr/>
          </a:p>
        </p:txBody>
      </p:sp>
      <p:sp>
        <p:nvSpPr>
          <p:cNvPr id="262" name="Google Shape;262;p16"/>
          <p:cNvSpPr txBox="1">
            <a:spLocks noGrp="1"/>
          </p:cNvSpPr>
          <p:nvPr>
            <p:ph type="ctrTitle" idx="4"/>
          </p:nvPr>
        </p:nvSpPr>
        <p:spPr>
          <a:xfrm>
            <a:off x="3660015" y="1324300"/>
            <a:ext cx="18240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Font typeface="Permanent Marker"/>
              <a:buNone/>
              <a:defRPr sz="1400">
                <a:latin typeface="Permanent Marker"/>
                <a:ea typeface="Permanent Marker"/>
                <a:cs typeface="Permanent Marker"/>
                <a:sym typeface="Permanent Marker"/>
              </a:defRPr>
            </a:lvl1pPr>
            <a:lvl2pPr lvl="1" algn="ctr" rtl="0">
              <a:spcBef>
                <a:spcPts val="0"/>
              </a:spcBef>
              <a:spcAft>
                <a:spcPts val="0"/>
              </a:spcAft>
              <a:buSzPts val="1400"/>
              <a:buFont typeface="Permanent Marker"/>
              <a:buNone/>
              <a:defRPr sz="1400">
                <a:latin typeface="Permanent Marker"/>
                <a:ea typeface="Permanent Marker"/>
                <a:cs typeface="Permanent Marker"/>
                <a:sym typeface="Permanent Marker"/>
              </a:defRPr>
            </a:lvl2pPr>
            <a:lvl3pPr lvl="2" algn="ctr" rtl="0">
              <a:spcBef>
                <a:spcPts val="0"/>
              </a:spcBef>
              <a:spcAft>
                <a:spcPts val="0"/>
              </a:spcAft>
              <a:buSzPts val="1400"/>
              <a:buFont typeface="Permanent Marker"/>
              <a:buNone/>
              <a:defRPr sz="1400">
                <a:latin typeface="Permanent Marker"/>
                <a:ea typeface="Permanent Marker"/>
                <a:cs typeface="Permanent Marker"/>
                <a:sym typeface="Permanent Marker"/>
              </a:defRPr>
            </a:lvl3pPr>
            <a:lvl4pPr lvl="3" algn="ctr" rtl="0">
              <a:spcBef>
                <a:spcPts val="0"/>
              </a:spcBef>
              <a:spcAft>
                <a:spcPts val="0"/>
              </a:spcAft>
              <a:buSzPts val="1400"/>
              <a:buFont typeface="Permanent Marker"/>
              <a:buNone/>
              <a:defRPr sz="1400">
                <a:latin typeface="Permanent Marker"/>
                <a:ea typeface="Permanent Marker"/>
                <a:cs typeface="Permanent Marker"/>
                <a:sym typeface="Permanent Marker"/>
              </a:defRPr>
            </a:lvl4pPr>
            <a:lvl5pPr lvl="4" algn="ctr" rtl="0">
              <a:spcBef>
                <a:spcPts val="0"/>
              </a:spcBef>
              <a:spcAft>
                <a:spcPts val="0"/>
              </a:spcAft>
              <a:buSzPts val="1400"/>
              <a:buFont typeface="Permanent Marker"/>
              <a:buNone/>
              <a:defRPr sz="1400">
                <a:latin typeface="Permanent Marker"/>
                <a:ea typeface="Permanent Marker"/>
                <a:cs typeface="Permanent Marker"/>
                <a:sym typeface="Permanent Marker"/>
              </a:defRPr>
            </a:lvl5pPr>
            <a:lvl6pPr lvl="5" algn="ctr" rtl="0">
              <a:spcBef>
                <a:spcPts val="0"/>
              </a:spcBef>
              <a:spcAft>
                <a:spcPts val="0"/>
              </a:spcAft>
              <a:buSzPts val="1400"/>
              <a:buFont typeface="Permanent Marker"/>
              <a:buNone/>
              <a:defRPr sz="1400">
                <a:latin typeface="Permanent Marker"/>
                <a:ea typeface="Permanent Marker"/>
                <a:cs typeface="Permanent Marker"/>
                <a:sym typeface="Permanent Marker"/>
              </a:defRPr>
            </a:lvl6pPr>
            <a:lvl7pPr lvl="6" algn="ctr" rtl="0">
              <a:spcBef>
                <a:spcPts val="0"/>
              </a:spcBef>
              <a:spcAft>
                <a:spcPts val="0"/>
              </a:spcAft>
              <a:buSzPts val="1400"/>
              <a:buFont typeface="Permanent Marker"/>
              <a:buNone/>
              <a:defRPr sz="1400">
                <a:latin typeface="Permanent Marker"/>
                <a:ea typeface="Permanent Marker"/>
                <a:cs typeface="Permanent Marker"/>
                <a:sym typeface="Permanent Marker"/>
              </a:defRPr>
            </a:lvl7pPr>
            <a:lvl8pPr lvl="7" algn="ctr" rtl="0">
              <a:spcBef>
                <a:spcPts val="0"/>
              </a:spcBef>
              <a:spcAft>
                <a:spcPts val="0"/>
              </a:spcAft>
              <a:buSzPts val="1400"/>
              <a:buFont typeface="Permanent Marker"/>
              <a:buNone/>
              <a:defRPr sz="1400">
                <a:latin typeface="Permanent Marker"/>
                <a:ea typeface="Permanent Marker"/>
                <a:cs typeface="Permanent Marker"/>
                <a:sym typeface="Permanent Marker"/>
              </a:defRPr>
            </a:lvl8pPr>
            <a:lvl9pPr lvl="8" algn="ctr" rtl="0">
              <a:spcBef>
                <a:spcPts val="0"/>
              </a:spcBef>
              <a:spcAft>
                <a:spcPts val="0"/>
              </a:spcAft>
              <a:buSzPts val="1400"/>
              <a:buFont typeface="Permanent Marker"/>
              <a:buNone/>
              <a:defRPr sz="1400">
                <a:latin typeface="Permanent Marker"/>
                <a:ea typeface="Permanent Marker"/>
                <a:cs typeface="Permanent Marker"/>
                <a:sym typeface="Permanent Marker"/>
              </a:defRPr>
            </a:lvl9pPr>
          </a:lstStyle>
          <a:p>
            <a:endParaRPr/>
          </a:p>
        </p:txBody>
      </p:sp>
      <p:sp>
        <p:nvSpPr>
          <p:cNvPr id="263" name="Google Shape;263;p16"/>
          <p:cNvSpPr txBox="1">
            <a:spLocks noGrp="1"/>
          </p:cNvSpPr>
          <p:nvPr>
            <p:ph type="ctrTitle" idx="5"/>
          </p:nvPr>
        </p:nvSpPr>
        <p:spPr>
          <a:xfrm>
            <a:off x="5906248" y="1324300"/>
            <a:ext cx="18240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Font typeface="Permanent Marker"/>
              <a:buNone/>
              <a:defRPr sz="1400">
                <a:latin typeface="Permanent Marker"/>
                <a:ea typeface="Permanent Marker"/>
                <a:cs typeface="Permanent Marker"/>
                <a:sym typeface="Permanent Marker"/>
              </a:defRPr>
            </a:lvl1pPr>
            <a:lvl2pPr lvl="1" algn="ctr" rtl="0">
              <a:spcBef>
                <a:spcPts val="0"/>
              </a:spcBef>
              <a:spcAft>
                <a:spcPts val="0"/>
              </a:spcAft>
              <a:buSzPts val="1400"/>
              <a:buFont typeface="Permanent Marker"/>
              <a:buNone/>
              <a:defRPr sz="1400">
                <a:latin typeface="Permanent Marker"/>
                <a:ea typeface="Permanent Marker"/>
                <a:cs typeface="Permanent Marker"/>
                <a:sym typeface="Permanent Marker"/>
              </a:defRPr>
            </a:lvl2pPr>
            <a:lvl3pPr lvl="2" algn="ctr" rtl="0">
              <a:spcBef>
                <a:spcPts val="0"/>
              </a:spcBef>
              <a:spcAft>
                <a:spcPts val="0"/>
              </a:spcAft>
              <a:buSzPts val="1400"/>
              <a:buFont typeface="Permanent Marker"/>
              <a:buNone/>
              <a:defRPr sz="1400">
                <a:latin typeface="Permanent Marker"/>
                <a:ea typeface="Permanent Marker"/>
                <a:cs typeface="Permanent Marker"/>
                <a:sym typeface="Permanent Marker"/>
              </a:defRPr>
            </a:lvl3pPr>
            <a:lvl4pPr lvl="3" algn="ctr" rtl="0">
              <a:spcBef>
                <a:spcPts val="0"/>
              </a:spcBef>
              <a:spcAft>
                <a:spcPts val="0"/>
              </a:spcAft>
              <a:buSzPts val="1400"/>
              <a:buFont typeface="Permanent Marker"/>
              <a:buNone/>
              <a:defRPr sz="1400">
                <a:latin typeface="Permanent Marker"/>
                <a:ea typeface="Permanent Marker"/>
                <a:cs typeface="Permanent Marker"/>
                <a:sym typeface="Permanent Marker"/>
              </a:defRPr>
            </a:lvl4pPr>
            <a:lvl5pPr lvl="4" algn="ctr" rtl="0">
              <a:spcBef>
                <a:spcPts val="0"/>
              </a:spcBef>
              <a:spcAft>
                <a:spcPts val="0"/>
              </a:spcAft>
              <a:buSzPts val="1400"/>
              <a:buFont typeface="Permanent Marker"/>
              <a:buNone/>
              <a:defRPr sz="1400">
                <a:latin typeface="Permanent Marker"/>
                <a:ea typeface="Permanent Marker"/>
                <a:cs typeface="Permanent Marker"/>
                <a:sym typeface="Permanent Marker"/>
              </a:defRPr>
            </a:lvl5pPr>
            <a:lvl6pPr lvl="5" algn="ctr" rtl="0">
              <a:spcBef>
                <a:spcPts val="0"/>
              </a:spcBef>
              <a:spcAft>
                <a:spcPts val="0"/>
              </a:spcAft>
              <a:buSzPts val="1400"/>
              <a:buFont typeface="Permanent Marker"/>
              <a:buNone/>
              <a:defRPr sz="1400">
                <a:latin typeface="Permanent Marker"/>
                <a:ea typeface="Permanent Marker"/>
                <a:cs typeface="Permanent Marker"/>
                <a:sym typeface="Permanent Marker"/>
              </a:defRPr>
            </a:lvl6pPr>
            <a:lvl7pPr lvl="6" algn="ctr" rtl="0">
              <a:spcBef>
                <a:spcPts val="0"/>
              </a:spcBef>
              <a:spcAft>
                <a:spcPts val="0"/>
              </a:spcAft>
              <a:buSzPts val="1400"/>
              <a:buFont typeface="Permanent Marker"/>
              <a:buNone/>
              <a:defRPr sz="1400">
                <a:latin typeface="Permanent Marker"/>
                <a:ea typeface="Permanent Marker"/>
                <a:cs typeface="Permanent Marker"/>
                <a:sym typeface="Permanent Marker"/>
              </a:defRPr>
            </a:lvl7pPr>
            <a:lvl8pPr lvl="7" algn="ctr" rtl="0">
              <a:spcBef>
                <a:spcPts val="0"/>
              </a:spcBef>
              <a:spcAft>
                <a:spcPts val="0"/>
              </a:spcAft>
              <a:buSzPts val="1400"/>
              <a:buFont typeface="Permanent Marker"/>
              <a:buNone/>
              <a:defRPr sz="1400">
                <a:latin typeface="Permanent Marker"/>
                <a:ea typeface="Permanent Marker"/>
                <a:cs typeface="Permanent Marker"/>
                <a:sym typeface="Permanent Marker"/>
              </a:defRPr>
            </a:lvl8pPr>
            <a:lvl9pPr lvl="8" algn="ctr" rtl="0">
              <a:spcBef>
                <a:spcPts val="0"/>
              </a:spcBef>
              <a:spcAft>
                <a:spcPts val="0"/>
              </a:spcAft>
              <a:buSzPts val="1400"/>
              <a:buFont typeface="Permanent Marker"/>
              <a:buNone/>
              <a:defRPr sz="1400">
                <a:latin typeface="Permanent Marker"/>
                <a:ea typeface="Permanent Marker"/>
                <a:cs typeface="Permanent Marker"/>
                <a:sym typeface="Permanent Marker"/>
              </a:defRPr>
            </a:lvl9pPr>
          </a:lstStyle>
          <a:p>
            <a:endParaRPr/>
          </a:p>
        </p:txBody>
      </p:sp>
      <p:sp>
        <p:nvSpPr>
          <p:cNvPr id="264" name="Google Shape;264;p16"/>
          <p:cNvSpPr txBox="1">
            <a:spLocks noGrp="1"/>
          </p:cNvSpPr>
          <p:nvPr>
            <p:ph type="subTitle" idx="6"/>
          </p:nvPr>
        </p:nvSpPr>
        <p:spPr>
          <a:xfrm>
            <a:off x="1481102" y="3743125"/>
            <a:ext cx="16893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265" name="Google Shape;265;p16"/>
          <p:cNvSpPr txBox="1">
            <a:spLocks noGrp="1"/>
          </p:cNvSpPr>
          <p:nvPr>
            <p:ph type="subTitle" idx="7"/>
          </p:nvPr>
        </p:nvSpPr>
        <p:spPr>
          <a:xfrm>
            <a:off x="3727341" y="3743125"/>
            <a:ext cx="16893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266" name="Google Shape;266;p16"/>
          <p:cNvSpPr txBox="1">
            <a:spLocks noGrp="1"/>
          </p:cNvSpPr>
          <p:nvPr>
            <p:ph type="subTitle" idx="8"/>
          </p:nvPr>
        </p:nvSpPr>
        <p:spPr>
          <a:xfrm>
            <a:off x="5973570" y="3743125"/>
            <a:ext cx="16893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267" name="Google Shape;267;p16"/>
          <p:cNvSpPr txBox="1">
            <a:spLocks noGrp="1"/>
          </p:cNvSpPr>
          <p:nvPr>
            <p:ph type="ctrTitle" idx="9"/>
          </p:nvPr>
        </p:nvSpPr>
        <p:spPr>
          <a:xfrm>
            <a:off x="1413750" y="2934025"/>
            <a:ext cx="18240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Font typeface="Permanent Marker"/>
              <a:buNone/>
              <a:defRPr sz="1400">
                <a:latin typeface="Permanent Marker"/>
                <a:ea typeface="Permanent Marker"/>
                <a:cs typeface="Permanent Marker"/>
                <a:sym typeface="Permanent Marker"/>
              </a:defRPr>
            </a:lvl1pPr>
            <a:lvl2pPr lvl="1" algn="ctr" rtl="0">
              <a:spcBef>
                <a:spcPts val="0"/>
              </a:spcBef>
              <a:spcAft>
                <a:spcPts val="0"/>
              </a:spcAft>
              <a:buSzPts val="1400"/>
              <a:buFont typeface="Permanent Marker"/>
              <a:buNone/>
              <a:defRPr sz="1400">
                <a:latin typeface="Permanent Marker"/>
                <a:ea typeface="Permanent Marker"/>
                <a:cs typeface="Permanent Marker"/>
                <a:sym typeface="Permanent Marker"/>
              </a:defRPr>
            </a:lvl2pPr>
            <a:lvl3pPr lvl="2" algn="ctr" rtl="0">
              <a:spcBef>
                <a:spcPts val="0"/>
              </a:spcBef>
              <a:spcAft>
                <a:spcPts val="0"/>
              </a:spcAft>
              <a:buSzPts val="1400"/>
              <a:buFont typeface="Permanent Marker"/>
              <a:buNone/>
              <a:defRPr sz="1400">
                <a:latin typeface="Permanent Marker"/>
                <a:ea typeface="Permanent Marker"/>
                <a:cs typeface="Permanent Marker"/>
                <a:sym typeface="Permanent Marker"/>
              </a:defRPr>
            </a:lvl3pPr>
            <a:lvl4pPr lvl="3" algn="ctr" rtl="0">
              <a:spcBef>
                <a:spcPts val="0"/>
              </a:spcBef>
              <a:spcAft>
                <a:spcPts val="0"/>
              </a:spcAft>
              <a:buSzPts val="1400"/>
              <a:buFont typeface="Permanent Marker"/>
              <a:buNone/>
              <a:defRPr sz="1400">
                <a:latin typeface="Permanent Marker"/>
                <a:ea typeface="Permanent Marker"/>
                <a:cs typeface="Permanent Marker"/>
                <a:sym typeface="Permanent Marker"/>
              </a:defRPr>
            </a:lvl4pPr>
            <a:lvl5pPr lvl="4" algn="ctr" rtl="0">
              <a:spcBef>
                <a:spcPts val="0"/>
              </a:spcBef>
              <a:spcAft>
                <a:spcPts val="0"/>
              </a:spcAft>
              <a:buSzPts val="1400"/>
              <a:buFont typeface="Permanent Marker"/>
              <a:buNone/>
              <a:defRPr sz="1400">
                <a:latin typeface="Permanent Marker"/>
                <a:ea typeface="Permanent Marker"/>
                <a:cs typeface="Permanent Marker"/>
                <a:sym typeface="Permanent Marker"/>
              </a:defRPr>
            </a:lvl5pPr>
            <a:lvl6pPr lvl="5" algn="ctr" rtl="0">
              <a:spcBef>
                <a:spcPts val="0"/>
              </a:spcBef>
              <a:spcAft>
                <a:spcPts val="0"/>
              </a:spcAft>
              <a:buSzPts val="1400"/>
              <a:buFont typeface="Permanent Marker"/>
              <a:buNone/>
              <a:defRPr sz="1400">
                <a:latin typeface="Permanent Marker"/>
                <a:ea typeface="Permanent Marker"/>
                <a:cs typeface="Permanent Marker"/>
                <a:sym typeface="Permanent Marker"/>
              </a:defRPr>
            </a:lvl6pPr>
            <a:lvl7pPr lvl="6" algn="ctr" rtl="0">
              <a:spcBef>
                <a:spcPts val="0"/>
              </a:spcBef>
              <a:spcAft>
                <a:spcPts val="0"/>
              </a:spcAft>
              <a:buSzPts val="1400"/>
              <a:buFont typeface="Permanent Marker"/>
              <a:buNone/>
              <a:defRPr sz="1400">
                <a:latin typeface="Permanent Marker"/>
                <a:ea typeface="Permanent Marker"/>
                <a:cs typeface="Permanent Marker"/>
                <a:sym typeface="Permanent Marker"/>
              </a:defRPr>
            </a:lvl7pPr>
            <a:lvl8pPr lvl="7" algn="ctr" rtl="0">
              <a:spcBef>
                <a:spcPts val="0"/>
              </a:spcBef>
              <a:spcAft>
                <a:spcPts val="0"/>
              </a:spcAft>
              <a:buSzPts val="1400"/>
              <a:buFont typeface="Permanent Marker"/>
              <a:buNone/>
              <a:defRPr sz="1400">
                <a:latin typeface="Permanent Marker"/>
                <a:ea typeface="Permanent Marker"/>
                <a:cs typeface="Permanent Marker"/>
                <a:sym typeface="Permanent Marker"/>
              </a:defRPr>
            </a:lvl8pPr>
            <a:lvl9pPr lvl="8" algn="ctr" rtl="0">
              <a:spcBef>
                <a:spcPts val="0"/>
              </a:spcBef>
              <a:spcAft>
                <a:spcPts val="0"/>
              </a:spcAft>
              <a:buSzPts val="1400"/>
              <a:buFont typeface="Permanent Marker"/>
              <a:buNone/>
              <a:defRPr sz="1400">
                <a:latin typeface="Permanent Marker"/>
                <a:ea typeface="Permanent Marker"/>
                <a:cs typeface="Permanent Marker"/>
                <a:sym typeface="Permanent Marker"/>
              </a:defRPr>
            </a:lvl9pPr>
          </a:lstStyle>
          <a:p>
            <a:endParaRPr/>
          </a:p>
        </p:txBody>
      </p:sp>
      <p:sp>
        <p:nvSpPr>
          <p:cNvPr id="268" name="Google Shape;268;p16"/>
          <p:cNvSpPr txBox="1">
            <a:spLocks noGrp="1"/>
          </p:cNvSpPr>
          <p:nvPr>
            <p:ph type="ctrTitle" idx="13"/>
          </p:nvPr>
        </p:nvSpPr>
        <p:spPr>
          <a:xfrm>
            <a:off x="3660003" y="2934025"/>
            <a:ext cx="18240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Font typeface="Permanent Marker"/>
              <a:buNone/>
              <a:defRPr sz="1400">
                <a:latin typeface="Permanent Marker"/>
                <a:ea typeface="Permanent Marker"/>
                <a:cs typeface="Permanent Marker"/>
                <a:sym typeface="Permanent Marker"/>
              </a:defRPr>
            </a:lvl1pPr>
            <a:lvl2pPr lvl="1" algn="ctr" rtl="0">
              <a:spcBef>
                <a:spcPts val="0"/>
              </a:spcBef>
              <a:spcAft>
                <a:spcPts val="0"/>
              </a:spcAft>
              <a:buSzPts val="1400"/>
              <a:buFont typeface="Permanent Marker"/>
              <a:buNone/>
              <a:defRPr sz="1400">
                <a:latin typeface="Permanent Marker"/>
                <a:ea typeface="Permanent Marker"/>
                <a:cs typeface="Permanent Marker"/>
                <a:sym typeface="Permanent Marker"/>
              </a:defRPr>
            </a:lvl2pPr>
            <a:lvl3pPr lvl="2" algn="ctr" rtl="0">
              <a:spcBef>
                <a:spcPts val="0"/>
              </a:spcBef>
              <a:spcAft>
                <a:spcPts val="0"/>
              </a:spcAft>
              <a:buSzPts val="1400"/>
              <a:buFont typeface="Permanent Marker"/>
              <a:buNone/>
              <a:defRPr sz="1400">
                <a:latin typeface="Permanent Marker"/>
                <a:ea typeface="Permanent Marker"/>
                <a:cs typeface="Permanent Marker"/>
                <a:sym typeface="Permanent Marker"/>
              </a:defRPr>
            </a:lvl3pPr>
            <a:lvl4pPr lvl="3" algn="ctr" rtl="0">
              <a:spcBef>
                <a:spcPts val="0"/>
              </a:spcBef>
              <a:spcAft>
                <a:spcPts val="0"/>
              </a:spcAft>
              <a:buSzPts val="1400"/>
              <a:buFont typeface="Permanent Marker"/>
              <a:buNone/>
              <a:defRPr sz="1400">
                <a:latin typeface="Permanent Marker"/>
                <a:ea typeface="Permanent Marker"/>
                <a:cs typeface="Permanent Marker"/>
                <a:sym typeface="Permanent Marker"/>
              </a:defRPr>
            </a:lvl4pPr>
            <a:lvl5pPr lvl="4" algn="ctr" rtl="0">
              <a:spcBef>
                <a:spcPts val="0"/>
              </a:spcBef>
              <a:spcAft>
                <a:spcPts val="0"/>
              </a:spcAft>
              <a:buSzPts val="1400"/>
              <a:buFont typeface="Permanent Marker"/>
              <a:buNone/>
              <a:defRPr sz="1400">
                <a:latin typeface="Permanent Marker"/>
                <a:ea typeface="Permanent Marker"/>
                <a:cs typeface="Permanent Marker"/>
                <a:sym typeface="Permanent Marker"/>
              </a:defRPr>
            </a:lvl5pPr>
            <a:lvl6pPr lvl="5" algn="ctr" rtl="0">
              <a:spcBef>
                <a:spcPts val="0"/>
              </a:spcBef>
              <a:spcAft>
                <a:spcPts val="0"/>
              </a:spcAft>
              <a:buSzPts val="1400"/>
              <a:buFont typeface="Permanent Marker"/>
              <a:buNone/>
              <a:defRPr sz="1400">
                <a:latin typeface="Permanent Marker"/>
                <a:ea typeface="Permanent Marker"/>
                <a:cs typeface="Permanent Marker"/>
                <a:sym typeface="Permanent Marker"/>
              </a:defRPr>
            </a:lvl6pPr>
            <a:lvl7pPr lvl="6" algn="ctr" rtl="0">
              <a:spcBef>
                <a:spcPts val="0"/>
              </a:spcBef>
              <a:spcAft>
                <a:spcPts val="0"/>
              </a:spcAft>
              <a:buSzPts val="1400"/>
              <a:buFont typeface="Permanent Marker"/>
              <a:buNone/>
              <a:defRPr sz="1400">
                <a:latin typeface="Permanent Marker"/>
                <a:ea typeface="Permanent Marker"/>
                <a:cs typeface="Permanent Marker"/>
                <a:sym typeface="Permanent Marker"/>
              </a:defRPr>
            </a:lvl7pPr>
            <a:lvl8pPr lvl="7" algn="ctr" rtl="0">
              <a:spcBef>
                <a:spcPts val="0"/>
              </a:spcBef>
              <a:spcAft>
                <a:spcPts val="0"/>
              </a:spcAft>
              <a:buSzPts val="1400"/>
              <a:buFont typeface="Permanent Marker"/>
              <a:buNone/>
              <a:defRPr sz="1400">
                <a:latin typeface="Permanent Marker"/>
                <a:ea typeface="Permanent Marker"/>
                <a:cs typeface="Permanent Marker"/>
                <a:sym typeface="Permanent Marker"/>
              </a:defRPr>
            </a:lvl8pPr>
            <a:lvl9pPr lvl="8" algn="ctr" rtl="0">
              <a:spcBef>
                <a:spcPts val="0"/>
              </a:spcBef>
              <a:spcAft>
                <a:spcPts val="0"/>
              </a:spcAft>
              <a:buSzPts val="1400"/>
              <a:buFont typeface="Permanent Marker"/>
              <a:buNone/>
              <a:defRPr sz="1400">
                <a:latin typeface="Permanent Marker"/>
                <a:ea typeface="Permanent Marker"/>
                <a:cs typeface="Permanent Marker"/>
                <a:sym typeface="Permanent Marker"/>
              </a:defRPr>
            </a:lvl9pPr>
          </a:lstStyle>
          <a:p>
            <a:endParaRPr/>
          </a:p>
        </p:txBody>
      </p:sp>
      <p:sp>
        <p:nvSpPr>
          <p:cNvPr id="269" name="Google Shape;269;p16"/>
          <p:cNvSpPr txBox="1">
            <a:spLocks noGrp="1"/>
          </p:cNvSpPr>
          <p:nvPr>
            <p:ph type="ctrTitle" idx="14"/>
          </p:nvPr>
        </p:nvSpPr>
        <p:spPr>
          <a:xfrm>
            <a:off x="5906236" y="2934025"/>
            <a:ext cx="18240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400"/>
              <a:buFont typeface="Permanent Marker"/>
              <a:buNone/>
              <a:defRPr sz="1400">
                <a:latin typeface="Permanent Marker"/>
                <a:ea typeface="Permanent Marker"/>
                <a:cs typeface="Permanent Marker"/>
                <a:sym typeface="Permanent Marker"/>
              </a:defRPr>
            </a:lvl1pPr>
            <a:lvl2pPr lvl="1" algn="ctr" rtl="0">
              <a:spcBef>
                <a:spcPts val="0"/>
              </a:spcBef>
              <a:spcAft>
                <a:spcPts val="0"/>
              </a:spcAft>
              <a:buSzPts val="1400"/>
              <a:buFont typeface="Permanent Marker"/>
              <a:buNone/>
              <a:defRPr sz="1400">
                <a:latin typeface="Permanent Marker"/>
                <a:ea typeface="Permanent Marker"/>
                <a:cs typeface="Permanent Marker"/>
                <a:sym typeface="Permanent Marker"/>
              </a:defRPr>
            </a:lvl2pPr>
            <a:lvl3pPr lvl="2" algn="ctr" rtl="0">
              <a:spcBef>
                <a:spcPts val="0"/>
              </a:spcBef>
              <a:spcAft>
                <a:spcPts val="0"/>
              </a:spcAft>
              <a:buSzPts val="1400"/>
              <a:buFont typeface="Permanent Marker"/>
              <a:buNone/>
              <a:defRPr sz="1400">
                <a:latin typeface="Permanent Marker"/>
                <a:ea typeface="Permanent Marker"/>
                <a:cs typeface="Permanent Marker"/>
                <a:sym typeface="Permanent Marker"/>
              </a:defRPr>
            </a:lvl3pPr>
            <a:lvl4pPr lvl="3" algn="ctr" rtl="0">
              <a:spcBef>
                <a:spcPts val="0"/>
              </a:spcBef>
              <a:spcAft>
                <a:spcPts val="0"/>
              </a:spcAft>
              <a:buSzPts val="1400"/>
              <a:buFont typeface="Permanent Marker"/>
              <a:buNone/>
              <a:defRPr sz="1400">
                <a:latin typeface="Permanent Marker"/>
                <a:ea typeface="Permanent Marker"/>
                <a:cs typeface="Permanent Marker"/>
                <a:sym typeface="Permanent Marker"/>
              </a:defRPr>
            </a:lvl4pPr>
            <a:lvl5pPr lvl="4" algn="ctr" rtl="0">
              <a:spcBef>
                <a:spcPts val="0"/>
              </a:spcBef>
              <a:spcAft>
                <a:spcPts val="0"/>
              </a:spcAft>
              <a:buSzPts val="1400"/>
              <a:buFont typeface="Permanent Marker"/>
              <a:buNone/>
              <a:defRPr sz="1400">
                <a:latin typeface="Permanent Marker"/>
                <a:ea typeface="Permanent Marker"/>
                <a:cs typeface="Permanent Marker"/>
                <a:sym typeface="Permanent Marker"/>
              </a:defRPr>
            </a:lvl5pPr>
            <a:lvl6pPr lvl="5" algn="ctr" rtl="0">
              <a:spcBef>
                <a:spcPts val="0"/>
              </a:spcBef>
              <a:spcAft>
                <a:spcPts val="0"/>
              </a:spcAft>
              <a:buSzPts val="1400"/>
              <a:buFont typeface="Permanent Marker"/>
              <a:buNone/>
              <a:defRPr sz="1400">
                <a:latin typeface="Permanent Marker"/>
                <a:ea typeface="Permanent Marker"/>
                <a:cs typeface="Permanent Marker"/>
                <a:sym typeface="Permanent Marker"/>
              </a:defRPr>
            </a:lvl6pPr>
            <a:lvl7pPr lvl="6" algn="ctr" rtl="0">
              <a:spcBef>
                <a:spcPts val="0"/>
              </a:spcBef>
              <a:spcAft>
                <a:spcPts val="0"/>
              </a:spcAft>
              <a:buSzPts val="1400"/>
              <a:buFont typeface="Permanent Marker"/>
              <a:buNone/>
              <a:defRPr sz="1400">
                <a:latin typeface="Permanent Marker"/>
                <a:ea typeface="Permanent Marker"/>
                <a:cs typeface="Permanent Marker"/>
                <a:sym typeface="Permanent Marker"/>
              </a:defRPr>
            </a:lvl7pPr>
            <a:lvl8pPr lvl="7" algn="ctr" rtl="0">
              <a:spcBef>
                <a:spcPts val="0"/>
              </a:spcBef>
              <a:spcAft>
                <a:spcPts val="0"/>
              </a:spcAft>
              <a:buSzPts val="1400"/>
              <a:buFont typeface="Permanent Marker"/>
              <a:buNone/>
              <a:defRPr sz="1400">
                <a:latin typeface="Permanent Marker"/>
                <a:ea typeface="Permanent Marker"/>
                <a:cs typeface="Permanent Marker"/>
                <a:sym typeface="Permanent Marker"/>
              </a:defRPr>
            </a:lvl8pPr>
            <a:lvl9pPr lvl="8" algn="ctr" rtl="0">
              <a:spcBef>
                <a:spcPts val="0"/>
              </a:spcBef>
              <a:spcAft>
                <a:spcPts val="0"/>
              </a:spcAft>
              <a:buSzPts val="1400"/>
              <a:buFont typeface="Permanent Marker"/>
              <a:buNone/>
              <a:defRPr sz="1400">
                <a:latin typeface="Permanent Marker"/>
                <a:ea typeface="Permanent Marker"/>
                <a:cs typeface="Permanent Marker"/>
                <a:sym typeface="Permanent Marker"/>
              </a:defRPr>
            </a:lvl9pPr>
          </a:lstStyle>
          <a:p>
            <a:endParaRPr/>
          </a:p>
        </p:txBody>
      </p:sp>
      <p:sp>
        <p:nvSpPr>
          <p:cNvPr id="270" name="Google Shape;270;p16"/>
          <p:cNvSpPr txBox="1">
            <a:spLocks noGrp="1"/>
          </p:cNvSpPr>
          <p:nvPr>
            <p:ph type="ctrTitle" idx="15"/>
          </p:nvPr>
        </p:nvSpPr>
        <p:spPr>
          <a:xfrm>
            <a:off x="2008800" y="516850"/>
            <a:ext cx="51264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Permanent Marker"/>
              <a:buNone/>
              <a:defRPr sz="2400">
                <a:latin typeface="Permanent Marker"/>
                <a:ea typeface="Permanent Marker"/>
                <a:cs typeface="Permanent Marker"/>
                <a:sym typeface="Permanent Marker"/>
              </a:defRPr>
            </a:lvl1pPr>
            <a:lvl2pPr lvl="1" algn="ctr" rtl="0">
              <a:spcBef>
                <a:spcPts val="0"/>
              </a:spcBef>
              <a:spcAft>
                <a:spcPts val="0"/>
              </a:spcAft>
              <a:buSzPts val="3000"/>
              <a:buFont typeface="Permanent Marker"/>
              <a:buNone/>
              <a:defRPr sz="3000">
                <a:latin typeface="Permanent Marker"/>
                <a:ea typeface="Permanent Marker"/>
                <a:cs typeface="Permanent Marker"/>
                <a:sym typeface="Permanent Marker"/>
              </a:defRPr>
            </a:lvl2pPr>
            <a:lvl3pPr lvl="2" algn="ctr" rtl="0">
              <a:spcBef>
                <a:spcPts val="0"/>
              </a:spcBef>
              <a:spcAft>
                <a:spcPts val="0"/>
              </a:spcAft>
              <a:buSzPts val="3000"/>
              <a:buFont typeface="Permanent Marker"/>
              <a:buNone/>
              <a:defRPr sz="3000">
                <a:latin typeface="Permanent Marker"/>
                <a:ea typeface="Permanent Marker"/>
                <a:cs typeface="Permanent Marker"/>
                <a:sym typeface="Permanent Marker"/>
              </a:defRPr>
            </a:lvl3pPr>
            <a:lvl4pPr lvl="3" algn="ctr" rtl="0">
              <a:spcBef>
                <a:spcPts val="0"/>
              </a:spcBef>
              <a:spcAft>
                <a:spcPts val="0"/>
              </a:spcAft>
              <a:buSzPts val="3000"/>
              <a:buFont typeface="Permanent Marker"/>
              <a:buNone/>
              <a:defRPr sz="3000">
                <a:latin typeface="Permanent Marker"/>
                <a:ea typeface="Permanent Marker"/>
                <a:cs typeface="Permanent Marker"/>
                <a:sym typeface="Permanent Marker"/>
              </a:defRPr>
            </a:lvl4pPr>
            <a:lvl5pPr lvl="4" algn="ctr" rtl="0">
              <a:spcBef>
                <a:spcPts val="0"/>
              </a:spcBef>
              <a:spcAft>
                <a:spcPts val="0"/>
              </a:spcAft>
              <a:buSzPts val="3000"/>
              <a:buFont typeface="Permanent Marker"/>
              <a:buNone/>
              <a:defRPr sz="3000">
                <a:latin typeface="Permanent Marker"/>
                <a:ea typeface="Permanent Marker"/>
                <a:cs typeface="Permanent Marker"/>
                <a:sym typeface="Permanent Marker"/>
              </a:defRPr>
            </a:lvl5pPr>
            <a:lvl6pPr lvl="5" algn="ctr" rtl="0">
              <a:spcBef>
                <a:spcPts val="0"/>
              </a:spcBef>
              <a:spcAft>
                <a:spcPts val="0"/>
              </a:spcAft>
              <a:buSzPts val="3000"/>
              <a:buFont typeface="Permanent Marker"/>
              <a:buNone/>
              <a:defRPr sz="3000">
                <a:latin typeface="Permanent Marker"/>
                <a:ea typeface="Permanent Marker"/>
                <a:cs typeface="Permanent Marker"/>
                <a:sym typeface="Permanent Marker"/>
              </a:defRPr>
            </a:lvl6pPr>
            <a:lvl7pPr lvl="6" algn="ctr" rtl="0">
              <a:spcBef>
                <a:spcPts val="0"/>
              </a:spcBef>
              <a:spcAft>
                <a:spcPts val="0"/>
              </a:spcAft>
              <a:buSzPts val="3000"/>
              <a:buFont typeface="Permanent Marker"/>
              <a:buNone/>
              <a:defRPr sz="3000">
                <a:latin typeface="Permanent Marker"/>
                <a:ea typeface="Permanent Marker"/>
                <a:cs typeface="Permanent Marker"/>
                <a:sym typeface="Permanent Marker"/>
              </a:defRPr>
            </a:lvl7pPr>
            <a:lvl8pPr lvl="7" algn="ctr" rtl="0">
              <a:spcBef>
                <a:spcPts val="0"/>
              </a:spcBef>
              <a:spcAft>
                <a:spcPts val="0"/>
              </a:spcAft>
              <a:buSzPts val="3000"/>
              <a:buFont typeface="Permanent Marker"/>
              <a:buNone/>
              <a:defRPr sz="3000">
                <a:latin typeface="Permanent Marker"/>
                <a:ea typeface="Permanent Marker"/>
                <a:cs typeface="Permanent Marker"/>
                <a:sym typeface="Permanent Marker"/>
              </a:defRPr>
            </a:lvl8pPr>
            <a:lvl9pPr lvl="8" algn="ctr" rtl="0">
              <a:spcBef>
                <a:spcPts val="0"/>
              </a:spcBef>
              <a:spcAft>
                <a:spcPts val="0"/>
              </a:spcAft>
              <a:buSzPts val="3000"/>
              <a:buFont typeface="Permanent Marker"/>
              <a:buNone/>
              <a:defRPr sz="3000">
                <a:latin typeface="Permanent Marker"/>
                <a:ea typeface="Permanent Marker"/>
                <a:cs typeface="Permanent Marker"/>
                <a:sym typeface="Permanent Marke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BULLET POINTS">
  <p:cSld name="BIG_NUMBER_1_1_2_2_1">
    <p:spTree>
      <p:nvGrpSpPr>
        <p:cNvPr id="1" name="Shape 288"/>
        <p:cNvGrpSpPr/>
        <p:nvPr/>
      </p:nvGrpSpPr>
      <p:grpSpPr>
        <a:xfrm>
          <a:off x="0" y="0"/>
          <a:ext cx="0" cy="0"/>
          <a:chOff x="0" y="0"/>
          <a:chExt cx="0" cy="0"/>
        </a:xfrm>
      </p:grpSpPr>
      <p:grpSp>
        <p:nvGrpSpPr>
          <p:cNvPr id="289" name="Google Shape;289;p18"/>
          <p:cNvGrpSpPr/>
          <p:nvPr/>
        </p:nvGrpSpPr>
        <p:grpSpPr>
          <a:xfrm>
            <a:off x="-12452" y="310275"/>
            <a:ext cx="9180800" cy="4538300"/>
            <a:chOff x="-12452" y="310275"/>
            <a:chExt cx="9180800" cy="4538300"/>
          </a:xfrm>
        </p:grpSpPr>
        <p:cxnSp>
          <p:nvCxnSpPr>
            <p:cNvPr id="290" name="Google Shape;290;p18"/>
            <p:cNvCxnSpPr/>
            <p:nvPr/>
          </p:nvCxnSpPr>
          <p:spPr>
            <a:xfrm>
              <a:off x="-552" y="402343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91" name="Google Shape;291;p18"/>
            <p:cNvCxnSpPr/>
            <p:nvPr/>
          </p:nvCxnSpPr>
          <p:spPr>
            <a:xfrm>
              <a:off x="-12452" y="310275"/>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92" name="Google Shape;292;p18"/>
            <p:cNvCxnSpPr/>
            <p:nvPr/>
          </p:nvCxnSpPr>
          <p:spPr>
            <a:xfrm>
              <a:off x="-552" y="722848"/>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93" name="Google Shape;293;p18"/>
            <p:cNvCxnSpPr/>
            <p:nvPr/>
          </p:nvCxnSpPr>
          <p:spPr>
            <a:xfrm>
              <a:off x="-552" y="113542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94" name="Google Shape;294;p18"/>
            <p:cNvCxnSpPr/>
            <p:nvPr/>
          </p:nvCxnSpPr>
          <p:spPr>
            <a:xfrm>
              <a:off x="-552" y="1547993"/>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95" name="Google Shape;295;p18"/>
            <p:cNvCxnSpPr/>
            <p:nvPr/>
          </p:nvCxnSpPr>
          <p:spPr>
            <a:xfrm>
              <a:off x="-552" y="1960566"/>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96" name="Google Shape;296;p18"/>
            <p:cNvCxnSpPr/>
            <p:nvPr/>
          </p:nvCxnSpPr>
          <p:spPr>
            <a:xfrm>
              <a:off x="-552" y="2373139"/>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97" name="Google Shape;297;p18"/>
            <p:cNvCxnSpPr/>
            <p:nvPr/>
          </p:nvCxnSpPr>
          <p:spPr>
            <a:xfrm>
              <a:off x="-552" y="2785711"/>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98" name="Google Shape;298;p18"/>
            <p:cNvCxnSpPr/>
            <p:nvPr/>
          </p:nvCxnSpPr>
          <p:spPr>
            <a:xfrm>
              <a:off x="-552" y="3198284"/>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299" name="Google Shape;299;p18"/>
            <p:cNvCxnSpPr/>
            <p:nvPr/>
          </p:nvCxnSpPr>
          <p:spPr>
            <a:xfrm>
              <a:off x="-552" y="3610857"/>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300" name="Google Shape;300;p18"/>
            <p:cNvCxnSpPr/>
            <p:nvPr/>
          </p:nvCxnSpPr>
          <p:spPr>
            <a:xfrm>
              <a:off x="-552" y="4436002"/>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301" name="Google Shape;301;p18"/>
            <p:cNvCxnSpPr/>
            <p:nvPr/>
          </p:nvCxnSpPr>
          <p:spPr>
            <a:xfrm>
              <a:off x="-552" y="4848575"/>
              <a:ext cx="9168900" cy="0"/>
            </a:xfrm>
            <a:prstGeom prst="straightConnector1">
              <a:avLst/>
            </a:prstGeom>
            <a:noFill/>
            <a:ln w="9525" cap="flat" cmpd="sng">
              <a:solidFill>
                <a:schemeClr val="lt2"/>
              </a:solidFill>
              <a:prstDash val="solid"/>
              <a:round/>
              <a:headEnd type="none" w="med" len="med"/>
              <a:tailEnd type="none" w="med" len="med"/>
            </a:ln>
          </p:spPr>
        </p:cxnSp>
      </p:grpSp>
      <p:sp>
        <p:nvSpPr>
          <p:cNvPr id="302" name="Google Shape;302;p18"/>
          <p:cNvSpPr txBox="1">
            <a:spLocks noGrp="1"/>
          </p:cNvSpPr>
          <p:nvPr>
            <p:ph type="ctrTitle"/>
          </p:nvPr>
        </p:nvSpPr>
        <p:spPr>
          <a:xfrm>
            <a:off x="2008800" y="516850"/>
            <a:ext cx="5126400" cy="732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Permanent Marker"/>
              <a:buNone/>
              <a:defRPr sz="2400">
                <a:latin typeface="Permanent Marker"/>
                <a:ea typeface="Permanent Marker"/>
                <a:cs typeface="Permanent Marker"/>
                <a:sym typeface="Permanent Marker"/>
              </a:defRPr>
            </a:lvl1pPr>
            <a:lvl2pPr lvl="1" algn="ctr" rtl="0">
              <a:spcBef>
                <a:spcPts val="0"/>
              </a:spcBef>
              <a:spcAft>
                <a:spcPts val="0"/>
              </a:spcAft>
              <a:buSzPts val="3000"/>
              <a:buFont typeface="Permanent Marker"/>
              <a:buNone/>
              <a:defRPr sz="3000">
                <a:latin typeface="Permanent Marker"/>
                <a:ea typeface="Permanent Marker"/>
                <a:cs typeface="Permanent Marker"/>
                <a:sym typeface="Permanent Marker"/>
              </a:defRPr>
            </a:lvl2pPr>
            <a:lvl3pPr lvl="2" algn="ctr" rtl="0">
              <a:spcBef>
                <a:spcPts val="0"/>
              </a:spcBef>
              <a:spcAft>
                <a:spcPts val="0"/>
              </a:spcAft>
              <a:buSzPts val="3000"/>
              <a:buFont typeface="Permanent Marker"/>
              <a:buNone/>
              <a:defRPr sz="3000">
                <a:latin typeface="Permanent Marker"/>
                <a:ea typeface="Permanent Marker"/>
                <a:cs typeface="Permanent Marker"/>
                <a:sym typeface="Permanent Marker"/>
              </a:defRPr>
            </a:lvl3pPr>
            <a:lvl4pPr lvl="3" algn="ctr" rtl="0">
              <a:spcBef>
                <a:spcPts val="0"/>
              </a:spcBef>
              <a:spcAft>
                <a:spcPts val="0"/>
              </a:spcAft>
              <a:buSzPts val="3000"/>
              <a:buFont typeface="Permanent Marker"/>
              <a:buNone/>
              <a:defRPr sz="3000">
                <a:latin typeface="Permanent Marker"/>
                <a:ea typeface="Permanent Marker"/>
                <a:cs typeface="Permanent Marker"/>
                <a:sym typeface="Permanent Marker"/>
              </a:defRPr>
            </a:lvl4pPr>
            <a:lvl5pPr lvl="4" algn="ctr" rtl="0">
              <a:spcBef>
                <a:spcPts val="0"/>
              </a:spcBef>
              <a:spcAft>
                <a:spcPts val="0"/>
              </a:spcAft>
              <a:buSzPts val="3000"/>
              <a:buFont typeface="Permanent Marker"/>
              <a:buNone/>
              <a:defRPr sz="3000">
                <a:latin typeface="Permanent Marker"/>
                <a:ea typeface="Permanent Marker"/>
                <a:cs typeface="Permanent Marker"/>
                <a:sym typeface="Permanent Marker"/>
              </a:defRPr>
            </a:lvl5pPr>
            <a:lvl6pPr lvl="5" algn="ctr" rtl="0">
              <a:spcBef>
                <a:spcPts val="0"/>
              </a:spcBef>
              <a:spcAft>
                <a:spcPts val="0"/>
              </a:spcAft>
              <a:buSzPts val="3000"/>
              <a:buFont typeface="Permanent Marker"/>
              <a:buNone/>
              <a:defRPr sz="3000">
                <a:latin typeface="Permanent Marker"/>
                <a:ea typeface="Permanent Marker"/>
                <a:cs typeface="Permanent Marker"/>
                <a:sym typeface="Permanent Marker"/>
              </a:defRPr>
            </a:lvl6pPr>
            <a:lvl7pPr lvl="6" algn="ctr" rtl="0">
              <a:spcBef>
                <a:spcPts val="0"/>
              </a:spcBef>
              <a:spcAft>
                <a:spcPts val="0"/>
              </a:spcAft>
              <a:buSzPts val="3000"/>
              <a:buFont typeface="Permanent Marker"/>
              <a:buNone/>
              <a:defRPr sz="3000">
                <a:latin typeface="Permanent Marker"/>
                <a:ea typeface="Permanent Marker"/>
                <a:cs typeface="Permanent Marker"/>
                <a:sym typeface="Permanent Marker"/>
              </a:defRPr>
            </a:lvl7pPr>
            <a:lvl8pPr lvl="7" algn="ctr" rtl="0">
              <a:spcBef>
                <a:spcPts val="0"/>
              </a:spcBef>
              <a:spcAft>
                <a:spcPts val="0"/>
              </a:spcAft>
              <a:buSzPts val="3000"/>
              <a:buFont typeface="Permanent Marker"/>
              <a:buNone/>
              <a:defRPr sz="3000">
                <a:latin typeface="Permanent Marker"/>
                <a:ea typeface="Permanent Marker"/>
                <a:cs typeface="Permanent Marker"/>
                <a:sym typeface="Permanent Marker"/>
              </a:defRPr>
            </a:lvl8pPr>
            <a:lvl9pPr lvl="8" algn="ctr" rtl="0">
              <a:spcBef>
                <a:spcPts val="0"/>
              </a:spcBef>
              <a:spcAft>
                <a:spcPts val="0"/>
              </a:spcAft>
              <a:buSzPts val="3000"/>
              <a:buFont typeface="Permanent Marker"/>
              <a:buNone/>
              <a:defRPr sz="3000">
                <a:latin typeface="Permanent Marker"/>
                <a:ea typeface="Permanent Marker"/>
                <a:cs typeface="Permanent Marker"/>
                <a:sym typeface="Permanent Marker"/>
              </a:defRPr>
            </a:lvl9pPr>
          </a:lstStyle>
          <a:p>
            <a:endParaRPr/>
          </a:p>
        </p:txBody>
      </p:sp>
      <p:sp>
        <p:nvSpPr>
          <p:cNvPr id="303" name="Google Shape;303;p18"/>
          <p:cNvSpPr txBox="1">
            <a:spLocks noGrp="1"/>
          </p:cNvSpPr>
          <p:nvPr>
            <p:ph type="body" idx="1"/>
          </p:nvPr>
        </p:nvSpPr>
        <p:spPr>
          <a:xfrm>
            <a:off x="1109663" y="1543050"/>
            <a:ext cx="3314700" cy="3121200"/>
          </a:xfrm>
          <a:prstGeom prst="rect">
            <a:avLst/>
          </a:prstGeom>
        </p:spPr>
        <p:txBody>
          <a:bodyPr spcFirstLastPara="1" wrap="square" lIns="91425" tIns="91425" rIns="91425" bIns="91425" anchor="t" anchorCtr="0">
            <a:noAutofit/>
          </a:bodyPr>
          <a:lstStyle>
            <a:lvl1pPr marL="457200" lvl="0" indent="-298450" rtl="0">
              <a:lnSpc>
                <a:spcPct val="115000"/>
              </a:lnSpc>
              <a:spcBef>
                <a:spcPts val="0"/>
              </a:spcBef>
              <a:spcAft>
                <a:spcPts val="0"/>
              </a:spcAft>
              <a:buSzPts val="1100"/>
              <a:buFont typeface="Comfortaa"/>
              <a:buChar char="●"/>
              <a:defRPr sz="1100">
                <a:latin typeface="Comfortaa"/>
                <a:ea typeface="Comfortaa"/>
                <a:cs typeface="Comfortaa"/>
                <a:sym typeface="Comfortaa"/>
              </a:defRPr>
            </a:lvl1pPr>
            <a:lvl2pPr marL="914400" lvl="1" indent="-298450" rtl="0">
              <a:lnSpc>
                <a:spcPct val="115000"/>
              </a:lnSpc>
              <a:spcBef>
                <a:spcPts val="1600"/>
              </a:spcBef>
              <a:spcAft>
                <a:spcPts val="0"/>
              </a:spcAft>
              <a:buSzPts val="1100"/>
              <a:buFont typeface="Comfortaa"/>
              <a:buChar char="○"/>
              <a:defRPr sz="1100">
                <a:latin typeface="Comfortaa"/>
                <a:ea typeface="Comfortaa"/>
                <a:cs typeface="Comfortaa"/>
                <a:sym typeface="Comfortaa"/>
              </a:defRPr>
            </a:lvl2pPr>
            <a:lvl3pPr marL="1371600" lvl="2" indent="-298450" rtl="0">
              <a:lnSpc>
                <a:spcPct val="115000"/>
              </a:lnSpc>
              <a:spcBef>
                <a:spcPts val="1600"/>
              </a:spcBef>
              <a:spcAft>
                <a:spcPts val="0"/>
              </a:spcAft>
              <a:buSzPts val="1100"/>
              <a:buFont typeface="Comfortaa"/>
              <a:buChar char="■"/>
              <a:defRPr sz="1100">
                <a:latin typeface="Comfortaa"/>
                <a:ea typeface="Comfortaa"/>
                <a:cs typeface="Comfortaa"/>
                <a:sym typeface="Comfortaa"/>
              </a:defRPr>
            </a:lvl3pPr>
            <a:lvl4pPr marL="1828800" lvl="3" indent="-298450" rtl="0">
              <a:lnSpc>
                <a:spcPct val="115000"/>
              </a:lnSpc>
              <a:spcBef>
                <a:spcPts val="1600"/>
              </a:spcBef>
              <a:spcAft>
                <a:spcPts val="0"/>
              </a:spcAft>
              <a:buSzPts val="1100"/>
              <a:buFont typeface="Comfortaa"/>
              <a:buChar char="●"/>
              <a:defRPr sz="1100">
                <a:latin typeface="Comfortaa"/>
                <a:ea typeface="Comfortaa"/>
                <a:cs typeface="Comfortaa"/>
                <a:sym typeface="Comfortaa"/>
              </a:defRPr>
            </a:lvl4pPr>
            <a:lvl5pPr marL="2286000" lvl="4" indent="-298450" rtl="0">
              <a:lnSpc>
                <a:spcPct val="115000"/>
              </a:lnSpc>
              <a:spcBef>
                <a:spcPts val="1600"/>
              </a:spcBef>
              <a:spcAft>
                <a:spcPts val="0"/>
              </a:spcAft>
              <a:buSzPts val="1100"/>
              <a:buFont typeface="Comfortaa"/>
              <a:buChar char="○"/>
              <a:defRPr sz="1100">
                <a:latin typeface="Comfortaa"/>
                <a:ea typeface="Comfortaa"/>
                <a:cs typeface="Comfortaa"/>
                <a:sym typeface="Comfortaa"/>
              </a:defRPr>
            </a:lvl5pPr>
            <a:lvl6pPr marL="2743200" lvl="5" indent="-298450" rtl="0">
              <a:lnSpc>
                <a:spcPct val="115000"/>
              </a:lnSpc>
              <a:spcBef>
                <a:spcPts val="1600"/>
              </a:spcBef>
              <a:spcAft>
                <a:spcPts val="0"/>
              </a:spcAft>
              <a:buSzPts val="1100"/>
              <a:buFont typeface="Comfortaa"/>
              <a:buChar char="■"/>
              <a:defRPr sz="1100">
                <a:latin typeface="Comfortaa"/>
                <a:ea typeface="Comfortaa"/>
                <a:cs typeface="Comfortaa"/>
                <a:sym typeface="Comfortaa"/>
              </a:defRPr>
            </a:lvl6pPr>
            <a:lvl7pPr marL="3200400" lvl="6" indent="-298450" rtl="0">
              <a:lnSpc>
                <a:spcPct val="115000"/>
              </a:lnSpc>
              <a:spcBef>
                <a:spcPts val="1600"/>
              </a:spcBef>
              <a:spcAft>
                <a:spcPts val="0"/>
              </a:spcAft>
              <a:buSzPts val="1100"/>
              <a:buFont typeface="Comfortaa"/>
              <a:buChar char="●"/>
              <a:defRPr sz="1100">
                <a:latin typeface="Comfortaa"/>
                <a:ea typeface="Comfortaa"/>
                <a:cs typeface="Comfortaa"/>
                <a:sym typeface="Comfortaa"/>
              </a:defRPr>
            </a:lvl7pPr>
            <a:lvl8pPr marL="3657600" lvl="7" indent="-298450" rtl="0">
              <a:lnSpc>
                <a:spcPct val="115000"/>
              </a:lnSpc>
              <a:spcBef>
                <a:spcPts val="1600"/>
              </a:spcBef>
              <a:spcAft>
                <a:spcPts val="0"/>
              </a:spcAft>
              <a:buSzPts val="1100"/>
              <a:buFont typeface="Comfortaa"/>
              <a:buChar char="○"/>
              <a:defRPr sz="1100">
                <a:latin typeface="Comfortaa"/>
                <a:ea typeface="Comfortaa"/>
                <a:cs typeface="Comfortaa"/>
                <a:sym typeface="Comfortaa"/>
              </a:defRPr>
            </a:lvl8pPr>
            <a:lvl9pPr marL="4114800" lvl="8" indent="-298450" rtl="0">
              <a:lnSpc>
                <a:spcPct val="115000"/>
              </a:lnSpc>
              <a:spcBef>
                <a:spcPts val="1600"/>
              </a:spcBef>
              <a:spcAft>
                <a:spcPts val="1600"/>
              </a:spcAft>
              <a:buSzPts val="1100"/>
              <a:buFont typeface="Comfortaa"/>
              <a:buChar char="■"/>
              <a:defRPr sz="1100">
                <a:latin typeface="Comfortaa"/>
                <a:ea typeface="Comfortaa"/>
                <a:cs typeface="Comfortaa"/>
                <a:sym typeface="Comfortaa"/>
              </a:defRPr>
            </a:lvl9pPr>
          </a:lstStyle>
          <a:p>
            <a:endParaRPr/>
          </a:p>
        </p:txBody>
      </p:sp>
      <p:sp>
        <p:nvSpPr>
          <p:cNvPr id="304" name="Google Shape;304;p18"/>
          <p:cNvSpPr txBox="1">
            <a:spLocks noGrp="1"/>
          </p:cNvSpPr>
          <p:nvPr>
            <p:ph type="body" idx="2"/>
          </p:nvPr>
        </p:nvSpPr>
        <p:spPr>
          <a:xfrm>
            <a:off x="4719638" y="1543050"/>
            <a:ext cx="3314700" cy="3121200"/>
          </a:xfrm>
          <a:prstGeom prst="rect">
            <a:avLst/>
          </a:prstGeom>
        </p:spPr>
        <p:txBody>
          <a:bodyPr spcFirstLastPara="1" wrap="square" lIns="91425" tIns="91425" rIns="91425" bIns="91425" anchor="t" anchorCtr="0">
            <a:noAutofit/>
          </a:bodyPr>
          <a:lstStyle>
            <a:lvl1pPr marL="457200" lvl="0" indent="-298450" rtl="0">
              <a:lnSpc>
                <a:spcPct val="115000"/>
              </a:lnSpc>
              <a:spcBef>
                <a:spcPts val="0"/>
              </a:spcBef>
              <a:spcAft>
                <a:spcPts val="0"/>
              </a:spcAft>
              <a:buSzPts val="1100"/>
              <a:buFont typeface="Comfortaa"/>
              <a:buChar char="●"/>
              <a:defRPr sz="1100">
                <a:latin typeface="Comfortaa"/>
                <a:ea typeface="Comfortaa"/>
                <a:cs typeface="Comfortaa"/>
                <a:sym typeface="Comfortaa"/>
              </a:defRPr>
            </a:lvl1pPr>
            <a:lvl2pPr marL="914400" lvl="1" indent="-298450" rtl="0">
              <a:lnSpc>
                <a:spcPct val="115000"/>
              </a:lnSpc>
              <a:spcBef>
                <a:spcPts val="1600"/>
              </a:spcBef>
              <a:spcAft>
                <a:spcPts val="0"/>
              </a:spcAft>
              <a:buSzPts val="1100"/>
              <a:buFont typeface="Comfortaa"/>
              <a:buChar char="○"/>
              <a:defRPr sz="1100">
                <a:latin typeface="Comfortaa"/>
                <a:ea typeface="Comfortaa"/>
                <a:cs typeface="Comfortaa"/>
                <a:sym typeface="Comfortaa"/>
              </a:defRPr>
            </a:lvl2pPr>
            <a:lvl3pPr marL="1371600" lvl="2" indent="-298450" rtl="0">
              <a:lnSpc>
                <a:spcPct val="115000"/>
              </a:lnSpc>
              <a:spcBef>
                <a:spcPts val="1600"/>
              </a:spcBef>
              <a:spcAft>
                <a:spcPts val="0"/>
              </a:spcAft>
              <a:buSzPts val="1100"/>
              <a:buFont typeface="Comfortaa"/>
              <a:buChar char="■"/>
              <a:defRPr sz="1100">
                <a:latin typeface="Comfortaa"/>
                <a:ea typeface="Comfortaa"/>
                <a:cs typeface="Comfortaa"/>
                <a:sym typeface="Comfortaa"/>
              </a:defRPr>
            </a:lvl3pPr>
            <a:lvl4pPr marL="1828800" lvl="3" indent="-298450" rtl="0">
              <a:lnSpc>
                <a:spcPct val="115000"/>
              </a:lnSpc>
              <a:spcBef>
                <a:spcPts val="1600"/>
              </a:spcBef>
              <a:spcAft>
                <a:spcPts val="0"/>
              </a:spcAft>
              <a:buSzPts val="1100"/>
              <a:buFont typeface="Comfortaa"/>
              <a:buChar char="●"/>
              <a:defRPr sz="1100">
                <a:latin typeface="Comfortaa"/>
                <a:ea typeface="Comfortaa"/>
                <a:cs typeface="Comfortaa"/>
                <a:sym typeface="Comfortaa"/>
              </a:defRPr>
            </a:lvl4pPr>
            <a:lvl5pPr marL="2286000" lvl="4" indent="-298450" rtl="0">
              <a:lnSpc>
                <a:spcPct val="115000"/>
              </a:lnSpc>
              <a:spcBef>
                <a:spcPts val="1600"/>
              </a:spcBef>
              <a:spcAft>
                <a:spcPts val="0"/>
              </a:spcAft>
              <a:buSzPts val="1100"/>
              <a:buFont typeface="Comfortaa"/>
              <a:buChar char="○"/>
              <a:defRPr sz="1100">
                <a:latin typeface="Comfortaa"/>
                <a:ea typeface="Comfortaa"/>
                <a:cs typeface="Comfortaa"/>
                <a:sym typeface="Comfortaa"/>
              </a:defRPr>
            </a:lvl5pPr>
            <a:lvl6pPr marL="2743200" lvl="5" indent="-298450" rtl="0">
              <a:lnSpc>
                <a:spcPct val="115000"/>
              </a:lnSpc>
              <a:spcBef>
                <a:spcPts val="1600"/>
              </a:spcBef>
              <a:spcAft>
                <a:spcPts val="0"/>
              </a:spcAft>
              <a:buSzPts val="1100"/>
              <a:buFont typeface="Comfortaa"/>
              <a:buChar char="■"/>
              <a:defRPr sz="1100">
                <a:latin typeface="Comfortaa"/>
                <a:ea typeface="Comfortaa"/>
                <a:cs typeface="Comfortaa"/>
                <a:sym typeface="Comfortaa"/>
              </a:defRPr>
            </a:lvl6pPr>
            <a:lvl7pPr marL="3200400" lvl="6" indent="-298450" rtl="0">
              <a:lnSpc>
                <a:spcPct val="115000"/>
              </a:lnSpc>
              <a:spcBef>
                <a:spcPts val="1600"/>
              </a:spcBef>
              <a:spcAft>
                <a:spcPts val="0"/>
              </a:spcAft>
              <a:buSzPts val="1100"/>
              <a:buFont typeface="Comfortaa"/>
              <a:buChar char="●"/>
              <a:defRPr sz="1100">
                <a:latin typeface="Comfortaa"/>
                <a:ea typeface="Comfortaa"/>
                <a:cs typeface="Comfortaa"/>
                <a:sym typeface="Comfortaa"/>
              </a:defRPr>
            </a:lvl7pPr>
            <a:lvl8pPr marL="3657600" lvl="7" indent="-298450" rtl="0">
              <a:lnSpc>
                <a:spcPct val="115000"/>
              </a:lnSpc>
              <a:spcBef>
                <a:spcPts val="1600"/>
              </a:spcBef>
              <a:spcAft>
                <a:spcPts val="0"/>
              </a:spcAft>
              <a:buSzPts val="1100"/>
              <a:buFont typeface="Comfortaa"/>
              <a:buChar char="○"/>
              <a:defRPr sz="1100">
                <a:latin typeface="Comfortaa"/>
                <a:ea typeface="Comfortaa"/>
                <a:cs typeface="Comfortaa"/>
                <a:sym typeface="Comfortaa"/>
              </a:defRPr>
            </a:lvl8pPr>
            <a:lvl9pPr marL="4114800" lvl="8" indent="-298450" rtl="0">
              <a:lnSpc>
                <a:spcPct val="115000"/>
              </a:lnSpc>
              <a:spcBef>
                <a:spcPts val="1600"/>
              </a:spcBef>
              <a:spcAft>
                <a:spcPts val="1600"/>
              </a:spcAft>
              <a:buSzPts val="1100"/>
              <a:buFont typeface="Comfortaa"/>
              <a:buChar char="■"/>
              <a:defRPr sz="1100">
                <a:latin typeface="Comfortaa"/>
                <a:ea typeface="Comfortaa"/>
                <a:cs typeface="Comfortaa"/>
                <a:sym typeface="Comfortaa"/>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p:cSld name="BLANK_1">
    <p:spTree>
      <p:nvGrpSpPr>
        <p:cNvPr id="1" name="Shape 305"/>
        <p:cNvGrpSpPr/>
        <p:nvPr/>
      </p:nvGrpSpPr>
      <p:grpSpPr>
        <a:xfrm>
          <a:off x="0" y="0"/>
          <a:ext cx="0" cy="0"/>
          <a:chOff x="0" y="0"/>
          <a:chExt cx="0" cy="0"/>
        </a:xfrm>
      </p:grpSpPr>
      <p:grpSp>
        <p:nvGrpSpPr>
          <p:cNvPr id="306" name="Google Shape;306;p19"/>
          <p:cNvGrpSpPr/>
          <p:nvPr/>
        </p:nvGrpSpPr>
        <p:grpSpPr>
          <a:xfrm>
            <a:off x="-12452" y="310275"/>
            <a:ext cx="9180800" cy="4538300"/>
            <a:chOff x="-12452" y="310275"/>
            <a:chExt cx="9180800" cy="4538300"/>
          </a:xfrm>
        </p:grpSpPr>
        <p:cxnSp>
          <p:nvCxnSpPr>
            <p:cNvPr id="307" name="Google Shape;307;p19"/>
            <p:cNvCxnSpPr/>
            <p:nvPr/>
          </p:nvCxnSpPr>
          <p:spPr>
            <a:xfrm>
              <a:off x="-552" y="402343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308" name="Google Shape;308;p19"/>
            <p:cNvCxnSpPr/>
            <p:nvPr/>
          </p:nvCxnSpPr>
          <p:spPr>
            <a:xfrm>
              <a:off x="-12452" y="310275"/>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309" name="Google Shape;309;p19"/>
            <p:cNvCxnSpPr/>
            <p:nvPr/>
          </p:nvCxnSpPr>
          <p:spPr>
            <a:xfrm>
              <a:off x="-552" y="722848"/>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310" name="Google Shape;310;p19"/>
            <p:cNvCxnSpPr/>
            <p:nvPr/>
          </p:nvCxnSpPr>
          <p:spPr>
            <a:xfrm>
              <a:off x="-552" y="1135420"/>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311" name="Google Shape;311;p19"/>
            <p:cNvCxnSpPr/>
            <p:nvPr/>
          </p:nvCxnSpPr>
          <p:spPr>
            <a:xfrm>
              <a:off x="-552" y="1547993"/>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312" name="Google Shape;312;p19"/>
            <p:cNvCxnSpPr/>
            <p:nvPr/>
          </p:nvCxnSpPr>
          <p:spPr>
            <a:xfrm>
              <a:off x="-552" y="1960566"/>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313" name="Google Shape;313;p19"/>
            <p:cNvCxnSpPr/>
            <p:nvPr/>
          </p:nvCxnSpPr>
          <p:spPr>
            <a:xfrm>
              <a:off x="-552" y="2373139"/>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314" name="Google Shape;314;p19"/>
            <p:cNvCxnSpPr/>
            <p:nvPr/>
          </p:nvCxnSpPr>
          <p:spPr>
            <a:xfrm>
              <a:off x="-552" y="2785711"/>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315" name="Google Shape;315;p19"/>
            <p:cNvCxnSpPr/>
            <p:nvPr/>
          </p:nvCxnSpPr>
          <p:spPr>
            <a:xfrm>
              <a:off x="-552" y="3198284"/>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316" name="Google Shape;316;p19"/>
            <p:cNvCxnSpPr/>
            <p:nvPr/>
          </p:nvCxnSpPr>
          <p:spPr>
            <a:xfrm>
              <a:off x="-552" y="3610857"/>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317" name="Google Shape;317;p19"/>
            <p:cNvCxnSpPr/>
            <p:nvPr/>
          </p:nvCxnSpPr>
          <p:spPr>
            <a:xfrm>
              <a:off x="-552" y="4436002"/>
              <a:ext cx="9168900" cy="0"/>
            </a:xfrm>
            <a:prstGeom prst="straightConnector1">
              <a:avLst/>
            </a:prstGeom>
            <a:noFill/>
            <a:ln w="9525" cap="flat" cmpd="sng">
              <a:solidFill>
                <a:schemeClr val="lt2"/>
              </a:solidFill>
              <a:prstDash val="solid"/>
              <a:round/>
              <a:headEnd type="none" w="med" len="med"/>
              <a:tailEnd type="none" w="med" len="med"/>
            </a:ln>
          </p:spPr>
        </p:cxnSp>
        <p:cxnSp>
          <p:nvCxnSpPr>
            <p:cNvPr id="318" name="Google Shape;318;p19"/>
            <p:cNvCxnSpPr/>
            <p:nvPr/>
          </p:nvCxnSpPr>
          <p:spPr>
            <a:xfrm>
              <a:off x="-552" y="4848575"/>
              <a:ext cx="9168900" cy="0"/>
            </a:xfrm>
            <a:prstGeom prst="straightConnector1">
              <a:avLst/>
            </a:prstGeom>
            <a:noFill/>
            <a:ln w="9525" cap="flat" cmpd="sng">
              <a:solidFill>
                <a:schemeClr val="lt2"/>
              </a:solidFill>
              <a:prstDash val="solid"/>
              <a:round/>
              <a:headEnd type="none" w="med" len="med"/>
              <a:tailEnd type="none" w="med" len="med"/>
            </a:ln>
          </p:spPr>
        </p:cxn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3"/>
        <p:cNvGrpSpPr/>
        <p:nvPr/>
      </p:nvGrpSpPr>
      <p:grpSpPr>
        <a:xfrm>
          <a:off x="0" y="0"/>
          <a:ext cx="0" cy="0"/>
          <a:chOff x="0" y="0"/>
          <a:chExt cx="0" cy="0"/>
        </a:xfrm>
      </p:grpSpPr>
      <p:sp>
        <p:nvSpPr>
          <p:cNvPr id="94" name="Google Shape;94;p10"/>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 name="Google Shape;95;p10"/>
          <p:cNvGrpSpPr/>
          <p:nvPr/>
        </p:nvGrpSpPr>
        <p:grpSpPr>
          <a:xfrm>
            <a:off x="830392" y="1191256"/>
            <a:ext cx="745763" cy="45826"/>
            <a:chOff x="4580561" y="2589004"/>
            <a:chExt cx="1064464" cy="25200"/>
          </a:xfrm>
        </p:grpSpPr>
        <p:sp>
          <p:nvSpPr>
            <p:cNvPr id="96" name="Google Shape;96;p10"/>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0"/>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 name="Google Shape;98;p10"/>
          <p:cNvSpPr txBox="1">
            <a:spLocks noGrp="1"/>
          </p:cNvSpPr>
          <p:nvPr>
            <p:ph type="title"/>
          </p:nvPr>
        </p:nvSpPr>
        <p:spPr>
          <a:xfrm>
            <a:off x="729450" y="571925"/>
            <a:ext cx="76887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99" name="Google Shape;99;p10"/>
          <p:cNvSpPr txBox="1">
            <a:spLocks noGrp="1"/>
          </p:cNvSpPr>
          <p:nvPr>
            <p:ph type="body" idx="1"/>
          </p:nvPr>
        </p:nvSpPr>
        <p:spPr>
          <a:xfrm>
            <a:off x="729450" y="1441200"/>
            <a:ext cx="76887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00" name="Google Shape;100;p1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01" name="Google Shape;101;p10">
            <a:hlinkClick r:id="" action="ppaction://noaction"/>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0"/>
          <p:cNvSpPr txBox="1"/>
          <p:nvPr/>
        </p:nvSpPr>
        <p:spPr>
          <a:xfrm>
            <a:off x="175225" y="78500"/>
            <a:ext cx="7489200" cy="321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700">
                <a:latin typeface="Raleway"/>
                <a:ea typeface="Raleway"/>
                <a:cs typeface="Raleway"/>
                <a:sym typeface="Raleway"/>
              </a:rPr>
              <a:t>Career &amp; Technical Education | cte.tmcc.edu | </a:t>
            </a:r>
            <a:r>
              <a:rPr lang="en-GB" sz="700">
                <a:solidFill>
                  <a:schemeClr val="accent5"/>
                </a:solidFill>
                <a:uFill>
                  <a:noFill/>
                </a:uFill>
                <a:latin typeface="Raleway"/>
                <a:ea typeface="Raleway"/>
                <a:cs typeface="Raleway"/>
                <a:sym typeface="Raleway"/>
                <a:hlinkClick r:id="rId2">
                  <a:extLst>
                    <a:ext uri="{A12FA001-AC4F-418D-AE19-62706E023703}">
                      <ahyp:hlinkClr xmlns:ahyp="http://schemas.microsoft.com/office/drawing/2018/hyperlinkcolor" val="tx"/>
                    </a:ext>
                  </a:extLst>
                </a:hlinkClick>
              </a:rPr>
              <a:t>c</a:t>
            </a:r>
            <a:r>
              <a:rPr lang="en-GB" sz="700">
                <a:latin typeface="Raleway"/>
                <a:ea typeface="Raleway"/>
                <a:cs typeface="Raleway"/>
                <a:sym typeface="Raleway"/>
              </a:rPr>
              <a:t>te@tmcc.edu | 775-337-5658     		                 Jump Start Program | jumpstart.tmcc.edu | dualcredit@tmcc.edu | 775-674-7683</a:t>
            </a:r>
            <a:endParaRPr sz="700">
              <a:latin typeface="Raleway"/>
              <a:ea typeface="Raleway"/>
              <a:cs typeface="Raleway"/>
              <a:sym typeface="Raleway"/>
            </a:endParaRPr>
          </a:p>
        </p:txBody>
      </p:sp>
      <p:pic>
        <p:nvPicPr>
          <p:cNvPr id="103" name="Google Shape;103;p10"/>
          <p:cNvPicPr preferRelativeResize="0"/>
          <p:nvPr/>
        </p:nvPicPr>
        <p:blipFill>
          <a:blip r:embed="rId3">
            <a:alphaModFix/>
          </a:blip>
          <a:stretch>
            <a:fillRect/>
          </a:stretch>
        </p:blipFill>
        <p:spPr>
          <a:xfrm>
            <a:off x="7759725" y="123038"/>
            <a:ext cx="1325261" cy="241738"/>
          </a:xfrm>
          <a:prstGeom prst="rect">
            <a:avLst/>
          </a:prstGeom>
          <a:noFill/>
          <a:ln>
            <a:noFill/>
          </a:ln>
        </p:spPr>
      </p:pic>
    </p:spTree>
    <p:extLst>
      <p:ext uri="{BB962C8B-B14F-4D97-AF65-F5344CB8AC3E}">
        <p14:creationId xmlns:p14="http://schemas.microsoft.com/office/powerpoint/2010/main" val="537068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2800"/>
              <a:buFont typeface="Permanent Marker"/>
              <a:buNone/>
              <a:defRPr sz="2800">
                <a:latin typeface="Permanent Marker"/>
                <a:ea typeface="Permanent Marker"/>
                <a:cs typeface="Permanent Marker"/>
                <a:sym typeface="Permanent Marker"/>
              </a:defRPr>
            </a:lvl1pPr>
            <a:lvl2pPr lvl="1">
              <a:spcBef>
                <a:spcPts val="0"/>
              </a:spcBef>
              <a:spcAft>
                <a:spcPts val="0"/>
              </a:spcAft>
              <a:buSzPts val="2800"/>
              <a:buNone/>
              <a:defRPr sz="2800"/>
            </a:lvl2pPr>
            <a:lvl3pPr lvl="2">
              <a:spcBef>
                <a:spcPts val="0"/>
              </a:spcBef>
              <a:spcAft>
                <a:spcPts val="0"/>
              </a:spcAft>
              <a:buSzPts val="2800"/>
              <a:buNone/>
              <a:defRPr sz="2800"/>
            </a:lvl3pPr>
            <a:lvl4pPr lvl="3">
              <a:spcBef>
                <a:spcPts val="0"/>
              </a:spcBef>
              <a:spcAft>
                <a:spcPts val="0"/>
              </a:spcAft>
              <a:buSzPts val="2800"/>
              <a:buNone/>
              <a:defRPr sz="2800"/>
            </a:lvl4pPr>
            <a:lvl5pPr lvl="4">
              <a:spcBef>
                <a:spcPts val="0"/>
              </a:spcBef>
              <a:spcAft>
                <a:spcPts val="0"/>
              </a:spcAft>
              <a:buSzPts val="2800"/>
              <a:buNone/>
              <a:defRPr sz="2800"/>
            </a:lvl5pPr>
            <a:lvl6pPr lvl="5">
              <a:spcBef>
                <a:spcPts val="0"/>
              </a:spcBef>
              <a:spcAft>
                <a:spcPts val="0"/>
              </a:spcAft>
              <a:buSzPts val="2800"/>
              <a:buNone/>
              <a:defRPr sz="2800"/>
            </a:lvl6pPr>
            <a:lvl7pPr lvl="6">
              <a:spcBef>
                <a:spcPts val="0"/>
              </a:spcBef>
              <a:spcAft>
                <a:spcPts val="0"/>
              </a:spcAft>
              <a:buSzPts val="2800"/>
              <a:buNone/>
              <a:defRPr sz="2800"/>
            </a:lvl7pPr>
            <a:lvl8pPr lvl="7">
              <a:spcBef>
                <a:spcPts val="0"/>
              </a:spcBef>
              <a:spcAft>
                <a:spcPts val="0"/>
              </a:spcAft>
              <a:buSzPts val="2800"/>
              <a:buNone/>
              <a:defRPr sz="2800"/>
            </a:lvl8pPr>
            <a:lvl9pPr lvl="8">
              <a:spcBef>
                <a:spcPts val="0"/>
              </a:spcBef>
              <a:spcAft>
                <a:spcPts val="0"/>
              </a:spcAft>
              <a:buSzPts val="2800"/>
              <a:buNone/>
              <a:defRPr sz="2800"/>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298450">
              <a:lnSpc>
                <a:spcPct val="115000"/>
              </a:lnSpc>
              <a:spcBef>
                <a:spcPts val="0"/>
              </a:spcBef>
              <a:spcAft>
                <a:spcPts val="0"/>
              </a:spcAft>
              <a:buSzPts val="1100"/>
              <a:buFont typeface="Comfortaa"/>
              <a:buChar char="●"/>
              <a:defRPr sz="1100">
                <a:latin typeface="Comfortaa"/>
                <a:ea typeface="Comfortaa"/>
                <a:cs typeface="Comfortaa"/>
                <a:sym typeface="Comfortaa"/>
              </a:defRPr>
            </a:lvl1pPr>
            <a:lvl2pPr marL="914400" lvl="1" indent="-298450">
              <a:lnSpc>
                <a:spcPct val="115000"/>
              </a:lnSpc>
              <a:spcBef>
                <a:spcPts val="1600"/>
              </a:spcBef>
              <a:spcAft>
                <a:spcPts val="0"/>
              </a:spcAft>
              <a:buSzPts val="1100"/>
              <a:buFont typeface="Comfortaa"/>
              <a:buChar char="○"/>
              <a:defRPr sz="1100">
                <a:latin typeface="Comfortaa"/>
                <a:ea typeface="Comfortaa"/>
                <a:cs typeface="Comfortaa"/>
                <a:sym typeface="Comfortaa"/>
              </a:defRPr>
            </a:lvl2pPr>
            <a:lvl3pPr marL="1371600" lvl="2" indent="-298450">
              <a:lnSpc>
                <a:spcPct val="115000"/>
              </a:lnSpc>
              <a:spcBef>
                <a:spcPts val="1600"/>
              </a:spcBef>
              <a:spcAft>
                <a:spcPts val="0"/>
              </a:spcAft>
              <a:buSzPts val="1100"/>
              <a:buFont typeface="Comfortaa"/>
              <a:buChar char="■"/>
              <a:defRPr sz="1100">
                <a:latin typeface="Comfortaa"/>
                <a:ea typeface="Comfortaa"/>
                <a:cs typeface="Comfortaa"/>
                <a:sym typeface="Comfortaa"/>
              </a:defRPr>
            </a:lvl3pPr>
            <a:lvl4pPr marL="1828800" lvl="3" indent="-298450">
              <a:lnSpc>
                <a:spcPct val="115000"/>
              </a:lnSpc>
              <a:spcBef>
                <a:spcPts val="1600"/>
              </a:spcBef>
              <a:spcAft>
                <a:spcPts val="0"/>
              </a:spcAft>
              <a:buSzPts val="1100"/>
              <a:buFont typeface="Comfortaa"/>
              <a:buChar char="●"/>
              <a:defRPr sz="1100">
                <a:latin typeface="Comfortaa"/>
                <a:ea typeface="Comfortaa"/>
                <a:cs typeface="Comfortaa"/>
                <a:sym typeface="Comfortaa"/>
              </a:defRPr>
            </a:lvl4pPr>
            <a:lvl5pPr marL="2286000" lvl="4" indent="-298450">
              <a:lnSpc>
                <a:spcPct val="115000"/>
              </a:lnSpc>
              <a:spcBef>
                <a:spcPts val="1600"/>
              </a:spcBef>
              <a:spcAft>
                <a:spcPts val="0"/>
              </a:spcAft>
              <a:buSzPts val="1100"/>
              <a:buFont typeface="Comfortaa"/>
              <a:buChar char="○"/>
              <a:defRPr sz="1100">
                <a:latin typeface="Comfortaa"/>
                <a:ea typeface="Comfortaa"/>
                <a:cs typeface="Comfortaa"/>
                <a:sym typeface="Comfortaa"/>
              </a:defRPr>
            </a:lvl5pPr>
            <a:lvl6pPr marL="2743200" lvl="5" indent="-298450">
              <a:lnSpc>
                <a:spcPct val="115000"/>
              </a:lnSpc>
              <a:spcBef>
                <a:spcPts val="1600"/>
              </a:spcBef>
              <a:spcAft>
                <a:spcPts val="0"/>
              </a:spcAft>
              <a:buSzPts val="1100"/>
              <a:buFont typeface="Comfortaa"/>
              <a:buChar char="■"/>
              <a:defRPr sz="1100">
                <a:latin typeface="Comfortaa"/>
                <a:ea typeface="Comfortaa"/>
                <a:cs typeface="Comfortaa"/>
                <a:sym typeface="Comfortaa"/>
              </a:defRPr>
            </a:lvl6pPr>
            <a:lvl7pPr marL="3200400" lvl="6" indent="-298450">
              <a:lnSpc>
                <a:spcPct val="115000"/>
              </a:lnSpc>
              <a:spcBef>
                <a:spcPts val="1600"/>
              </a:spcBef>
              <a:spcAft>
                <a:spcPts val="0"/>
              </a:spcAft>
              <a:buSzPts val="1100"/>
              <a:buFont typeface="Comfortaa"/>
              <a:buChar char="●"/>
              <a:defRPr sz="1100">
                <a:latin typeface="Comfortaa"/>
                <a:ea typeface="Comfortaa"/>
                <a:cs typeface="Comfortaa"/>
                <a:sym typeface="Comfortaa"/>
              </a:defRPr>
            </a:lvl7pPr>
            <a:lvl8pPr marL="3657600" lvl="7" indent="-298450">
              <a:lnSpc>
                <a:spcPct val="115000"/>
              </a:lnSpc>
              <a:spcBef>
                <a:spcPts val="1600"/>
              </a:spcBef>
              <a:spcAft>
                <a:spcPts val="0"/>
              </a:spcAft>
              <a:buSzPts val="1100"/>
              <a:buFont typeface="Comfortaa"/>
              <a:buChar char="○"/>
              <a:defRPr sz="1100">
                <a:latin typeface="Comfortaa"/>
                <a:ea typeface="Comfortaa"/>
                <a:cs typeface="Comfortaa"/>
                <a:sym typeface="Comfortaa"/>
              </a:defRPr>
            </a:lvl8pPr>
            <a:lvl9pPr marL="4114800" lvl="8" indent="-298450">
              <a:lnSpc>
                <a:spcPct val="115000"/>
              </a:lnSpc>
              <a:spcBef>
                <a:spcPts val="1600"/>
              </a:spcBef>
              <a:spcAft>
                <a:spcPts val="1600"/>
              </a:spcAft>
              <a:buSzPts val="1100"/>
              <a:buFont typeface="Comfortaa"/>
              <a:buChar char="■"/>
              <a:defRPr sz="1100">
                <a:latin typeface="Comfortaa"/>
                <a:ea typeface="Comfortaa"/>
                <a:cs typeface="Comfortaa"/>
                <a:sym typeface="Comforta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5" r:id="rId6"/>
    <p:sldLayoutId id="2147483656" r:id="rId7"/>
    <p:sldLayoutId id="2147483658" r:id="rId8"/>
    <p:sldLayoutId id="2147483660" r:id="rId9"/>
    <p:sldLayoutId id="2147483661" r:id="rId10"/>
    <p:sldLayoutId id="2147483662" r:id="rId11"/>
    <p:sldLayoutId id="2147483664" r:id="rId12"/>
    <p:sldLayoutId id="2147483665" r:id="rId13"/>
    <p:sldLayoutId id="2147483669"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www.act.org/"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hyperlink" Target="http://www.navy.mil/" TargetMode="External"/><Relationship Id="rId3" Type="http://schemas.openxmlformats.org/officeDocument/2006/relationships/hyperlink" Target="https://www.tmcc.edu/academics/certifications" TargetMode="External"/><Relationship Id="rId7" Type="http://schemas.openxmlformats.org/officeDocument/2006/relationships/hyperlink" Target="http://www.usmc.mil/"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hyperlink" Target="http://www.army.mil/" TargetMode="External"/><Relationship Id="rId5" Type="http://schemas.openxmlformats.org/officeDocument/2006/relationships/hyperlink" Target="http://www.af.mil/" TargetMode="External"/><Relationship Id="rId4" Type="http://schemas.openxmlformats.org/officeDocument/2006/relationships/hyperlink" Target="https://www.buildingtradejobs.org/" TargetMode="External"/><Relationship Id="rId9" Type="http://schemas.openxmlformats.org/officeDocument/2006/relationships/hyperlink" Target="https://www.assessment.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hyperlink" Target="http://www.unr.edu/apply"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hyperlink" Target="mailto:enubel@unr.edu" TargetMode="External"/><Relationship Id="rId4" Type="http://schemas.openxmlformats.org/officeDocument/2006/relationships/hyperlink" Target="https://washoeschoolsnv.scriborder.com/"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hyperlink" Target="http://www.tmcc.edu/"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hyperlink" Target="mailto:jpintomaldonad@tmcc.edu" TargetMode="External"/><Relationship Id="rId5" Type="http://schemas.openxmlformats.org/officeDocument/2006/relationships/hyperlink" Target="https://washoeschoolsnv.scriborder.com/" TargetMode="External"/><Relationship Id="rId4" Type="http://schemas.openxmlformats.org/officeDocument/2006/relationships/hyperlink" Target="https://www.tmcc.edu/recruitment-access-center/success-first-program"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tmcc.edu/nevada-promise-scholarship"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www.act.org/" TargetMode="External"/><Relationship Id="rId7" Type="http://schemas.openxmlformats.org/officeDocument/2006/relationships/hyperlink" Target="http://www.bigfuture.collegeboard.org/" TargetMode="External"/><Relationship Id="rId2" Type="http://schemas.openxmlformats.org/officeDocument/2006/relationships/notesSlide" Target="../notesSlides/notesSlide25.xml"/><Relationship Id="rId1" Type="http://schemas.openxmlformats.org/officeDocument/2006/relationships/slideLayout" Target="../slideLayouts/slideLayout10.xml"/><Relationship Id="rId6" Type="http://schemas.openxmlformats.org/officeDocument/2006/relationships/hyperlink" Target="http://www.goingmerry.com/" TargetMode="External"/><Relationship Id="rId5" Type="http://schemas.openxmlformats.org/officeDocument/2006/relationships/hyperlink" Target="http://www.fastweb.com/" TargetMode="External"/><Relationship Id="rId4" Type="http://schemas.openxmlformats.org/officeDocument/2006/relationships/hyperlink" Target="http://www.collegeboard.org/"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www.tmcc.edu/financial-aid"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hyperlink" Target="https://studentaid.gov/h/apply-for-aid/fafsa" TargetMode="External"/><Relationship Id="rId4" Type="http://schemas.openxmlformats.org/officeDocument/2006/relationships/hyperlink" Target="https://www.unr.edu/financial-aid"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ashoeschoolsnv.scriborder.com/" TargetMode="External"/><Relationship Id="rId2" Type="http://schemas.openxmlformats.org/officeDocument/2006/relationships/hyperlink" Target="https://web3.ncaa.org/ecwr3/" TargetMode="External"/><Relationship Id="rId1" Type="http://schemas.openxmlformats.org/officeDocument/2006/relationships/slideLayout" Target="../slideLayouts/slideLayout5.xml"/><Relationship Id="rId5" Type="http://schemas.openxmlformats.org/officeDocument/2006/relationships/hyperlink" Target="http://www.collegeboard.org/" TargetMode="External"/><Relationship Id="rId4" Type="http://schemas.openxmlformats.org/officeDocument/2006/relationships/hyperlink" Target="http://www.act.org/"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8" Type="http://schemas.openxmlformats.org/officeDocument/2006/relationships/hyperlink" Target="https://myfuture.com/college/writing-a-college-essay" TargetMode="External"/><Relationship Id="rId3" Type="http://schemas.openxmlformats.org/officeDocument/2006/relationships/hyperlink" Target="https://mcqueen.washoeschools.net/academics/counseling" TargetMode="External"/><Relationship Id="rId7" Type="http://schemas.openxmlformats.org/officeDocument/2006/relationships/hyperlink" Target="https://wcsd.nv.headed2.com/signin"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hyperlink" Target="https://www.unr.edu/visit" TargetMode="External"/><Relationship Id="rId5" Type="http://schemas.openxmlformats.org/officeDocument/2006/relationships/hyperlink" Target="https://www.tmcc.edu/recruitment-access-center/info-events" TargetMode="External"/><Relationship Id="rId4" Type="http://schemas.openxmlformats.org/officeDocument/2006/relationships/hyperlink" Target="https://mcqueen.washoeschools.net/academics/college-and-career-center" TargetMode="External"/><Relationship Id="rId9" Type="http://schemas.openxmlformats.org/officeDocument/2006/relationships/hyperlink" Target="https://www.act.org/content/act/en/students-and-parents/college-planning-resources.html"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8" Type="http://schemas.openxmlformats.org/officeDocument/2006/relationships/hyperlink" Target="https://calendly.com/kmsmith-1" TargetMode="External"/><Relationship Id="rId3" Type="http://schemas.openxmlformats.org/officeDocument/2006/relationships/hyperlink" Target="mailto:jbenson@washoeschools.net" TargetMode="External"/><Relationship Id="rId7" Type="http://schemas.openxmlformats.org/officeDocument/2006/relationships/hyperlink" Target="mailto:kmsmith@washoeschools.net"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hyperlink" Target="https://calendly.com/tschweickert-washoeschools/30min" TargetMode="External"/><Relationship Id="rId5" Type="http://schemas.openxmlformats.org/officeDocument/2006/relationships/hyperlink" Target="mailto:tschweickert@washoeschools.net" TargetMode="External"/><Relationship Id="rId10" Type="http://schemas.openxmlformats.org/officeDocument/2006/relationships/hyperlink" Target="https://calendly.com/erin-parker-1" TargetMode="External"/><Relationship Id="rId4" Type="http://schemas.openxmlformats.org/officeDocument/2006/relationships/hyperlink" Target="https://calendly.com/jbensonmcqueencounselor" TargetMode="External"/><Relationship Id="rId9" Type="http://schemas.openxmlformats.org/officeDocument/2006/relationships/hyperlink" Target="mailto:erin.parker@washoeschools.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27"/>
        <p:cNvGrpSpPr/>
        <p:nvPr/>
      </p:nvGrpSpPr>
      <p:grpSpPr>
        <a:xfrm>
          <a:off x="0" y="0"/>
          <a:ext cx="0" cy="0"/>
          <a:chOff x="0" y="0"/>
          <a:chExt cx="0" cy="0"/>
        </a:xfrm>
      </p:grpSpPr>
      <p:sp>
        <p:nvSpPr>
          <p:cNvPr id="328" name="Google Shape;328;p23"/>
          <p:cNvSpPr txBox="1">
            <a:spLocks noGrp="1"/>
          </p:cNvSpPr>
          <p:nvPr>
            <p:ph type="ctrTitle"/>
          </p:nvPr>
        </p:nvSpPr>
        <p:spPr>
          <a:xfrm>
            <a:off x="2541964" y="2256625"/>
            <a:ext cx="4205668" cy="103513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solidFill>
                  <a:srgbClr val="0070C0"/>
                </a:solidFill>
              </a:rPr>
              <a:t>Senior Presentation</a:t>
            </a:r>
            <a:br>
              <a:rPr lang="en" dirty="0">
                <a:solidFill>
                  <a:srgbClr val="0070C0"/>
                </a:solidFill>
              </a:rPr>
            </a:br>
            <a:r>
              <a:rPr lang="en" sz="2800" dirty="0">
                <a:solidFill>
                  <a:srgbClr val="0070C0"/>
                </a:solidFill>
              </a:rPr>
              <a:t>Class of 2027</a:t>
            </a:r>
            <a:endParaRPr dirty="0">
              <a:solidFill>
                <a:srgbClr val="0070C0"/>
              </a:solidFill>
            </a:endParaRPr>
          </a:p>
        </p:txBody>
      </p:sp>
      <p:sp>
        <p:nvSpPr>
          <p:cNvPr id="329" name="Google Shape;329;p23"/>
          <p:cNvSpPr txBox="1">
            <a:spLocks noGrp="1"/>
          </p:cNvSpPr>
          <p:nvPr>
            <p:ph type="subTitle" idx="1"/>
          </p:nvPr>
        </p:nvSpPr>
        <p:spPr>
          <a:xfrm>
            <a:off x="2970273" y="1811974"/>
            <a:ext cx="3220022" cy="36210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800" dirty="0">
                <a:solidFill>
                  <a:srgbClr val="0070C0"/>
                </a:solidFill>
                <a:latin typeface="Comfortaa Light"/>
                <a:ea typeface="Comfortaa Light"/>
                <a:cs typeface="Comfortaa Light"/>
                <a:sym typeface="Comfortaa Light"/>
              </a:rPr>
              <a:t>McQueen Counseling Presents</a:t>
            </a:r>
            <a:endParaRPr sz="1800" dirty="0">
              <a:solidFill>
                <a:srgbClr val="0070C0"/>
              </a:solidFill>
              <a:latin typeface="Comfortaa Light"/>
              <a:ea typeface="Comfortaa Light"/>
              <a:cs typeface="Comfortaa Light"/>
              <a:sym typeface="Comfortaa Light"/>
            </a:endParaRPr>
          </a:p>
        </p:txBody>
      </p:sp>
      <p:grpSp>
        <p:nvGrpSpPr>
          <p:cNvPr id="330" name="Google Shape;330;p23"/>
          <p:cNvGrpSpPr/>
          <p:nvPr/>
        </p:nvGrpSpPr>
        <p:grpSpPr>
          <a:xfrm>
            <a:off x="-75881" y="2283499"/>
            <a:ext cx="772313" cy="497910"/>
            <a:chOff x="-75881" y="2283499"/>
            <a:chExt cx="772313" cy="497910"/>
          </a:xfrm>
        </p:grpSpPr>
        <p:sp>
          <p:nvSpPr>
            <p:cNvPr id="331" name="Google Shape;331;p23"/>
            <p:cNvSpPr/>
            <p:nvPr/>
          </p:nvSpPr>
          <p:spPr>
            <a:xfrm>
              <a:off x="36336" y="2283499"/>
              <a:ext cx="627897" cy="471965"/>
            </a:xfrm>
            <a:custGeom>
              <a:avLst/>
              <a:gdLst/>
              <a:ahLst/>
              <a:cxnLst/>
              <a:rect l="l" t="t" r="r" b="b"/>
              <a:pathLst>
                <a:path w="18974" h="14262" extrusionOk="0">
                  <a:moveTo>
                    <a:pt x="2988" y="1"/>
                  </a:moveTo>
                  <a:cubicBezTo>
                    <a:pt x="2525" y="1"/>
                    <a:pt x="2056" y="123"/>
                    <a:pt x="1593" y="416"/>
                  </a:cubicBezTo>
                  <a:cubicBezTo>
                    <a:pt x="1" y="1425"/>
                    <a:pt x="39" y="3716"/>
                    <a:pt x="350" y="5361"/>
                  </a:cubicBezTo>
                  <a:cubicBezTo>
                    <a:pt x="797" y="7721"/>
                    <a:pt x="2174" y="9760"/>
                    <a:pt x="3820" y="11461"/>
                  </a:cubicBezTo>
                  <a:cubicBezTo>
                    <a:pt x="5052" y="12735"/>
                    <a:pt x="6440" y="14261"/>
                    <a:pt x="8322" y="14261"/>
                  </a:cubicBezTo>
                  <a:cubicBezTo>
                    <a:pt x="8371" y="14261"/>
                    <a:pt x="8421" y="14260"/>
                    <a:pt x="8470" y="14258"/>
                  </a:cubicBezTo>
                  <a:cubicBezTo>
                    <a:pt x="12386" y="14096"/>
                    <a:pt x="16661" y="11734"/>
                    <a:pt x="18086" y="7966"/>
                  </a:cubicBezTo>
                  <a:cubicBezTo>
                    <a:pt x="18657" y="6462"/>
                    <a:pt x="18974" y="4192"/>
                    <a:pt x="17952" y="2803"/>
                  </a:cubicBezTo>
                  <a:cubicBezTo>
                    <a:pt x="17453" y="2124"/>
                    <a:pt x="16710" y="1879"/>
                    <a:pt x="15917" y="1879"/>
                  </a:cubicBezTo>
                  <a:cubicBezTo>
                    <a:pt x="15596" y="1879"/>
                    <a:pt x="15266" y="1919"/>
                    <a:pt x="14941" y="1987"/>
                  </a:cubicBezTo>
                  <a:cubicBezTo>
                    <a:pt x="14900" y="1970"/>
                    <a:pt x="14860" y="1956"/>
                    <a:pt x="14817" y="1944"/>
                  </a:cubicBezTo>
                  <a:cubicBezTo>
                    <a:pt x="14573" y="1878"/>
                    <a:pt x="14346" y="1848"/>
                    <a:pt x="14131" y="1848"/>
                  </a:cubicBezTo>
                  <a:cubicBezTo>
                    <a:pt x="13095" y="1848"/>
                    <a:pt x="12355" y="2550"/>
                    <a:pt x="11556" y="3329"/>
                  </a:cubicBezTo>
                  <a:cubicBezTo>
                    <a:pt x="10541" y="4317"/>
                    <a:pt x="9538" y="5315"/>
                    <a:pt x="8535" y="6314"/>
                  </a:cubicBezTo>
                  <a:cubicBezTo>
                    <a:pt x="8423" y="4413"/>
                    <a:pt x="7620" y="2785"/>
                    <a:pt x="6213" y="1454"/>
                  </a:cubicBezTo>
                  <a:cubicBezTo>
                    <a:pt x="6087" y="1333"/>
                    <a:pt x="5935" y="1244"/>
                    <a:pt x="5767" y="1194"/>
                  </a:cubicBezTo>
                  <a:cubicBezTo>
                    <a:pt x="4945" y="560"/>
                    <a:pt x="3980" y="1"/>
                    <a:pt x="2988"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3"/>
            <p:cNvSpPr/>
            <p:nvPr/>
          </p:nvSpPr>
          <p:spPr>
            <a:xfrm>
              <a:off x="-75881" y="2283664"/>
              <a:ext cx="772313" cy="497744"/>
            </a:xfrm>
            <a:custGeom>
              <a:avLst/>
              <a:gdLst/>
              <a:ahLst/>
              <a:cxnLst/>
              <a:rect l="l" t="t" r="r" b="b"/>
              <a:pathLst>
                <a:path w="23338" h="15041" extrusionOk="0">
                  <a:moveTo>
                    <a:pt x="7095" y="721"/>
                  </a:moveTo>
                  <a:cubicBezTo>
                    <a:pt x="7622" y="721"/>
                    <a:pt x="8178" y="845"/>
                    <a:pt x="8741" y="1117"/>
                  </a:cubicBezTo>
                  <a:cubicBezTo>
                    <a:pt x="10751" y="2088"/>
                    <a:pt x="11547" y="4287"/>
                    <a:pt x="11823" y="6364"/>
                  </a:cubicBezTo>
                  <a:cubicBezTo>
                    <a:pt x="11672" y="6627"/>
                    <a:pt x="11920" y="6868"/>
                    <a:pt x="12174" y="6868"/>
                  </a:cubicBezTo>
                  <a:cubicBezTo>
                    <a:pt x="12290" y="6868"/>
                    <a:pt x="12407" y="6819"/>
                    <a:pt x="12489" y="6699"/>
                  </a:cubicBezTo>
                  <a:cubicBezTo>
                    <a:pt x="13875" y="4691"/>
                    <a:pt x="15594" y="2216"/>
                    <a:pt x="18283" y="2043"/>
                  </a:cubicBezTo>
                  <a:cubicBezTo>
                    <a:pt x="18379" y="2037"/>
                    <a:pt x="18473" y="2034"/>
                    <a:pt x="18566" y="2034"/>
                  </a:cubicBezTo>
                  <a:cubicBezTo>
                    <a:pt x="21416" y="2034"/>
                    <a:pt x="22590" y="4930"/>
                    <a:pt x="21547" y="7369"/>
                  </a:cubicBezTo>
                  <a:cubicBezTo>
                    <a:pt x="19845" y="11346"/>
                    <a:pt x="14967" y="13248"/>
                    <a:pt x="11085" y="14216"/>
                  </a:cubicBezTo>
                  <a:cubicBezTo>
                    <a:pt x="11079" y="14216"/>
                    <a:pt x="11075" y="14221"/>
                    <a:pt x="11071" y="14222"/>
                  </a:cubicBezTo>
                  <a:cubicBezTo>
                    <a:pt x="8029" y="12032"/>
                    <a:pt x="3303" y="8519"/>
                    <a:pt x="3592" y="4333"/>
                  </a:cubicBezTo>
                  <a:cubicBezTo>
                    <a:pt x="3735" y="2272"/>
                    <a:pt x="5232" y="721"/>
                    <a:pt x="7095" y="721"/>
                  </a:cubicBezTo>
                  <a:close/>
                  <a:moveTo>
                    <a:pt x="6988" y="1"/>
                  </a:moveTo>
                  <a:cubicBezTo>
                    <a:pt x="5758" y="1"/>
                    <a:pt x="4566" y="507"/>
                    <a:pt x="3767" y="1587"/>
                  </a:cubicBezTo>
                  <a:cubicBezTo>
                    <a:pt x="1" y="6676"/>
                    <a:pt x="7237" y="12429"/>
                    <a:pt x="10797" y="14970"/>
                  </a:cubicBezTo>
                  <a:cubicBezTo>
                    <a:pt x="10866" y="15019"/>
                    <a:pt x="10933" y="15041"/>
                    <a:pt x="10996" y="15041"/>
                  </a:cubicBezTo>
                  <a:cubicBezTo>
                    <a:pt x="11172" y="15041"/>
                    <a:pt x="11310" y="14876"/>
                    <a:pt x="11337" y="14691"/>
                  </a:cubicBezTo>
                  <a:cubicBezTo>
                    <a:pt x="15885" y="14101"/>
                    <a:pt x="23337" y="10392"/>
                    <a:pt x="22676" y="4904"/>
                  </a:cubicBezTo>
                  <a:cubicBezTo>
                    <a:pt x="22413" y="2733"/>
                    <a:pt x="20731" y="1287"/>
                    <a:pt x="18602" y="1287"/>
                  </a:cubicBezTo>
                  <a:cubicBezTo>
                    <a:pt x="18492" y="1287"/>
                    <a:pt x="18382" y="1291"/>
                    <a:pt x="18271" y="1299"/>
                  </a:cubicBezTo>
                  <a:cubicBezTo>
                    <a:pt x="15565" y="1484"/>
                    <a:pt x="13768" y="3605"/>
                    <a:pt x="12293" y="5682"/>
                  </a:cubicBezTo>
                  <a:cubicBezTo>
                    <a:pt x="12066" y="3642"/>
                    <a:pt x="11183" y="1634"/>
                    <a:pt x="9306" y="607"/>
                  </a:cubicBezTo>
                  <a:cubicBezTo>
                    <a:pt x="8581" y="209"/>
                    <a:pt x="7777" y="1"/>
                    <a:pt x="698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3" name="Google Shape;333;p23"/>
          <p:cNvGrpSpPr/>
          <p:nvPr/>
        </p:nvGrpSpPr>
        <p:grpSpPr>
          <a:xfrm>
            <a:off x="5350141" y="100301"/>
            <a:ext cx="420904" cy="498241"/>
            <a:chOff x="5350141" y="100301"/>
            <a:chExt cx="420904" cy="498241"/>
          </a:xfrm>
        </p:grpSpPr>
        <p:sp>
          <p:nvSpPr>
            <p:cNvPr id="334" name="Google Shape;334;p23"/>
            <p:cNvSpPr/>
            <p:nvPr/>
          </p:nvSpPr>
          <p:spPr>
            <a:xfrm>
              <a:off x="5379886" y="136118"/>
              <a:ext cx="286978" cy="165098"/>
            </a:xfrm>
            <a:custGeom>
              <a:avLst/>
              <a:gdLst/>
              <a:ahLst/>
              <a:cxnLst/>
              <a:rect l="l" t="t" r="r" b="b"/>
              <a:pathLst>
                <a:path w="8672" h="4989" extrusionOk="0">
                  <a:moveTo>
                    <a:pt x="6242" y="1710"/>
                  </a:moveTo>
                  <a:lnTo>
                    <a:pt x="6242" y="1710"/>
                  </a:lnTo>
                  <a:cubicBezTo>
                    <a:pt x="6071" y="1796"/>
                    <a:pt x="5899" y="1880"/>
                    <a:pt x="5726" y="1960"/>
                  </a:cubicBezTo>
                  <a:cubicBezTo>
                    <a:pt x="5898" y="1877"/>
                    <a:pt x="6069" y="1793"/>
                    <a:pt x="6242" y="1710"/>
                  </a:cubicBezTo>
                  <a:close/>
                  <a:moveTo>
                    <a:pt x="7348" y="1"/>
                  </a:moveTo>
                  <a:cubicBezTo>
                    <a:pt x="7282" y="1"/>
                    <a:pt x="7214" y="8"/>
                    <a:pt x="7146" y="24"/>
                  </a:cubicBezTo>
                  <a:cubicBezTo>
                    <a:pt x="6725" y="119"/>
                    <a:pt x="6287" y="534"/>
                    <a:pt x="5902" y="742"/>
                  </a:cubicBezTo>
                  <a:cubicBezTo>
                    <a:pt x="5381" y="1024"/>
                    <a:pt x="4844" y="1271"/>
                    <a:pt x="4305" y="1514"/>
                  </a:cubicBezTo>
                  <a:cubicBezTo>
                    <a:pt x="3069" y="2075"/>
                    <a:pt x="1824" y="2611"/>
                    <a:pt x="526" y="3012"/>
                  </a:cubicBezTo>
                  <a:cubicBezTo>
                    <a:pt x="1" y="3175"/>
                    <a:pt x="70" y="3862"/>
                    <a:pt x="453" y="4038"/>
                  </a:cubicBezTo>
                  <a:cubicBezTo>
                    <a:pt x="468" y="4146"/>
                    <a:pt x="514" y="4245"/>
                    <a:pt x="586" y="4326"/>
                  </a:cubicBezTo>
                  <a:cubicBezTo>
                    <a:pt x="1035" y="4810"/>
                    <a:pt x="1514" y="4989"/>
                    <a:pt x="2003" y="4989"/>
                  </a:cubicBezTo>
                  <a:cubicBezTo>
                    <a:pt x="2531" y="4989"/>
                    <a:pt x="3071" y="4782"/>
                    <a:pt x="3603" y="4527"/>
                  </a:cubicBezTo>
                  <a:cubicBezTo>
                    <a:pt x="3613" y="4527"/>
                    <a:pt x="3623" y="4527"/>
                    <a:pt x="3633" y="4527"/>
                  </a:cubicBezTo>
                  <a:cubicBezTo>
                    <a:pt x="3664" y="4527"/>
                    <a:pt x="3695" y="4525"/>
                    <a:pt x="3726" y="4521"/>
                  </a:cubicBezTo>
                  <a:cubicBezTo>
                    <a:pt x="4923" y="4348"/>
                    <a:pt x="7363" y="3737"/>
                    <a:pt x="8147" y="2453"/>
                  </a:cubicBezTo>
                  <a:cubicBezTo>
                    <a:pt x="8342" y="2254"/>
                    <a:pt x="8478" y="2024"/>
                    <a:pt x="8530" y="1758"/>
                  </a:cubicBezTo>
                  <a:cubicBezTo>
                    <a:pt x="8671" y="1013"/>
                    <a:pt x="8114" y="1"/>
                    <a:pt x="7348"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3"/>
            <p:cNvSpPr/>
            <p:nvPr/>
          </p:nvSpPr>
          <p:spPr>
            <a:xfrm>
              <a:off x="5350141" y="100301"/>
              <a:ext cx="420904" cy="498241"/>
            </a:xfrm>
            <a:custGeom>
              <a:avLst/>
              <a:gdLst/>
              <a:ahLst/>
              <a:cxnLst/>
              <a:rect l="l" t="t" r="r" b="b"/>
              <a:pathLst>
                <a:path w="12719" h="15056" extrusionOk="0">
                  <a:moveTo>
                    <a:pt x="8495" y="811"/>
                  </a:moveTo>
                  <a:cubicBezTo>
                    <a:pt x="8825" y="1461"/>
                    <a:pt x="9135" y="2114"/>
                    <a:pt x="9430" y="2769"/>
                  </a:cubicBezTo>
                  <a:cubicBezTo>
                    <a:pt x="7200" y="4197"/>
                    <a:pt x="5258" y="5404"/>
                    <a:pt x="2592" y="5932"/>
                  </a:cubicBezTo>
                  <a:cubicBezTo>
                    <a:pt x="2590" y="5932"/>
                    <a:pt x="2589" y="5935"/>
                    <a:pt x="2587" y="5935"/>
                  </a:cubicBezTo>
                  <a:cubicBezTo>
                    <a:pt x="2146" y="5298"/>
                    <a:pt x="1667" y="4690"/>
                    <a:pt x="1149" y="4116"/>
                  </a:cubicBezTo>
                  <a:cubicBezTo>
                    <a:pt x="1151" y="4115"/>
                    <a:pt x="1153" y="4115"/>
                    <a:pt x="1155" y="4115"/>
                  </a:cubicBezTo>
                  <a:cubicBezTo>
                    <a:pt x="1157" y="4115"/>
                    <a:pt x="1159" y="4115"/>
                    <a:pt x="1161" y="4114"/>
                  </a:cubicBezTo>
                  <a:cubicBezTo>
                    <a:pt x="3738" y="3350"/>
                    <a:pt x="6202" y="2207"/>
                    <a:pt x="8495" y="811"/>
                  </a:cubicBezTo>
                  <a:close/>
                  <a:moveTo>
                    <a:pt x="10656" y="8126"/>
                  </a:moveTo>
                  <a:cubicBezTo>
                    <a:pt x="10936" y="8126"/>
                    <a:pt x="11222" y="8168"/>
                    <a:pt x="11510" y="8225"/>
                  </a:cubicBezTo>
                  <a:cubicBezTo>
                    <a:pt x="11668" y="8724"/>
                    <a:pt x="11821" y="9227"/>
                    <a:pt x="11967" y="9738"/>
                  </a:cubicBezTo>
                  <a:cubicBezTo>
                    <a:pt x="11990" y="9822"/>
                    <a:pt x="12043" y="9894"/>
                    <a:pt x="12117" y="9942"/>
                  </a:cubicBezTo>
                  <a:cubicBezTo>
                    <a:pt x="11912" y="10848"/>
                    <a:pt x="10993" y="11516"/>
                    <a:pt x="10156" y="11516"/>
                  </a:cubicBezTo>
                  <a:cubicBezTo>
                    <a:pt x="9586" y="11516"/>
                    <a:pt x="9055" y="11207"/>
                    <a:pt x="8812" y="10453"/>
                  </a:cubicBezTo>
                  <a:cubicBezTo>
                    <a:pt x="8600" y="9802"/>
                    <a:pt x="8862" y="9034"/>
                    <a:pt x="9366" y="8589"/>
                  </a:cubicBezTo>
                  <a:cubicBezTo>
                    <a:pt x="9763" y="8239"/>
                    <a:pt x="10201" y="8126"/>
                    <a:pt x="10656" y="8126"/>
                  </a:cubicBezTo>
                  <a:close/>
                  <a:moveTo>
                    <a:pt x="3445" y="11407"/>
                  </a:moveTo>
                  <a:cubicBezTo>
                    <a:pt x="3785" y="11407"/>
                    <a:pt x="4095" y="11506"/>
                    <a:pt x="4303" y="11734"/>
                  </a:cubicBezTo>
                  <a:cubicBezTo>
                    <a:pt x="4351" y="11789"/>
                    <a:pt x="4423" y="11821"/>
                    <a:pt x="4496" y="11821"/>
                  </a:cubicBezTo>
                  <a:cubicBezTo>
                    <a:pt x="4508" y="11821"/>
                    <a:pt x="4520" y="11820"/>
                    <a:pt x="4532" y="11818"/>
                  </a:cubicBezTo>
                  <a:cubicBezTo>
                    <a:pt x="4667" y="12274"/>
                    <a:pt x="4793" y="12739"/>
                    <a:pt x="4900" y="13212"/>
                  </a:cubicBezTo>
                  <a:cubicBezTo>
                    <a:pt x="4925" y="13322"/>
                    <a:pt x="5003" y="13394"/>
                    <a:pt x="5096" y="13434"/>
                  </a:cubicBezTo>
                  <a:cubicBezTo>
                    <a:pt x="4733" y="14057"/>
                    <a:pt x="4063" y="14389"/>
                    <a:pt x="3367" y="14389"/>
                  </a:cubicBezTo>
                  <a:cubicBezTo>
                    <a:pt x="2798" y="14389"/>
                    <a:pt x="2210" y="14167"/>
                    <a:pt x="1756" y="13703"/>
                  </a:cubicBezTo>
                  <a:cubicBezTo>
                    <a:pt x="687" y="12614"/>
                    <a:pt x="2255" y="11407"/>
                    <a:pt x="3445" y="11407"/>
                  </a:cubicBezTo>
                  <a:close/>
                  <a:moveTo>
                    <a:pt x="8464" y="1"/>
                  </a:moveTo>
                  <a:cubicBezTo>
                    <a:pt x="8337" y="1"/>
                    <a:pt x="8214" y="110"/>
                    <a:pt x="8230" y="252"/>
                  </a:cubicBezTo>
                  <a:cubicBezTo>
                    <a:pt x="8211" y="256"/>
                    <a:pt x="8194" y="262"/>
                    <a:pt x="8178" y="270"/>
                  </a:cubicBezTo>
                  <a:cubicBezTo>
                    <a:pt x="5883" y="1618"/>
                    <a:pt x="3520" y="2697"/>
                    <a:pt x="1028" y="3630"/>
                  </a:cubicBezTo>
                  <a:cubicBezTo>
                    <a:pt x="941" y="3661"/>
                    <a:pt x="877" y="3737"/>
                    <a:pt x="863" y="3829"/>
                  </a:cubicBezTo>
                  <a:cubicBezTo>
                    <a:pt x="840" y="3821"/>
                    <a:pt x="816" y="3817"/>
                    <a:pt x="792" y="3817"/>
                  </a:cubicBezTo>
                  <a:cubicBezTo>
                    <a:pt x="623" y="3817"/>
                    <a:pt x="450" y="4006"/>
                    <a:pt x="575" y="4171"/>
                  </a:cubicBezTo>
                  <a:cubicBezTo>
                    <a:pt x="2148" y="6261"/>
                    <a:pt x="3388" y="8455"/>
                    <a:pt x="4228" y="10868"/>
                  </a:cubicBezTo>
                  <a:cubicBezTo>
                    <a:pt x="3994" y="10751"/>
                    <a:pt x="3725" y="10698"/>
                    <a:pt x="3443" y="10698"/>
                  </a:cubicBezTo>
                  <a:cubicBezTo>
                    <a:pt x="1923" y="10698"/>
                    <a:pt x="0" y="12248"/>
                    <a:pt x="889" y="13752"/>
                  </a:cubicBezTo>
                  <a:cubicBezTo>
                    <a:pt x="1404" y="14626"/>
                    <a:pt x="2407" y="15056"/>
                    <a:pt x="3367" y="15056"/>
                  </a:cubicBezTo>
                  <a:cubicBezTo>
                    <a:pt x="4595" y="15056"/>
                    <a:pt x="5752" y="14351"/>
                    <a:pt x="5722" y="12968"/>
                  </a:cubicBezTo>
                  <a:cubicBezTo>
                    <a:pt x="5722" y="12958"/>
                    <a:pt x="5729" y="12947"/>
                    <a:pt x="5727" y="12936"/>
                  </a:cubicBezTo>
                  <a:cubicBezTo>
                    <a:pt x="5726" y="12930"/>
                    <a:pt x="5722" y="12924"/>
                    <a:pt x="5721" y="12918"/>
                  </a:cubicBezTo>
                  <a:cubicBezTo>
                    <a:pt x="5718" y="12807"/>
                    <a:pt x="5707" y="12697"/>
                    <a:pt x="5689" y="12588"/>
                  </a:cubicBezTo>
                  <a:cubicBezTo>
                    <a:pt x="5676" y="12503"/>
                    <a:pt x="5618" y="12470"/>
                    <a:pt x="5556" y="12470"/>
                  </a:cubicBezTo>
                  <a:cubicBezTo>
                    <a:pt x="5553" y="12470"/>
                    <a:pt x="5551" y="12470"/>
                    <a:pt x="5548" y="12471"/>
                  </a:cubicBezTo>
                  <a:cubicBezTo>
                    <a:pt x="5502" y="12380"/>
                    <a:pt x="5456" y="12290"/>
                    <a:pt x="5418" y="12202"/>
                  </a:cubicBezTo>
                  <a:cubicBezTo>
                    <a:pt x="5412" y="12189"/>
                    <a:pt x="5404" y="12178"/>
                    <a:pt x="5393" y="12167"/>
                  </a:cubicBezTo>
                  <a:cubicBezTo>
                    <a:pt x="5341" y="11965"/>
                    <a:pt x="5292" y="11763"/>
                    <a:pt x="5231" y="11562"/>
                  </a:cubicBezTo>
                  <a:cubicBezTo>
                    <a:pt x="5121" y="11178"/>
                    <a:pt x="4998" y="10796"/>
                    <a:pt x="4863" y="10420"/>
                  </a:cubicBezTo>
                  <a:cubicBezTo>
                    <a:pt x="4585" y="9636"/>
                    <a:pt x="4260" y="8868"/>
                    <a:pt x="3889" y="8124"/>
                  </a:cubicBezTo>
                  <a:cubicBezTo>
                    <a:pt x="3584" y="7523"/>
                    <a:pt x="3247" y="6940"/>
                    <a:pt x="2878" y="6376"/>
                  </a:cubicBezTo>
                  <a:cubicBezTo>
                    <a:pt x="5263" y="6042"/>
                    <a:pt x="7959" y="5097"/>
                    <a:pt x="9695" y="3367"/>
                  </a:cubicBezTo>
                  <a:cubicBezTo>
                    <a:pt x="10284" y="4718"/>
                    <a:pt x="10801" y="6090"/>
                    <a:pt x="11268" y="7494"/>
                  </a:cubicBezTo>
                  <a:cubicBezTo>
                    <a:pt x="11083" y="7447"/>
                    <a:pt x="10896" y="7425"/>
                    <a:pt x="10710" y="7425"/>
                  </a:cubicBezTo>
                  <a:cubicBezTo>
                    <a:pt x="8966" y="7425"/>
                    <a:pt x="7318" y="9384"/>
                    <a:pt x="8361" y="11120"/>
                  </a:cubicBezTo>
                  <a:cubicBezTo>
                    <a:pt x="8771" y="11798"/>
                    <a:pt x="9512" y="12210"/>
                    <a:pt x="10274" y="12210"/>
                  </a:cubicBezTo>
                  <a:cubicBezTo>
                    <a:pt x="10537" y="12210"/>
                    <a:pt x="10802" y="12161"/>
                    <a:pt x="11057" y="12057"/>
                  </a:cubicBezTo>
                  <a:cubicBezTo>
                    <a:pt x="11947" y="11694"/>
                    <a:pt x="12719" y="10766"/>
                    <a:pt x="12642" y="9789"/>
                  </a:cubicBezTo>
                  <a:cubicBezTo>
                    <a:pt x="12682" y="9712"/>
                    <a:pt x="12693" y="9625"/>
                    <a:pt x="12674" y="9542"/>
                  </a:cubicBezTo>
                  <a:cubicBezTo>
                    <a:pt x="11948" y="6206"/>
                    <a:pt x="10541" y="2950"/>
                    <a:pt x="8654" y="109"/>
                  </a:cubicBezTo>
                  <a:cubicBezTo>
                    <a:pt x="8603" y="33"/>
                    <a:pt x="8533" y="1"/>
                    <a:pt x="846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6" name="Google Shape;336;p23"/>
          <p:cNvGrpSpPr/>
          <p:nvPr/>
        </p:nvGrpSpPr>
        <p:grpSpPr>
          <a:xfrm>
            <a:off x="7281641" y="1136546"/>
            <a:ext cx="892968" cy="986057"/>
            <a:chOff x="7281641" y="1136546"/>
            <a:chExt cx="892968" cy="986057"/>
          </a:xfrm>
        </p:grpSpPr>
        <p:sp>
          <p:nvSpPr>
            <p:cNvPr id="337" name="Google Shape;337;p23"/>
            <p:cNvSpPr/>
            <p:nvPr/>
          </p:nvSpPr>
          <p:spPr>
            <a:xfrm>
              <a:off x="7310663" y="1269842"/>
              <a:ext cx="643583" cy="541095"/>
            </a:xfrm>
            <a:custGeom>
              <a:avLst/>
              <a:gdLst/>
              <a:ahLst/>
              <a:cxnLst/>
              <a:rect l="l" t="t" r="r" b="b"/>
              <a:pathLst>
                <a:path w="19448" h="16351" extrusionOk="0">
                  <a:moveTo>
                    <a:pt x="8254" y="0"/>
                  </a:moveTo>
                  <a:cubicBezTo>
                    <a:pt x="8167" y="0"/>
                    <a:pt x="8077" y="4"/>
                    <a:pt x="7985" y="12"/>
                  </a:cubicBezTo>
                  <a:cubicBezTo>
                    <a:pt x="5271" y="252"/>
                    <a:pt x="3154" y="1864"/>
                    <a:pt x="1601" y="4058"/>
                  </a:cubicBezTo>
                  <a:cubicBezTo>
                    <a:pt x="1" y="6318"/>
                    <a:pt x="157" y="9119"/>
                    <a:pt x="1347" y="11537"/>
                  </a:cubicBezTo>
                  <a:cubicBezTo>
                    <a:pt x="2874" y="14639"/>
                    <a:pt x="6023" y="16351"/>
                    <a:pt x="9233" y="16351"/>
                  </a:cubicBezTo>
                  <a:cubicBezTo>
                    <a:pt x="10273" y="16351"/>
                    <a:pt x="11320" y="16171"/>
                    <a:pt x="12319" y="15801"/>
                  </a:cubicBezTo>
                  <a:cubicBezTo>
                    <a:pt x="12398" y="15809"/>
                    <a:pt x="12476" y="15813"/>
                    <a:pt x="12555" y="15813"/>
                  </a:cubicBezTo>
                  <a:cubicBezTo>
                    <a:pt x="12803" y="15813"/>
                    <a:pt x="13050" y="15775"/>
                    <a:pt x="13287" y="15700"/>
                  </a:cubicBezTo>
                  <a:cubicBezTo>
                    <a:pt x="18796" y="13998"/>
                    <a:pt x="19447" y="6073"/>
                    <a:pt x="15450" y="2524"/>
                  </a:cubicBezTo>
                  <a:cubicBezTo>
                    <a:pt x="14033" y="1266"/>
                    <a:pt x="11742" y="96"/>
                    <a:pt x="9672" y="96"/>
                  </a:cubicBezTo>
                  <a:cubicBezTo>
                    <a:pt x="9470" y="96"/>
                    <a:pt x="9270" y="107"/>
                    <a:pt x="9074" y="130"/>
                  </a:cubicBezTo>
                  <a:cubicBezTo>
                    <a:pt x="8830" y="47"/>
                    <a:pt x="8557" y="0"/>
                    <a:pt x="8254"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23"/>
            <p:cNvSpPr/>
            <p:nvPr/>
          </p:nvSpPr>
          <p:spPr>
            <a:xfrm>
              <a:off x="7305997" y="1358960"/>
              <a:ext cx="373581" cy="455948"/>
            </a:xfrm>
            <a:custGeom>
              <a:avLst/>
              <a:gdLst/>
              <a:ahLst/>
              <a:cxnLst/>
              <a:rect l="l" t="t" r="r" b="b"/>
              <a:pathLst>
                <a:path w="11289" h="13778" extrusionOk="0">
                  <a:moveTo>
                    <a:pt x="3561" y="0"/>
                  </a:moveTo>
                  <a:cubicBezTo>
                    <a:pt x="3365" y="0"/>
                    <a:pt x="3146" y="69"/>
                    <a:pt x="2900" y="221"/>
                  </a:cubicBezTo>
                  <a:cubicBezTo>
                    <a:pt x="2784" y="238"/>
                    <a:pt x="2678" y="293"/>
                    <a:pt x="2598" y="379"/>
                  </a:cubicBezTo>
                  <a:cubicBezTo>
                    <a:pt x="1699" y="1295"/>
                    <a:pt x="1" y="3850"/>
                    <a:pt x="450" y="5516"/>
                  </a:cubicBezTo>
                  <a:cubicBezTo>
                    <a:pt x="280" y="7058"/>
                    <a:pt x="722" y="8394"/>
                    <a:pt x="1852" y="9506"/>
                  </a:cubicBezTo>
                  <a:cubicBezTo>
                    <a:pt x="2012" y="10077"/>
                    <a:pt x="2258" y="10622"/>
                    <a:pt x="2603" y="11171"/>
                  </a:cubicBezTo>
                  <a:cubicBezTo>
                    <a:pt x="2692" y="11319"/>
                    <a:pt x="2846" y="11414"/>
                    <a:pt x="3020" y="11425"/>
                  </a:cubicBezTo>
                  <a:cubicBezTo>
                    <a:pt x="3252" y="11698"/>
                    <a:pt x="3536" y="11907"/>
                    <a:pt x="3882" y="12016"/>
                  </a:cubicBezTo>
                  <a:cubicBezTo>
                    <a:pt x="4029" y="12062"/>
                    <a:pt x="4181" y="12086"/>
                    <a:pt x="4334" y="12086"/>
                  </a:cubicBezTo>
                  <a:cubicBezTo>
                    <a:pt x="4348" y="12086"/>
                    <a:pt x="4362" y="12085"/>
                    <a:pt x="4377" y="12085"/>
                  </a:cubicBezTo>
                  <a:cubicBezTo>
                    <a:pt x="4395" y="12310"/>
                    <a:pt x="4545" y="12505"/>
                    <a:pt x="4759" y="12580"/>
                  </a:cubicBezTo>
                  <a:cubicBezTo>
                    <a:pt x="6675" y="13274"/>
                    <a:pt x="8611" y="13660"/>
                    <a:pt x="10644" y="13776"/>
                  </a:cubicBezTo>
                  <a:cubicBezTo>
                    <a:pt x="10656" y="13777"/>
                    <a:pt x="10668" y="13777"/>
                    <a:pt x="10680" y="13777"/>
                  </a:cubicBezTo>
                  <a:cubicBezTo>
                    <a:pt x="11168" y="13777"/>
                    <a:pt x="11288" y="13180"/>
                    <a:pt x="11027" y="12854"/>
                  </a:cubicBezTo>
                  <a:cubicBezTo>
                    <a:pt x="10095" y="11685"/>
                    <a:pt x="9031" y="10460"/>
                    <a:pt x="7463" y="10235"/>
                  </a:cubicBezTo>
                  <a:cubicBezTo>
                    <a:pt x="7344" y="10218"/>
                    <a:pt x="7232" y="10210"/>
                    <a:pt x="7124" y="10210"/>
                  </a:cubicBezTo>
                  <a:cubicBezTo>
                    <a:pt x="6694" y="10210"/>
                    <a:pt x="6323" y="10328"/>
                    <a:pt x="5879" y="10434"/>
                  </a:cubicBezTo>
                  <a:cubicBezTo>
                    <a:pt x="5468" y="10532"/>
                    <a:pt x="4823" y="10753"/>
                    <a:pt x="4304" y="10753"/>
                  </a:cubicBezTo>
                  <a:cubicBezTo>
                    <a:pt x="4134" y="10753"/>
                    <a:pt x="3977" y="10730"/>
                    <a:pt x="3847" y="10670"/>
                  </a:cubicBezTo>
                  <a:cubicBezTo>
                    <a:pt x="3759" y="10630"/>
                    <a:pt x="3681" y="10552"/>
                    <a:pt x="3612" y="10452"/>
                  </a:cubicBezTo>
                  <a:cubicBezTo>
                    <a:pt x="3592" y="9768"/>
                    <a:pt x="3465" y="9154"/>
                    <a:pt x="3225" y="8524"/>
                  </a:cubicBezTo>
                  <a:cubicBezTo>
                    <a:pt x="3674" y="7806"/>
                    <a:pt x="4303" y="6850"/>
                    <a:pt x="4242" y="6158"/>
                  </a:cubicBezTo>
                  <a:cubicBezTo>
                    <a:pt x="4778" y="5655"/>
                    <a:pt x="5138" y="4962"/>
                    <a:pt x="5147" y="4236"/>
                  </a:cubicBezTo>
                  <a:cubicBezTo>
                    <a:pt x="5159" y="3376"/>
                    <a:pt x="4942" y="0"/>
                    <a:pt x="3561"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3"/>
            <p:cNvSpPr/>
            <p:nvPr/>
          </p:nvSpPr>
          <p:spPr>
            <a:xfrm>
              <a:off x="7675144" y="1298997"/>
              <a:ext cx="242403" cy="384568"/>
            </a:xfrm>
            <a:custGeom>
              <a:avLst/>
              <a:gdLst/>
              <a:ahLst/>
              <a:cxnLst/>
              <a:rect l="l" t="t" r="r" b="b"/>
              <a:pathLst>
                <a:path w="7325" h="11621" extrusionOk="0">
                  <a:moveTo>
                    <a:pt x="1841" y="1"/>
                  </a:moveTo>
                  <a:cubicBezTo>
                    <a:pt x="1795" y="1"/>
                    <a:pt x="1747" y="7"/>
                    <a:pt x="1696" y="19"/>
                  </a:cubicBezTo>
                  <a:cubicBezTo>
                    <a:pt x="1071" y="179"/>
                    <a:pt x="693" y="402"/>
                    <a:pt x="256" y="874"/>
                  </a:cubicBezTo>
                  <a:cubicBezTo>
                    <a:pt x="0" y="1151"/>
                    <a:pt x="74" y="1698"/>
                    <a:pt x="495" y="1778"/>
                  </a:cubicBezTo>
                  <a:cubicBezTo>
                    <a:pt x="2285" y="2118"/>
                    <a:pt x="1227" y="3972"/>
                    <a:pt x="1100" y="5205"/>
                  </a:cubicBezTo>
                  <a:cubicBezTo>
                    <a:pt x="1005" y="6121"/>
                    <a:pt x="1642" y="6467"/>
                    <a:pt x="1690" y="7271"/>
                  </a:cubicBezTo>
                  <a:cubicBezTo>
                    <a:pt x="1705" y="7547"/>
                    <a:pt x="1935" y="7820"/>
                    <a:pt x="2218" y="7820"/>
                  </a:cubicBezTo>
                  <a:cubicBezTo>
                    <a:pt x="2269" y="7820"/>
                    <a:pt x="2321" y="7811"/>
                    <a:pt x="2374" y="7792"/>
                  </a:cubicBezTo>
                  <a:cubicBezTo>
                    <a:pt x="2797" y="7644"/>
                    <a:pt x="3054" y="7513"/>
                    <a:pt x="3315" y="7129"/>
                  </a:cubicBezTo>
                  <a:cubicBezTo>
                    <a:pt x="3420" y="6973"/>
                    <a:pt x="3615" y="6103"/>
                    <a:pt x="3658" y="6048"/>
                  </a:cubicBezTo>
                  <a:cubicBezTo>
                    <a:pt x="3824" y="5842"/>
                    <a:pt x="3935" y="5769"/>
                    <a:pt x="4032" y="5769"/>
                  </a:cubicBezTo>
                  <a:cubicBezTo>
                    <a:pt x="4183" y="5769"/>
                    <a:pt x="4298" y="5949"/>
                    <a:pt x="4529" y="6083"/>
                  </a:cubicBezTo>
                  <a:cubicBezTo>
                    <a:pt x="6601" y="7279"/>
                    <a:pt x="3595" y="8344"/>
                    <a:pt x="3725" y="9789"/>
                  </a:cubicBezTo>
                  <a:cubicBezTo>
                    <a:pt x="3791" y="10523"/>
                    <a:pt x="4534" y="11129"/>
                    <a:pt x="5269" y="11255"/>
                  </a:cubicBezTo>
                  <a:cubicBezTo>
                    <a:pt x="5337" y="11504"/>
                    <a:pt x="5566" y="11621"/>
                    <a:pt x="5794" y="11621"/>
                  </a:cubicBezTo>
                  <a:cubicBezTo>
                    <a:pt x="6080" y="11621"/>
                    <a:pt x="6365" y="11436"/>
                    <a:pt x="6327" y="11096"/>
                  </a:cubicBezTo>
                  <a:cubicBezTo>
                    <a:pt x="6324" y="11067"/>
                    <a:pt x="6318" y="11027"/>
                    <a:pt x="6310" y="10981"/>
                  </a:cubicBezTo>
                  <a:cubicBezTo>
                    <a:pt x="6701" y="10584"/>
                    <a:pt x="6758" y="9857"/>
                    <a:pt x="6762" y="9220"/>
                  </a:cubicBezTo>
                  <a:cubicBezTo>
                    <a:pt x="6886" y="9134"/>
                    <a:pt x="6978" y="8994"/>
                    <a:pt x="6997" y="8798"/>
                  </a:cubicBezTo>
                  <a:cubicBezTo>
                    <a:pt x="7324" y="5299"/>
                    <a:pt x="5473" y="1957"/>
                    <a:pt x="2334" y="376"/>
                  </a:cubicBezTo>
                  <a:cubicBezTo>
                    <a:pt x="2264" y="171"/>
                    <a:pt x="2088" y="1"/>
                    <a:pt x="1841"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23"/>
            <p:cNvSpPr/>
            <p:nvPr/>
          </p:nvSpPr>
          <p:spPr>
            <a:xfrm>
              <a:off x="7281641" y="1136546"/>
              <a:ext cx="892968" cy="986057"/>
            </a:xfrm>
            <a:custGeom>
              <a:avLst/>
              <a:gdLst/>
              <a:ahLst/>
              <a:cxnLst/>
              <a:rect l="l" t="t" r="r" b="b"/>
              <a:pathLst>
                <a:path w="26984" h="29797" extrusionOk="0">
                  <a:moveTo>
                    <a:pt x="9510" y="2753"/>
                  </a:moveTo>
                  <a:cubicBezTo>
                    <a:pt x="9651" y="3103"/>
                    <a:pt x="9779" y="3490"/>
                    <a:pt x="9946" y="3841"/>
                  </a:cubicBezTo>
                  <a:cubicBezTo>
                    <a:pt x="9767" y="3833"/>
                    <a:pt x="9587" y="3826"/>
                    <a:pt x="9407" y="3826"/>
                  </a:cubicBezTo>
                  <a:cubicBezTo>
                    <a:pt x="9374" y="3826"/>
                    <a:pt x="9342" y="3827"/>
                    <a:pt x="9309" y="3827"/>
                  </a:cubicBezTo>
                  <a:cubicBezTo>
                    <a:pt x="9124" y="3481"/>
                    <a:pt x="8874" y="3153"/>
                    <a:pt x="8649" y="2839"/>
                  </a:cubicBezTo>
                  <a:cubicBezTo>
                    <a:pt x="8935" y="2799"/>
                    <a:pt x="9223" y="2772"/>
                    <a:pt x="9510" y="2753"/>
                  </a:cubicBezTo>
                  <a:close/>
                  <a:moveTo>
                    <a:pt x="8839" y="4397"/>
                  </a:moveTo>
                  <a:cubicBezTo>
                    <a:pt x="8936" y="4397"/>
                    <a:pt x="9033" y="4398"/>
                    <a:pt x="9130" y="4400"/>
                  </a:cubicBezTo>
                  <a:cubicBezTo>
                    <a:pt x="9167" y="4430"/>
                    <a:pt x="9210" y="4444"/>
                    <a:pt x="9254" y="4444"/>
                  </a:cubicBezTo>
                  <a:cubicBezTo>
                    <a:pt x="9296" y="4444"/>
                    <a:pt x="9338" y="4431"/>
                    <a:pt x="9375" y="4409"/>
                  </a:cubicBezTo>
                  <a:cubicBezTo>
                    <a:pt x="12895" y="4544"/>
                    <a:pt x="16298" y="6054"/>
                    <a:pt x="17998" y="9391"/>
                  </a:cubicBezTo>
                  <a:cubicBezTo>
                    <a:pt x="19284" y="11920"/>
                    <a:pt x="19013" y="14490"/>
                    <a:pt x="17727" y="16492"/>
                  </a:cubicBezTo>
                  <a:cubicBezTo>
                    <a:pt x="17514" y="16087"/>
                    <a:pt x="17203" y="15905"/>
                    <a:pt x="16783" y="15726"/>
                  </a:cubicBezTo>
                  <a:cubicBezTo>
                    <a:pt x="16103" y="15440"/>
                    <a:pt x="14958" y="15283"/>
                    <a:pt x="15956" y="13910"/>
                  </a:cubicBezTo>
                  <a:cubicBezTo>
                    <a:pt x="16171" y="13614"/>
                    <a:pt x="16613" y="13403"/>
                    <a:pt x="16901" y="13170"/>
                  </a:cubicBezTo>
                  <a:cubicBezTo>
                    <a:pt x="17374" y="12787"/>
                    <a:pt x="18358" y="11631"/>
                    <a:pt x="17404" y="11197"/>
                  </a:cubicBezTo>
                  <a:cubicBezTo>
                    <a:pt x="17400" y="11196"/>
                    <a:pt x="17399" y="11196"/>
                    <a:pt x="17396" y="11194"/>
                  </a:cubicBezTo>
                  <a:cubicBezTo>
                    <a:pt x="17400" y="11189"/>
                    <a:pt x="17408" y="11186"/>
                    <a:pt x="17413" y="11180"/>
                  </a:cubicBezTo>
                  <a:cubicBezTo>
                    <a:pt x="17536" y="11040"/>
                    <a:pt x="17422" y="10873"/>
                    <a:pt x="17279" y="10873"/>
                  </a:cubicBezTo>
                  <a:cubicBezTo>
                    <a:pt x="17237" y="10873"/>
                    <a:pt x="17194" y="10887"/>
                    <a:pt x="17152" y="10920"/>
                  </a:cubicBezTo>
                  <a:cubicBezTo>
                    <a:pt x="17076" y="10981"/>
                    <a:pt x="17014" y="11007"/>
                    <a:pt x="16962" y="11007"/>
                  </a:cubicBezTo>
                  <a:cubicBezTo>
                    <a:pt x="16743" y="11007"/>
                    <a:pt x="16715" y="10552"/>
                    <a:pt x="16642" y="10388"/>
                  </a:cubicBezTo>
                  <a:cubicBezTo>
                    <a:pt x="16595" y="10275"/>
                    <a:pt x="16512" y="10180"/>
                    <a:pt x="16408" y="10117"/>
                  </a:cubicBezTo>
                  <a:cubicBezTo>
                    <a:pt x="16319" y="10067"/>
                    <a:pt x="16219" y="10045"/>
                    <a:pt x="16119" y="10045"/>
                  </a:cubicBezTo>
                  <a:cubicBezTo>
                    <a:pt x="15956" y="10045"/>
                    <a:pt x="15790" y="10102"/>
                    <a:pt x="15658" y="10186"/>
                  </a:cubicBezTo>
                  <a:cubicBezTo>
                    <a:pt x="15380" y="10362"/>
                    <a:pt x="15265" y="10653"/>
                    <a:pt x="15250" y="10972"/>
                  </a:cubicBezTo>
                  <a:cubicBezTo>
                    <a:pt x="15227" y="11407"/>
                    <a:pt x="15566" y="12315"/>
                    <a:pt x="14985" y="12537"/>
                  </a:cubicBezTo>
                  <a:cubicBezTo>
                    <a:pt x="14941" y="12553"/>
                    <a:pt x="14906" y="12586"/>
                    <a:pt x="14889" y="12629"/>
                  </a:cubicBezTo>
                  <a:cubicBezTo>
                    <a:pt x="14765" y="12663"/>
                    <a:pt x="14650" y="12679"/>
                    <a:pt x="14544" y="12679"/>
                  </a:cubicBezTo>
                  <a:cubicBezTo>
                    <a:pt x="13417" y="12679"/>
                    <a:pt x="13203" y="10911"/>
                    <a:pt x="13129" y="10044"/>
                  </a:cubicBezTo>
                  <a:cubicBezTo>
                    <a:pt x="13043" y="9031"/>
                    <a:pt x="13167" y="8048"/>
                    <a:pt x="14183" y="7547"/>
                  </a:cubicBezTo>
                  <a:cubicBezTo>
                    <a:pt x="14274" y="7503"/>
                    <a:pt x="14281" y="7402"/>
                    <a:pt x="14242" y="7325"/>
                  </a:cubicBezTo>
                  <a:cubicBezTo>
                    <a:pt x="14288" y="7275"/>
                    <a:pt x="14305" y="7201"/>
                    <a:pt x="14259" y="7119"/>
                  </a:cubicBezTo>
                  <a:cubicBezTo>
                    <a:pt x="14031" y="6710"/>
                    <a:pt x="13572" y="6496"/>
                    <a:pt x="13114" y="6496"/>
                  </a:cubicBezTo>
                  <a:cubicBezTo>
                    <a:pt x="13009" y="6496"/>
                    <a:pt x="12903" y="6507"/>
                    <a:pt x="12801" y="6530"/>
                  </a:cubicBezTo>
                  <a:cubicBezTo>
                    <a:pt x="12655" y="6564"/>
                    <a:pt x="12470" y="6661"/>
                    <a:pt x="12311" y="6661"/>
                  </a:cubicBezTo>
                  <a:cubicBezTo>
                    <a:pt x="12249" y="6661"/>
                    <a:pt x="12191" y="6647"/>
                    <a:pt x="12141" y="6608"/>
                  </a:cubicBezTo>
                  <a:cubicBezTo>
                    <a:pt x="12006" y="6506"/>
                    <a:pt x="12006" y="6276"/>
                    <a:pt x="12054" y="6134"/>
                  </a:cubicBezTo>
                  <a:cubicBezTo>
                    <a:pt x="12178" y="5755"/>
                    <a:pt x="12653" y="5587"/>
                    <a:pt x="12965" y="5400"/>
                  </a:cubicBezTo>
                  <a:cubicBezTo>
                    <a:pt x="13127" y="5303"/>
                    <a:pt x="13041" y="5066"/>
                    <a:pt x="12871" y="5066"/>
                  </a:cubicBezTo>
                  <a:cubicBezTo>
                    <a:pt x="12857" y="5066"/>
                    <a:pt x="12842" y="5067"/>
                    <a:pt x="12827" y="5071"/>
                  </a:cubicBezTo>
                  <a:cubicBezTo>
                    <a:pt x="12097" y="5247"/>
                    <a:pt x="11230" y="5847"/>
                    <a:pt x="11588" y="6708"/>
                  </a:cubicBezTo>
                  <a:cubicBezTo>
                    <a:pt x="11712" y="7007"/>
                    <a:pt x="11970" y="7194"/>
                    <a:pt x="12284" y="7194"/>
                  </a:cubicBezTo>
                  <a:cubicBezTo>
                    <a:pt x="12315" y="7194"/>
                    <a:pt x="12346" y="7193"/>
                    <a:pt x="12378" y="7189"/>
                  </a:cubicBezTo>
                  <a:cubicBezTo>
                    <a:pt x="12653" y="7157"/>
                    <a:pt x="12882" y="6990"/>
                    <a:pt x="13164" y="6990"/>
                  </a:cubicBezTo>
                  <a:cubicBezTo>
                    <a:pt x="13447" y="6991"/>
                    <a:pt x="13683" y="7126"/>
                    <a:pt x="13899" y="7296"/>
                  </a:cubicBezTo>
                  <a:cubicBezTo>
                    <a:pt x="11809" y="8190"/>
                    <a:pt x="12412" y="13071"/>
                    <a:pt x="14510" y="13071"/>
                  </a:cubicBezTo>
                  <a:cubicBezTo>
                    <a:pt x="14688" y="13071"/>
                    <a:pt x="14878" y="13036"/>
                    <a:pt x="15077" y="12960"/>
                  </a:cubicBezTo>
                  <a:cubicBezTo>
                    <a:pt x="15151" y="12934"/>
                    <a:pt x="15200" y="12863"/>
                    <a:pt x="15200" y="12785"/>
                  </a:cubicBezTo>
                  <a:cubicBezTo>
                    <a:pt x="15448" y="12675"/>
                    <a:pt x="15612" y="12459"/>
                    <a:pt x="15690" y="12183"/>
                  </a:cubicBezTo>
                  <a:cubicBezTo>
                    <a:pt x="15811" y="11753"/>
                    <a:pt x="15468" y="10791"/>
                    <a:pt x="15938" y="10565"/>
                  </a:cubicBezTo>
                  <a:cubicBezTo>
                    <a:pt x="15995" y="10537"/>
                    <a:pt x="16042" y="10525"/>
                    <a:pt x="16081" y="10525"/>
                  </a:cubicBezTo>
                  <a:cubicBezTo>
                    <a:pt x="16276" y="10525"/>
                    <a:pt x="16260" y="10831"/>
                    <a:pt x="16333" y="11001"/>
                  </a:cubicBezTo>
                  <a:cubicBezTo>
                    <a:pt x="16391" y="11142"/>
                    <a:pt x="16498" y="11257"/>
                    <a:pt x="16636" y="11324"/>
                  </a:cubicBezTo>
                  <a:cubicBezTo>
                    <a:pt x="16726" y="11368"/>
                    <a:pt x="16824" y="11390"/>
                    <a:pt x="16922" y="11390"/>
                  </a:cubicBezTo>
                  <a:cubicBezTo>
                    <a:pt x="17004" y="11390"/>
                    <a:pt x="17087" y="11374"/>
                    <a:pt x="17166" y="11343"/>
                  </a:cubicBezTo>
                  <a:cubicBezTo>
                    <a:pt x="17166" y="11396"/>
                    <a:pt x="17195" y="11445"/>
                    <a:pt x="17241" y="11473"/>
                  </a:cubicBezTo>
                  <a:cubicBezTo>
                    <a:pt x="18044" y="11994"/>
                    <a:pt x="15910" y="13308"/>
                    <a:pt x="15639" y="13596"/>
                  </a:cubicBezTo>
                  <a:cubicBezTo>
                    <a:pt x="15321" y="13934"/>
                    <a:pt x="15022" y="14380"/>
                    <a:pt x="15082" y="14870"/>
                  </a:cubicBezTo>
                  <a:cubicBezTo>
                    <a:pt x="15235" y="16117"/>
                    <a:pt x="16871" y="15787"/>
                    <a:pt x="17359" y="16723"/>
                  </a:cubicBezTo>
                  <a:cubicBezTo>
                    <a:pt x="17385" y="16778"/>
                    <a:pt x="17436" y="16817"/>
                    <a:pt x="17497" y="16827"/>
                  </a:cubicBezTo>
                  <a:cubicBezTo>
                    <a:pt x="16399" y="18348"/>
                    <a:pt x="14691" y="19498"/>
                    <a:pt x="12633" y="19976"/>
                  </a:cubicBezTo>
                  <a:cubicBezTo>
                    <a:pt x="12619" y="19967"/>
                    <a:pt x="12604" y="19959"/>
                    <a:pt x="12587" y="19953"/>
                  </a:cubicBezTo>
                  <a:cubicBezTo>
                    <a:pt x="11973" y="19794"/>
                    <a:pt x="11807" y="18867"/>
                    <a:pt x="11368" y="18461"/>
                  </a:cubicBezTo>
                  <a:cubicBezTo>
                    <a:pt x="10900" y="18033"/>
                    <a:pt x="10272" y="17766"/>
                    <a:pt x="9776" y="17360"/>
                  </a:cubicBezTo>
                  <a:cubicBezTo>
                    <a:pt x="9231" y="16912"/>
                    <a:pt x="8656" y="16482"/>
                    <a:pt x="8004" y="16482"/>
                  </a:cubicBezTo>
                  <a:cubicBezTo>
                    <a:pt x="7970" y="16482"/>
                    <a:pt x="7935" y="16483"/>
                    <a:pt x="7900" y="16486"/>
                  </a:cubicBezTo>
                  <a:cubicBezTo>
                    <a:pt x="7885" y="16394"/>
                    <a:pt x="7803" y="16307"/>
                    <a:pt x="7698" y="16307"/>
                  </a:cubicBezTo>
                  <a:cubicBezTo>
                    <a:pt x="7685" y="16307"/>
                    <a:pt x="7672" y="16308"/>
                    <a:pt x="7658" y="16311"/>
                  </a:cubicBezTo>
                  <a:cubicBezTo>
                    <a:pt x="7195" y="16408"/>
                    <a:pt x="6773" y="16634"/>
                    <a:pt x="6399" y="16919"/>
                  </a:cubicBezTo>
                  <a:cubicBezTo>
                    <a:pt x="6103" y="17142"/>
                    <a:pt x="5741" y="17589"/>
                    <a:pt x="5415" y="17589"/>
                  </a:cubicBezTo>
                  <a:cubicBezTo>
                    <a:pt x="5251" y="17589"/>
                    <a:pt x="5096" y="17476"/>
                    <a:pt x="4962" y="17164"/>
                  </a:cubicBezTo>
                  <a:cubicBezTo>
                    <a:pt x="4753" y="16668"/>
                    <a:pt x="4766" y="15996"/>
                    <a:pt x="4244" y="15766"/>
                  </a:cubicBezTo>
                  <a:cubicBezTo>
                    <a:pt x="4312" y="14671"/>
                    <a:pt x="4733" y="13905"/>
                    <a:pt x="5486" y="13105"/>
                  </a:cubicBezTo>
                  <a:cubicBezTo>
                    <a:pt x="5831" y="12741"/>
                    <a:pt x="6249" y="12352"/>
                    <a:pt x="6384" y="11842"/>
                  </a:cubicBezTo>
                  <a:cubicBezTo>
                    <a:pt x="6526" y="11301"/>
                    <a:pt x="6333" y="10738"/>
                    <a:pt x="5875" y="10479"/>
                  </a:cubicBezTo>
                  <a:cubicBezTo>
                    <a:pt x="5874" y="10465"/>
                    <a:pt x="5872" y="10453"/>
                    <a:pt x="5869" y="10441"/>
                  </a:cubicBezTo>
                  <a:cubicBezTo>
                    <a:pt x="5670" y="9878"/>
                    <a:pt x="6175" y="9247"/>
                    <a:pt x="6137" y="8647"/>
                  </a:cubicBezTo>
                  <a:cubicBezTo>
                    <a:pt x="6107" y="8181"/>
                    <a:pt x="5921" y="7740"/>
                    <a:pt x="5613" y="7390"/>
                  </a:cubicBezTo>
                  <a:cubicBezTo>
                    <a:pt x="5245" y="6977"/>
                    <a:pt x="4656" y="6728"/>
                    <a:pt x="4085" y="6728"/>
                  </a:cubicBezTo>
                  <a:cubicBezTo>
                    <a:pt x="3980" y="6728"/>
                    <a:pt x="3875" y="6737"/>
                    <a:pt x="3772" y="6754"/>
                  </a:cubicBezTo>
                  <a:cubicBezTo>
                    <a:pt x="4773" y="5830"/>
                    <a:pt x="6031" y="5135"/>
                    <a:pt x="7437" y="4755"/>
                  </a:cubicBezTo>
                  <a:cubicBezTo>
                    <a:pt x="7583" y="4717"/>
                    <a:pt x="7647" y="4579"/>
                    <a:pt x="7641" y="4449"/>
                  </a:cubicBezTo>
                  <a:cubicBezTo>
                    <a:pt x="8039" y="4414"/>
                    <a:pt x="8439" y="4397"/>
                    <a:pt x="8839" y="4397"/>
                  </a:cubicBezTo>
                  <a:close/>
                  <a:moveTo>
                    <a:pt x="4033" y="7188"/>
                  </a:moveTo>
                  <a:cubicBezTo>
                    <a:pt x="4800" y="7188"/>
                    <a:pt x="5484" y="7556"/>
                    <a:pt x="5618" y="8498"/>
                  </a:cubicBezTo>
                  <a:cubicBezTo>
                    <a:pt x="5711" y="9152"/>
                    <a:pt x="5077" y="9880"/>
                    <a:pt x="5361" y="10479"/>
                  </a:cubicBezTo>
                  <a:cubicBezTo>
                    <a:pt x="5330" y="10574"/>
                    <a:pt x="5382" y="10675"/>
                    <a:pt x="5477" y="10704"/>
                  </a:cubicBezTo>
                  <a:cubicBezTo>
                    <a:pt x="6914" y="11206"/>
                    <a:pt x="4691" y="13109"/>
                    <a:pt x="4290" y="13750"/>
                  </a:cubicBezTo>
                  <a:cubicBezTo>
                    <a:pt x="3889" y="14397"/>
                    <a:pt x="3677" y="15092"/>
                    <a:pt x="3821" y="15836"/>
                  </a:cubicBezTo>
                  <a:cubicBezTo>
                    <a:pt x="3817" y="15865"/>
                    <a:pt x="3823" y="15896"/>
                    <a:pt x="3837" y="15922"/>
                  </a:cubicBezTo>
                  <a:cubicBezTo>
                    <a:pt x="3838" y="15930"/>
                    <a:pt x="3838" y="15936"/>
                    <a:pt x="3840" y="15944"/>
                  </a:cubicBezTo>
                  <a:cubicBezTo>
                    <a:pt x="3863" y="16041"/>
                    <a:pt x="3939" y="16084"/>
                    <a:pt x="4019" y="16084"/>
                  </a:cubicBezTo>
                  <a:cubicBezTo>
                    <a:pt x="4040" y="16084"/>
                    <a:pt x="4061" y="16081"/>
                    <a:pt x="4082" y="16075"/>
                  </a:cubicBezTo>
                  <a:cubicBezTo>
                    <a:pt x="4740" y="16522"/>
                    <a:pt x="4259" y="17984"/>
                    <a:pt x="5313" y="18121"/>
                  </a:cubicBezTo>
                  <a:cubicBezTo>
                    <a:pt x="5346" y="18126"/>
                    <a:pt x="5378" y="18128"/>
                    <a:pt x="5410" y="18128"/>
                  </a:cubicBezTo>
                  <a:cubicBezTo>
                    <a:pt x="5724" y="18128"/>
                    <a:pt x="5971" y="17924"/>
                    <a:pt x="6203" y="17723"/>
                  </a:cubicBezTo>
                  <a:cubicBezTo>
                    <a:pt x="6542" y="17429"/>
                    <a:pt x="6909" y="17167"/>
                    <a:pt x="7298" y="16944"/>
                  </a:cubicBezTo>
                  <a:cubicBezTo>
                    <a:pt x="7325" y="16965"/>
                    <a:pt x="7358" y="16976"/>
                    <a:pt x="7392" y="16976"/>
                  </a:cubicBezTo>
                  <a:cubicBezTo>
                    <a:pt x="7408" y="16976"/>
                    <a:pt x="7425" y="16974"/>
                    <a:pt x="7441" y="16968"/>
                  </a:cubicBezTo>
                  <a:cubicBezTo>
                    <a:pt x="7605" y="16909"/>
                    <a:pt x="7761" y="16883"/>
                    <a:pt x="7909" y="16883"/>
                  </a:cubicBezTo>
                  <a:cubicBezTo>
                    <a:pt x="8609" y="16883"/>
                    <a:pt x="9139" y="17472"/>
                    <a:pt x="9674" y="17933"/>
                  </a:cubicBezTo>
                  <a:cubicBezTo>
                    <a:pt x="10032" y="18241"/>
                    <a:pt x="10453" y="18434"/>
                    <a:pt x="10825" y="18716"/>
                  </a:cubicBezTo>
                  <a:cubicBezTo>
                    <a:pt x="11309" y="19082"/>
                    <a:pt x="11496" y="19714"/>
                    <a:pt x="11899" y="20111"/>
                  </a:cubicBezTo>
                  <a:cubicBezTo>
                    <a:pt x="11383" y="20191"/>
                    <a:pt x="10867" y="20230"/>
                    <a:pt x="10356" y="20230"/>
                  </a:cubicBezTo>
                  <a:cubicBezTo>
                    <a:pt x="6531" y="20230"/>
                    <a:pt x="2961" y="18037"/>
                    <a:pt x="1754" y="14162"/>
                  </a:cubicBezTo>
                  <a:cubicBezTo>
                    <a:pt x="937" y="11540"/>
                    <a:pt x="1640" y="9094"/>
                    <a:pt x="3227" y="7311"/>
                  </a:cubicBezTo>
                  <a:cubicBezTo>
                    <a:pt x="3493" y="7232"/>
                    <a:pt x="3768" y="7188"/>
                    <a:pt x="4033" y="7188"/>
                  </a:cubicBezTo>
                  <a:close/>
                  <a:moveTo>
                    <a:pt x="10260" y="2735"/>
                  </a:moveTo>
                  <a:cubicBezTo>
                    <a:pt x="14668" y="2735"/>
                    <a:pt x="18761" y="5251"/>
                    <a:pt x="20136" y="9744"/>
                  </a:cubicBezTo>
                  <a:cubicBezTo>
                    <a:pt x="20888" y="12200"/>
                    <a:pt x="20704" y="15003"/>
                    <a:pt x="19494" y="17285"/>
                  </a:cubicBezTo>
                  <a:cubicBezTo>
                    <a:pt x="18632" y="18907"/>
                    <a:pt x="17341" y="19903"/>
                    <a:pt x="15854" y="20638"/>
                  </a:cubicBezTo>
                  <a:cubicBezTo>
                    <a:pt x="15757" y="20442"/>
                    <a:pt x="15618" y="20269"/>
                    <a:pt x="15497" y="20088"/>
                  </a:cubicBezTo>
                  <a:cubicBezTo>
                    <a:pt x="15416" y="19965"/>
                    <a:pt x="15334" y="19841"/>
                    <a:pt x="15255" y="19717"/>
                  </a:cubicBezTo>
                  <a:cubicBezTo>
                    <a:pt x="18767" y="17774"/>
                    <a:pt x="20657" y="13775"/>
                    <a:pt x="18882" y="9626"/>
                  </a:cubicBezTo>
                  <a:cubicBezTo>
                    <a:pt x="17417" y="6201"/>
                    <a:pt x="14063" y="4222"/>
                    <a:pt x="10513" y="3884"/>
                  </a:cubicBezTo>
                  <a:cubicBezTo>
                    <a:pt x="10364" y="3490"/>
                    <a:pt x="10135" y="3109"/>
                    <a:pt x="9926" y="2740"/>
                  </a:cubicBezTo>
                  <a:cubicBezTo>
                    <a:pt x="10038" y="2737"/>
                    <a:pt x="10149" y="2735"/>
                    <a:pt x="10260" y="2735"/>
                  </a:cubicBezTo>
                  <a:close/>
                  <a:moveTo>
                    <a:pt x="14895" y="19906"/>
                  </a:moveTo>
                  <a:cubicBezTo>
                    <a:pt x="14967" y="20042"/>
                    <a:pt x="15037" y="20178"/>
                    <a:pt x="15108" y="20316"/>
                  </a:cubicBezTo>
                  <a:cubicBezTo>
                    <a:pt x="15198" y="20495"/>
                    <a:pt x="15279" y="20685"/>
                    <a:pt x="15389" y="20855"/>
                  </a:cubicBezTo>
                  <a:cubicBezTo>
                    <a:pt x="15048" y="21008"/>
                    <a:pt x="14700" y="21151"/>
                    <a:pt x="14345" y="21286"/>
                  </a:cubicBezTo>
                  <a:cubicBezTo>
                    <a:pt x="14189" y="20973"/>
                    <a:pt x="13994" y="20667"/>
                    <a:pt x="13800" y="20371"/>
                  </a:cubicBezTo>
                  <a:cubicBezTo>
                    <a:pt x="14173" y="20240"/>
                    <a:pt x="14539" y="20083"/>
                    <a:pt x="14895" y="19906"/>
                  </a:cubicBezTo>
                  <a:close/>
                  <a:moveTo>
                    <a:pt x="10265" y="688"/>
                  </a:moveTo>
                  <a:cubicBezTo>
                    <a:pt x="15862" y="688"/>
                    <a:pt x="21016" y="3945"/>
                    <a:pt x="22415" y="9810"/>
                  </a:cubicBezTo>
                  <a:cubicBezTo>
                    <a:pt x="23959" y="16282"/>
                    <a:pt x="19658" y="22395"/>
                    <a:pt x="13227" y="23588"/>
                  </a:cubicBezTo>
                  <a:cubicBezTo>
                    <a:pt x="13213" y="23592"/>
                    <a:pt x="13199" y="23597"/>
                    <a:pt x="13187" y="23605"/>
                  </a:cubicBezTo>
                  <a:cubicBezTo>
                    <a:pt x="13057" y="23438"/>
                    <a:pt x="12939" y="23271"/>
                    <a:pt x="12859" y="23068"/>
                  </a:cubicBezTo>
                  <a:cubicBezTo>
                    <a:pt x="12797" y="22905"/>
                    <a:pt x="12766" y="22736"/>
                    <a:pt x="12734" y="22568"/>
                  </a:cubicBezTo>
                  <a:lnTo>
                    <a:pt x="12734" y="22568"/>
                  </a:lnTo>
                  <a:cubicBezTo>
                    <a:pt x="12742" y="22568"/>
                    <a:pt x="12750" y="22569"/>
                    <a:pt x="12758" y="22569"/>
                  </a:cubicBezTo>
                  <a:cubicBezTo>
                    <a:pt x="12790" y="22569"/>
                    <a:pt x="12823" y="22564"/>
                    <a:pt x="12853" y="22555"/>
                  </a:cubicBezTo>
                  <a:cubicBezTo>
                    <a:pt x="15791" y="21670"/>
                    <a:pt x="18629" y="20515"/>
                    <a:pt x="20134" y="17660"/>
                  </a:cubicBezTo>
                  <a:cubicBezTo>
                    <a:pt x="21436" y="15193"/>
                    <a:pt x="21651" y="12210"/>
                    <a:pt x="20853" y="9548"/>
                  </a:cubicBezTo>
                  <a:cubicBezTo>
                    <a:pt x="19503" y="5053"/>
                    <a:pt x="15189" y="2046"/>
                    <a:pt x="10652" y="2046"/>
                  </a:cubicBezTo>
                  <a:cubicBezTo>
                    <a:pt x="9684" y="2046"/>
                    <a:pt x="8706" y="2183"/>
                    <a:pt x="7744" y="2472"/>
                  </a:cubicBezTo>
                  <a:cubicBezTo>
                    <a:pt x="7736" y="2452"/>
                    <a:pt x="7727" y="2433"/>
                    <a:pt x="7713" y="2418"/>
                  </a:cubicBezTo>
                  <a:cubicBezTo>
                    <a:pt x="7497" y="2162"/>
                    <a:pt x="7365" y="1856"/>
                    <a:pt x="7350" y="1521"/>
                  </a:cubicBezTo>
                  <a:cubicBezTo>
                    <a:pt x="7339" y="1305"/>
                    <a:pt x="7398" y="1127"/>
                    <a:pt x="7462" y="943"/>
                  </a:cubicBezTo>
                  <a:cubicBezTo>
                    <a:pt x="7476" y="945"/>
                    <a:pt x="7490" y="947"/>
                    <a:pt x="7504" y="947"/>
                  </a:cubicBezTo>
                  <a:cubicBezTo>
                    <a:pt x="7518" y="947"/>
                    <a:pt x="7532" y="945"/>
                    <a:pt x="7546" y="943"/>
                  </a:cubicBezTo>
                  <a:cubicBezTo>
                    <a:pt x="8455" y="772"/>
                    <a:pt x="9366" y="688"/>
                    <a:pt x="10265" y="688"/>
                  </a:cubicBezTo>
                  <a:close/>
                  <a:moveTo>
                    <a:pt x="19150" y="21652"/>
                  </a:moveTo>
                  <a:cubicBezTo>
                    <a:pt x="19771" y="22902"/>
                    <a:pt x="20886" y="24294"/>
                    <a:pt x="22095" y="24954"/>
                  </a:cubicBezTo>
                  <a:cubicBezTo>
                    <a:pt x="21804" y="25326"/>
                    <a:pt x="21525" y="25654"/>
                    <a:pt x="21081" y="25876"/>
                  </a:cubicBezTo>
                  <a:cubicBezTo>
                    <a:pt x="20670" y="26083"/>
                    <a:pt x="20238" y="26142"/>
                    <a:pt x="19791" y="26152"/>
                  </a:cubicBezTo>
                  <a:cubicBezTo>
                    <a:pt x="19631" y="24770"/>
                    <a:pt x="19185" y="23403"/>
                    <a:pt x="18313" y="22305"/>
                  </a:cubicBezTo>
                  <a:lnTo>
                    <a:pt x="18313" y="22305"/>
                  </a:lnTo>
                  <a:cubicBezTo>
                    <a:pt x="18603" y="22100"/>
                    <a:pt x="18880" y="21880"/>
                    <a:pt x="19150" y="21652"/>
                  </a:cubicBezTo>
                  <a:close/>
                  <a:moveTo>
                    <a:pt x="23765" y="24179"/>
                  </a:moveTo>
                  <a:cubicBezTo>
                    <a:pt x="24566" y="24179"/>
                    <a:pt x="25362" y="24264"/>
                    <a:pt x="26189" y="24441"/>
                  </a:cubicBezTo>
                  <a:cubicBezTo>
                    <a:pt x="24049" y="27432"/>
                    <a:pt x="20785" y="29059"/>
                    <a:pt x="17178" y="29339"/>
                  </a:cubicBezTo>
                  <a:cubicBezTo>
                    <a:pt x="17423" y="28656"/>
                    <a:pt x="17592" y="27976"/>
                    <a:pt x="17958" y="27325"/>
                  </a:cubicBezTo>
                  <a:cubicBezTo>
                    <a:pt x="18286" y="26743"/>
                    <a:pt x="18693" y="26231"/>
                    <a:pt x="19116" y="25723"/>
                  </a:cubicBezTo>
                  <a:cubicBezTo>
                    <a:pt x="19150" y="25928"/>
                    <a:pt x="19180" y="26133"/>
                    <a:pt x="19199" y="26346"/>
                  </a:cubicBezTo>
                  <a:cubicBezTo>
                    <a:pt x="19216" y="26543"/>
                    <a:pt x="19379" y="26641"/>
                    <a:pt x="19533" y="26641"/>
                  </a:cubicBezTo>
                  <a:cubicBezTo>
                    <a:pt x="19607" y="26641"/>
                    <a:pt x="19679" y="26619"/>
                    <a:pt x="19732" y="26574"/>
                  </a:cubicBezTo>
                  <a:cubicBezTo>
                    <a:pt x="19894" y="26613"/>
                    <a:pt x="20061" y="26631"/>
                    <a:pt x="20230" y="26631"/>
                  </a:cubicBezTo>
                  <a:cubicBezTo>
                    <a:pt x="21224" y="26631"/>
                    <a:pt x="22272" y="26000"/>
                    <a:pt x="22637" y="25099"/>
                  </a:cubicBezTo>
                  <a:cubicBezTo>
                    <a:pt x="22677" y="25000"/>
                    <a:pt x="22634" y="24905"/>
                    <a:pt x="22560" y="24839"/>
                  </a:cubicBezTo>
                  <a:cubicBezTo>
                    <a:pt x="22614" y="24732"/>
                    <a:pt x="22591" y="24600"/>
                    <a:pt x="22502" y="24519"/>
                  </a:cubicBezTo>
                  <a:cubicBezTo>
                    <a:pt x="22419" y="24435"/>
                    <a:pt x="22331" y="24357"/>
                    <a:pt x="22243" y="24277"/>
                  </a:cubicBezTo>
                  <a:cubicBezTo>
                    <a:pt x="22759" y="24213"/>
                    <a:pt x="23263" y="24179"/>
                    <a:pt x="23765" y="24179"/>
                  </a:cubicBezTo>
                  <a:close/>
                  <a:moveTo>
                    <a:pt x="10748" y="1"/>
                  </a:moveTo>
                  <a:cubicBezTo>
                    <a:pt x="9671" y="1"/>
                    <a:pt x="8582" y="142"/>
                    <a:pt x="7506" y="439"/>
                  </a:cubicBezTo>
                  <a:cubicBezTo>
                    <a:pt x="7457" y="382"/>
                    <a:pt x="7381" y="348"/>
                    <a:pt x="7303" y="348"/>
                  </a:cubicBezTo>
                  <a:cubicBezTo>
                    <a:pt x="7242" y="348"/>
                    <a:pt x="7181" y="368"/>
                    <a:pt x="7130" y="415"/>
                  </a:cubicBezTo>
                  <a:cubicBezTo>
                    <a:pt x="6448" y="1035"/>
                    <a:pt x="6817" y="2263"/>
                    <a:pt x="7457" y="2749"/>
                  </a:cubicBezTo>
                  <a:cubicBezTo>
                    <a:pt x="7486" y="2772"/>
                    <a:pt x="7525" y="2786"/>
                    <a:pt x="7563" y="2786"/>
                  </a:cubicBezTo>
                  <a:cubicBezTo>
                    <a:pt x="7565" y="2786"/>
                    <a:pt x="7567" y="2786"/>
                    <a:pt x="7569" y="2786"/>
                  </a:cubicBezTo>
                  <a:cubicBezTo>
                    <a:pt x="7600" y="2889"/>
                    <a:pt x="7688" y="2976"/>
                    <a:pt x="7816" y="2976"/>
                  </a:cubicBezTo>
                  <a:cubicBezTo>
                    <a:pt x="7836" y="2976"/>
                    <a:pt x="7857" y="2974"/>
                    <a:pt x="7879" y="2969"/>
                  </a:cubicBezTo>
                  <a:cubicBezTo>
                    <a:pt x="8001" y="2943"/>
                    <a:pt x="8125" y="2922"/>
                    <a:pt x="8249" y="2901"/>
                  </a:cubicBezTo>
                  <a:cubicBezTo>
                    <a:pt x="8402" y="3202"/>
                    <a:pt x="8556" y="3536"/>
                    <a:pt x="8735" y="3846"/>
                  </a:cubicBezTo>
                  <a:cubicBezTo>
                    <a:pt x="8084" y="3882"/>
                    <a:pt x="7437" y="3977"/>
                    <a:pt x="6802" y="4127"/>
                  </a:cubicBezTo>
                  <a:cubicBezTo>
                    <a:pt x="6705" y="4150"/>
                    <a:pt x="6661" y="4215"/>
                    <a:pt x="6653" y="4285"/>
                  </a:cubicBezTo>
                  <a:cubicBezTo>
                    <a:pt x="2510" y="5127"/>
                    <a:pt x="0" y="9832"/>
                    <a:pt x="948" y="13848"/>
                  </a:cubicBezTo>
                  <a:cubicBezTo>
                    <a:pt x="1995" y="18271"/>
                    <a:pt x="6091" y="20943"/>
                    <a:pt x="10407" y="20943"/>
                  </a:cubicBezTo>
                  <a:cubicBezTo>
                    <a:pt x="11066" y="20943"/>
                    <a:pt x="11731" y="20881"/>
                    <a:pt x="12391" y="20753"/>
                  </a:cubicBezTo>
                  <a:cubicBezTo>
                    <a:pt x="12732" y="20687"/>
                    <a:pt x="13069" y="20601"/>
                    <a:pt x="13401" y="20500"/>
                  </a:cubicBezTo>
                  <a:cubicBezTo>
                    <a:pt x="13552" y="20820"/>
                    <a:pt x="13711" y="21148"/>
                    <a:pt x="13893" y="21451"/>
                  </a:cubicBezTo>
                  <a:cubicBezTo>
                    <a:pt x="13487" y="21597"/>
                    <a:pt x="13078" y="21736"/>
                    <a:pt x="12665" y="21872"/>
                  </a:cubicBezTo>
                  <a:cubicBezTo>
                    <a:pt x="12489" y="21930"/>
                    <a:pt x="12418" y="22079"/>
                    <a:pt x="12424" y="22223"/>
                  </a:cubicBezTo>
                  <a:cubicBezTo>
                    <a:pt x="12378" y="22243"/>
                    <a:pt x="12343" y="22281"/>
                    <a:pt x="12328" y="22329"/>
                  </a:cubicBezTo>
                  <a:cubicBezTo>
                    <a:pt x="12156" y="22920"/>
                    <a:pt x="12466" y="23738"/>
                    <a:pt x="12930" y="24127"/>
                  </a:cubicBezTo>
                  <a:cubicBezTo>
                    <a:pt x="12981" y="24173"/>
                    <a:pt x="13048" y="24198"/>
                    <a:pt x="13117" y="24198"/>
                  </a:cubicBezTo>
                  <a:cubicBezTo>
                    <a:pt x="13123" y="24198"/>
                    <a:pt x="13129" y="24198"/>
                    <a:pt x="13135" y="24197"/>
                  </a:cubicBezTo>
                  <a:cubicBezTo>
                    <a:pt x="13199" y="24244"/>
                    <a:pt x="13277" y="24269"/>
                    <a:pt x="13355" y="24269"/>
                  </a:cubicBezTo>
                  <a:cubicBezTo>
                    <a:pt x="13374" y="24269"/>
                    <a:pt x="13393" y="24268"/>
                    <a:pt x="13412" y="24265"/>
                  </a:cubicBezTo>
                  <a:cubicBezTo>
                    <a:pt x="15034" y="24024"/>
                    <a:pt x="16586" y="23436"/>
                    <a:pt x="17959" y="22543"/>
                  </a:cubicBezTo>
                  <a:cubicBezTo>
                    <a:pt x="18416" y="23422"/>
                    <a:pt x="18791" y="24286"/>
                    <a:pt x="19012" y="25220"/>
                  </a:cubicBezTo>
                  <a:cubicBezTo>
                    <a:pt x="17774" y="26130"/>
                    <a:pt x="16690" y="27832"/>
                    <a:pt x="16589" y="29376"/>
                  </a:cubicBezTo>
                  <a:cubicBezTo>
                    <a:pt x="16344" y="29392"/>
                    <a:pt x="16351" y="29743"/>
                    <a:pt x="16596" y="29763"/>
                  </a:cubicBezTo>
                  <a:cubicBezTo>
                    <a:pt x="16880" y="29786"/>
                    <a:pt x="17162" y="29797"/>
                    <a:pt x="17442" y="29797"/>
                  </a:cubicBezTo>
                  <a:cubicBezTo>
                    <a:pt x="21217" y="29797"/>
                    <a:pt x="24683" y="27788"/>
                    <a:pt x="26852" y="24700"/>
                  </a:cubicBezTo>
                  <a:cubicBezTo>
                    <a:pt x="26984" y="24513"/>
                    <a:pt x="26889" y="24332"/>
                    <a:pt x="26731" y="24248"/>
                  </a:cubicBezTo>
                  <a:cubicBezTo>
                    <a:pt x="26760" y="24115"/>
                    <a:pt x="26706" y="23966"/>
                    <a:pt x="26533" y="23915"/>
                  </a:cubicBezTo>
                  <a:cubicBezTo>
                    <a:pt x="25761" y="23688"/>
                    <a:pt x="24954" y="23571"/>
                    <a:pt x="24146" y="23571"/>
                  </a:cubicBezTo>
                  <a:cubicBezTo>
                    <a:pt x="23362" y="23571"/>
                    <a:pt x="22578" y="23681"/>
                    <a:pt x="21827" y="23906"/>
                  </a:cubicBezTo>
                  <a:cubicBezTo>
                    <a:pt x="21501" y="23629"/>
                    <a:pt x="21170" y="23355"/>
                    <a:pt x="20870" y="23044"/>
                  </a:cubicBezTo>
                  <a:cubicBezTo>
                    <a:pt x="20361" y="22514"/>
                    <a:pt x="19937" y="21926"/>
                    <a:pt x="19502" y="21336"/>
                  </a:cubicBezTo>
                  <a:cubicBezTo>
                    <a:pt x="22623" y="18471"/>
                    <a:pt x="24170" y="13985"/>
                    <a:pt x="23119" y="9613"/>
                  </a:cubicBezTo>
                  <a:cubicBezTo>
                    <a:pt x="21749" y="3911"/>
                    <a:pt x="16413" y="1"/>
                    <a:pt x="1074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1" name="Google Shape;341;p23"/>
          <p:cNvGrpSpPr/>
          <p:nvPr/>
        </p:nvGrpSpPr>
        <p:grpSpPr>
          <a:xfrm>
            <a:off x="8084663" y="3138245"/>
            <a:ext cx="1026629" cy="1056842"/>
            <a:chOff x="8084663" y="3138245"/>
            <a:chExt cx="1026629" cy="1056842"/>
          </a:xfrm>
        </p:grpSpPr>
        <p:sp>
          <p:nvSpPr>
            <p:cNvPr id="342" name="Google Shape;342;p23"/>
            <p:cNvSpPr/>
            <p:nvPr/>
          </p:nvSpPr>
          <p:spPr>
            <a:xfrm>
              <a:off x="8084663" y="3138245"/>
              <a:ext cx="1026629" cy="1056842"/>
            </a:xfrm>
            <a:custGeom>
              <a:avLst/>
              <a:gdLst/>
              <a:ahLst/>
              <a:cxnLst/>
              <a:rect l="l" t="t" r="r" b="b"/>
              <a:pathLst>
                <a:path w="31023" h="31936" extrusionOk="0">
                  <a:moveTo>
                    <a:pt x="28260" y="9044"/>
                  </a:moveTo>
                  <a:cubicBezTo>
                    <a:pt x="28830" y="10504"/>
                    <a:pt x="30083" y="12555"/>
                    <a:pt x="29842" y="14146"/>
                  </a:cubicBezTo>
                  <a:cubicBezTo>
                    <a:pt x="29357" y="13912"/>
                    <a:pt x="28865" y="13691"/>
                    <a:pt x="28373" y="13467"/>
                  </a:cubicBezTo>
                  <a:lnTo>
                    <a:pt x="27499" y="13071"/>
                  </a:lnTo>
                  <a:cubicBezTo>
                    <a:pt x="27085" y="12884"/>
                    <a:pt x="26672" y="12878"/>
                    <a:pt x="26673" y="12408"/>
                  </a:cubicBezTo>
                  <a:cubicBezTo>
                    <a:pt x="26675" y="11864"/>
                    <a:pt x="27220" y="11155"/>
                    <a:pt x="27457" y="10675"/>
                  </a:cubicBezTo>
                  <a:cubicBezTo>
                    <a:pt x="27725" y="10132"/>
                    <a:pt x="27992" y="9588"/>
                    <a:pt x="28260" y="9044"/>
                  </a:cubicBezTo>
                  <a:close/>
                  <a:moveTo>
                    <a:pt x="14012" y="639"/>
                  </a:moveTo>
                  <a:cubicBezTo>
                    <a:pt x="14025" y="656"/>
                    <a:pt x="14041" y="670"/>
                    <a:pt x="14058" y="683"/>
                  </a:cubicBezTo>
                  <a:cubicBezTo>
                    <a:pt x="16497" y="2209"/>
                    <a:pt x="18980" y="3670"/>
                    <a:pt x="21470" y="5111"/>
                  </a:cubicBezTo>
                  <a:cubicBezTo>
                    <a:pt x="23504" y="6289"/>
                    <a:pt x="25665" y="7840"/>
                    <a:pt x="27908" y="8661"/>
                  </a:cubicBezTo>
                  <a:cubicBezTo>
                    <a:pt x="27421" y="9501"/>
                    <a:pt x="26937" y="10341"/>
                    <a:pt x="26459" y="11185"/>
                  </a:cubicBezTo>
                  <a:cubicBezTo>
                    <a:pt x="26235" y="11582"/>
                    <a:pt x="25642" y="12276"/>
                    <a:pt x="25763" y="12797"/>
                  </a:cubicBezTo>
                  <a:cubicBezTo>
                    <a:pt x="25861" y="13219"/>
                    <a:pt x="26362" y="13360"/>
                    <a:pt x="26696" y="13521"/>
                  </a:cubicBezTo>
                  <a:cubicBezTo>
                    <a:pt x="27656" y="13985"/>
                    <a:pt x="28634" y="14435"/>
                    <a:pt x="29617" y="14850"/>
                  </a:cubicBezTo>
                  <a:cubicBezTo>
                    <a:pt x="28715" y="16681"/>
                    <a:pt x="27218" y="18401"/>
                    <a:pt x="26102" y="20110"/>
                  </a:cubicBezTo>
                  <a:cubicBezTo>
                    <a:pt x="24978" y="21830"/>
                    <a:pt x="23869" y="23561"/>
                    <a:pt x="22775" y="25302"/>
                  </a:cubicBezTo>
                  <a:cubicBezTo>
                    <a:pt x="22484" y="25765"/>
                    <a:pt x="20214" y="29491"/>
                    <a:pt x="19426" y="31049"/>
                  </a:cubicBezTo>
                  <a:lnTo>
                    <a:pt x="19371" y="31023"/>
                  </a:lnTo>
                  <a:cubicBezTo>
                    <a:pt x="19318" y="30995"/>
                    <a:pt x="19260" y="30981"/>
                    <a:pt x="19202" y="30981"/>
                  </a:cubicBezTo>
                  <a:cubicBezTo>
                    <a:pt x="19144" y="30981"/>
                    <a:pt x="19086" y="30995"/>
                    <a:pt x="19034" y="31023"/>
                  </a:cubicBezTo>
                  <a:cubicBezTo>
                    <a:pt x="12558" y="28687"/>
                    <a:pt x="7360" y="24060"/>
                    <a:pt x="1054" y="21410"/>
                  </a:cubicBezTo>
                  <a:lnTo>
                    <a:pt x="7511" y="11199"/>
                  </a:lnTo>
                  <a:cubicBezTo>
                    <a:pt x="9709" y="7722"/>
                    <a:pt x="12125" y="4299"/>
                    <a:pt x="14012" y="639"/>
                  </a:cubicBezTo>
                  <a:close/>
                  <a:moveTo>
                    <a:pt x="14233" y="0"/>
                  </a:moveTo>
                  <a:cubicBezTo>
                    <a:pt x="14097" y="0"/>
                    <a:pt x="13984" y="94"/>
                    <a:pt x="13927" y="216"/>
                  </a:cubicBezTo>
                  <a:cubicBezTo>
                    <a:pt x="13901" y="203"/>
                    <a:pt x="13874" y="197"/>
                    <a:pt x="13847" y="197"/>
                  </a:cubicBezTo>
                  <a:cubicBezTo>
                    <a:pt x="13789" y="197"/>
                    <a:pt x="13733" y="225"/>
                    <a:pt x="13699" y="276"/>
                  </a:cubicBezTo>
                  <a:cubicBezTo>
                    <a:pt x="11229" y="3498"/>
                    <a:pt x="9198" y="7088"/>
                    <a:pt x="7029" y="10518"/>
                  </a:cubicBezTo>
                  <a:cubicBezTo>
                    <a:pt x="4735" y="14143"/>
                    <a:pt x="2442" y="17770"/>
                    <a:pt x="149" y="21395"/>
                  </a:cubicBezTo>
                  <a:cubicBezTo>
                    <a:pt x="1" y="21628"/>
                    <a:pt x="172" y="21873"/>
                    <a:pt x="388" y="21960"/>
                  </a:cubicBezTo>
                  <a:cubicBezTo>
                    <a:pt x="6854" y="24548"/>
                    <a:pt x="12076" y="29840"/>
                    <a:pt x="18835" y="31735"/>
                  </a:cubicBezTo>
                  <a:cubicBezTo>
                    <a:pt x="18838" y="31741"/>
                    <a:pt x="18838" y="31745"/>
                    <a:pt x="18841" y="31752"/>
                  </a:cubicBezTo>
                  <a:cubicBezTo>
                    <a:pt x="18897" y="31877"/>
                    <a:pt x="19046" y="31935"/>
                    <a:pt x="19181" y="31935"/>
                  </a:cubicBezTo>
                  <a:cubicBezTo>
                    <a:pt x="19215" y="31935"/>
                    <a:pt x="19247" y="31932"/>
                    <a:pt x="19277" y="31925"/>
                  </a:cubicBezTo>
                  <a:cubicBezTo>
                    <a:pt x="19792" y="31801"/>
                    <a:pt x="19943" y="31359"/>
                    <a:pt x="20210" y="30928"/>
                  </a:cubicBezTo>
                  <a:cubicBezTo>
                    <a:pt x="20930" y="29760"/>
                    <a:pt x="21637" y="28587"/>
                    <a:pt x="22360" y="27423"/>
                  </a:cubicBezTo>
                  <a:cubicBezTo>
                    <a:pt x="23867" y="24999"/>
                    <a:pt x="25404" y="22591"/>
                    <a:pt x="26966" y="20203"/>
                  </a:cubicBezTo>
                  <a:cubicBezTo>
                    <a:pt x="27715" y="19056"/>
                    <a:pt x="28470" y="17912"/>
                    <a:pt x="29228" y="16771"/>
                  </a:cubicBezTo>
                  <a:cubicBezTo>
                    <a:pt x="29736" y="16010"/>
                    <a:pt x="30545" y="15148"/>
                    <a:pt x="30721" y="14213"/>
                  </a:cubicBezTo>
                  <a:cubicBezTo>
                    <a:pt x="31023" y="12611"/>
                    <a:pt x="29467" y="10207"/>
                    <a:pt x="28767" y="8724"/>
                  </a:cubicBezTo>
                  <a:cubicBezTo>
                    <a:pt x="28785" y="8658"/>
                    <a:pt x="28764" y="8588"/>
                    <a:pt x="28712" y="8543"/>
                  </a:cubicBezTo>
                  <a:cubicBezTo>
                    <a:pt x="26756" y="6859"/>
                    <a:pt x="24065" y="5762"/>
                    <a:pt x="21832" y="4469"/>
                  </a:cubicBezTo>
                  <a:cubicBezTo>
                    <a:pt x="19340" y="3028"/>
                    <a:pt x="16879" y="1536"/>
                    <a:pt x="14411" y="54"/>
                  </a:cubicBezTo>
                  <a:cubicBezTo>
                    <a:pt x="14350" y="16"/>
                    <a:pt x="14289" y="0"/>
                    <a:pt x="1423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3"/>
            <p:cNvSpPr/>
            <p:nvPr/>
          </p:nvSpPr>
          <p:spPr>
            <a:xfrm>
              <a:off x="8533166" y="3299372"/>
              <a:ext cx="302929" cy="174232"/>
            </a:xfrm>
            <a:custGeom>
              <a:avLst/>
              <a:gdLst/>
              <a:ahLst/>
              <a:cxnLst/>
              <a:rect l="l" t="t" r="r" b="b"/>
              <a:pathLst>
                <a:path w="9154" h="5265" extrusionOk="0">
                  <a:moveTo>
                    <a:pt x="294" y="0"/>
                  </a:moveTo>
                  <a:cubicBezTo>
                    <a:pt x="111" y="0"/>
                    <a:pt x="1" y="241"/>
                    <a:pt x="191" y="362"/>
                  </a:cubicBezTo>
                  <a:cubicBezTo>
                    <a:pt x="2900" y="2091"/>
                    <a:pt x="5792" y="3615"/>
                    <a:pt x="8578" y="5221"/>
                  </a:cubicBezTo>
                  <a:cubicBezTo>
                    <a:pt x="8630" y="5252"/>
                    <a:pt x="8682" y="5265"/>
                    <a:pt x="8730" y="5265"/>
                  </a:cubicBezTo>
                  <a:cubicBezTo>
                    <a:pt x="8992" y="5265"/>
                    <a:pt x="9153" y="4867"/>
                    <a:pt x="8875" y="4690"/>
                  </a:cubicBezTo>
                  <a:cubicBezTo>
                    <a:pt x="6190" y="2982"/>
                    <a:pt x="3320" y="1256"/>
                    <a:pt x="382" y="19"/>
                  </a:cubicBezTo>
                  <a:cubicBezTo>
                    <a:pt x="351" y="6"/>
                    <a:pt x="322" y="0"/>
                    <a:pt x="29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3"/>
            <p:cNvSpPr/>
            <p:nvPr/>
          </p:nvSpPr>
          <p:spPr>
            <a:xfrm>
              <a:off x="8481443" y="3415692"/>
              <a:ext cx="443539" cy="302796"/>
            </a:xfrm>
            <a:custGeom>
              <a:avLst/>
              <a:gdLst/>
              <a:ahLst/>
              <a:cxnLst/>
              <a:rect l="l" t="t" r="r" b="b"/>
              <a:pathLst>
                <a:path w="13403" h="9150" extrusionOk="0">
                  <a:moveTo>
                    <a:pt x="248" y="1"/>
                  </a:moveTo>
                  <a:cubicBezTo>
                    <a:pt x="89" y="1"/>
                    <a:pt x="1" y="247"/>
                    <a:pt x="161" y="366"/>
                  </a:cubicBezTo>
                  <a:cubicBezTo>
                    <a:pt x="4270" y="3412"/>
                    <a:pt x="8563" y="6254"/>
                    <a:pt x="12816" y="9096"/>
                  </a:cubicBezTo>
                  <a:cubicBezTo>
                    <a:pt x="12872" y="9134"/>
                    <a:pt x="12927" y="9150"/>
                    <a:pt x="12978" y="9150"/>
                  </a:cubicBezTo>
                  <a:cubicBezTo>
                    <a:pt x="13238" y="9150"/>
                    <a:pt x="13403" y="8735"/>
                    <a:pt x="13126" y="8545"/>
                  </a:cubicBezTo>
                  <a:cubicBezTo>
                    <a:pt x="8917" y="5652"/>
                    <a:pt x="4694" y="2717"/>
                    <a:pt x="349" y="32"/>
                  </a:cubicBezTo>
                  <a:cubicBezTo>
                    <a:pt x="314" y="10"/>
                    <a:pt x="279" y="1"/>
                    <a:pt x="24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3"/>
            <p:cNvSpPr/>
            <p:nvPr/>
          </p:nvSpPr>
          <p:spPr>
            <a:xfrm>
              <a:off x="8416515" y="3524964"/>
              <a:ext cx="456577" cy="285423"/>
            </a:xfrm>
            <a:custGeom>
              <a:avLst/>
              <a:gdLst/>
              <a:ahLst/>
              <a:cxnLst/>
              <a:rect l="l" t="t" r="r" b="b"/>
              <a:pathLst>
                <a:path w="13797" h="8625" extrusionOk="0">
                  <a:moveTo>
                    <a:pt x="213" y="1"/>
                  </a:moveTo>
                  <a:cubicBezTo>
                    <a:pt x="101" y="1"/>
                    <a:pt x="1" y="137"/>
                    <a:pt x="109" y="225"/>
                  </a:cubicBezTo>
                  <a:cubicBezTo>
                    <a:pt x="2012" y="1780"/>
                    <a:pt x="4259" y="2985"/>
                    <a:pt x="6338" y="4292"/>
                  </a:cubicBezTo>
                  <a:cubicBezTo>
                    <a:pt x="8620" y="5728"/>
                    <a:pt x="10876" y="7228"/>
                    <a:pt x="13210" y="8579"/>
                  </a:cubicBezTo>
                  <a:cubicBezTo>
                    <a:pt x="13265" y="8611"/>
                    <a:pt x="13319" y="8625"/>
                    <a:pt x="13369" y="8625"/>
                  </a:cubicBezTo>
                  <a:cubicBezTo>
                    <a:pt x="13637" y="8625"/>
                    <a:pt x="13796" y="8219"/>
                    <a:pt x="13516" y="8032"/>
                  </a:cubicBezTo>
                  <a:cubicBezTo>
                    <a:pt x="11369" y="6603"/>
                    <a:pt x="9128" y="5303"/>
                    <a:pt x="6930" y="3955"/>
                  </a:cubicBezTo>
                  <a:cubicBezTo>
                    <a:pt x="4754" y="2621"/>
                    <a:pt x="2591" y="1069"/>
                    <a:pt x="268" y="12"/>
                  </a:cubicBezTo>
                  <a:cubicBezTo>
                    <a:pt x="250" y="4"/>
                    <a:pt x="231" y="1"/>
                    <a:pt x="21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3"/>
            <p:cNvSpPr/>
            <p:nvPr/>
          </p:nvSpPr>
          <p:spPr>
            <a:xfrm>
              <a:off x="8364659" y="3646678"/>
              <a:ext cx="443539" cy="268612"/>
            </a:xfrm>
            <a:custGeom>
              <a:avLst/>
              <a:gdLst/>
              <a:ahLst/>
              <a:cxnLst/>
              <a:rect l="l" t="t" r="r" b="b"/>
              <a:pathLst>
                <a:path w="13403" h="8117" extrusionOk="0">
                  <a:moveTo>
                    <a:pt x="330" y="1"/>
                  </a:moveTo>
                  <a:cubicBezTo>
                    <a:pt x="127" y="1"/>
                    <a:pt x="1" y="300"/>
                    <a:pt x="218" y="428"/>
                  </a:cubicBezTo>
                  <a:cubicBezTo>
                    <a:pt x="4434" y="2940"/>
                    <a:pt x="8594" y="5544"/>
                    <a:pt x="12803" y="8066"/>
                  </a:cubicBezTo>
                  <a:cubicBezTo>
                    <a:pt x="12860" y="8101"/>
                    <a:pt x="12916" y="8116"/>
                    <a:pt x="12968" y="8116"/>
                  </a:cubicBezTo>
                  <a:cubicBezTo>
                    <a:pt x="13239" y="8116"/>
                    <a:pt x="13402" y="7699"/>
                    <a:pt x="13117" y="7507"/>
                  </a:cubicBezTo>
                  <a:cubicBezTo>
                    <a:pt x="9061" y="4783"/>
                    <a:pt x="4756" y="2320"/>
                    <a:pt x="441" y="30"/>
                  </a:cubicBezTo>
                  <a:cubicBezTo>
                    <a:pt x="403" y="10"/>
                    <a:pt x="365" y="1"/>
                    <a:pt x="33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3"/>
            <p:cNvSpPr/>
            <p:nvPr/>
          </p:nvSpPr>
          <p:spPr>
            <a:xfrm>
              <a:off x="8307773" y="3769087"/>
              <a:ext cx="428051" cy="257559"/>
            </a:xfrm>
            <a:custGeom>
              <a:avLst/>
              <a:gdLst/>
              <a:ahLst/>
              <a:cxnLst/>
              <a:rect l="l" t="t" r="r" b="b"/>
              <a:pathLst>
                <a:path w="12935" h="7783" extrusionOk="0">
                  <a:moveTo>
                    <a:pt x="272" y="1"/>
                  </a:moveTo>
                  <a:cubicBezTo>
                    <a:pt x="102" y="1"/>
                    <a:pt x="0" y="259"/>
                    <a:pt x="178" y="378"/>
                  </a:cubicBezTo>
                  <a:cubicBezTo>
                    <a:pt x="2414" y="1876"/>
                    <a:pt x="4715" y="3282"/>
                    <a:pt x="7017" y="4677"/>
                  </a:cubicBezTo>
                  <a:cubicBezTo>
                    <a:pt x="8118" y="5345"/>
                    <a:pt x="9224" y="6006"/>
                    <a:pt x="10331" y="6662"/>
                  </a:cubicBezTo>
                  <a:cubicBezTo>
                    <a:pt x="11007" y="7061"/>
                    <a:pt x="11730" y="7761"/>
                    <a:pt x="12535" y="7783"/>
                  </a:cubicBezTo>
                  <a:cubicBezTo>
                    <a:pt x="12537" y="7783"/>
                    <a:pt x="12539" y="7783"/>
                    <a:pt x="12541" y="7783"/>
                  </a:cubicBezTo>
                  <a:cubicBezTo>
                    <a:pt x="12683" y="7783"/>
                    <a:pt x="12845" y="7668"/>
                    <a:pt x="12871" y="7523"/>
                  </a:cubicBezTo>
                  <a:cubicBezTo>
                    <a:pt x="12878" y="7484"/>
                    <a:pt x="12884" y="7446"/>
                    <a:pt x="12892" y="7408"/>
                  </a:cubicBezTo>
                  <a:cubicBezTo>
                    <a:pt x="12934" y="7175"/>
                    <a:pt x="12740" y="6992"/>
                    <a:pt x="12548" y="6992"/>
                  </a:cubicBezTo>
                  <a:cubicBezTo>
                    <a:pt x="12448" y="6992"/>
                    <a:pt x="12349" y="7042"/>
                    <a:pt x="12284" y="7161"/>
                  </a:cubicBezTo>
                  <a:cubicBezTo>
                    <a:pt x="12373" y="6999"/>
                    <a:pt x="1384" y="620"/>
                    <a:pt x="373" y="30"/>
                  </a:cubicBezTo>
                  <a:cubicBezTo>
                    <a:pt x="338" y="10"/>
                    <a:pt x="304" y="1"/>
                    <a:pt x="27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8" name="Google Shape;348;p23"/>
          <p:cNvGrpSpPr/>
          <p:nvPr/>
        </p:nvGrpSpPr>
        <p:grpSpPr>
          <a:xfrm>
            <a:off x="1790021" y="1511252"/>
            <a:ext cx="690310" cy="1154730"/>
            <a:chOff x="1960499" y="1511252"/>
            <a:chExt cx="690310" cy="1154730"/>
          </a:xfrm>
        </p:grpSpPr>
        <p:sp>
          <p:nvSpPr>
            <p:cNvPr id="349" name="Google Shape;349;p23"/>
            <p:cNvSpPr/>
            <p:nvPr/>
          </p:nvSpPr>
          <p:spPr>
            <a:xfrm>
              <a:off x="2276433" y="1802367"/>
              <a:ext cx="230886" cy="126347"/>
            </a:xfrm>
            <a:custGeom>
              <a:avLst/>
              <a:gdLst/>
              <a:ahLst/>
              <a:cxnLst/>
              <a:rect l="l" t="t" r="r" b="b"/>
              <a:pathLst>
                <a:path w="6977" h="3818" extrusionOk="0">
                  <a:moveTo>
                    <a:pt x="276" y="1"/>
                  </a:moveTo>
                  <a:cubicBezTo>
                    <a:pt x="139" y="1"/>
                    <a:pt x="1" y="93"/>
                    <a:pt x="23" y="254"/>
                  </a:cubicBezTo>
                  <a:cubicBezTo>
                    <a:pt x="330" y="2383"/>
                    <a:pt x="2225" y="3818"/>
                    <a:pt x="4168" y="3818"/>
                  </a:cubicBezTo>
                  <a:cubicBezTo>
                    <a:pt x="5069" y="3818"/>
                    <a:pt x="5980" y="3509"/>
                    <a:pt x="6748" y="2818"/>
                  </a:cubicBezTo>
                  <a:cubicBezTo>
                    <a:pt x="6976" y="2612"/>
                    <a:pt x="6750" y="2279"/>
                    <a:pt x="6495" y="2279"/>
                  </a:cubicBezTo>
                  <a:cubicBezTo>
                    <a:pt x="6441" y="2279"/>
                    <a:pt x="6387" y="2293"/>
                    <a:pt x="6335" y="2327"/>
                  </a:cubicBezTo>
                  <a:cubicBezTo>
                    <a:pt x="5574" y="2813"/>
                    <a:pt x="4765" y="3049"/>
                    <a:pt x="3997" y="3049"/>
                  </a:cubicBezTo>
                  <a:cubicBezTo>
                    <a:pt x="2412" y="3049"/>
                    <a:pt x="996" y="2047"/>
                    <a:pt x="515" y="172"/>
                  </a:cubicBezTo>
                  <a:cubicBezTo>
                    <a:pt x="484" y="54"/>
                    <a:pt x="381" y="1"/>
                    <a:pt x="27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3"/>
            <p:cNvSpPr/>
            <p:nvPr/>
          </p:nvSpPr>
          <p:spPr>
            <a:xfrm>
              <a:off x="1960499" y="1705670"/>
              <a:ext cx="614064" cy="960311"/>
            </a:xfrm>
            <a:custGeom>
              <a:avLst/>
              <a:gdLst/>
              <a:ahLst/>
              <a:cxnLst/>
              <a:rect l="l" t="t" r="r" b="b"/>
              <a:pathLst>
                <a:path w="18556" h="29019" extrusionOk="0">
                  <a:moveTo>
                    <a:pt x="10334" y="766"/>
                  </a:moveTo>
                  <a:cubicBezTo>
                    <a:pt x="10935" y="766"/>
                    <a:pt x="11549" y="893"/>
                    <a:pt x="12091" y="1054"/>
                  </a:cubicBezTo>
                  <a:cubicBezTo>
                    <a:pt x="14232" y="1688"/>
                    <a:pt x="16436" y="2668"/>
                    <a:pt x="17628" y="4644"/>
                  </a:cubicBezTo>
                  <a:cubicBezTo>
                    <a:pt x="17654" y="4687"/>
                    <a:pt x="17689" y="4723"/>
                    <a:pt x="17730" y="4749"/>
                  </a:cubicBezTo>
                  <a:cubicBezTo>
                    <a:pt x="18146" y="6589"/>
                    <a:pt x="16423" y="7814"/>
                    <a:pt x="14642" y="7814"/>
                  </a:cubicBezTo>
                  <a:cubicBezTo>
                    <a:pt x="14327" y="7814"/>
                    <a:pt x="14011" y="7776"/>
                    <a:pt x="13704" y="7696"/>
                  </a:cubicBezTo>
                  <a:cubicBezTo>
                    <a:pt x="13671" y="7687"/>
                    <a:pt x="13639" y="7683"/>
                    <a:pt x="13610" y="7683"/>
                  </a:cubicBezTo>
                  <a:cubicBezTo>
                    <a:pt x="13259" y="7683"/>
                    <a:pt x="13168" y="8251"/>
                    <a:pt x="13555" y="8361"/>
                  </a:cubicBezTo>
                  <a:cubicBezTo>
                    <a:pt x="13978" y="8481"/>
                    <a:pt x="14415" y="8542"/>
                    <a:pt x="14854" y="8542"/>
                  </a:cubicBezTo>
                  <a:cubicBezTo>
                    <a:pt x="14963" y="8542"/>
                    <a:pt x="15073" y="8538"/>
                    <a:pt x="15182" y="8531"/>
                  </a:cubicBezTo>
                  <a:lnTo>
                    <a:pt x="15182" y="8531"/>
                  </a:lnTo>
                  <a:cubicBezTo>
                    <a:pt x="14571" y="11778"/>
                    <a:pt x="13001" y="14918"/>
                    <a:pt x="11802" y="17979"/>
                  </a:cubicBezTo>
                  <a:cubicBezTo>
                    <a:pt x="11210" y="19488"/>
                    <a:pt x="10615" y="20996"/>
                    <a:pt x="10030" y="22508"/>
                  </a:cubicBezTo>
                  <a:cubicBezTo>
                    <a:pt x="9417" y="24090"/>
                    <a:pt x="8957" y="25910"/>
                    <a:pt x="7893" y="27262"/>
                  </a:cubicBezTo>
                  <a:cubicBezTo>
                    <a:pt x="7863" y="27250"/>
                    <a:pt x="7832" y="27244"/>
                    <a:pt x="7801" y="27244"/>
                  </a:cubicBezTo>
                  <a:cubicBezTo>
                    <a:pt x="7744" y="27244"/>
                    <a:pt x="7687" y="27264"/>
                    <a:pt x="7640" y="27300"/>
                  </a:cubicBezTo>
                  <a:cubicBezTo>
                    <a:pt x="6817" y="27949"/>
                    <a:pt x="5842" y="28267"/>
                    <a:pt x="4897" y="28267"/>
                  </a:cubicBezTo>
                  <a:cubicBezTo>
                    <a:pt x="3221" y="28267"/>
                    <a:pt x="1637" y="27266"/>
                    <a:pt x="1157" y="25326"/>
                  </a:cubicBezTo>
                  <a:cubicBezTo>
                    <a:pt x="563" y="22925"/>
                    <a:pt x="2064" y="20134"/>
                    <a:pt x="2874" y="17962"/>
                  </a:cubicBezTo>
                  <a:cubicBezTo>
                    <a:pt x="4456" y="13726"/>
                    <a:pt x="6355" y="9471"/>
                    <a:pt x="7556" y="5106"/>
                  </a:cubicBezTo>
                  <a:cubicBezTo>
                    <a:pt x="7767" y="5445"/>
                    <a:pt x="8032" y="5748"/>
                    <a:pt x="8342" y="6004"/>
                  </a:cubicBezTo>
                  <a:cubicBezTo>
                    <a:pt x="8381" y="6036"/>
                    <a:pt x="8427" y="6050"/>
                    <a:pt x="8473" y="6050"/>
                  </a:cubicBezTo>
                  <a:cubicBezTo>
                    <a:pt x="8631" y="6050"/>
                    <a:pt x="8787" y="5884"/>
                    <a:pt x="8665" y="5731"/>
                  </a:cubicBezTo>
                  <a:cubicBezTo>
                    <a:pt x="7761" y="4608"/>
                    <a:pt x="7199" y="2841"/>
                    <a:pt x="8268" y="1602"/>
                  </a:cubicBezTo>
                  <a:cubicBezTo>
                    <a:pt x="8807" y="978"/>
                    <a:pt x="9559" y="766"/>
                    <a:pt x="10334" y="766"/>
                  </a:cubicBezTo>
                  <a:close/>
                  <a:moveTo>
                    <a:pt x="10402" y="0"/>
                  </a:moveTo>
                  <a:cubicBezTo>
                    <a:pt x="10151" y="0"/>
                    <a:pt x="9900" y="21"/>
                    <a:pt x="9653" y="66"/>
                  </a:cubicBezTo>
                  <a:cubicBezTo>
                    <a:pt x="7317" y="492"/>
                    <a:pt x="6502" y="2813"/>
                    <a:pt x="7317" y="4656"/>
                  </a:cubicBezTo>
                  <a:cubicBezTo>
                    <a:pt x="7302" y="4671"/>
                    <a:pt x="7288" y="4688"/>
                    <a:pt x="7279" y="4706"/>
                  </a:cubicBezTo>
                  <a:cubicBezTo>
                    <a:pt x="5717" y="7878"/>
                    <a:pt x="4634" y="11337"/>
                    <a:pt x="3376" y="14639"/>
                  </a:cubicBezTo>
                  <a:cubicBezTo>
                    <a:pt x="2307" y="17446"/>
                    <a:pt x="702" y="20479"/>
                    <a:pt x="359" y="23496"/>
                  </a:cubicBezTo>
                  <a:cubicBezTo>
                    <a:pt x="1" y="26640"/>
                    <a:pt x="2315" y="29019"/>
                    <a:pt x="4930" y="29019"/>
                  </a:cubicBezTo>
                  <a:cubicBezTo>
                    <a:pt x="5972" y="29019"/>
                    <a:pt x="7062" y="28641"/>
                    <a:pt x="8049" y="27784"/>
                  </a:cubicBezTo>
                  <a:cubicBezTo>
                    <a:pt x="8091" y="27748"/>
                    <a:pt x="8120" y="27696"/>
                    <a:pt x="8129" y="27639"/>
                  </a:cubicBezTo>
                  <a:cubicBezTo>
                    <a:pt x="9117" y="26827"/>
                    <a:pt x="9529" y="25652"/>
                    <a:pt x="10019" y="24447"/>
                  </a:cubicBezTo>
                  <a:cubicBezTo>
                    <a:pt x="10805" y="22517"/>
                    <a:pt x="11567" y="20580"/>
                    <a:pt x="12336" y="18642"/>
                  </a:cubicBezTo>
                  <a:cubicBezTo>
                    <a:pt x="13623" y="15398"/>
                    <a:pt x="15563" y="11903"/>
                    <a:pt x="15961" y="8398"/>
                  </a:cubicBezTo>
                  <a:cubicBezTo>
                    <a:pt x="16608" y="8220"/>
                    <a:pt x="17204" y="7877"/>
                    <a:pt x="17658" y="7335"/>
                  </a:cubicBezTo>
                  <a:cubicBezTo>
                    <a:pt x="18349" y="6512"/>
                    <a:pt x="18556" y="5397"/>
                    <a:pt x="18190" y="4435"/>
                  </a:cubicBezTo>
                  <a:cubicBezTo>
                    <a:pt x="18187" y="4391"/>
                    <a:pt x="18175" y="4348"/>
                    <a:pt x="18155" y="4310"/>
                  </a:cubicBezTo>
                  <a:cubicBezTo>
                    <a:pt x="17357" y="2706"/>
                    <a:pt x="15926" y="1795"/>
                    <a:pt x="14323" y="1101"/>
                  </a:cubicBezTo>
                  <a:cubicBezTo>
                    <a:pt x="13129" y="585"/>
                    <a:pt x="11748" y="0"/>
                    <a:pt x="1040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3"/>
            <p:cNvSpPr/>
            <p:nvPr/>
          </p:nvSpPr>
          <p:spPr>
            <a:xfrm>
              <a:off x="2040749" y="2214401"/>
              <a:ext cx="274932" cy="375269"/>
            </a:xfrm>
            <a:custGeom>
              <a:avLst/>
              <a:gdLst/>
              <a:ahLst/>
              <a:cxnLst/>
              <a:rect l="l" t="t" r="r" b="b"/>
              <a:pathLst>
                <a:path w="8308" h="11340" extrusionOk="0">
                  <a:moveTo>
                    <a:pt x="2929" y="545"/>
                  </a:moveTo>
                  <a:cubicBezTo>
                    <a:pt x="3422" y="1283"/>
                    <a:pt x="3465" y="2425"/>
                    <a:pt x="4515" y="2609"/>
                  </a:cubicBezTo>
                  <a:cubicBezTo>
                    <a:pt x="4575" y="2620"/>
                    <a:pt x="4637" y="2625"/>
                    <a:pt x="4700" y="2625"/>
                  </a:cubicBezTo>
                  <a:cubicBezTo>
                    <a:pt x="5372" y="2625"/>
                    <a:pt x="6187" y="2073"/>
                    <a:pt x="6861" y="2073"/>
                  </a:cubicBezTo>
                  <a:cubicBezTo>
                    <a:pt x="7084" y="2073"/>
                    <a:pt x="7293" y="2134"/>
                    <a:pt x="7474" y="2297"/>
                  </a:cubicBezTo>
                  <a:cubicBezTo>
                    <a:pt x="6984" y="3715"/>
                    <a:pt x="6497" y="5135"/>
                    <a:pt x="6010" y="6555"/>
                  </a:cubicBezTo>
                  <a:cubicBezTo>
                    <a:pt x="5496" y="8060"/>
                    <a:pt x="5035" y="10028"/>
                    <a:pt x="3382" y="10543"/>
                  </a:cubicBezTo>
                  <a:cubicBezTo>
                    <a:pt x="3338" y="10494"/>
                    <a:pt x="3276" y="10468"/>
                    <a:pt x="3213" y="10468"/>
                  </a:cubicBezTo>
                  <a:cubicBezTo>
                    <a:pt x="3179" y="10468"/>
                    <a:pt x="3145" y="10475"/>
                    <a:pt x="3114" y="10491"/>
                  </a:cubicBezTo>
                  <a:cubicBezTo>
                    <a:pt x="2727" y="10663"/>
                    <a:pt x="2404" y="10738"/>
                    <a:pt x="2135" y="10738"/>
                  </a:cubicBezTo>
                  <a:cubicBezTo>
                    <a:pt x="374" y="10738"/>
                    <a:pt x="919" y="7496"/>
                    <a:pt x="1069" y="6694"/>
                  </a:cubicBezTo>
                  <a:cubicBezTo>
                    <a:pt x="1183" y="6089"/>
                    <a:pt x="1330" y="5489"/>
                    <a:pt x="1486" y="4894"/>
                  </a:cubicBezTo>
                  <a:cubicBezTo>
                    <a:pt x="1876" y="3413"/>
                    <a:pt x="2405" y="1981"/>
                    <a:pt x="2929" y="545"/>
                  </a:cubicBezTo>
                  <a:close/>
                  <a:moveTo>
                    <a:pt x="2829" y="1"/>
                  </a:moveTo>
                  <a:cubicBezTo>
                    <a:pt x="2768" y="1"/>
                    <a:pt x="2706" y="32"/>
                    <a:pt x="2662" y="108"/>
                  </a:cubicBezTo>
                  <a:cubicBezTo>
                    <a:pt x="1275" y="2525"/>
                    <a:pt x="0" y="5852"/>
                    <a:pt x="111" y="8677"/>
                  </a:cubicBezTo>
                  <a:cubicBezTo>
                    <a:pt x="161" y="9993"/>
                    <a:pt x="1071" y="11339"/>
                    <a:pt x="2284" y="11339"/>
                  </a:cubicBezTo>
                  <a:cubicBezTo>
                    <a:pt x="2565" y="11339"/>
                    <a:pt x="2862" y="11267"/>
                    <a:pt x="3169" y="11105"/>
                  </a:cubicBezTo>
                  <a:cubicBezTo>
                    <a:pt x="4344" y="11077"/>
                    <a:pt x="5208" y="10313"/>
                    <a:pt x="5784" y="9223"/>
                  </a:cubicBezTo>
                  <a:cubicBezTo>
                    <a:pt x="6891" y="7120"/>
                    <a:pt x="7459" y="4590"/>
                    <a:pt x="8228" y="2349"/>
                  </a:cubicBezTo>
                  <a:cubicBezTo>
                    <a:pt x="8308" y="2116"/>
                    <a:pt x="8151" y="1964"/>
                    <a:pt x="7961" y="1932"/>
                  </a:cubicBezTo>
                  <a:cubicBezTo>
                    <a:pt x="7666" y="1600"/>
                    <a:pt x="7304" y="1477"/>
                    <a:pt x="6918" y="1477"/>
                  </a:cubicBezTo>
                  <a:cubicBezTo>
                    <a:pt x="6616" y="1477"/>
                    <a:pt x="6300" y="1552"/>
                    <a:pt x="5989" y="1661"/>
                  </a:cubicBezTo>
                  <a:cubicBezTo>
                    <a:pt x="5571" y="1808"/>
                    <a:pt x="5155" y="2040"/>
                    <a:pt x="4752" y="2040"/>
                  </a:cubicBezTo>
                  <a:cubicBezTo>
                    <a:pt x="4505" y="2040"/>
                    <a:pt x="4264" y="1952"/>
                    <a:pt x="4031" y="1704"/>
                  </a:cubicBezTo>
                  <a:cubicBezTo>
                    <a:pt x="3642" y="1291"/>
                    <a:pt x="3576" y="684"/>
                    <a:pt x="3149" y="278"/>
                  </a:cubicBezTo>
                  <a:cubicBezTo>
                    <a:pt x="3121" y="251"/>
                    <a:pt x="3083" y="236"/>
                    <a:pt x="3044" y="236"/>
                  </a:cubicBezTo>
                  <a:cubicBezTo>
                    <a:pt x="3039" y="236"/>
                    <a:pt x="3033" y="236"/>
                    <a:pt x="3028" y="237"/>
                  </a:cubicBezTo>
                  <a:cubicBezTo>
                    <a:pt x="3044" y="104"/>
                    <a:pt x="2939" y="1"/>
                    <a:pt x="282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3"/>
            <p:cNvSpPr/>
            <p:nvPr/>
          </p:nvSpPr>
          <p:spPr>
            <a:xfrm>
              <a:off x="2175965" y="2156390"/>
              <a:ext cx="75252" cy="67840"/>
            </a:xfrm>
            <a:custGeom>
              <a:avLst/>
              <a:gdLst/>
              <a:ahLst/>
              <a:cxnLst/>
              <a:rect l="l" t="t" r="r" b="b"/>
              <a:pathLst>
                <a:path w="2274" h="2050" extrusionOk="0">
                  <a:moveTo>
                    <a:pt x="1286" y="474"/>
                  </a:moveTo>
                  <a:cubicBezTo>
                    <a:pt x="1302" y="474"/>
                    <a:pt x="1317" y="474"/>
                    <a:pt x="1333" y="475"/>
                  </a:cubicBezTo>
                  <a:cubicBezTo>
                    <a:pt x="1345" y="500"/>
                    <a:pt x="1362" y="521"/>
                    <a:pt x="1382" y="541"/>
                  </a:cubicBezTo>
                  <a:cubicBezTo>
                    <a:pt x="1619" y="768"/>
                    <a:pt x="1730" y="1175"/>
                    <a:pt x="1443" y="1429"/>
                  </a:cubicBezTo>
                  <a:cubicBezTo>
                    <a:pt x="1369" y="1495"/>
                    <a:pt x="1284" y="1522"/>
                    <a:pt x="1197" y="1522"/>
                  </a:cubicBezTo>
                  <a:cubicBezTo>
                    <a:pt x="1030" y="1522"/>
                    <a:pt x="859" y="1420"/>
                    <a:pt x="754" y="1290"/>
                  </a:cubicBezTo>
                  <a:lnTo>
                    <a:pt x="754" y="1288"/>
                  </a:lnTo>
                  <a:cubicBezTo>
                    <a:pt x="386" y="831"/>
                    <a:pt x="837" y="474"/>
                    <a:pt x="1286" y="474"/>
                  </a:cubicBezTo>
                  <a:close/>
                  <a:moveTo>
                    <a:pt x="1147" y="1"/>
                  </a:moveTo>
                  <a:cubicBezTo>
                    <a:pt x="915" y="1"/>
                    <a:pt x="679" y="73"/>
                    <a:pt x="495" y="209"/>
                  </a:cubicBezTo>
                  <a:cubicBezTo>
                    <a:pt x="4" y="572"/>
                    <a:pt x="1" y="1235"/>
                    <a:pt x="391" y="1673"/>
                  </a:cubicBezTo>
                  <a:cubicBezTo>
                    <a:pt x="604" y="1912"/>
                    <a:pt x="908" y="2050"/>
                    <a:pt x="1207" y="2050"/>
                  </a:cubicBezTo>
                  <a:cubicBezTo>
                    <a:pt x="1456" y="2050"/>
                    <a:pt x="1701" y="1954"/>
                    <a:pt x="1887" y="1742"/>
                  </a:cubicBezTo>
                  <a:cubicBezTo>
                    <a:pt x="2273" y="1301"/>
                    <a:pt x="2270" y="394"/>
                    <a:pt x="1664" y="134"/>
                  </a:cubicBezTo>
                  <a:cubicBezTo>
                    <a:pt x="1661" y="134"/>
                    <a:pt x="1658" y="134"/>
                    <a:pt x="1655" y="132"/>
                  </a:cubicBezTo>
                  <a:cubicBezTo>
                    <a:pt x="1504" y="43"/>
                    <a:pt x="1327" y="1"/>
                    <a:pt x="114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3"/>
            <p:cNvSpPr/>
            <p:nvPr/>
          </p:nvSpPr>
          <p:spPr>
            <a:xfrm>
              <a:off x="2269285" y="2051322"/>
              <a:ext cx="103977" cy="101064"/>
            </a:xfrm>
            <a:custGeom>
              <a:avLst/>
              <a:gdLst/>
              <a:ahLst/>
              <a:cxnLst/>
              <a:rect l="l" t="t" r="r" b="b"/>
              <a:pathLst>
                <a:path w="3142" h="3054" extrusionOk="0">
                  <a:moveTo>
                    <a:pt x="1603" y="483"/>
                  </a:moveTo>
                  <a:cubicBezTo>
                    <a:pt x="1606" y="483"/>
                    <a:pt x="1610" y="483"/>
                    <a:pt x="1613" y="483"/>
                  </a:cubicBezTo>
                  <a:cubicBezTo>
                    <a:pt x="1644" y="512"/>
                    <a:pt x="1682" y="532"/>
                    <a:pt x="1723" y="539"/>
                  </a:cubicBezTo>
                  <a:cubicBezTo>
                    <a:pt x="1892" y="573"/>
                    <a:pt x="2046" y="659"/>
                    <a:pt x="2163" y="784"/>
                  </a:cubicBezTo>
                  <a:cubicBezTo>
                    <a:pt x="2184" y="817"/>
                    <a:pt x="2204" y="849"/>
                    <a:pt x="2221" y="883"/>
                  </a:cubicBezTo>
                  <a:cubicBezTo>
                    <a:pt x="2233" y="910"/>
                    <a:pt x="2255" y="932"/>
                    <a:pt x="2281" y="945"/>
                  </a:cubicBezTo>
                  <a:cubicBezTo>
                    <a:pt x="2612" y="1524"/>
                    <a:pt x="2317" y="2492"/>
                    <a:pt x="1627" y="2492"/>
                  </a:cubicBezTo>
                  <a:cubicBezTo>
                    <a:pt x="1548" y="2492"/>
                    <a:pt x="1464" y="2480"/>
                    <a:pt x="1376" y="2452"/>
                  </a:cubicBezTo>
                  <a:cubicBezTo>
                    <a:pt x="836" y="2285"/>
                    <a:pt x="696" y="1520"/>
                    <a:pt x="849" y="1045"/>
                  </a:cubicBezTo>
                  <a:cubicBezTo>
                    <a:pt x="962" y="695"/>
                    <a:pt x="1286" y="483"/>
                    <a:pt x="1603" y="483"/>
                  </a:cubicBezTo>
                  <a:close/>
                  <a:moveTo>
                    <a:pt x="1513" y="1"/>
                  </a:moveTo>
                  <a:cubicBezTo>
                    <a:pt x="1163" y="1"/>
                    <a:pt x="802" y="146"/>
                    <a:pt x="570" y="426"/>
                  </a:cubicBezTo>
                  <a:cubicBezTo>
                    <a:pt x="0" y="1114"/>
                    <a:pt x="158" y="2432"/>
                    <a:pt x="957" y="2889"/>
                  </a:cubicBezTo>
                  <a:cubicBezTo>
                    <a:pt x="1157" y="3003"/>
                    <a:pt x="1367" y="3054"/>
                    <a:pt x="1573" y="3054"/>
                  </a:cubicBezTo>
                  <a:cubicBezTo>
                    <a:pt x="2205" y="3054"/>
                    <a:pt x="2798" y="2571"/>
                    <a:pt x="2953" y="1927"/>
                  </a:cubicBezTo>
                  <a:cubicBezTo>
                    <a:pt x="3141" y="1146"/>
                    <a:pt x="2716" y="46"/>
                    <a:pt x="1803" y="36"/>
                  </a:cubicBezTo>
                  <a:cubicBezTo>
                    <a:pt x="1709" y="12"/>
                    <a:pt x="1612" y="1"/>
                    <a:pt x="151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3"/>
            <p:cNvSpPr/>
            <p:nvPr/>
          </p:nvSpPr>
          <p:spPr>
            <a:xfrm>
              <a:off x="2330209" y="1578331"/>
              <a:ext cx="118570" cy="102487"/>
            </a:xfrm>
            <a:custGeom>
              <a:avLst/>
              <a:gdLst/>
              <a:ahLst/>
              <a:cxnLst/>
              <a:rect l="l" t="t" r="r" b="b"/>
              <a:pathLst>
                <a:path w="3583" h="3097" extrusionOk="0">
                  <a:moveTo>
                    <a:pt x="1633" y="439"/>
                  </a:moveTo>
                  <a:cubicBezTo>
                    <a:pt x="1738" y="439"/>
                    <a:pt x="1843" y="460"/>
                    <a:pt x="1942" y="506"/>
                  </a:cubicBezTo>
                  <a:cubicBezTo>
                    <a:pt x="2307" y="857"/>
                    <a:pt x="2719" y="1233"/>
                    <a:pt x="2745" y="1774"/>
                  </a:cubicBezTo>
                  <a:cubicBezTo>
                    <a:pt x="2769" y="2290"/>
                    <a:pt x="2324" y="2576"/>
                    <a:pt x="1874" y="2576"/>
                  </a:cubicBezTo>
                  <a:cubicBezTo>
                    <a:pt x="1723" y="2576"/>
                    <a:pt x="1572" y="2544"/>
                    <a:pt x="1437" y="2477"/>
                  </a:cubicBezTo>
                  <a:cubicBezTo>
                    <a:pt x="962" y="2243"/>
                    <a:pt x="683" y="1704"/>
                    <a:pt x="766" y="1183"/>
                  </a:cubicBezTo>
                  <a:cubicBezTo>
                    <a:pt x="837" y="741"/>
                    <a:pt x="1236" y="439"/>
                    <a:pt x="1633" y="439"/>
                  </a:cubicBezTo>
                  <a:close/>
                  <a:moveTo>
                    <a:pt x="1962" y="1"/>
                  </a:moveTo>
                  <a:cubicBezTo>
                    <a:pt x="1895" y="1"/>
                    <a:pt x="1830" y="32"/>
                    <a:pt x="1788" y="88"/>
                  </a:cubicBezTo>
                  <a:cubicBezTo>
                    <a:pt x="1694" y="65"/>
                    <a:pt x="1597" y="54"/>
                    <a:pt x="1500" y="54"/>
                  </a:cubicBezTo>
                  <a:cubicBezTo>
                    <a:pt x="1146" y="54"/>
                    <a:pt x="789" y="203"/>
                    <a:pt x="555" y="501"/>
                  </a:cubicBezTo>
                  <a:cubicBezTo>
                    <a:pt x="0" y="1206"/>
                    <a:pt x="271" y="2273"/>
                    <a:pt x="959" y="2779"/>
                  </a:cubicBezTo>
                  <a:cubicBezTo>
                    <a:pt x="1242" y="2987"/>
                    <a:pt x="1586" y="3097"/>
                    <a:pt x="1923" y="3097"/>
                  </a:cubicBezTo>
                  <a:cubicBezTo>
                    <a:pt x="2399" y="3097"/>
                    <a:pt x="2861" y="2878"/>
                    <a:pt x="3117" y="2411"/>
                  </a:cubicBezTo>
                  <a:cubicBezTo>
                    <a:pt x="3583" y="1564"/>
                    <a:pt x="2867" y="370"/>
                    <a:pt x="2056" y="22"/>
                  </a:cubicBezTo>
                  <a:cubicBezTo>
                    <a:pt x="2026" y="8"/>
                    <a:pt x="1994" y="1"/>
                    <a:pt x="196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3"/>
            <p:cNvSpPr/>
            <p:nvPr/>
          </p:nvSpPr>
          <p:spPr>
            <a:xfrm>
              <a:off x="2512912" y="1511252"/>
              <a:ext cx="137896" cy="132072"/>
            </a:xfrm>
            <a:custGeom>
              <a:avLst/>
              <a:gdLst/>
              <a:ahLst/>
              <a:cxnLst/>
              <a:rect l="l" t="t" r="r" b="b"/>
              <a:pathLst>
                <a:path w="4167" h="3991" extrusionOk="0">
                  <a:moveTo>
                    <a:pt x="1945" y="518"/>
                  </a:moveTo>
                  <a:cubicBezTo>
                    <a:pt x="2313" y="518"/>
                    <a:pt x="2682" y="701"/>
                    <a:pt x="2996" y="948"/>
                  </a:cubicBezTo>
                  <a:cubicBezTo>
                    <a:pt x="2938" y="1032"/>
                    <a:pt x="2920" y="1142"/>
                    <a:pt x="2983" y="1240"/>
                  </a:cubicBezTo>
                  <a:cubicBezTo>
                    <a:pt x="3316" y="1750"/>
                    <a:pt x="3707" y="2510"/>
                    <a:pt x="3202" y="3055"/>
                  </a:cubicBezTo>
                  <a:cubicBezTo>
                    <a:pt x="2982" y="3291"/>
                    <a:pt x="2704" y="3393"/>
                    <a:pt x="2420" y="3393"/>
                  </a:cubicBezTo>
                  <a:cubicBezTo>
                    <a:pt x="1984" y="3393"/>
                    <a:pt x="1537" y="3153"/>
                    <a:pt x="1276" y="2792"/>
                  </a:cubicBezTo>
                  <a:cubicBezTo>
                    <a:pt x="877" y="2239"/>
                    <a:pt x="653" y="1271"/>
                    <a:pt x="1243" y="781"/>
                  </a:cubicBezTo>
                  <a:cubicBezTo>
                    <a:pt x="1466" y="595"/>
                    <a:pt x="1705" y="518"/>
                    <a:pt x="1945" y="518"/>
                  </a:cubicBezTo>
                  <a:close/>
                  <a:moveTo>
                    <a:pt x="1891" y="0"/>
                  </a:moveTo>
                  <a:cubicBezTo>
                    <a:pt x="1617" y="0"/>
                    <a:pt x="1335" y="70"/>
                    <a:pt x="1059" y="229"/>
                  </a:cubicBezTo>
                  <a:cubicBezTo>
                    <a:pt x="1" y="839"/>
                    <a:pt x="195" y="2340"/>
                    <a:pt x="838" y="3184"/>
                  </a:cubicBezTo>
                  <a:cubicBezTo>
                    <a:pt x="1220" y="3686"/>
                    <a:pt x="1822" y="3990"/>
                    <a:pt x="2423" y="3990"/>
                  </a:cubicBezTo>
                  <a:cubicBezTo>
                    <a:pt x="2802" y="3990"/>
                    <a:pt x="3181" y="3869"/>
                    <a:pt x="3503" y="3600"/>
                  </a:cubicBezTo>
                  <a:cubicBezTo>
                    <a:pt x="4166" y="3048"/>
                    <a:pt x="4122" y="2201"/>
                    <a:pt x="3785" y="1496"/>
                  </a:cubicBezTo>
                  <a:cubicBezTo>
                    <a:pt x="3842" y="1447"/>
                    <a:pt x="3869" y="1366"/>
                    <a:pt x="3817" y="1276"/>
                  </a:cubicBezTo>
                  <a:cubicBezTo>
                    <a:pt x="3409" y="575"/>
                    <a:pt x="2678" y="0"/>
                    <a:pt x="189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6" name="Google Shape;356;p23"/>
          <p:cNvGrpSpPr/>
          <p:nvPr/>
        </p:nvGrpSpPr>
        <p:grpSpPr>
          <a:xfrm>
            <a:off x="734290" y="251983"/>
            <a:ext cx="800177" cy="752193"/>
            <a:chOff x="734290" y="251983"/>
            <a:chExt cx="800177" cy="752193"/>
          </a:xfrm>
        </p:grpSpPr>
        <p:sp>
          <p:nvSpPr>
            <p:cNvPr id="357" name="Google Shape;357;p23"/>
            <p:cNvSpPr/>
            <p:nvPr/>
          </p:nvSpPr>
          <p:spPr>
            <a:xfrm>
              <a:off x="864310" y="336336"/>
              <a:ext cx="515085" cy="529745"/>
            </a:xfrm>
            <a:custGeom>
              <a:avLst/>
              <a:gdLst/>
              <a:ahLst/>
              <a:cxnLst/>
              <a:rect l="l" t="t" r="r" b="b"/>
              <a:pathLst>
                <a:path w="15565" h="16008" extrusionOk="0">
                  <a:moveTo>
                    <a:pt x="7696" y="0"/>
                  </a:moveTo>
                  <a:cubicBezTo>
                    <a:pt x="7290" y="0"/>
                    <a:pt x="6861" y="98"/>
                    <a:pt x="6424" y="320"/>
                  </a:cubicBezTo>
                  <a:cubicBezTo>
                    <a:pt x="4980" y="1054"/>
                    <a:pt x="3346" y="1662"/>
                    <a:pt x="2250" y="2890"/>
                  </a:cubicBezTo>
                  <a:cubicBezTo>
                    <a:pt x="1852" y="3337"/>
                    <a:pt x="1665" y="3971"/>
                    <a:pt x="1457" y="4561"/>
                  </a:cubicBezTo>
                  <a:cubicBezTo>
                    <a:pt x="1278" y="4739"/>
                    <a:pt x="1120" y="4939"/>
                    <a:pt x="988" y="5155"/>
                  </a:cubicBezTo>
                  <a:cubicBezTo>
                    <a:pt x="895" y="5313"/>
                    <a:pt x="811" y="5475"/>
                    <a:pt x="736" y="5642"/>
                  </a:cubicBezTo>
                  <a:lnTo>
                    <a:pt x="400" y="6283"/>
                  </a:lnTo>
                  <a:cubicBezTo>
                    <a:pt x="53" y="6949"/>
                    <a:pt x="1" y="7620"/>
                    <a:pt x="152" y="8220"/>
                  </a:cubicBezTo>
                  <a:cubicBezTo>
                    <a:pt x="94" y="9669"/>
                    <a:pt x="416" y="11167"/>
                    <a:pt x="1067" y="12291"/>
                  </a:cubicBezTo>
                  <a:cubicBezTo>
                    <a:pt x="2227" y="14290"/>
                    <a:pt x="4508" y="15429"/>
                    <a:pt x="6718" y="15843"/>
                  </a:cubicBezTo>
                  <a:cubicBezTo>
                    <a:pt x="7278" y="15947"/>
                    <a:pt x="7852" y="16007"/>
                    <a:pt x="8421" y="16007"/>
                  </a:cubicBezTo>
                  <a:cubicBezTo>
                    <a:pt x="10139" y="16007"/>
                    <a:pt x="11808" y="15463"/>
                    <a:pt x="12881" y="13979"/>
                  </a:cubicBezTo>
                  <a:cubicBezTo>
                    <a:pt x="13002" y="13812"/>
                    <a:pt x="13105" y="13634"/>
                    <a:pt x="13217" y="13463"/>
                  </a:cubicBezTo>
                  <a:cubicBezTo>
                    <a:pt x="13708" y="13063"/>
                    <a:pt x="14151" y="12735"/>
                    <a:pt x="14489" y="12178"/>
                  </a:cubicBezTo>
                  <a:cubicBezTo>
                    <a:pt x="15174" y="11052"/>
                    <a:pt x="15413" y="9617"/>
                    <a:pt x="15468" y="8315"/>
                  </a:cubicBezTo>
                  <a:cubicBezTo>
                    <a:pt x="15565" y="6031"/>
                    <a:pt x="14940" y="2763"/>
                    <a:pt x="12808" y="1493"/>
                  </a:cubicBezTo>
                  <a:cubicBezTo>
                    <a:pt x="11688" y="827"/>
                    <a:pt x="10351" y="414"/>
                    <a:pt x="9025" y="371"/>
                  </a:cubicBezTo>
                  <a:cubicBezTo>
                    <a:pt x="8630" y="139"/>
                    <a:pt x="8179" y="0"/>
                    <a:pt x="7696"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3"/>
            <p:cNvSpPr/>
            <p:nvPr/>
          </p:nvSpPr>
          <p:spPr>
            <a:xfrm>
              <a:off x="734290" y="251983"/>
              <a:ext cx="800177" cy="752193"/>
            </a:xfrm>
            <a:custGeom>
              <a:avLst/>
              <a:gdLst/>
              <a:ahLst/>
              <a:cxnLst/>
              <a:rect l="l" t="t" r="r" b="b"/>
              <a:pathLst>
                <a:path w="24180" h="22730" extrusionOk="0">
                  <a:moveTo>
                    <a:pt x="12323" y="3022"/>
                  </a:moveTo>
                  <a:cubicBezTo>
                    <a:pt x="12788" y="3022"/>
                    <a:pt x="13258" y="3065"/>
                    <a:pt x="13726" y="3154"/>
                  </a:cubicBezTo>
                  <a:cubicBezTo>
                    <a:pt x="17826" y="3937"/>
                    <a:pt x="20123" y="8357"/>
                    <a:pt x="19065" y="12265"/>
                  </a:cubicBezTo>
                  <a:cubicBezTo>
                    <a:pt x="18120" y="15756"/>
                    <a:pt x="15239" y="17764"/>
                    <a:pt x="11926" y="18511"/>
                  </a:cubicBezTo>
                  <a:cubicBezTo>
                    <a:pt x="11897" y="18406"/>
                    <a:pt x="11814" y="18309"/>
                    <a:pt x="11693" y="18300"/>
                  </a:cubicBezTo>
                  <a:cubicBezTo>
                    <a:pt x="7189" y="17948"/>
                    <a:pt x="3611" y="14644"/>
                    <a:pt x="4291" y="9865"/>
                  </a:cubicBezTo>
                  <a:cubicBezTo>
                    <a:pt x="4845" y="5972"/>
                    <a:pt x="8462" y="3022"/>
                    <a:pt x="12323" y="3022"/>
                  </a:cubicBezTo>
                  <a:close/>
                  <a:moveTo>
                    <a:pt x="8370" y="1"/>
                  </a:moveTo>
                  <a:cubicBezTo>
                    <a:pt x="8206" y="1"/>
                    <a:pt x="8026" y="180"/>
                    <a:pt x="8053" y="373"/>
                  </a:cubicBezTo>
                  <a:cubicBezTo>
                    <a:pt x="8172" y="1247"/>
                    <a:pt x="8518" y="2172"/>
                    <a:pt x="8818" y="3002"/>
                  </a:cubicBezTo>
                  <a:cubicBezTo>
                    <a:pt x="7324" y="3655"/>
                    <a:pt x="6029" y="4692"/>
                    <a:pt x="5066" y="6006"/>
                  </a:cubicBezTo>
                  <a:cubicBezTo>
                    <a:pt x="4709" y="5676"/>
                    <a:pt x="4332" y="5369"/>
                    <a:pt x="3949" y="5070"/>
                  </a:cubicBezTo>
                  <a:cubicBezTo>
                    <a:pt x="3525" y="4738"/>
                    <a:pt x="3087" y="4347"/>
                    <a:pt x="2596" y="4123"/>
                  </a:cubicBezTo>
                  <a:cubicBezTo>
                    <a:pt x="2553" y="4104"/>
                    <a:pt x="2509" y="4095"/>
                    <a:pt x="2466" y="4095"/>
                  </a:cubicBezTo>
                  <a:cubicBezTo>
                    <a:pt x="2226" y="4095"/>
                    <a:pt x="2024" y="4373"/>
                    <a:pt x="2242" y="4583"/>
                  </a:cubicBezTo>
                  <a:cubicBezTo>
                    <a:pt x="2632" y="4960"/>
                    <a:pt x="3133" y="5238"/>
                    <a:pt x="3573" y="5560"/>
                  </a:cubicBezTo>
                  <a:cubicBezTo>
                    <a:pt x="3971" y="5853"/>
                    <a:pt x="4358" y="6164"/>
                    <a:pt x="4755" y="6461"/>
                  </a:cubicBezTo>
                  <a:cubicBezTo>
                    <a:pt x="4018" y="7614"/>
                    <a:pt x="3547" y="8942"/>
                    <a:pt x="3450" y="10368"/>
                  </a:cubicBezTo>
                  <a:cubicBezTo>
                    <a:pt x="3415" y="10901"/>
                    <a:pt x="3433" y="11435"/>
                    <a:pt x="3505" y="11965"/>
                  </a:cubicBezTo>
                  <a:cubicBezTo>
                    <a:pt x="2444" y="11967"/>
                    <a:pt x="1349" y="12051"/>
                    <a:pt x="318" y="12262"/>
                  </a:cubicBezTo>
                  <a:cubicBezTo>
                    <a:pt x="1" y="12328"/>
                    <a:pt x="54" y="12855"/>
                    <a:pt x="366" y="12855"/>
                  </a:cubicBezTo>
                  <a:cubicBezTo>
                    <a:pt x="376" y="12855"/>
                    <a:pt x="387" y="12855"/>
                    <a:pt x="398" y="12854"/>
                  </a:cubicBezTo>
                  <a:cubicBezTo>
                    <a:pt x="1465" y="12740"/>
                    <a:pt x="2530" y="12602"/>
                    <a:pt x="3597" y="12486"/>
                  </a:cubicBezTo>
                  <a:cubicBezTo>
                    <a:pt x="3946" y="14206"/>
                    <a:pt x="4841" y="15805"/>
                    <a:pt x="6101" y="16972"/>
                  </a:cubicBezTo>
                  <a:cubicBezTo>
                    <a:pt x="4741" y="17837"/>
                    <a:pt x="3309" y="18732"/>
                    <a:pt x="2081" y="19763"/>
                  </a:cubicBezTo>
                  <a:cubicBezTo>
                    <a:pt x="1845" y="19961"/>
                    <a:pt x="2061" y="20300"/>
                    <a:pt x="2316" y="20300"/>
                  </a:cubicBezTo>
                  <a:cubicBezTo>
                    <a:pt x="2365" y="20300"/>
                    <a:pt x="2415" y="20288"/>
                    <a:pt x="2464" y="20260"/>
                  </a:cubicBezTo>
                  <a:cubicBezTo>
                    <a:pt x="3884" y="19442"/>
                    <a:pt x="5247" y="18361"/>
                    <a:pt x="6547" y="17367"/>
                  </a:cubicBezTo>
                  <a:cubicBezTo>
                    <a:pt x="6550" y="17364"/>
                    <a:pt x="6552" y="17361"/>
                    <a:pt x="6553" y="17359"/>
                  </a:cubicBezTo>
                  <a:cubicBezTo>
                    <a:pt x="7731" y="18291"/>
                    <a:pt x="9170" y="18864"/>
                    <a:pt x="10750" y="18864"/>
                  </a:cubicBezTo>
                  <a:cubicBezTo>
                    <a:pt x="10775" y="18864"/>
                    <a:pt x="10800" y="18864"/>
                    <a:pt x="10825" y="18863"/>
                  </a:cubicBezTo>
                  <a:lnTo>
                    <a:pt x="10825" y="18863"/>
                  </a:lnTo>
                  <a:cubicBezTo>
                    <a:pt x="10809" y="18943"/>
                    <a:pt x="10823" y="19026"/>
                    <a:pt x="10863" y="19096"/>
                  </a:cubicBezTo>
                  <a:cubicBezTo>
                    <a:pt x="10623" y="20194"/>
                    <a:pt x="10517" y="21420"/>
                    <a:pt x="10676" y="22503"/>
                  </a:cubicBezTo>
                  <a:cubicBezTo>
                    <a:pt x="10700" y="22661"/>
                    <a:pt x="10813" y="22729"/>
                    <a:pt x="10937" y="22729"/>
                  </a:cubicBezTo>
                  <a:cubicBezTo>
                    <a:pt x="11101" y="22729"/>
                    <a:pt x="11283" y="22609"/>
                    <a:pt x="11295" y="22418"/>
                  </a:cubicBezTo>
                  <a:cubicBezTo>
                    <a:pt x="11361" y="21366"/>
                    <a:pt x="11378" y="20322"/>
                    <a:pt x="11456" y="19271"/>
                  </a:cubicBezTo>
                  <a:cubicBezTo>
                    <a:pt x="11479" y="19271"/>
                    <a:pt x="11503" y="19271"/>
                    <a:pt x="11527" y="19271"/>
                  </a:cubicBezTo>
                  <a:cubicBezTo>
                    <a:pt x="13402" y="19271"/>
                    <a:pt x="15194" y="18493"/>
                    <a:pt x="16652" y="17274"/>
                  </a:cubicBezTo>
                  <a:cubicBezTo>
                    <a:pt x="17129" y="18245"/>
                    <a:pt x="17623" y="19234"/>
                    <a:pt x="18178" y="20164"/>
                  </a:cubicBezTo>
                  <a:cubicBezTo>
                    <a:pt x="18245" y="20276"/>
                    <a:pt x="18342" y="20323"/>
                    <a:pt x="18438" y="20323"/>
                  </a:cubicBezTo>
                  <a:cubicBezTo>
                    <a:pt x="18653" y="20323"/>
                    <a:pt x="18865" y="20093"/>
                    <a:pt x="18737" y="19836"/>
                  </a:cubicBezTo>
                  <a:cubicBezTo>
                    <a:pt x="18253" y="18865"/>
                    <a:pt x="17686" y="17909"/>
                    <a:pt x="17124" y="16980"/>
                  </a:cubicBezTo>
                  <a:cubicBezTo>
                    <a:pt x="17107" y="16954"/>
                    <a:pt x="17087" y="16931"/>
                    <a:pt x="17063" y="16911"/>
                  </a:cubicBezTo>
                  <a:cubicBezTo>
                    <a:pt x="18175" y="15871"/>
                    <a:pt x="19048" y="14567"/>
                    <a:pt x="19567" y="13172"/>
                  </a:cubicBezTo>
                  <a:cubicBezTo>
                    <a:pt x="20448" y="13538"/>
                    <a:pt x="21399" y="13852"/>
                    <a:pt x="22322" y="14042"/>
                  </a:cubicBezTo>
                  <a:cubicBezTo>
                    <a:pt x="22347" y="14047"/>
                    <a:pt x="22371" y="14050"/>
                    <a:pt x="22394" y="14050"/>
                  </a:cubicBezTo>
                  <a:cubicBezTo>
                    <a:pt x="22721" y="14050"/>
                    <a:pt x="22838" y="13558"/>
                    <a:pt x="22483" y="13455"/>
                  </a:cubicBezTo>
                  <a:cubicBezTo>
                    <a:pt x="21573" y="13190"/>
                    <a:pt x="20644" y="12950"/>
                    <a:pt x="19723" y="12714"/>
                  </a:cubicBezTo>
                  <a:cubicBezTo>
                    <a:pt x="19860" y="12287"/>
                    <a:pt x="19959" y="11847"/>
                    <a:pt x="20023" y="11403"/>
                  </a:cubicBezTo>
                  <a:cubicBezTo>
                    <a:pt x="20216" y="9977"/>
                    <a:pt x="20034" y="8527"/>
                    <a:pt x="19498" y="7191"/>
                  </a:cubicBezTo>
                  <a:lnTo>
                    <a:pt x="19498" y="7191"/>
                  </a:lnTo>
                  <a:cubicBezTo>
                    <a:pt x="19542" y="7232"/>
                    <a:pt x="19599" y="7252"/>
                    <a:pt x="19657" y="7252"/>
                  </a:cubicBezTo>
                  <a:cubicBezTo>
                    <a:pt x="19669" y="7252"/>
                    <a:pt x="19682" y="7251"/>
                    <a:pt x="19694" y="7249"/>
                  </a:cubicBezTo>
                  <a:cubicBezTo>
                    <a:pt x="21086" y="7037"/>
                    <a:pt x="22597" y="6693"/>
                    <a:pt x="23886" y="6119"/>
                  </a:cubicBezTo>
                  <a:cubicBezTo>
                    <a:pt x="24179" y="5988"/>
                    <a:pt x="24010" y="5554"/>
                    <a:pt x="23729" y="5554"/>
                  </a:cubicBezTo>
                  <a:cubicBezTo>
                    <a:pt x="23705" y="5554"/>
                    <a:pt x="23679" y="5558"/>
                    <a:pt x="23653" y="5565"/>
                  </a:cubicBezTo>
                  <a:cubicBezTo>
                    <a:pt x="22287" y="5943"/>
                    <a:pt x="20942" y="6424"/>
                    <a:pt x="19573" y="6808"/>
                  </a:cubicBezTo>
                  <a:cubicBezTo>
                    <a:pt x="19469" y="6837"/>
                    <a:pt x="19420" y="6908"/>
                    <a:pt x="19412" y="6984"/>
                  </a:cubicBezTo>
                  <a:cubicBezTo>
                    <a:pt x="18685" y="5309"/>
                    <a:pt x="17417" y="3909"/>
                    <a:pt x="15790" y="3077"/>
                  </a:cubicBezTo>
                  <a:cubicBezTo>
                    <a:pt x="16081" y="2806"/>
                    <a:pt x="16349" y="2503"/>
                    <a:pt x="16622" y="2215"/>
                  </a:cubicBezTo>
                  <a:cubicBezTo>
                    <a:pt x="16930" y="1890"/>
                    <a:pt x="17270" y="1578"/>
                    <a:pt x="17530" y="1212"/>
                  </a:cubicBezTo>
                  <a:cubicBezTo>
                    <a:pt x="17676" y="1005"/>
                    <a:pt x="17479" y="808"/>
                    <a:pt x="17277" y="808"/>
                  </a:cubicBezTo>
                  <a:cubicBezTo>
                    <a:pt x="17212" y="808"/>
                    <a:pt x="17147" y="828"/>
                    <a:pt x="17092" y="875"/>
                  </a:cubicBezTo>
                  <a:cubicBezTo>
                    <a:pt x="16731" y="1181"/>
                    <a:pt x="16433" y="1584"/>
                    <a:pt x="16119" y="1941"/>
                  </a:cubicBezTo>
                  <a:cubicBezTo>
                    <a:pt x="15854" y="2243"/>
                    <a:pt x="15576" y="2540"/>
                    <a:pt x="15337" y="2863"/>
                  </a:cubicBezTo>
                  <a:cubicBezTo>
                    <a:pt x="14496" y="2503"/>
                    <a:pt x="13595" y="2299"/>
                    <a:pt x="12681" y="2264"/>
                  </a:cubicBezTo>
                  <a:cubicBezTo>
                    <a:pt x="12569" y="2260"/>
                    <a:pt x="12457" y="2258"/>
                    <a:pt x="12345" y="2258"/>
                  </a:cubicBezTo>
                  <a:cubicBezTo>
                    <a:pt x="11308" y="2258"/>
                    <a:pt x="10278" y="2443"/>
                    <a:pt x="9305" y="2805"/>
                  </a:cubicBezTo>
                  <a:cubicBezTo>
                    <a:pt x="9128" y="1930"/>
                    <a:pt x="8930" y="968"/>
                    <a:pt x="8575" y="152"/>
                  </a:cubicBezTo>
                  <a:cubicBezTo>
                    <a:pt x="8528" y="45"/>
                    <a:pt x="8451" y="1"/>
                    <a:pt x="837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9" name="Google Shape;359;p23"/>
          <p:cNvGrpSpPr/>
          <p:nvPr/>
        </p:nvGrpSpPr>
        <p:grpSpPr>
          <a:xfrm>
            <a:off x="2803115" y="1047405"/>
            <a:ext cx="152954" cy="60030"/>
            <a:chOff x="2857571" y="1302505"/>
            <a:chExt cx="152954" cy="60030"/>
          </a:xfrm>
        </p:grpSpPr>
        <p:sp>
          <p:nvSpPr>
            <p:cNvPr id="360" name="Google Shape;360;p23"/>
            <p:cNvSpPr/>
            <p:nvPr/>
          </p:nvSpPr>
          <p:spPr>
            <a:xfrm>
              <a:off x="2857571" y="1331063"/>
              <a:ext cx="152954" cy="31471"/>
            </a:xfrm>
            <a:custGeom>
              <a:avLst/>
              <a:gdLst/>
              <a:ahLst/>
              <a:cxnLst/>
              <a:rect l="l" t="t" r="r" b="b"/>
              <a:pathLst>
                <a:path w="4622" h="951" extrusionOk="0">
                  <a:moveTo>
                    <a:pt x="4448" y="0"/>
                  </a:moveTo>
                  <a:cubicBezTo>
                    <a:pt x="4443" y="0"/>
                    <a:pt x="4437" y="1"/>
                    <a:pt x="4431" y="1"/>
                  </a:cubicBezTo>
                  <a:cubicBezTo>
                    <a:pt x="3025" y="162"/>
                    <a:pt x="1380" y="360"/>
                    <a:pt x="54" y="848"/>
                  </a:cubicBezTo>
                  <a:cubicBezTo>
                    <a:pt x="0" y="867"/>
                    <a:pt x="6" y="950"/>
                    <a:pt x="68" y="950"/>
                  </a:cubicBezTo>
                  <a:cubicBezTo>
                    <a:pt x="102" y="950"/>
                    <a:pt x="137" y="950"/>
                    <a:pt x="172" y="950"/>
                  </a:cubicBezTo>
                  <a:cubicBezTo>
                    <a:pt x="1559" y="950"/>
                    <a:pt x="3132" y="597"/>
                    <a:pt x="4471" y="288"/>
                  </a:cubicBezTo>
                  <a:cubicBezTo>
                    <a:pt x="4622" y="252"/>
                    <a:pt x="4600" y="0"/>
                    <a:pt x="444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3"/>
            <p:cNvSpPr/>
            <p:nvPr/>
          </p:nvSpPr>
          <p:spPr>
            <a:xfrm>
              <a:off x="2896289" y="1302505"/>
              <a:ext cx="106061" cy="10590"/>
            </a:xfrm>
            <a:custGeom>
              <a:avLst/>
              <a:gdLst/>
              <a:ahLst/>
              <a:cxnLst/>
              <a:rect l="l" t="t" r="r" b="b"/>
              <a:pathLst>
                <a:path w="3205" h="320" extrusionOk="0">
                  <a:moveTo>
                    <a:pt x="3005" y="1"/>
                  </a:moveTo>
                  <a:cubicBezTo>
                    <a:pt x="3003" y="1"/>
                    <a:pt x="3001" y="1"/>
                    <a:pt x="2999" y="1"/>
                  </a:cubicBezTo>
                  <a:cubicBezTo>
                    <a:pt x="2039" y="27"/>
                    <a:pt x="1074" y="22"/>
                    <a:pt x="114" y="73"/>
                  </a:cubicBezTo>
                  <a:cubicBezTo>
                    <a:pt x="0" y="77"/>
                    <a:pt x="0" y="243"/>
                    <a:pt x="114" y="249"/>
                  </a:cubicBezTo>
                  <a:cubicBezTo>
                    <a:pt x="1074" y="299"/>
                    <a:pt x="2039" y="293"/>
                    <a:pt x="2999" y="319"/>
                  </a:cubicBezTo>
                  <a:cubicBezTo>
                    <a:pt x="3001" y="319"/>
                    <a:pt x="3003" y="319"/>
                    <a:pt x="3005" y="319"/>
                  </a:cubicBezTo>
                  <a:cubicBezTo>
                    <a:pt x="3203" y="319"/>
                    <a:pt x="3204" y="1"/>
                    <a:pt x="300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2" name="Google Shape;362;p23"/>
          <p:cNvGrpSpPr/>
          <p:nvPr/>
        </p:nvGrpSpPr>
        <p:grpSpPr>
          <a:xfrm>
            <a:off x="3168309" y="474596"/>
            <a:ext cx="1088181" cy="608604"/>
            <a:chOff x="3168309" y="474596"/>
            <a:chExt cx="1088181" cy="608604"/>
          </a:xfrm>
        </p:grpSpPr>
        <p:grpSp>
          <p:nvGrpSpPr>
            <p:cNvPr id="363" name="Google Shape;363;p23"/>
            <p:cNvGrpSpPr/>
            <p:nvPr/>
          </p:nvGrpSpPr>
          <p:grpSpPr>
            <a:xfrm>
              <a:off x="3168309" y="517749"/>
              <a:ext cx="1084309" cy="565452"/>
              <a:chOff x="3168309" y="517749"/>
              <a:chExt cx="1084309" cy="565452"/>
            </a:xfrm>
          </p:grpSpPr>
          <p:sp>
            <p:nvSpPr>
              <p:cNvPr id="364" name="Google Shape;364;p23"/>
              <p:cNvSpPr/>
              <p:nvPr/>
            </p:nvSpPr>
            <p:spPr>
              <a:xfrm>
                <a:off x="3179726" y="531913"/>
                <a:ext cx="1066571" cy="534378"/>
              </a:xfrm>
              <a:custGeom>
                <a:avLst/>
                <a:gdLst/>
                <a:ahLst/>
                <a:cxnLst/>
                <a:rect l="l" t="t" r="r" b="b"/>
                <a:pathLst>
                  <a:path w="32230" h="16148" extrusionOk="0">
                    <a:moveTo>
                      <a:pt x="22013" y="0"/>
                    </a:moveTo>
                    <a:cubicBezTo>
                      <a:pt x="20179" y="0"/>
                      <a:pt x="18037" y="563"/>
                      <a:pt x="16955" y="1789"/>
                    </a:cubicBezTo>
                    <a:cubicBezTo>
                      <a:pt x="16780" y="1988"/>
                      <a:pt x="16633" y="2210"/>
                      <a:pt x="16520" y="2449"/>
                    </a:cubicBezTo>
                    <a:cubicBezTo>
                      <a:pt x="16033" y="2843"/>
                      <a:pt x="15581" y="3278"/>
                      <a:pt x="15170" y="3750"/>
                    </a:cubicBezTo>
                    <a:cubicBezTo>
                      <a:pt x="14976" y="3973"/>
                      <a:pt x="14829" y="4232"/>
                      <a:pt x="14737" y="4514"/>
                    </a:cubicBezTo>
                    <a:cubicBezTo>
                      <a:pt x="14258" y="4643"/>
                      <a:pt x="13820" y="4950"/>
                      <a:pt x="13526" y="5479"/>
                    </a:cubicBezTo>
                    <a:cubicBezTo>
                      <a:pt x="13469" y="5583"/>
                      <a:pt x="13403" y="5704"/>
                      <a:pt x="13333" y="5836"/>
                    </a:cubicBezTo>
                    <a:cubicBezTo>
                      <a:pt x="12240" y="3949"/>
                      <a:pt x="10659" y="2446"/>
                      <a:pt x="8225" y="2446"/>
                    </a:cubicBezTo>
                    <a:cubicBezTo>
                      <a:pt x="8215" y="2446"/>
                      <a:pt x="8206" y="2446"/>
                      <a:pt x="8196" y="2446"/>
                    </a:cubicBezTo>
                    <a:cubicBezTo>
                      <a:pt x="6473" y="2456"/>
                      <a:pt x="5287" y="3270"/>
                      <a:pt x="4544" y="4450"/>
                    </a:cubicBezTo>
                    <a:cubicBezTo>
                      <a:pt x="3854" y="4735"/>
                      <a:pt x="3324" y="5369"/>
                      <a:pt x="3334" y="6366"/>
                    </a:cubicBezTo>
                    <a:cubicBezTo>
                      <a:pt x="3350" y="7729"/>
                      <a:pt x="3437" y="9078"/>
                      <a:pt x="3573" y="10426"/>
                    </a:cubicBezTo>
                    <a:cubicBezTo>
                      <a:pt x="3336" y="10400"/>
                      <a:pt x="3098" y="10378"/>
                      <a:pt x="2861" y="10351"/>
                    </a:cubicBezTo>
                    <a:cubicBezTo>
                      <a:pt x="2779" y="10341"/>
                      <a:pt x="2700" y="10337"/>
                      <a:pt x="2622" y="10337"/>
                    </a:cubicBezTo>
                    <a:cubicBezTo>
                      <a:pt x="408" y="10337"/>
                      <a:pt x="0" y="14107"/>
                      <a:pt x="2285" y="14601"/>
                    </a:cubicBezTo>
                    <a:cubicBezTo>
                      <a:pt x="2945" y="14743"/>
                      <a:pt x="3575" y="14817"/>
                      <a:pt x="4197" y="14818"/>
                    </a:cubicBezTo>
                    <a:cubicBezTo>
                      <a:pt x="12530" y="15713"/>
                      <a:pt x="20909" y="15943"/>
                      <a:pt x="29283" y="16146"/>
                    </a:cubicBezTo>
                    <a:cubicBezTo>
                      <a:pt x="29301" y="16147"/>
                      <a:pt x="29320" y="16147"/>
                      <a:pt x="29338" y="16147"/>
                    </a:cubicBezTo>
                    <a:cubicBezTo>
                      <a:pt x="31712" y="16147"/>
                      <a:pt x="32229" y="12465"/>
                      <a:pt x="29858" y="11896"/>
                    </a:cubicBezTo>
                    <a:lnTo>
                      <a:pt x="27828" y="11409"/>
                    </a:lnTo>
                    <a:cubicBezTo>
                      <a:pt x="28227" y="10547"/>
                      <a:pt x="28410" y="9530"/>
                      <a:pt x="28544" y="8530"/>
                    </a:cubicBezTo>
                    <a:cubicBezTo>
                      <a:pt x="28840" y="6353"/>
                      <a:pt x="28590" y="4111"/>
                      <a:pt x="27128" y="2439"/>
                    </a:cubicBezTo>
                    <a:cubicBezTo>
                      <a:pt x="26290" y="1296"/>
                      <a:pt x="25049" y="489"/>
                      <a:pt x="23596" y="161"/>
                    </a:cubicBezTo>
                    <a:cubicBezTo>
                      <a:pt x="23126" y="55"/>
                      <a:pt x="22584" y="0"/>
                      <a:pt x="22013"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3"/>
              <p:cNvSpPr/>
              <p:nvPr/>
            </p:nvSpPr>
            <p:spPr>
              <a:xfrm>
                <a:off x="3168309" y="517749"/>
                <a:ext cx="1084309" cy="565452"/>
              </a:xfrm>
              <a:custGeom>
                <a:avLst/>
                <a:gdLst/>
                <a:ahLst/>
                <a:cxnLst/>
                <a:rect l="l" t="t" r="r" b="b"/>
                <a:pathLst>
                  <a:path w="32766" h="17087" extrusionOk="0">
                    <a:moveTo>
                      <a:pt x="22601" y="764"/>
                    </a:moveTo>
                    <a:cubicBezTo>
                      <a:pt x="23317" y="764"/>
                      <a:pt x="24030" y="884"/>
                      <a:pt x="24717" y="1145"/>
                    </a:cubicBezTo>
                    <a:cubicBezTo>
                      <a:pt x="29369" y="2914"/>
                      <a:pt x="29387" y="8595"/>
                      <a:pt x="27194" y="12263"/>
                    </a:cubicBezTo>
                    <a:cubicBezTo>
                      <a:pt x="27017" y="12559"/>
                      <a:pt x="27279" y="12832"/>
                      <a:pt x="27543" y="12832"/>
                    </a:cubicBezTo>
                    <a:cubicBezTo>
                      <a:pt x="27638" y="12832"/>
                      <a:pt x="27733" y="12797"/>
                      <a:pt x="27808" y="12713"/>
                    </a:cubicBezTo>
                    <a:cubicBezTo>
                      <a:pt x="28352" y="12496"/>
                      <a:pt x="28936" y="12316"/>
                      <a:pt x="29506" y="12316"/>
                    </a:cubicBezTo>
                    <a:cubicBezTo>
                      <a:pt x="29983" y="12316"/>
                      <a:pt x="30449" y="12442"/>
                      <a:pt x="30871" y="12778"/>
                    </a:cubicBezTo>
                    <a:cubicBezTo>
                      <a:pt x="32152" y="13795"/>
                      <a:pt x="31389" y="15110"/>
                      <a:pt x="30700" y="16221"/>
                    </a:cubicBezTo>
                    <a:cubicBezTo>
                      <a:pt x="30683" y="16250"/>
                      <a:pt x="30671" y="16280"/>
                      <a:pt x="30666" y="16314"/>
                    </a:cubicBezTo>
                    <a:cubicBezTo>
                      <a:pt x="21461" y="16052"/>
                      <a:pt x="12267" y="15571"/>
                      <a:pt x="3067" y="15231"/>
                    </a:cubicBezTo>
                    <a:cubicBezTo>
                      <a:pt x="3058" y="15217"/>
                      <a:pt x="3045" y="15207"/>
                      <a:pt x="3033" y="15196"/>
                    </a:cubicBezTo>
                    <a:cubicBezTo>
                      <a:pt x="2090" y="14522"/>
                      <a:pt x="1143" y="13517"/>
                      <a:pt x="1388" y="12257"/>
                    </a:cubicBezTo>
                    <a:cubicBezTo>
                      <a:pt x="1542" y="11464"/>
                      <a:pt x="2140" y="10988"/>
                      <a:pt x="2774" y="10988"/>
                    </a:cubicBezTo>
                    <a:cubicBezTo>
                      <a:pt x="3156" y="10988"/>
                      <a:pt x="3550" y="11161"/>
                      <a:pt x="3868" y="11542"/>
                    </a:cubicBezTo>
                    <a:cubicBezTo>
                      <a:pt x="3871" y="11545"/>
                      <a:pt x="3874" y="11545"/>
                      <a:pt x="3877" y="11548"/>
                    </a:cubicBezTo>
                    <a:cubicBezTo>
                      <a:pt x="3894" y="11584"/>
                      <a:pt x="3908" y="11621"/>
                      <a:pt x="3924" y="11658"/>
                    </a:cubicBezTo>
                    <a:cubicBezTo>
                      <a:pt x="3971" y="11754"/>
                      <a:pt x="4057" y="11794"/>
                      <a:pt x="4147" y="11794"/>
                    </a:cubicBezTo>
                    <a:cubicBezTo>
                      <a:pt x="4323" y="11794"/>
                      <a:pt x="4512" y="11639"/>
                      <a:pt x="4439" y="11441"/>
                    </a:cubicBezTo>
                    <a:cubicBezTo>
                      <a:pt x="3313" y="8367"/>
                      <a:pt x="3382" y="4881"/>
                      <a:pt x="6859" y="3409"/>
                    </a:cubicBezTo>
                    <a:cubicBezTo>
                      <a:pt x="7480" y="3146"/>
                      <a:pt x="8095" y="3026"/>
                      <a:pt x="8687" y="3026"/>
                    </a:cubicBezTo>
                    <a:cubicBezTo>
                      <a:pt x="11160" y="3026"/>
                      <a:pt x="13229" y="5123"/>
                      <a:pt x="13688" y="7659"/>
                    </a:cubicBezTo>
                    <a:cubicBezTo>
                      <a:pt x="13719" y="7827"/>
                      <a:pt x="13862" y="7904"/>
                      <a:pt x="14009" y="7904"/>
                    </a:cubicBezTo>
                    <a:cubicBezTo>
                      <a:pt x="14193" y="7904"/>
                      <a:pt x="14382" y="7783"/>
                      <a:pt x="14364" y="7569"/>
                    </a:cubicBezTo>
                    <a:cubicBezTo>
                      <a:pt x="14353" y="7446"/>
                      <a:pt x="14338" y="7325"/>
                      <a:pt x="14319" y="7204"/>
                    </a:cubicBezTo>
                    <a:cubicBezTo>
                      <a:pt x="15288" y="3822"/>
                      <a:pt x="18986" y="764"/>
                      <a:pt x="22601" y="764"/>
                    </a:cubicBezTo>
                    <a:close/>
                    <a:moveTo>
                      <a:pt x="22670" y="0"/>
                    </a:moveTo>
                    <a:cubicBezTo>
                      <a:pt x="19011" y="0"/>
                      <a:pt x="15203" y="2784"/>
                      <a:pt x="14077" y="6233"/>
                    </a:cubicBezTo>
                    <a:cubicBezTo>
                      <a:pt x="13279" y="3933"/>
                      <a:pt x="11034" y="2265"/>
                      <a:pt x="8622" y="2265"/>
                    </a:cubicBezTo>
                    <a:cubicBezTo>
                      <a:pt x="8030" y="2265"/>
                      <a:pt x="7428" y="2365"/>
                      <a:pt x="6834" y="2582"/>
                    </a:cubicBezTo>
                    <a:cubicBezTo>
                      <a:pt x="3352" y="3851"/>
                      <a:pt x="2472" y="7230"/>
                      <a:pt x="3419" y="10359"/>
                    </a:cubicBezTo>
                    <a:cubicBezTo>
                      <a:pt x="3233" y="10296"/>
                      <a:pt x="3034" y="10266"/>
                      <a:pt x="2833" y="10266"/>
                    </a:cubicBezTo>
                    <a:cubicBezTo>
                      <a:pt x="2096" y="10266"/>
                      <a:pt x="1320" y="10671"/>
                      <a:pt x="953" y="11332"/>
                    </a:cubicBezTo>
                    <a:cubicBezTo>
                      <a:pt x="0" y="13046"/>
                      <a:pt x="1273" y="14830"/>
                      <a:pt x="2763" y="15658"/>
                    </a:cubicBezTo>
                    <a:cubicBezTo>
                      <a:pt x="2767" y="15662"/>
                      <a:pt x="2771" y="15660"/>
                      <a:pt x="2776" y="15663"/>
                    </a:cubicBezTo>
                    <a:cubicBezTo>
                      <a:pt x="2816" y="15698"/>
                      <a:pt x="2866" y="15720"/>
                      <a:pt x="2920" y="15724"/>
                    </a:cubicBezTo>
                    <a:cubicBezTo>
                      <a:pt x="12190" y="16507"/>
                      <a:pt x="21512" y="16838"/>
                      <a:pt x="30810" y="17086"/>
                    </a:cubicBezTo>
                    <a:cubicBezTo>
                      <a:pt x="30814" y="17086"/>
                      <a:pt x="30818" y="17086"/>
                      <a:pt x="30822" y="17086"/>
                    </a:cubicBezTo>
                    <a:cubicBezTo>
                      <a:pt x="31106" y="17086"/>
                      <a:pt x="31217" y="16826"/>
                      <a:pt x="31164" y="16608"/>
                    </a:cubicBezTo>
                    <a:cubicBezTo>
                      <a:pt x="31168" y="16602"/>
                      <a:pt x="31176" y="16599"/>
                      <a:pt x="31181" y="16593"/>
                    </a:cubicBezTo>
                    <a:cubicBezTo>
                      <a:pt x="32101" y="15401"/>
                      <a:pt x="32766" y="13811"/>
                      <a:pt x="31560" y="12563"/>
                    </a:cubicBezTo>
                    <a:cubicBezTo>
                      <a:pt x="30999" y="11982"/>
                      <a:pt x="30256" y="11725"/>
                      <a:pt x="29499" y="11725"/>
                    </a:cubicBezTo>
                    <a:cubicBezTo>
                      <a:pt x="29075" y="11725"/>
                      <a:pt x="28647" y="11805"/>
                      <a:pt x="28243" y="11954"/>
                    </a:cubicBezTo>
                    <a:cubicBezTo>
                      <a:pt x="30275" y="7939"/>
                      <a:pt x="29802" y="2266"/>
                      <a:pt x="25042" y="430"/>
                    </a:cubicBezTo>
                    <a:cubicBezTo>
                      <a:pt x="24279" y="136"/>
                      <a:pt x="23478" y="0"/>
                      <a:pt x="2267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6" name="Google Shape;366;p23"/>
            <p:cNvGrpSpPr/>
            <p:nvPr/>
          </p:nvGrpSpPr>
          <p:grpSpPr>
            <a:xfrm>
              <a:off x="4114622" y="474596"/>
              <a:ext cx="141868" cy="100403"/>
              <a:chOff x="4114622" y="474596"/>
              <a:chExt cx="141868" cy="100403"/>
            </a:xfrm>
          </p:grpSpPr>
          <p:sp>
            <p:nvSpPr>
              <p:cNvPr id="367" name="Google Shape;367;p23"/>
              <p:cNvSpPr/>
              <p:nvPr/>
            </p:nvSpPr>
            <p:spPr>
              <a:xfrm>
                <a:off x="4114622" y="474596"/>
                <a:ext cx="70851" cy="90839"/>
              </a:xfrm>
              <a:custGeom>
                <a:avLst/>
                <a:gdLst/>
                <a:ahLst/>
                <a:cxnLst/>
                <a:rect l="l" t="t" r="r" b="b"/>
                <a:pathLst>
                  <a:path w="2141" h="2745" extrusionOk="0">
                    <a:moveTo>
                      <a:pt x="117" y="0"/>
                    </a:moveTo>
                    <a:cubicBezTo>
                      <a:pt x="43" y="0"/>
                      <a:pt x="0" y="122"/>
                      <a:pt x="77" y="158"/>
                    </a:cubicBezTo>
                    <a:cubicBezTo>
                      <a:pt x="1111" y="639"/>
                      <a:pt x="1641" y="1527"/>
                      <a:pt x="1802" y="2624"/>
                    </a:cubicBezTo>
                    <a:cubicBezTo>
                      <a:pt x="1814" y="2707"/>
                      <a:pt x="1883" y="2745"/>
                      <a:pt x="1954" y="2745"/>
                    </a:cubicBezTo>
                    <a:cubicBezTo>
                      <a:pt x="2045" y="2745"/>
                      <a:pt x="2140" y="2685"/>
                      <a:pt x="2134" y="2579"/>
                    </a:cubicBezTo>
                    <a:cubicBezTo>
                      <a:pt x="2071" y="1420"/>
                      <a:pt x="1205" y="403"/>
                      <a:pt x="142" y="5"/>
                    </a:cubicBezTo>
                    <a:cubicBezTo>
                      <a:pt x="133" y="2"/>
                      <a:pt x="125" y="0"/>
                      <a:pt x="11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3"/>
              <p:cNvSpPr/>
              <p:nvPr/>
            </p:nvSpPr>
            <p:spPr>
              <a:xfrm>
                <a:off x="4199339" y="480752"/>
                <a:ext cx="57151" cy="94247"/>
              </a:xfrm>
              <a:custGeom>
                <a:avLst/>
                <a:gdLst/>
                <a:ahLst/>
                <a:cxnLst/>
                <a:rect l="l" t="t" r="r" b="b"/>
                <a:pathLst>
                  <a:path w="1727" h="2848" extrusionOk="0">
                    <a:moveTo>
                      <a:pt x="207" y="1"/>
                    </a:moveTo>
                    <a:cubicBezTo>
                      <a:pt x="75" y="1"/>
                      <a:pt x="0" y="200"/>
                      <a:pt x="132" y="300"/>
                    </a:cubicBezTo>
                    <a:cubicBezTo>
                      <a:pt x="898" y="879"/>
                      <a:pt x="1182" y="1693"/>
                      <a:pt x="1121" y="2626"/>
                    </a:cubicBezTo>
                    <a:cubicBezTo>
                      <a:pt x="1113" y="2766"/>
                      <a:pt x="1240" y="2847"/>
                      <a:pt x="1361" y="2847"/>
                    </a:cubicBezTo>
                    <a:cubicBezTo>
                      <a:pt x="1456" y="2847"/>
                      <a:pt x="1546" y="2797"/>
                      <a:pt x="1564" y="2686"/>
                    </a:cubicBezTo>
                    <a:cubicBezTo>
                      <a:pt x="1726" y="1643"/>
                      <a:pt x="1184" y="572"/>
                      <a:pt x="291" y="27"/>
                    </a:cubicBezTo>
                    <a:cubicBezTo>
                      <a:pt x="261" y="9"/>
                      <a:pt x="233" y="1"/>
                      <a:pt x="20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69" name="Google Shape;369;p23"/>
          <p:cNvGrpSpPr/>
          <p:nvPr/>
        </p:nvGrpSpPr>
        <p:grpSpPr>
          <a:xfrm>
            <a:off x="4554058" y="287028"/>
            <a:ext cx="820760" cy="899951"/>
            <a:chOff x="4554058" y="287028"/>
            <a:chExt cx="820760" cy="899951"/>
          </a:xfrm>
        </p:grpSpPr>
        <p:grpSp>
          <p:nvGrpSpPr>
            <p:cNvPr id="370" name="Google Shape;370;p23"/>
            <p:cNvGrpSpPr/>
            <p:nvPr/>
          </p:nvGrpSpPr>
          <p:grpSpPr>
            <a:xfrm>
              <a:off x="4554058" y="287028"/>
              <a:ext cx="820760" cy="807258"/>
              <a:chOff x="4554058" y="287028"/>
              <a:chExt cx="820760" cy="807258"/>
            </a:xfrm>
          </p:grpSpPr>
          <p:sp>
            <p:nvSpPr>
              <p:cNvPr id="371" name="Google Shape;371;p23"/>
              <p:cNvSpPr/>
              <p:nvPr/>
            </p:nvSpPr>
            <p:spPr>
              <a:xfrm>
                <a:off x="4642315" y="348977"/>
                <a:ext cx="463924" cy="360179"/>
              </a:xfrm>
              <a:custGeom>
                <a:avLst/>
                <a:gdLst/>
                <a:ahLst/>
                <a:cxnLst/>
                <a:rect l="l" t="t" r="r" b="b"/>
                <a:pathLst>
                  <a:path w="14019" h="10884" extrusionOk="0">
                    <a:moveTo>
                      <a:pt x="6184" y="691"/>
                    </a:moveTo>
                    <a:cubicBezTo>
                      <a:pt x="10445" y="691"/>
                      <a:pt x="14018" y="6447"/>
                      <a:pt x="9536" y="9535"/>
                    </a:cubicBezTo>
                    <a:lnTo>
                      <a:pt x="9537" y="9535"/>
                    </a:lnTo>
                    <a:cubicBezTo>
                      <a:pt x="9519" y="9550"/>
                      <a:pt x="9502" y="9569"/>
                      <a:pt x="9487" y="9587"/>
                    </a:cubicBezTo>
                    <a:cubicBezTo>
                      <a:pt x="8640" y="9967"/>
                      <a:pt x="7748" y="10160"/>
                      <a:pt x="6864" y="10160"/>
                    </a:cubicBezTo>
                    <a:cubicBezTo>
                      <a:pt x="5431" y="10160"/>
                      <a:pt x="4015" y="9652"/>
                      <a:pt x="2835" y="8608"/>
                    </a:cubicBezTo>
                    <a:cubicBezTo>
                      <a:pt x="709" y="6729"/>
                      <a:pt x="1051" y="3240"/>
                      <a:pt x="3327" y="1634"/>
                    </a:cubicBezTo>
                    <a:cubicBezTo>
                      <a:pt x="4259" y="975"/>
                      <a:pt x="5239" y="691"/>
                      <a:pt x="6184" y="691"/>
                    </a:cubicBezTo>
                    <a:close/>
                    <a:moveTo>
                      <a:pt x="6279" y="0"/>
                    </a:moveTo>
                    <a:cubicBezTo>
                      <a:pt x="5009" y="0"/>
                      <a:pt x="3744" y="397"/>
                      <a:pt x="2708" y="1238"/>
                    </a:cubicBezTo>
                    <a:cubicBezTo>
                      <a:pt x="426" y="3093"/>
                      <a:pt x="0" y="6574"/>
                      <a:pt x="2040" y="8777"/>
                    </a:cubicBezTo>
                    <a:cubicBezTo>
                      <a:pt x="3204" y="10033"/>
                      <a:pt x="5123" y="10883"/>
                      <a:pt x="6939" y="10883"/>
                    </a:cubicBezTo>
                    <a:cubicBezTo>
                      <a:pt x="7881" y="10883"/>
                      <a:pt x="8795" y="10655"/>
                      <a:pt x="9562" y="10135"/>
                    </a:cubicBezTo>
                    <a:cubicBezTo>
                      <a:pt x="9619" y="10175"/>
                      <a:pt x="9685" y="10198"/>
                      <a:pt x="9756" y="10198"/>
                    </a:cubicBezTo>
                    <a:cubicBezTo>
                      <a:pt x="9821" y="10198"/>
                      <a:pt x="9890" y="10178"/>
                      <a:pt x="9957" y="10132"/>
                    </a:cubicBezTo>
                    <a:cubicBezTo>
                      <a:pt x="12601" y="8316"/>
                      <a:pt x="13052" y="4786"/>
                      <a:pt x="11072" y="2280"/>
                    </a:cubicBezTo>
                    <a:cubicBezTo>
                      <a:pt x="9908" y="808"/>
                      <a:pt x="8090" y="0"/>
                      <a:pt x="627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3"/>
              <p:cNvSpPr/>
              <p:nvPr/>
            </p:nvSpPr>
            <p:spPr>
              <a:xfrm>
                <a:off x="4554058" y="287028"/>
                <a:ext cx="820760" cy="807258"/>
              </a:xfrm>
              <a:custGeom>
                <a:avLst/>
                <a:gdLst/>
                <a:ahLst/>
                <a:cxnLst/>
                <a:rect l="l" t="t" r="r" b="b"/>
                <a:pathLst>
                  <a:path w="24802" h="24394" extrusionOk="0">
                    <a:moveTo>
                      <a:pt x="9264" y="721"/>
                    </a:moveTo>
                    <a:cubicBezTo>
                      <a:pt x="11400" y="721"/>
                      <a:pt x="13528" y="1569"/>
                      <a:pt x="14937" y="3265"/>
                    </a:cubicBezTo>
                    <a:cubicBezTo>
                      <a:pt x="16118" y="4685"/>
                      <a:pt x="16644" y="6645"/>
                      <a:pt x="16353" y="8466"/>
                    </a:cubicBezTo>
                    <a:cubicBezTo>
                      <a:pt x="15998" y="10689"/>
                      <a:pt x="14395" y="12153"/>
                      <a:pt x="12694" y="13462"/>
                    </a:cubicBezTo>
                    <a:cubicBezTo>
                      <a:pt x="12664" y="13488"/>
                      <a:pt x="12639" y="13518"/>
                      <a:pt x="12618" y="13550"/>
                    </a:cubicBezTo>
                    <a:cubicBezTo>
                      <a:pt x="11361" y="13984"/>
                      <a:pt x="10047" y="14249"/>
                      <a:pt x="8775" y="14249"/>
                    </a:cubicBezTo>
                    <a:cubicBezTo>
                      <a:pt x="6553" y="14249"/>
                      <a:pt x="4456" y="13443"/>
                      <a:pt x="3003" y="11326"/>
                    </a:cubicBezTo>
                    <a:cubicBezTo>
                      <a:pt x="832" y="8166"/>
                      <a:pt x="1814" y="4144"/>
                      <a:pt x="4920" y="2028"/>
                    </a:cubicBezTo>
                    <a:cubicBezTo>
                      <a:pt x="6198" y="1157"/>
                      <a:pt x="7733" y="721"/>
                      <a:pt x="9264" y="721"/>
                    </a:cubicBezTo>
                    <a:close/>
                    <a:moveTo>
                      <a:pt x="15451" y="11932"/>
                    </a:moveTo>
                    <a:cubicBezTo>
                      <a:pt x="16663" y="13613"/>
                      <a:pt x="18004" y="15196"/>
                      <a:pt x="19319" y="16797"/>
                    </a:cubicBezTo>
                    <a:cubicBezTo>
                      <a:pt x="20181" y="17844"/>
                      <a:pt x="23942" y="21362"/>
                      <a:pt x="22884" y="23133"/>
                    </a:cubicBezTo>
                    <a:cubicBezTo>
                      <a:pt x="22656" y="23319"/>
                      <a:pt x="22292" y="23393"/>
                      <a:pt x="21889" y="23393"/>
                    </a:cubicBezTo>
                    <a:cubicBezTo>
                      <a:pt x="21166" y="23393"/>
                      <a:pt x="20318" y="23152"/>
                      <a:pt x="19913" y="22879"/>
                    </a:cubicBezTo>
                    <a:cubicBezTo>
                      <a:pt x="19372" y="22514"/>
                      <a:pt x="18917" y="21877"/>
                      <a:pt x="18488" y="21393"/>
                    </a:cubicBezTo>
                    <a:cubicBezTo>
                      <a:pt x="17798" y="20616"/>
                      <a:pt x="17138" y="19814"/>
                      <a:pt x="16507" y="18987"/>
                    </a:cubicBezTo>
                    <a:cubicBezTo>
                      <a:pt x="15295" y="17400"/>
                      <a:pt x="14324" y="15634"/>
                      <a:pt x="13116" y="14052"/>
                    </a:cubicBezTo>
                    <a:cubicBezTo>
                      <a:pt x="13958" y="13404"/>
                      <a:pt x="14774" y="12718"/>
                      <a:pt x="15451" y="11932"/>
                    </a:cubicBezTo>
                    <a:close/>
                    <a:moveTo>
                      <a:pt x="9240" y="1"/>
                    </a:moveTo>
                    <a:cubicBezTo>
                      <a:pt x="7656" y="1"/>
                      <a:pt x="6066" y="429"/>
                      <a:pt x="4710" y="1294"/>
                    </a:cubicBezTo>
                    <a:cubicBezTo>
                      <a:pt x="1295" y="3475"/>
                      <a:pt x="1" y="7779"/>
                      <a:pt x="2125" y="11324"/>
                    </a:cubicBezTo>
                    <a:cubicBezTo>
                      <a:pt x="3552" y="13705"/>
                      <a:pt x="6259" y="15078"/>
                      <a:pt x="8964" y="15078"/>
                    </a:cubicBezTo>
                    <a:cubicBezTo>
                      <a:pt x="10259" y="15078"/>
                      <a:pt x="11554" y="14763"/>
                      <a:pt x="12708" y="14093"/>
                    </a:cubicBezTo>
                    <a:cubicBezTo>
                      <a:pt x="13477" y="16028"/>
                      <a:pt x="18426" y="24393"/>
                      <a:pt x="21721" y="24393"/>
                    </a:cubicBezTo>
                    <a:cubicBezTo>
                      <a:pt x="22063" y="24393"/>
                      <a:pt x="22387" y="24303"/>
                      <a:pt x="22687" y="24107"/>
                    </a:cubicBezTo>
                    <a:cubicBezTo>
                      <a:pt x="22719" y="24118"/>
                      <a:pt x="22753" y="24125"/>
                      <a:pt x="22788" y="24125"/>
                    </a:cubicBezTo>
                    <a:cubicBezTo>
                      <a:pt x="22850" y="24125"/>
                      <a:pt x="22916" y="24105"/>
                      <a:pt x="22982" y="24055"/>
                    </a:cubicBezTo>
                    <a:cubicBezTo>
                      <a:pt x="24802" y="22709"/>
                      <a:pt x="23491" y="20728"/>
                      <a:pt x="22396" y="19391"/>
                    </a:cubicBezTo>
                    <a:cubicBezTo>
                      <a:pt x="20231" y="16749"/>
                      <a:pt x="18113" y="14028"/>
                      <a:pt x="15767" y="11545"/>
                    </a:cubicBezTo>
                    <a:cubicBezTo>
                      <a:pt x="16367" y="10761"/>
                      <a:pt x="16824" y="9874"/>
                      <a:pt x="17026" y="8831"/>
                    </a:cubicBezTo>
                    <a:cubicBezTo>
                      <a:pt x="17398" y="6921"/>
                      <a:pt x="16943" y="4850"/>
                      <a:pt x="15825" y="3261"/>
                    </a:cubicBezTo>
                    <a:cubicBezTo>
                      <a:pt x="14304" y="1100"/>
                      <a:pt x="11779" y="1"/>
                      <a:pt x="924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3" name="Google Shape;373;p23"/>
            <p:cNvGrpSpPr/>
            <p:nvPr/>
          </p:nvGrpSpPr>
          <p:grpSpPr>
            <a:xfrm>
              <a:off x="5063947" y="1041305"/>
              <a:ext cx="89912" cy="145673"/>
              <a:chOff x="5063947" y="1041305"/>
              <a:chExt cx="89912" cy="145673"/>
            </a:xfrm>
          </p:grpSpPr>
          <p:sp>
            <p:nvSpPr>
              <p:cNvPr id="374" name="Google Shape;374;p23"/>
              <p:cNvSpPr/>
              <p:nvPr/>
            </p:nvSpPr>
            <p:spPr>
              <a:xfrm>
                <a:off x="5063947" y="1041305"/>
                <a:ext cx="81110" cy="80481"/>
              </a:xfrm>
              <a:custGeom>
                <a:avLst/>
                <a:gdLst/>
                <a:ahLst/>
                <a:cxnLst/>
                <a:rect l="l" t="t" r="r" b="b"/>
                <a:pathLst>
                  <a:path w="2451" h="2432" extrusionOk="0">
                    <a:moveTo>
                      <a:pt x="176" y="1"/>
                    </a:moveTo>
                    <a:cubicBezTo>
                      <a:pt x="87" y="1"/>
                      <a:pt x="1" y="70"/>
                      <a:pt x="36" y="182"/>
                    </a:cubicBezTo>
                    <a:cubicBezTo>
                      <a:pt x="344" y="1198"/>
                      <a:pt x="1120" y="2083"/>
                      <a:pt x="2142" y="2423"/>
                    </a:cubicBezTo>
                    <a:cubicBezTo>
                      <a:pt x="2159" y="2429"/>
                      <a:pt x="2176" y="2431"/>
                      <a:pt x="2192" y="2431"/>
                    </a:cubicBezTo>
                    <a:cubicBezTo>
                      <a:pt x="2354" y="2431"/>
                      <a:pt x="2451" y="2170"/>
                      <a:pt x="2281" y="2094"/>
                    </a:cubicBezTo>
                    <a:cubicBezTo>
                      <a:pt x="1373" y="1688"/>
                      <a:pt x="674" y="1052"/>
                      <a:pt x="322" y="102"/>
                    </a:cubicBezTo>
                    <a:cubicBezTo>
                      <a:pt x="296" y="32"/>
                      <a:pt x="235" y="1"/>
                      <a:pt x="17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3"/>
              <p:cNvSpPr/>
              <p:nvPr/>
            </p:nvSpPr>
            <p:spPr>
              <a:xfrm>
                <a:off x="5073643" y="1111958"/>
                <a:ext cx="80216" cy="75021"/>
              </a:xfrm>
              <a:custGeom>
                <a:avLst/>
                <a:gdLst/>
                <a:ahLst/>
                <a:cxnLst/>
                <a:rect l="l" t="t" r="r" b="b"/>
                <a:pathLst>
                  <a:path w="2424" h="2267" extrusionOk="0">
                    <a:moveTo>
                      <a:pt x="167" y="0"/>
                    </a:moveTo>
                    <a:cubicBezTo>
                      <a:pt x="84" y="0"/>
                      <a:pt x="1" y="54"/>
                      <a:pt x="11" y="152"/>
                    </a:cubicBezTo>
                    <a:cubicBezTo>
                      <a:pt x="133" y="1253"/>
                      <a:pt x="1029" y="2135"/>
                      <a:pt x="2127" y="2265"/>
                    </a:cubicBezTo>
                    <a:cubicBezTo>
                      <a:pt x="2136" y="2266"/>
                      <a:pt x="2144" y="2267"/>
                      <a:pt x="2152" y="2267"/>
                    </a:cubicBezTo>
                    <a:cubicBezTo>
                      <a:pt x="2376" y="2267"/>
                      <a:pt x="2424" y="1866"/>
                      <a:pt x="2186" y="1833"/>
                    </a:cubicBezTo>
                    <a:cubicBezTo>
                      <a:pt x="1242" y="1703"/>
                      <a:pt x="521" y="1047"/>
                      <a:pt x="317" y="110"/>
                    </a:cubicBezTo>
                    <a:cubicBezTo>
                      <a:pt x="301" y="35"/>
                      <a:pt x="234" y="0"/>
                      <a:pt x="16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76" name="Google Shape;376;p23"/>
          <p:cNvGrpSpPr/>
          <p:nvPr/>
        </p:nvGrpSpPr>
        <p:grpSpPr>
          <a:xfrm>
            <a:off x="7100592" y="-366483"/>
            <a:ext cx="638917" cy="1022558"/>
            <a:chOff x="7100592" y="-366483"/>
            <a:chExt cx="638917" cy="1022558"/>
          </a:xfrm>
        </p:grpSpPr>
        <p:sp>
          <p:nvSpPr>
            <p:cNvPr id="377" name="Google Shape;377;p23"/>
            <p:cNvSpPr/>
            <p:nvPr/>
          </p:nvSpPr>
          <p:spPr>
            <a:xfrm>
              <a:off x="7100592" y="-366483"/>
              <a:ext cx="638917" cy="1022558"/>
            </a:xfrm>
            <a:custGeom>
              <a:avLst/>
              <a:gdLst/>
              <a:ahLst/>
              <a:cxnLst/>
              <a:rect l="l" t="t" r="r" b="b"/>
              <a:pathLst>
                <a:path w="19307" h="30900" extrusionOk="0">
                  <a:moveTo>
                    <a:pt x="17084" y="802"/>
                  </a:moveTo>
                  <a:cubicBezTo>
                    <a:pt x="17169" y="5620"/>
                    <a:pt x="17483" y="10439"/>
                    <a:pt x="17739" y="15251"/>
                  </a:cubicBezTo>
                  <a:cubicBezTo>
                    <a:pt x="17999" y="20175"/>
                    <a:pt x="18113" y="25147"/>
                    <a:pt x="18594" y="30054"/>
                  </a:cubicBezTo>
                  <a:cubicBezTo>
                    <a:pt x="17813" y="29155"/>
                    <a:pt x="17025" y="28262"/>
                    <a:pt x="16232" y="27375"/>
                  </a:cubicBezTo>
                  <a:cubicBezTo>
                    <a:pt x="16275" y="27328"/>
                    <a:pt x="16319" y="27283"/>
                    <a:pt x="16365" y="27242"/>
                  </a:cubicBezTo>
                  <a:cubicBezTo>
                    <a:pt x="16508" y="27119"/>
                    <a:pt x="16669" y="27043"/>
                    <a:pt x="16828" y="26949"/>
                  </a:cubicBezTo>
                  <a:cubicBezTo>
                    <a:pt x="17066" y="26811"/>
                    <a:pt x="16918" y="26503"/>
                    <a:pt x="16693" y="26503"/>
                  </a:cubicBezTo>
                  <a:cubicBezTo>
                    <a:pt x="16657" y="26503"/>
                    <a:pt x="16620" y="26511"/>
                    <a:pt x="16581" y="26528"/>
                  </a:cubicBezTo>
                  <a:cubicBezTo>
                    <a:pt x="16344" y="26637"/>
                    <a:pt x="16120" y="26831"/>
                    <a:pt x="15946" y="27055"/>
                  </a:cubicBezTo>
                  <a:cubicBezTo>
                    <a:pt x="15658" y="26732"/>
                    <a:pt x="15370" y="26409"/>
                    <a:pt x="15082" y="26087"/>
                  </a:cubicBezTo>
                  <a:cubicBezTo>
                    <a:pt x="15347" y="25866"/>
                    <a:pt x="15609" y="25640"/>
                    <a:pt x="15854" y="25402"/>
                  </a:cubicBezTo>
                  <a:cubicBezTo>
                    <a:pt x="15992" y="25267"/>
                    <a:pt x="15863" y="25086"/>
                    <a:pt x="15713" y="25086"/>
                  </a:cubicBezTo>
                  <a:cubicBezTo>
                    <a:pt x="15671" y="25086"/>
                    <a:pt x="15627" y="25101"/>
                    <a:pt x="15587" y="25134"/>
                  </a:cubicBezTo>
                  <a:cubicBezTo>
                    <a:pt x="15331" y="25350"/>
                    <a:pt x="15085" y="25583"/>
                    <a:pt x="14843" y="25819"/>
                  </a:cubicBezTo>
                  <a:cubicBezTo>
                    <a:pt x="14511" y="25450"/>
                    <a:pt x="14181" y="25078"/>
                    <a:pt x="13847" y="24709"/>
                  </a:cubicBezTo>
                  <a:cubicBezTo>
                    <a:pt x="14031" y="24499"/>
                    <a:pt x="14216" y="24287"/>
                    <a:pt x="14386" y="24067"/>
                  </a:cubicBezTo>
                  <a:cubicBezTo>
                    <a:pt x="14502" y="23918"/>
                    <a:pt x="14380" y="23721"/>
                    <a:pt x="14239" y="23721"/>
                  </a:cubicBezTo>
                  <a:cubicBezTo>
                    <a:pt x="14195" y="23721"/>
                    <a:pt x="14149" y="23740"/>
                    <a:pt x="14108" y="23787"/>
                  </a:cubicBezTo>
                  <a:cubicBezTo>
                    <a:pt x="13927" y="23992"/>
                    <a:pt x="13759" y="24206"/>
                    <a:pt x="13590" y="24422"/>
                  </a:cubicBezTo>
                  <a:cubicBezTo>
                    <a:pt x="13365" y="24174"/>
                    <a:pt x="13141" y="23921"/>
                    <a:pt x="12918" y="23673"/>
                  </a:cubicBezTo>
                  <a:cubicBezTo>
                    <a:pt x="13180" y="23482"/>
                    <a:pt x="13409" y="23234"/>
                    <a:pt x="13530" y="22943"/>
                  </a:cubicBezTo>
                  <a:cubicBezTo>
                    <a:pt x="13586" y="22808"/>
                    <a:pt x="13469" y="22717"/>
                    <a:pt x="13351" y="22717"/>
                  </a:cubicBezTo>
                  <a:cubicBezTo>
                    <a:pt x="13289" y="22717"/>
                    <a:pt x="13226" y="22742"/>
                    <a:pt x="13187" y="22799"/>
                  </a:cubicBezTo>
                  <a:cubicBezTo>
                    <a:pt x="13082" y="22956"/>
                    <a:pt x="12996" y="23117"/>
                    <a:pt x="12864" y="23257"/>
                  </a:cubicBezTo>
                  <a:cubicBezTo>
                    <a:pt x="12809" y="23313"/>
                    <a:pt x="12749" y="23367"/>
                    <a:pt x="12686" y="23417"/>
                  </a:cubicBezTo>
                  <a:cubicBezTo>
                    <a:pt x="12333" y="23025"/>
                    <a:pt x="11982" y="22633"/>
                    <a:pt x="11628" y="22243"/>
                  </a:cubicBezTo>
                  <a:cubicBezTo>
                    <a:pt x="11797" y="22099"/>
                    <a:pt x="11953" y="21943"/>
                    <a:pt x="12097" y="21773"/>
                  </a:cubicBezTo>
                  <a:cubicBezTo>
                    <a:pt x="12208" y="21641"/>
                    <a:pt x="12096" y="21465"/>
                    <a:pt x="11966" y="21465"/>
                  </a:cubicBezTo>
                  <a:cubicBezTo>
                    <a:pt x="11925" y="21465"/>
                    <a:pt x="11883" y="21481"/>
                    <a:pt x="11846" y="21521"/>
                  </a:cubicBezTo>
                  <a:cubicBezTo>
                    <a:pt x="11695" y="21679"/>
                    <a:pt x="11550" y="21837"/>
                    <a:pt x="11400" y="21992"/>
                  </a:cubicBezTo>
                  <a:cubicBezTo>
                    <a:pt x="11031" y="21584"/>
                    <a:pt x="10662" y="21178"/>
                    <a:pt x="10294" y="20772"/>
                  </a:cubicBezTo>
                  <a:cubicBezTo>
                    <a:pt x="10319" y="20751"/>
                    <a:pt x="10348" y="20734"/>
                    <a:pt x="10374" y="20711"/>
                  </a:cubicBezTo>
                  <a:cubicBezTo>
                    <a:pt x="10539" y="20566"/>
                    <a:pt x="10731" y="20402"/>
                    <a:pt x="10844" y="20209"/>
                  </a:cubicBezTo>
                  <a:cubicBezTo>
                    <a:pt x="10925" y="20069"/>
                    <a:pt x="10808" y="19938"/>
                    <a:pt x="10680" y="19938"/>
                  </a:cubicBezTo>
                  <a:cubicBezTo>
                    <a:pt x="10637" y="19938"/>
                    <a:pt x="10593" y="19952"/>
                    <a:pt x="10554" y="19987"/>
                  </a:cubicBezTo>
                  <a:cubicBezTo>
                    <a:pt x="10404" y="20118"/>
                    <a:pt x="10285" y="20293"/>
                    <a:pt x="10141" y="20434"/>
                  </a:cubicBezTo>
                  <a:cubicBezTo>
                    <a:pt x="10113" y="20461"/>
                    <a:pt x="10081" y="20483"/>
                    <a:pt x="10054" y="20509"/>
                  </a:cubicBezTo>
                  <a:lnTo>
                    <a:pt x="9805" y="20232"/>
                  </a:lnTo>
                  <a:cubicBezTo>
                    <a:pt x="9519" y="19918"/>
                    <a:pt x="9236" y="19601"/>
                    <a:pt x="8951" y="19287"/>
                  </a:cubicBezTo>
                  <a:cubicBezTo>
                    <a:pt x="9245" y="19010"/>
                    <a:pt x="9544" y="18726"/>
                    <a:pt x="9772" y="18409"/>
                  </a:cubicBezTo>
                  <a:cubicBezTo>
                    <a:pt x="9876" y="18265"/>
                    <a:pt x="9738" y="18131"/>
                    <a:pt x="9597" y="18131"/>
                  </a:cubicBezTo>
                  <a:cubicBezTo>
                    <a:pt x="9552" y="18131"/>
                    <a:pt x="9506" y="18145"/>
                    <a:pt x="9469" y="18176"/>
                  </a:cubicBezTo>
                  <a:cubicBezTo>
                    <a:pt x="9253" y="18352"/>
                    <a:pt x="9076" y="18591"/>
                    <a:pt x="8891" y="18800"/>
                  </a:cubicBezTo>
                  <a:lnTo>
                    <a:pt x="8703" y="19013"/>
                  </a:lnTo>
                  <a:cubicBezTo>
                    <a:pt x="8357" y="18628"/>
                    <a:pt x="8009" y="18247"/>
                    <a:pt x="7663" y="17861"/>
                  </a:cubicBezTo>
                  <a:cubicBezTo>
                    <a:pt x="7854" y="17672"/>
                    <a:pt x="8043" y="17479"/>
                    <a:pt x="8207" y="17273"/>
                  </a:cubicBezTo>
                  <a:cubicBezTo>
                    <a:pt x="8320" y="17129"/>
                    <a:pt x="8211" y="16947"/>
                    <a:pt x="8071" y="16947"/>
                  </a:cubicBezTo>
                  <a:cubicBezTo>
                    <a:pt x="8028" y="16947"/>
                    <a:pt x="7982" y="16964"/>
                    <a:pt x="7938" y="17005"/>
                  </a:cubicBezTo>
                  <a:cubicBezTo>
                    <a:pt x="7750" y="17181"/>
                    <a:pt x="7577" y="17378"/>
                    <a:pt x="7410" y="17581"/>
                  </a:cubicBezTo>
                  <a:cubicBezTo>
                    <a:pt x="7108" y="17245"/>
                    <a:pt x="6807" y="16911"/>
                    <a:pt x="6506" y="16577"/>
                  </a:cubicBezTo>
                  <a:cubicBezTo>
                    <a:pt x="6707" y="16403"/>
                    <a:pt x="6912" y="16227"/>
                    <a:pt x="7082" y="16029"/>
                  </a:cubicBezTo>
                  <a:cubicBezTo>
                    <a:pt x="7212" y="15877"/>
                    <a:pt x="7092" y="15700"/>
                    <a:pt x="6941" y="15700"/>
                  </a:cubicBezTo>
                  <a:cubicBezTo>
                    <a:pt x="6896" y="15700"/>
                    <a:pt x="6849" y="15715"/>
                    <a:pt x="6805" y="15750"/>
                  </a:cubicBezTo>
                  <a:cubicBezTo>
                    <a:pt x="6606" y="15910"/>
                    <a:pt x="6427" y="16103"/>
                    <a:pt x="6249" y="16294"/>
                  </a:cubicBezTo>
                  <a:cubicBezTo>
                    <a:pt x="5981" y="15998"/>
                    <a:pt x="5716" y="15701"/>
                    <a:pt x="5445" y="15406"/>
                  </a:cubicBezTo>
                  <a:cubicBezTo>
                    <a:pt x="5595" y="15298"/>
                    <a:pt x="5736" y="15182"/>
                    <a:pt x="5871" y="15057"/>
                  </a:cubicBezTo>
                  <a:cubicBezTo>
                    <a:pt x="5982" y="14952"/>
                    <a:pt x="5880" y="14769"/>
                    <a:pt x="5753" y="14769"/>
                  </a:cubicBezTo>
                  <a:cubicBezTo>
                    <a:pt x="5726" y="14769"/>
                    <a:pt x="5698" y="14777"/>
                    <a:pt x="5670" y="14796"/>
                  </a:cubicBezTo>
                  <a:cubicBezTo>
                    <a:pt x="5512" y="14908"/>
                    <a:pt x="5361" y="15030"/>
                    <a:pt x="5218" y="15161"/>
                  </a:cubicBezTo>
                  <a:cubicBezTo>
                    <a:pt x="4897" y="14810"/>
                    <a:pt x="4577" y="14459"/>
                    <a:pt x="4252" y="14113"/>
                  </a:cubicBezTo>
                  <a:cubicBezTo>
                    <a:pt x="4446" y="13969"/>
                    <a:pt x="4652" y="13842"/>
                    <a:pt x="4866" y="13732"/>
                  </a:cubicBezTo>
                  <a:cubicBezTo>
                    <a:pt x="5009" y="13655"/>
                    <a:pt x="4935" y="13423"/>
                    <a:pt x="4793" y="13423"/>
                  </a:cubicBezTo>
                  <a:cubicBezTo>
                    <a:pt x="4777" y="13423"/>
                    <a:pt x="4759" y="13426"/>
                    <a:pt x="4741" y="13433"/>
                  </a:cubicBezTo>
                  <a:cubicBezTo>
                    <a:pt x="4483" y="13534"/>
                    <a:pt x="4246" y="13696"/>
                    <a:pt x="4044" y="13891"/>
                  </a:cubicBezTo>
                  <a:cubicBezTo>
                    <a:pt x="3737" y="13565"/>
                    <a:pt x="3433" y="13235"/>
                    <a:pt x="3122" y="12914"/>
                  </a:cubicBezTo>
                  <a:cubicBezTo>
                    <a:pt x="3305" y="12756"/>
                    <a:pt x="3472" y="12578"/>
                    <a:pt x="3619" y="12388"/>
                  </a:cubicBezTo>
                  <a:cubicBezTo>
                    <a:pt x="3708" y="12274"/>
                    <a:pt x="3583" y="12133"/>
                    <a:pt x="3463" y="12133"/>
                  </a:cubicBezTo>
                  <a:cubicBezTo>
                    <a:pt x="3424" y="12133"/>
                    <a:pt x="3385" y="12148"/>
                    <a:pt x="3354" y="12183"/>
                  </a:cubicBezTo>
                  <a:cubicBezTo>
                    <a:pt x="3204" y="12355"/>
                    <a:pt x="3048" y="12516"/>
                    <a:pt x="2887" y="12669"/>
                  </a:cubicBezTo>
                  <a:cubicBezTo>
                    <a:pt x="2552" y="12324"/>
                    <a:pt x="2213" y="11983"/>
                    <a:pt x="1873" y="11643"/>
                  </a:cubicBezTo>
                  <a:cubicBezTo>
                    <a:pt x="2151" y="11419"/>
                    <a:pt x="2458" y="11266"/>
                    <a:pt x="2802" y="11142"/>
                  </a:cubicBezTo>
                  <a:cubicBezTo>
                    <a:pt x="3005" y="11067"/>
                    <a:pt x="2950" y="10776"/>
                    <a:pt x="2758" y="10776"/>
                  </a:cubicBezTo>
                  <a:cubicBezTo>
                    <a:pt x="2741" y="10776"/>
                    <a:pt x="2723" y="10778"/>
                    <a:pt x="2704" y="10783"/>
                  </a:cubicBezTo>
                  <a:cubicBezTo>
                    <a:pt x="2301" y="10889"/>
                    <a:pt x="1938" y="11123"/>
                    <a:pt x="1638" y="11413"/>
                  </a:cubicBezTo>
                  <a:cubicBezTo>
                    <a:pt x="1347" y="11128"/>
                    <a:pt x="1057" y="10842"/>
                    <a:pt x="761" y="10563"/>
                  </a:cubicBezTo>
                  <a:cubicBezTo>
                    <a:pt x="3561" y="9148"/>
                    <a:pt x="6214" y="7392"/>
                    <a:pt x="8896" y="5772"/>
                  </a:cubicBezTo>
                  <a:cubicBezTo>
                    <a:pt x="11625" y="4124"/>
                    <a:pt x="14413" y="2543"/>
                    <a:pt x="17084" y="802"/>
                  </a:cubicBezTo>
                  <a:close/>
                  <a:moveTo>
                    <a:pt x="17347" y="1"/>
                  </a:moveTo>
                  <a:cubicBezTo>
                    <a:pt x="17282" y="1"/>
                    <a:pt x="17217" y="21"/>
                    <a:pt x="17166" y="61"/>
                  </a:cubicBezTo>
                  <a:cubicBezTo>
                    <a:pt x="17132" y="48"/>
                    <a:pt x="17095" y="41"/>
                    <a:pt x="17056" y="41"/>
                  </a:cubicBezTo>
                  <a:cubicBezTo>
                    <a:pt x="17001" y="41"/>
                    <a:pt x="16941" y="56"/>
                    <a:pt x="16880" y="90"/>
                  </a:cubicBezTo>
                  <a:cubicBezTo>
                    <a:pt x="14037" y="1664"/>
                    <a:pt x="11290" y="3433"/>
                    <a:pt x="8508" y="5113"/>
                  </a:cubicBezTo>
                  <a:cubicBezTo>
                    <a:pt x="5733" y="6787"/>
                    <a:pt x="2841" y="8367"/>
                    <a:pt x="215" y="10267"/>
                  </a:cubicBezTo>
                  <a:cubicBezTo>
                    <a:pt x="0" y="10423"/>
                    <a:pt x="109" y="10710"/>
                    <a:pt x="317" y="10734"/>
                  </a:cubicBezTo>
                  <a:cubicBezTo>
                    <a:pt x="993" y="11571"/>
                    <a:pt x="1691" y="12392"/>
                    <a:pt x="2402" y="13202"/>
                  </a:cubicBezTo>
                  <a:cubicBezTo>
                    <a:pt x="2414" y="13237"/>
                    <a:pt x="2440" y="13266"/>
                    <a:pt x="2474" y="13284"/>
                  </a:cubicBezTo>
                  <a:cubicBezTo>
                    <a:pt x="3206" y="14119"/>
                    <a:pt x="3955" y="14940"/>
                    <a:pt x="4708" y="15760"/>
                  </a:cubicBezTo>
                  <a:cubicBezTo>
                    <a:pt x="4721" y="15782"/>
                    <a:pt x="4739" y="15802"/>
                    <a:pt x="4760" y="15816"/>
                  </a:cubicBezTo>
                  <a:cubicBezTo>
                    <a:pt x="6274" y="17460"/>
                    <a:pt x="7807" y="19086"/>
                    <a:pt x="9297" y="20739"/>
                  </a:cubicBezTo>
                  <a:cubicBezTo>
                    <a:pt x="9824" y="21322"/>
                    <a:pt x="10345" y="21910"/>
                    <a:pt x="10870" y="22495"/>
                  </a:cubicBezTo>
                  <a:cubicBezTo>
                    <a:pt x="10791" y="22581"/>
                    <a:pt x="10877" y="22726"/>
                    <a:pt x="10978" y="22726"/>
                  </a:cubicBezTo>
                  <a:cubicBezTo>
                    <a:pt x="11001" y="22726"/>
                    <a:pt x="11024" y="22719"/>
                    <a:pt x="11046" y="22702"/>
                  </a:cubicBezTo>
                  <a:lnTo>
                    <a:pt x="11051" y="22699"/>
                  </a:lnTo>
                  <a:cubicBezTo>
                    <a:pt x="13464" y="25395"/>
                    <a:pt x="15866" y="28101"/>
                    <a:pt x="18292" y="30786"/>
                  </a:cubicBezTo>
                  <a:cubicBezTo>
                    <a:pt x="18365" y="30866"/>
                    <a:pt x="18447" y="30900"/>
                    <a:pt x="18526" y="30900"/>
                  </a:cubicBezTo>
                  <a:cubicBezTo>
                    <a:pt x="18707" y="30900"/>
                    <a:pt x="18873" y="30727"/>
                    <a:pt x="18882" y="30533"/>
                  </a:cubicBezTo>
                  <a:cubicBezTo>
                    <a:pt x="18915" y="30542"/>
                    <a:pt x="18950" y="30547"/>
                    <a:pt x="18984" y="30547"/>
                  </a:cubicBezTo>
                  <a:cubicBezTo>
                    <a:pt x="19150" y="30547"/>
                    <a:pt x="19307" y="30440"/>
                    <a:pt x="19303" y="30215"/>
                  </a:cubicBezTo>
                  <a:cubicBezTo>
                    <a:pt x="19216" y="25229"/>
                    <a:pt x="18764" y="20229"/>
                    <a:pt x="18497" y="15249"/>
                  </a:cubicBezTo>
                  <a:cubicBezTo>
                    <a:pt x="18231" y="10261"/>
                    <a:pt x="18059" y="5260"/>
                    <a:pt x="17655" y="281"/>
                  </a:cubicBezTo>
                  <a:cubicBezTo>
                    <a:pt x="17639" y="95"/>
                    <a:pt x="17491" y="1"/>
                    <a:pt x="1734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3"/>
            <p:cNvSpPr/>
            <p:nvPr/>
          </p:nvSpPr>
          <p:spPr>
            <a:xfrm>
              <a:off x="7316454" y="-154591"/>
              <a:ext cx="302929" cy="469417"/>
            </a:xfrm>
            <a:custGeom>
              <a:avLst/>
              <a:gdLst/>
              <a:ahLst/>
              <a:cxnLst/>
              <a:rect l="l" t="t" r="r" b="b"/>
              <a:pathLst>
                <a:path w="9154" h="14185" extrusionOk="0">
                  <a:moveTo>
                    <a:pt x="6932" y="755"/>
                  </a:moveTo>
                  <a:lnTo>
                    <a:pt x="6932" y="755"/>
                  </a:lnTo>
                  <a:cubicBezTo>
                    <a:pt x="6641" y="4878"/>
                    <a:pt x="8093" y="8902"/>
                    <a:pt x="7885" y="13043"/>
                  </a:cubicBezTo>
                  <a:cubicBezTo>
                    <a:pt x="6012" y="9891"/>
                    <a:pt x="3474" y="6776"/>
                    <a:pt x="588" y="4547"/>
                  </a:cubicBezTo>
                  <a:lnTo>
                    <a:pt x="588" y="4546"/>
                  </a:lnTo>
                  <a:cubicBezTo>
                    <a:pt x="608" y="4554"/>
                    <a:pt x="629" y="4559"/>
                    <a:pt x="650" y="4559"/>
                  </a:cubicBezTo>
                  <a:cubicBezTo>
                    <a:pt x="663" y="4559"/>
                    <a:pt x="676" y="4557"/>
                    <a:pt x="688" y="4553"/>
                  </a:cubicBezTo>
                  <a:cubicBezTo>
                    <a:pt x="1815" y="4272"/>
                    <a:pt x="2818" y="3408"/>
                    <a:pt x="3789" y="2786"/>
                  </a:cubicBezTo>
                  <a:cubicBezTo>
                    <a:pt x="4839" y="2112"/>
                    <a:pt x="5902" y="1455"/>
                    <a:pt x="6932" y="755"/>
                  </a:cubicBezTo>
                  <a:close/>
                  <a:moveTo>
                    <a:pt x="7017" y="1"/>
                  </a:moveTo>
                  <a:cubicBezTo>
                    <a:pt x="6968" y="1"/>
                    <a:pt x="6915" y="14"/>
                    <a:pt x="6860" y="48"/>
                  </a:cubicBezTo>
                  <a:cubicBezTo>
                    <a:pt x="5705" y="737"/>
                    <a:pt x="4586" y="1486"/>
                    <a:pt x="3454" y="2213"/>
                  </a:cubicBezTo>
                  <a:cubicBezTo>
                    <a:pt x="2481" y="2838"/>
                    <a:pt x="1270" y="3394"/>
                    <a:pt x="542" y="4302"/>
                  </a:cubicBezTo>
                  <a:cubicBezTo>
                    <a:pt x="488" y="4369"/>
                    <a:pt x="496" y="4459"/>
                    <a:pt x="544" y="4512"/>
                  </a:cubicBezTo>
                  <a:lnTo>
                    <a:pt x="544" y="4512"/>
                  </a:lnTo>
                  <a:cubicBezTo>
                    <a:pt x="481" y="4463"/>
                    <a:pt x="417" y="4413"/>
                    <a:pt x="354" y="4365"/>
                  </a:cubicBezTo>
                  <a:cubicBezTo>
                    <a:pt x="319" y="4339"/>
                    <a:pt x="284" y="4328"/>
                    <a:pt x="252" y="4328"/>
                  </a:cubicBezTo>
                  <a:cubicBezTo>
                    <a:pt x="107" y="4328"/>
                    <a:pt x="0" y="4544"/>
                    <a:pt x="115" y="4673"/>
                  </a:cubicBezTo>
                  <a:cubicBezTo>
                    <a:pt x="2838" y="7712"/>
                    <a:pt x="5398" y="10637"/>
                    <a:pt x="7686" y="14031"/>
                  </a:cubicBezTo>
                  <a:cubicBezTo>
                    <a:pt x="7759" y="14139"/>
                    <a:pt x="7860" y="14184"/>
                    <a:pt x="7960" y="14184"/>
                  </a:cubicBezTo>
                  <a:cubicBezTo>
                    <a:pt x="8076" y="14184"/>
                    <a:pt x="8191" y="14123"/>
                    <a:pt x="8254" y="14028"/>
                  </a:cubicBezTo>
                  <a:cubicBezTo>
                    <a:pt x="8363" y="14006"/>
                    <a:pt x="8456" y="13936"/>
                    <a:pt x="8475" y="13806"/>
                  </a:cubicBezTo>
                  <a:cubicBezTo>
                    <a:pt x="9153" y="9289"/>
                    <a:pt x="7516" y="4753"/>
                    <a:pt x="7398" y="239"/>
                  </a:cubicBezTo>
                  <a:cubicBezTo>
                    <a:pt x="7394" y="100"/>
                    <a:pt x="7298" y="36"/>
                    <a:pt x="7197" y="36"/>
                  </a:cubicBezTo>
                  <a:cubicBezTo>
                    <a:pt x="7184" y="36"/>
                    <a:pt x="7170" y="37"/>
                    <a:pt x="7156" y="40"/>
                  </a:cubicBezTo>
                  <a:cubicBezTo>
                    <a:pt x="7114" y="16"/>
                    <a:pt x="7068" y="1"/>
                    <a:pt x="701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3"/>
            <p:cNvSpPr/>
            <p:nvPr/>
          </p:nvSpPr>
          <p:spPr>
            <a:xfrm>
              <a:off x="7166347" y="-209426"/>
              <a:ext cx="119332" cy="80183"/>
            </a:xfrm>
            <a:custGeom>
              <a:avLst/>
              <a:gdLst/>
              <a:ahLst/>
              <a:cxnLst/>
              <a:rect l="l" t="t" r="r" b="b"/>
              <a:pathLst>
                <a:path w="3606" h="2423" extrusionOk="0">
                  <a:moveTo>
                    <a:pt x="3350" y="0"/>
                  </a:moveTo>
                  <a:cubicBezTo>
                    <a:pt x="3319" y="0"/>
                    <a:pt x="3287" y="10"/>
                    <a:pt x="3253" y="30"/>
                  </a:cubicBezTo>
                  <a:cubicBezTo>
                    <a:pt x="2184" y="704"/>
                    <a:pt x="1142" y="1446"/>
                    <a:pt x="112" y="2178"/>
                  </a:cubicBezTo>
                  <a:cubicBezTo>
                    <a:pt x="0" y="2257"/>
                    <a:pt x="65" y="2422"/>
                    <a:pt x="174" y="2422"/>
                  </a:cubicBezTo>
                  <a:cubicBezTo>
                    <a:pt x="195" y="2422"/>
                    <a:pt x="218" y="2416"/>
                    <a:pt x="242" y="2401"/>
                  </a:cubicBezTo>
                  <a:cubicBezTo>
                    <a:pt x="1318" y="1740"/>
                    <a:pt x="2404" y="1074"/>
                    <a:pt x="3441" y="354"/>
                  </a:cubicBezTo>
                  <a:cubicBezTo>
                    <a:pt x="3605" y="241"/>
                    <a:pt x="3508" y="0"/>
                    <a:pt x="335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3"/>
            <p:cNvSpPr/>
            <p:nvPr/>
          </p:nvSpPr>
          <p:spPr>
            <a:xfrm>
              <a:off x="7173991" y="-234708"/>
              <a:ext cx="72870" cy="53643"/>
            </a:xfrm>
            <a:custGeom>
              <a:avLst/>
              <a:gdLst/>
              <a:ahLst/>
              <a:cxnLst/>
              <a:rect l="l" t="t" r="r" b="b"/>
              <a:pathLst>
                <a:path w="2202" h="1621" extrusionOk="0">
                  <a:moveTo>
                    <a:pt x="1912" y="0"/>
                  </a:moveTo>
                  <a:cubicBezTo>
                    <a:pt x="1876" y="0"/>
                    <a:pt x="1839" y="13"/>
                    <a:pt x="1801" y="41"/>
                  </a:cubicBezTo>
                  <a:cubicBezTo>
                    <a:pt x="1241" y="468"/>
                    <a:pt x="682" y="899"/>
                    <a:pt x="124" y="1332"/>
                  </a:cubicBezTo>
                  <a:cubicBezTo>
                    <a:pt x="1" y="1428"/>
                    <a:pt x="115" y="1620"/>
                    <a:pt x="246" y="1620"/>
                  </a:cubicBezTo>
                  <a:cubicBezTo>
                    <a:pt x="273" y="1620"/>
                    <a:pt x="300" y="1612"/>
                    <a:pt x="326" y="1594"/>
                  </a:cubicBezTo>
                  <a:cubicBezTo>
                    <a:pt x="891" y="1200"/>
                    <a:pt x="1455" y="805"/>
                    <a:pt x="2017" y="409"/>
                  </a:cubicBezTo>
                  <a:cubicBezTo>
                    <a:pt x="2202" y="278"/>
                    <a:pt x="2081" y="0"/>
                    <a:pt x="191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1" name="Google Shape;381;p23"/>
          <p:cNvGrpSpPr/>
          <p:nvPr/>
        </p:nvGrpSpPr>
        <p:grpSpPr>
          <a:xfrm>
            <a:off x="5910718" y="-131360"/>
            <a:ext cx="105830" cy="85015"/>
            <a:chOff x="5910718" y="-131360"/>
            <a:chExt cx="105830" cy="85015"/>
          </a:xfrm>
        </p:grpSpPr>
        <p:sp>
          <p:nvSpPr>
            <p:cNvPr id="382" name="Google Shape;382;p23"/>
            <p:cNvSpPr/>
            <p:nvPr/>
          </p:nvSpPr>
          <p:spPr>
            <a:xfrm>
              <a:off x="5910718" y="-129342"/>
              <a:ext cx="37097" cy="58342"/>
            </a:xfrm>
            <a:custGeom>
              <a:avLst/>
              <a:gdLst/>
              <a:ahLst/>
              <a:cxnLst/>
              <a:rect l="l" t="t" r="r" b="b"/>
              <a:pathLst>
                <a:path w="1121" h="1763" extrusionOk="0">
                  <a:moveTo>
                    <a:pt x="181" y="1"/>
                  </a:moveTo>
                  <a:cubicBezTo>
                    <a:pt x="92" y="1"/>
                    <a:pt x="1" y="100"/>
                    <a:pt x="51" y="208"/>
                  </a:cubicBezTo>
                  <a:lnTo>
                    <a:pt x="737" y="1672"/>
                  </a:lnTo>
                  <a:cubicBezTo>
                    <a:pt x="767" y="1736"/>
                    <a:pt x="819" y="1763"/>
                    <a:pt x="873" y="1763"/>
                  </a:cubicBezTo>
                  <a:cubicBezTo>
                    <a:pt x="992" y="1763"/>
                    <a:pt x="1120" y="1633"/>
                    <a:pt x="1045" y="1492"/>
                  </a:cubicBezTo>
                  <a:lnTo>
                    <a:pt x="287" y="70"/>
                  </a:lnTo>
                  <a:cubicBezTo>
                    <a:pt x="261" y="21"/>
                    <a:pt x="221" y="1"/>
                    <a:pt x="18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3"/>
            <p:cNvSpPr/>
            <p:nvPr/>
          </p:nvSpPr>
          <p:spPr>
            <a:xfrm>
              <a:off x="5974255" y="-131360"/>
              <a:ext cx="42292" cy="85015"/>
            </a:xfrm>
            <a:custGeom>
              <a:avLst/>
              <a:gdLst/>
              <a:ahLst/>
              <a:cxnLst/>
              <a:rect l="l" t="t" r="r" b="b"/>
              <a:pathLst>
                <a:path w="1278" h="2569" extrusionOk="0">
                  <a:moveTo>
                    <a:pt x="215" y="1"/>
                  </a:moveTo>
                  <a:cubicBezTo>
                    <a:pt x="98" y="1"/>
                    <a:pt x="0" y="146"/>
                    <a:pt x="102" y="258"/>
                  </a:cubicBezTo>
                  <a:cubicBezTo>
                    <a:pt x="634" y="837"/>
                    <a:pt x="812" y="1546"/>
                    <a:pt x="658" y="2312"/>
                  </a:cubicBezTo>
                  <a:cubicBezTo>
                    <a:pt x="627" y="2466"/>
                    <a:pt x="753" y="2568"/>
                    <a:pt x="873" y="2568"/>
                  </a:cubicBezTo>
                  <a:cubicBezTo>
                    <a:pt x="952" y="2568"/>
                    <a:pt x="1028" y="2524"/>
                    <a:pt x="1055" y="2421"/>
                  </a:cubicBezTo>
                  <a:cubicBezTo>
                    <a:pt x="1277" y="1565"/>
                    <a:pt x="978" y="627"/>
                    <a:pt x="318" y="42"/>
                  </a:cubicBezTo>
                  <a:cubicBezTo>
                    <a:pt x="285" y="13"/>
                    <a:pt x="249" y="1"/>
                    <a:pt x="21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4" name="Google Shape;384;p23"/>
          <p:cNvGrpSpPr/>
          <p:nvPr/>
        </p:nvGrpSpPr>
        <p:grpSpPr>
          <a:xfrm>
            <a:off x="3894690" y="-306155"/>
            <a:ext cx="432221" cy="578920"/>
            <a:chOff x="3894690" y="-306155"/>
            <a:chExt cx="432221" cy="578920"/>
          </a:xfrm>
        </p:grpSpPr>
        <p:sp>
          <p:nvSpPr>
            <p:cNvPr id="385" name="Google Shape;385;p23"/>
            <p:cNvSpPr/>
            <p:nvPr/>
          </p:nvSpPr>
          <p:spPr>
            <a:xfrm>
              <a:off x="3975568" y="-294506"/>
              <a:ext cx="351343" cy="567272"/>
            </a:xfrm>
            <a:custGeom>
              <a:avLst/>
              <a:gdLst/>
              <a:ahLst/>
              <a:cxnLst/>
              <a:rect l="l" t="t" r="r" b="b"/>
              <a:pathLst>
                <a:path w="10617" h="17142" extrusionOk="0">
                  <a:moveTo>
                    <a:pt x="5069" y="801"/>
                  </a:moveTo>
                  <a:cubicBezTo>
                    <a:pt x="5234" y="801"/>
                    <a:pt x="5366" y="893"/>
                    <a:pt x="5604" y="1176"/>
                  </a:cubicBezTo>
                  <a:cubicBezTo>
                    <a:pt x="6229" y="1915"/>
                    <a:pt x="6375" y="3445"/>
                    <a:pt x="6629" y="4358"/>
                  </a:cubicBezTo>
                  <a:cubicBezTo>
                    <a:pt x="7672" y="8120"/>
                    <a:pt x="8686" y="11891"/>
                    <a:pt x="9769" y="15641"/>
                  </a:cubicBezTo>
                  <a:cubicBezTo>
                    <a:pt x="9190" y="15832"/>
                    <a:pt x="8427" y="16198"/>
                    <a:pt x="7801" y="16198"/>
                  </a:cubicBezTo>
                  <a:cubicBezTo>
                    <a:pt x="7598" y="16198"/>
                    <a:pt x="7409" y="16160"/>
                    <a:pt x="7246" y="16064"/>
                  </a:cubicBezTo>
                  <a:cubicBezTo>
                    <a:pt x="6512" y="15635"/>
                    <a:pt x="6312" y="13529"/>
                    <a:pt x="6107" y="12713"/>
                  </a:cubicBezTo>
                  <a:cubicBezTo>
                    <a:pt x="5552" y="10518"/>
                    <a:pt x="4999" y="8324"/>
                    <a:pt x="4445" y="6129"/>
                  </a:cubicBezTo>
                  <a:cubicBezTo>
                    <a:pt x="4405" y="5970"/>
                    <a:pt x="4259" y="5885"/>
                    <a:pt x="4114" y="5885"/>
                  </a:cubicBezTo>
                  <a:cubicBezTo>
                    <a:pt x="4000" y="5885"/>
                    <a:pt x="3887" y="5937"/>
                    <a:pt x="3824" y="6048"/>
                  </a:cubicBezTo>
                  <a:cubicBezTo>
                    <a:pt x="3448" y="6720"/>
                    <a:pt x="3207" y="7615"/>
                    <a:pt x="2252" y="7615"/>
                  </a:cubicBezTo>
                  <a:cubicBezTo>
                    <a:pt x="2236" y="7615"/>
                    <a:pt x="2221" y="7615"/>
                    <a:pt x="2206" y="7614"/>
                  </a:cubicBezTo>
                  <a:cubicBezTo>
                    <a:pt x="1749" y="7601"/>
                    <a:pt x="985" y="7020"/>
                    <a:pt x="559" y="6803"/>
                  </a:cubicBezTo>
                  <a:cubicBezTo>
                    <a:pt x="1265" y="5168"/>
                    <a:pt x="1742" y="3220"/>
                    <a:pt x="2849" y="1853"/>
                  </a:cubicBezTo>
                  <a:cubicBezTo>
                    <a:pt x="3428" y="1139"/>
                    <a:pt x="3556" y="1160"/>
                    <a:pt x="4361" y="972"/>
                  </a:cubicBezTo>
                  <a:cubicBezTo>
                    <a:pt x="4715" y="889"/>
                    <a:pt x="4908" y="801"/>
                    <a:pt x="5069" y="801"/>
                  </a:cubicBezTo>
                  <a:close/>
                  <a:moveTo>
                    <a:pt x="5172" y="1"/>
                  </a:moveTo>
                  <a:cubicBezTo>
                    <a:pt x="4210" y="1"/>
                    <a:pt x="2909" y="426"/>
                    <a:pt x="2429" y="796"/>
                  </a:cubicBezTo>
                  <a:cubicBezTo>
                    <a:pt x="1971" y="1150"/>
                    <a:pt x="1821" y="1799"/>
                    <a:pt x="1625" y="2310"/>
                  </a:cubicBezTo>
                  <a:cubicBezTo>
                    <a:pt x="1066" y="3764"/>
                    <a:pt x="530" y="5222"/>
                    <a:pt x="40" y="6700"/>
                  </a:cubicBezTo>
                  <a:cubicBezTo>
                    <a:pt x="0" y="6819"/>
                    <a:pt x="64" y="6922"/>
                    <a:pt x="156" y="6980"/>
                  </a:cubicBezTo>
                  <a:cubicBezTo>
                    <a:pt x="150" y="7057"/>
                    <a:pt x="179" y="7137"/>
                    <a:pt x="270" y="7192"/>
                  </a:cubicBezTo>
                  <a:cubicBezTo>
                    <a:pt x="815" y="7523"/>
                    <a:pt x="2014" y="8570"/>
                    <a:pt x="2787" y="8570"/>
                  </a:cubicBezTo>
                  <a:cubicBezTo>
                    <a:pt x="2848" y="8570"/>
                    <a:pt x="2906" y="8564"/>
                    <a:pt x="2961" y="8550"/>
                  </a:cubicBezTo>
                  <a:cubicBezTo>
                    <a:pt x="3405" y="8440"/>
                    <a:pt x="3748" y="7806"/>
                    <a:pt x="4019" y="7222"/>
                  </a:cubicBezTo>
                  <a:cubicBezTo>
                    <a:pt x="4434" y="8884"/>
                    <a:pt x="4849" y="10544"/>
                    <a:pt x="5267" y="12205"/>
                  </a:cubicBezTo>
                  <a:cubicBezTo>
                    <a:pt x="5647" y="13722"/>
                    <a:pt x="5835" y="15559"/>
                    <a:pt x="6515" y="16968"/>
                  </a:cubicBezTo>
                  <a:cubicBezTo>
                    <a:pt x="6569" y="17078"/>
                    <a:pt x="6699" y="17135"/>
                    <a:pt x="6816" y="17139"/>
                  </a:cubicBezTo>
                  <a:cubicBezTo>
                    <a:pt x="6850" y="17141"/>
                    <a:pt x="6884" y="17141"/>
                    <a:pt x="6918" y="17141"/>
                  </a:cubicBezTo>
                  <a:cubicBezTo>
                    <a:pt x="7932" y="17141"/>
                    <a:pt x="9116" y="16566"/>
                    <a:pt x="10061" y="16282"/>
                  </a:cubicBezTo>
                  <a:cubicBezTo>
                    <a:pt x="10076" y="16276"/>
                    <a:pt x="10090" y="16268"/>
                    <a:pt x="10104" y="16259"/>
                  </a:cubicBezTo>
                  <a:cubicBezTo>
                    <a:pt x="10135" y="16267"/>
                    <a:pt x="10168" y="16271"/>
                    <a:pt x="10201" y="16271"/>
                  </a:cubicBezTo>
                  <a:cubicBezTo>
                    <a:pt x="10406" y="16271"/>
                    <a:pt x="10617" y="16107"/>
                    <a:pt x="10547" y="15848"/>
                  </a:cubicBezTo>
                  <a:cubicBezTo>
                    <a:pt x="9779" y="12980"/>
                    <a:pt x="8955" y="10123"/>
                    <a:pt x="8156" y="7265"/>
                  </a:cubicBezTo>
                  <a:cubicBezTo>
                    <a:pt x="7741" y="5776"/>
                    <a:pt x="7324" y="4289"/>
                    <a:pt x="6908" y="2802"/>
                  </a:cubicBezTo>
                  <a:cubicBezTo>
                    <a:pt x="6730" y="2167"/>
                    <a:pt x="6650" y="591"/>
                    <a:pt x="6021" y="186"/>
                  </a:cubicBezTo>
                  <a:cubicBezTo>
                    <a:pt x="5817" y="55"/>
                    <a:pt x="5516" y="1"/>
                    <a:pt x="517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6" name="Google Shape;386;p23"/>
            <p:cNvGrpSpPr/>
            <p:nvPr/>
          </p:nvGrpSpPr>
          <p:grpSpPr>
            <a:xfrm>
              <a:off x="3894690" y="-306155"/>
              <a:ext cx="98086" cy="107551"/>
              <a:chOff x="3894690" y="-306155"/>
              <a:chExt cx="98086" cy="107551"/>
            </a:xfrm>
          </p:grpSpPr>
          <p:sp>
            <p:nvSpPr>
              <p:cNvPr id="387" name="Google Shape;387;p23"/>
              <p:cNvSpPr/>
              <p:nvPr/>
            </p:nvSpPr>
            <p:spPr>
              <a:xfrm>
                <a:off x="3925797" y="-273029"/>
                <a:ext cx="66979" cy="74425"/>
              </a:xfrm>
              <a:custGeom>
                <a:avLst/>
                <a:gdLst/>
                <a:ahLst/>
                <a:cxnLst/>
                <a:rect l="l" t="t" r="r" b="b"/>
                <a:pathLst>
                  <a:path w="2024" h="2249" extrusionOk="0">
                    <a:moveTo>
                      <a:pt x="1749" y="0"/>
                    </a:moveTo>
                    <a:cubicBezTo>
                      <a:pt x="1701" y="0"/>
                      <a:pt x="1652" y="17"/>
                      <a:pt x="1610" y="56"/>
                    </a:cubicBezTo>
                    <a:cubicBezTo>
                      <a:pt x="1028" y="591"/>
                      <a:pt x="544" y="1337"/>
                      <a:pt x="89" y="1979"/>
                    </a:cubicBezTo>
                    <a:cubicBezTo>
                      <a:pt x="0" y="2104"/>
                      <a:pt x="127" y="2248"/>
                      <a:pt x="253" y="2248"/>
                    </a:cubicBezTo>
                    <a:cubicBezTo>
                      <a:pt x="295" y="2248"/>
                      <a:pt x="337" y="2233"/>
                      <a:pt x="371" y="2196"/>
                    </a:cubicBezTo>
                    <a:cubicBezTo>
                      <a:pt x="905" y="1614"/>
                      <a:pt x="1530" y="988"/>
                      <a:pt x="1931" y="305"/>
                    </a:cubicBezTo>
                    <a:cubicBezTo>
                      <a:pt x="2023" y="151"/>
                      <a:pt x="1891" y="0"/>
                      <a:pt x="174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3"/>
              <p:cNvSpPr/>
              <p:nvPr/>
            </p:nvSpPr>
            <p:spPr>
              <a:xfrm>
                <a:off x="3894690" y="-306155"/>
                <a:ext cx="73333" cy="65292"/>
              </a:xfrm>
              <a:custGeom>
                <a:avLst/>
                <a:gdLst/>
                <a:ahLst/>
                <a:cxnLst/>
                <a:rect l="l" t="t" r="r" b="b"/>
                <a:pathLst>
                  <a:path w="2216" h="1973" extrusionOk="0">
                    <a:moveTo>
                      <a:pt x="1941" y="1"/>
                    </a:moveTo>
                    <a:cubicBezTo>
                      <a:pt x="1907" y="1"/>
                      <a:pt x="1869" y="11"/>
                      <a:pt x="1830" y="36"/>
                    </a:cubicBezTo>
                    <a:cubicBezTo>
                      <a:pt x="1141" y="466"/>
                      <a:pt x="530" y="1108"/>
                      <a:pt x="67" y="1770"/>
                    </a:cubicBezTo>
                    <a:cubicBezTo>
                      <a:pt x="0" y="1864"/>
                      <a:pt x="96" y="1973"/>
                      <a:pt x="191" y="1973"/>
                    </a:cubicBezTo>
                    <a:cubicBezTo>
                      <a:pt x="222" y="1973"/>
                      <a:pt x="253" y="1961"/>
                      <a:pt x="278" y="1933"/>
                    </a:cubicBezTo>
                    <a:cubicBezTo>
                      <a:pt x="822" y="1347"/>
                      <a:pt x="1404" y="875"/>
                      <a:pt x="2040" y="397"/>
                    </a:cubicBezTo>
                    <a:cubicBezTo>
                      <a:pt x="2216" y="267"/>
                      <a:pt x="2115" y="1"/>
                      <a:pt x="194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89" name="Google Shape;389;p23"/>
          <p:cNvGrpSpPr/>
          <p:nvPr/>
        </p:nvGrpSpPr>
        <p:grpSpPr>
          <a:xfrm>
            <a:off x="2775700" y="-243577"/>
            <a:ext cx="641763" cy="660328"/>
            <a:chOff x="2775700" y="-243577"/>
            <a:chExt cx="641763" cy="660328"/>
          </a:xfrm>
        </p:grpSpPr>
        <p:grpSp>
          <p:nvGrpSpPr>
            <p:cNvPr id="390" name="Google Shape;390;p23"/>
            <p:cNvGrpSpPr/>
            <p:nvPr/>
          </p:nvGrpSpPr>
          <p:grpSpPr>
            <a:xfrm>
              <a:off x="2880967" y="-159588"/>
              <a:ext cx="536496" cy="576339"/>
              <a:chOff x="2880967" y="-159588"/>
              <a:chExt cx="536496" cy="576339"/>
            </a:xfrm>
          </p:grpSpPr>
          <p:sp>
            <p:nvSpPr>
              <p:cNvPr id="391" name="Google Shape;391;p23"/>
              <p:cNvSpPr/>
              <p:nvPr/>
            </p:nvSpPr>
            <p:spPr>
              <a:xfrm>
                <a:off x="2880967" y="-159588"/>
                <a:ext cx="536496" cy="576339"/>
              </a:xfrm>
              <a:custGeom>
                <a:avLst/>
                <a:gdLst/>
                <a:ahLst/>
                <a:cxnLst/>
                <a:rect l="l" t="t" r="r" b="b"/>
                <a:pathLst>
                  <a:path w="16212" h="17416" extrusionOk="0">
                    <a:moveTo>
                      <a:pt x="3148" y="1051"/>
                    </a:moveTo>
                    <a:cubicBezTo>
                      <a:pt x="3766" y="1051"/>
                      <a:pt x="4374" y="1477"/>
                      <a:pt x="5168" y="1975"/>
                    </a:cubicBezTo>
                    <a:cubicBezTo>
                      <a:pt x="6294" y="2680"/>
                      <a:pt x="7409" y="3404"/>
                      <a:pt x="8513" y="4145"/>
                    </a:cubicBezTo>
                    <a:cubicBezTo>
                      <a:pt x="10785" y="5671"/>
                      <a:pt x="13003" y="7271"/>
                      <a:pt x="15168" y="8945"/>
                    </a:cubicBezTo>
                    <a:cubicBezTo>
                      <a:pt x="14621" y="9414"/>
                      <a:pt x="13755" y="10270"/>
                      <a:pt x="13189" y="10273"/>
                    </a:cubicBezTo>
                    <a:cubicBezTo>
                      <a:pt x="13189" y="10273"/>
                      <a:pt x="13189" y="10273"/>
                      <a:pt x="13188" y="10273"/>
                    </a:cubicBezTo>
                    <a:cubicBezTo>
                      <a:pt x="12600" y="10273"/>
                      <a:pt x="11654" y="9293"/>
                      <a:pt x="11148" y="8941"/>
                    </a:cubicBezTo>
                    <a:cubicBezTo>
                      <a:pt x="10723" y="8646"/>
                      <a:pt x="10465" y="8487"/>
                      <a:pt x="10204" y="8487"/>
                    </a:cubicBezTo>
                    <a:cubicBezTo>
                      <a:pt x="9971" y="8487"/>
                      <a:pt x="9736" y="8613"/>
                      <a:pt x="9379" y="8884"/>
                    </a:cubicBezTo>
                    <a:cubicBezTo>
                      <a:pt x="8593" y="9480"/>
                      <a:pt x="7098" y="10342"/>
                      <a:pt x="7058" y="11468"/>
                    </a:cubicBezTo>
                    <a:cubicBezTo>
                      <a:pt x="7023" y="12488"/>
                      <a:pt x="8019" y="13810"/>
                      <a:pt x="8602" y="14690"/>
                    </a:cubicBezTo>
                    <a:cubicBezTo>
                      <a:pt x="8589" y="14695"/>
                      <a:pt x="8576" y="14701"/>
                      <a:pt x="8564" y="14707"/>
                    </a:cubicBezTo>
                    <a:cubicBezTo>
                      <a:pt x="8088" y="15047"/>
                      <a:pt x="7630" y="15413"/>
                      <a:pt x="7169" y="15770"/>
                    </a:cubicBezTo>
                    <a:cubicBezTo>
                      <a:pt x="6792" y="16063"/>
                      <a:pt x="6291" y="16348"/>
                      <a:pt x="5992" y="16734"/>
                    </a:cubicBezTo>
                    <a:cubicBezTo>
                      <a:pt x="5162" y="14281"/>
                      <a:pt x="4144" y="11889"/>
                      <a:pt x="3245" y="9463"/>
                    </a:cubicBezTo>
                    <a:cubicBezTo>
                      <a:pt x="2773" y="8186"/>
                      <a:pt x="2314" y="6905"/>
                      <a:pt x="1869" y="5619"/>
                    </a:cubicBezTo>
                    <a:cubicBezTo>
                      <a:pt x="1381" y="4211"/>
                      <a:pt x="606" y="3086"/>
                      <a:pt x="1687" y="1885"/>
                    </a:cubicBezTo>
                    <a:cubicBezTo>
                      <a:pt x="2232" y="1282"/>
                      <a:pt x="2693" y="1051"/>
                      <a:pt x="3148" y="1051"/>
                    </a:cubicBezTo>
                    <a:close/>
                    <a:moveTo>
                      <a:pt x="3115" y="1"/>
                    </a:moveTo>
                    <a:cubicBezTo>
                      <a:pt x="3114" y="1"/>
                      <a:pt x="3114" y="1"/>
                      <a:pt x="3113" y="1"/>
                    </a:cubicBezTo>
                    <a:cubicBezTo>
                      <a:pt x="2000" y="4"/>
                      <a:pt x="889" y="1565"/>
                      <a:pt x="140" y="2223"/>
                    </a:cubicBezTo>
                    <a:cubicBezTo>
                      <a:pt x="42" y="2311"/>
                      <a:pt x="1" y="2476"/>
                      <a:pt x="41" y="2599"/>
                    </a:cubicBezTo>
                    <a:cubicBezTo>
                      <a:pt x="1664" y="7536"/>
                      <a:pt x="3283" y="12647"/>
                      <a:pt x="5645" y="17291"/>
                    </a:cubicBezTo>
                    <a:cubicBezTo>
                      <a:pt x="5689" y="17378"/>
                      <a:pt x="5767" y="17415"/>
                      <a:pt x="5847" y="17415"/>
                    </a:cubicBezTo>
                    <a:cubicBezTo>
                      <a:pt x="5969" y="17415"/>
                      <a:pt x="6096" y="17331"/>
                      <a:pt x="6120" y="17208"/>
                    </a:cubicBezTo>
                    <a:cubicBezTo>
                      <a:pt x="6645" y="17078"/>
                      <a:pt x="7126" y="16596"/>
                      <a:pt x="7559" y="16277"/>
                    </a:cubicBezTo>
                    <a:cubicBezTo>
                      <a:pt x="8029" y="15929"/>
                      <a:pt x="8504" y="15588"/>
                      <a:pt x="8962" y="15223"/>
                    </a:cubicBezTo>
                    <a:cubicBezTo>
                      <a:pt x="9031" y="15170"/>
                      <a:pt x="9069" y="15086"/>
                      <a:pt x="9062" y="14997"/>
                    </a:cubicBezTo>
                    <a:cubicBezTo>
                      <a:pt x="9184" y="14957"/>
                      <a:pt x="9278" y="14844"/>
                      <a:pt x="9218" y="14695"/>
                    </a:cubicBezTo>
                    <a:cubicBezTo>
                      <a:pt x="8777" y="13601"/>
                      <a:pt x="7820" y="12413"/>
                      <a:pt x="8216" y="11296"/>
                    </a:cubicBezTo>
                    <a:cubicBezTo>
                      <a:pt x="8498" y="10505"/>
                      <a:pt x="8990" y="10045"/>
                      <a:pt x="9700" y="9579"/>
                    </a:cubicBezTo>
                    <a:cubicBezTo>
                      <a:pt x="9940" y="9422"/>
                      <a:pt x="10120" y="9357"/>
                      <a:pt x="10276" y="9357"/>
                    </a:cubicBezTo>
                    <a:cubicBezTo>
                      <a:pt x="10584" y="9357"/>
                      <a:pt x="10807" y="9609"/>
                      <a:pt x="11237" y="9920"/>
                    </a:cubicBezTo>
                    <a:cubicBezTo>
                      <a:pt x="11733" y="10276"/>
                      <a:pt x="12538" y="11125"/>
                      <a:pt x="13171" y="11134"/>
                    </a:cubicBezTo>
                    <a:cubicBezTo>
                      <a:pt x="13175" y="11134"/>
                      <a:pt x="13179" y="11134"/>
                      <a:pt x="13183" y="11134"/>
                    </a:cubicBezTo>
                    <a:cubicBezTo>
                      <a:pt x="14030" y="11134"/>
                      <a:pt x="15138" y="9873"/>
                      <a:pt x="15759" y="9408"/>
                    </a:cubicBezTo>
                    <a:cubicBezTo>
                      <a:pt x="15838" y="9350"/>
                      <a:pt x="15891" y="9266"/>
                      <a:pt x="15910" y="9171"/>
                    </a:cubicBezTo>
                    <a:cubicBezTo>
                      <a:pt x="16110" y="9048"/>
                      <a:pt x="16211" y="8785"/>
                      <a:pt x="15978" y="8604"/>
                    </a:cubicBezTo>
                    <a:cubicBezTo>
                      <a:pt x="12972" y="6279"/>
                      <a:pt x="9878" y="4073"/>
                      <a:pt x="6680" y="2021"/>
                    </a:cubicBezTo>
                    <a:cubicBezTo>
                      <a:pt x="5749" y="1426"/>
                      <a:pt x="4259" y="1"/>
                      <a:pt x="311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3"/>
              <p:cNvSpPr/>
              <p:nvPr/>
            </p:nvSpPr>
            <p:spPr>
              <a:xfrm>
                <a:off x="3004700" y="-35855"/>
                <a:ext cx="152192" cy="171982"/>
              </a:xfrm>
              <a:custGeom>
                <a:avLst/>
                <a:gdLst/>
                <a:ahLst/>
                <a:cxnLst/>
                <a:rect l="l" t="t" r="r" b="b"/>
                <a:pathLst>
                  <a:path w="4599" h="5197" extrusionOk="0">
                    <a:moveTo>
                      <a:pt x="1007" y="1230"/>
                    </a:moveTo>
                    <a:lnTo>
                      <a:pt x="2094" y="1964"/>
                    </a:lnTo>
                    <a:cubicBezTo>
                      <a:pt x="2607" y="2310"/>
                      <a:pt x="3350" y="2661"/>
                      <a:pt x="3837" y="3099"/>
                    </a:cubicBezTo>
                    <a:cubicBezTo>
                      <a:pt x="3413" y="3678"/>
                      <a:pt x="2639" y="4199"/>
                      <a:pt x="2165" y="4687"/>
                    </a:cubicBezTo>
                    <a:lnTo>
                      <a:pt x="2165" y="4686"/>
                    </a:lnTo>
                    <a:cubicBezTo>
                      <a:pt x="1799" y="3514"/>
                      <a:pt x="1347" y="2401"/>
                      <a:pt x="1007" y="1230"/>
                    </a:cubicBezTo>
                    <a:close/>
                    <a:moveTo>
                      <a:pt x="410" y="1"/>
                    </a:moveTo>
                    <a:cubicBezTo>
                      <a:pt x="189" y="1"/>
                      <a:pt x="0" y="248"/>
                      <a:pt x="50" y="477"/>
                    </a:cubicBezTo>
                    <a:cubicBezTo>
                      <a:pt x="379" y="1999"/>
                      <a:pt x="791" y="3707"/>
                      <a:pt x="1610" y="5047"/>
                    </a:cubicBezTo>
                    <a:cubicBezTo>
                      <a:pt x="1674" y="5152"/>
                      <a:pt x="1776" y="5197"/>
                      <a:pt x="1878" y="5197"/>
                    </a:cubicBezTo>
                    <a:cubicBezTo>
                      <a:pt x="1992" y="5197"/>
                      <a:pt x="2106" y="5141"/>
                      <a:pt x="2166" y="5047"/>
                    </a:cubicBezTo>
                    <a:cubicBezTo>
                      <a:pt x="2218" y="5095"/>
                      <a:pt x="2283" y="5119"/>
                      <a:pt x="2349" y="5119"/>
                    </a:cubicBezTo>
                    <a:cubicBezTo>
                      <a:pt x="2411" y="5119"/>
                      <a:pt x="2472" y="5098"/>
                      <a:pt x="2522" y="5055"/>
                    </a:cubicBezTo>
                    <a:cubicBezTo>
                      <a:pt x="3172" y="4531"/>
                      <a:pt x="4096" y="3940"/>
                      <a:pt x="4532" y="3221"/>
                    </a:cubicBezTo>
                    <a:cubicBezTo>
                      <a:pt x="4588" y="3133"/>
                      <a:pt x="4598" y="2984"/>
                      <a:pt x="4532" y="2895"/>
                    </a:cubicBezTo>
                    <a:cubicBezTo>
                      <a:pt x="4133" y="2358"/>
                      <a:pt x="3433" y="2013"/>
                      <a:pt x="2889" y="1635"/>
                    </a:cubicBezTo>
                    <a:cubicBezTo>
                      <a:pt x="2125" y="1106"/>
                      <a:pt x="1358" y="586"/>
                      <a:pt x="592" y="60"/>
                    </a:cubicBezTo>
                    <a:cubicBezTo>
                      <a:pt x="531" y="19"/>
                      <a:pt x="469" y="1"/>
                      <a:pt x="41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3" name="Google Shape;393;p23"/>
            <p:cNvGrpSpPr/>
            <p:nvPr/>
          </p:nvGrpSpPr>
          <p:grpSpPr>
            <a:xfrm>
              <a:off x="2775700" y="-243577"/>
              <a:ext cx="100965" cy="123965"/>
              <a:chOff x="2775700" y="-243577"/>
              <a:chExt cx="100965" cy="123965"/>
            </a:xfrm>
          </p:grpSpPr>
          <p:sp>
            <p:nvSpPr>
              <p:cNvPr id="394" name="Google Shape;394;p23"/>
              <p:cNvSpPr/>
              <p:nvPr/>
            </p:nvSpPr>
            <p:spPr>
              <a:xfrm>
                <a:off x="2805251" y="-184540"/>
                <a:ext cx="71414" cy="64927"/>
              </a:xfrm>
              <a:custGeom>
                <a:avLst/>
                <a:gdLst/>
                <a:ahLst/>
                <a:cxnLst/>
                <a:rect l="l" t="t" r="r" b="b"/>
                <a:pathLst>
                  <a:path w="2158" h="1962" extrusionOk="0">
                    <a:moveTo>
                      <a:pt x="1845" y="0"/>
                    </a:moveTo>
                    <a:cubicBezTo>
                      <a:pt x="874" y="0"/>
                      <a:pt x="44" y="853"/>
                      <a:pt x="4" y="1812"/>
                    </a:cubicBezTo>
                    <a:cubicBezTo>
                      <a:pt x="0" y="1913"/>
                      <a:pt x="69" y="1962"/>
                      <a:pt x="144" y="1962"/>
                    </a:cubicBezTo>
                    <a:cubicBezTo>
                      <a:pt x="222" y="1962"/>
                      <a:pt x="305" y="1910"/>
                      <a:pt x="318" y="1812"/>
                    </a:cubicBezTo>
                    <a:cubicBezTo>
                      <a:pt x="423" y="1008"/>
                      <a:pt x="1110" y="441"/>
                      <a:pt x="1901" y="397"/>
                    </a:cubicBezTo>
                    <a:cubicBezTo>
                      <a:pt x="2156" y="383"/>
                      <a:pt x="2157" y="11"/>
                      <a:pt x="1901" y="1"/>
                    </a:cubicBezTo>
                    <a:cubicBezTo>
                      <a:pt x="1883" y="1"/>
                      <a:pt x="1864" y="0"/>
                      <a:pt x="184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3"/>
              <p:cNvSpPr/>
              <p:nvPr/>
            </p:nvSpPr>
            <p:spPr>
              <a:xfrm>
                <a:off x="2775700" y="-243577"/>
                <a:ext cx="77999" cy="45833"/>
              </a:xfrm>
              <a:custGeom>
                <a:avLst/>
                <a:gdLst/>
                <a:ahLst/>
                <a:cxnLst/>
                <a:rect l="l" t="t" r="r" b="b"/>
                <a:pathLst>
                  <a:path w="2357" h="1385" extrusionOk="0">
                    <a:moveTo>
                      <a:pt x="2062" y="0"/>
                    </a:moveTo>
                    <a:cubicBezTo>
                      <a:pt x="2046" y="0"/>
                      <a:pt x="2030" y="2"/>
                      <a:pt x="2013" y="6"/>
                    </a:cubicBezTo>
                    <a:cubicBezTo>
                      <a:pt x="1286" y="159"/>
                      <a:pt x="595" y="594"/>
                      <a:pt x="97" y="1139"/>
                    </a:cubicBezTo>
                    <a:cubicBezTo>
                      <a:pt x="0" y="1247"/>
                      <a:pt x="92" y="1385"/>
                      <a:pt x="204" y="1385"/>
                    </a:cubicBezTo>
                    <a:cubicBezTo>
                      <a:pt x="236" y="1385"/>
                      <a:pt x="271" y="1373"/>
                      <a:pt x="303" y="1344"/>
                    </a:cubicBezTo>
                    <a:cubicBezTo>
                      <a:pt x="845" y="860"/>
                      <a:pt x="1425" y="586"/>
                      <a:pt x="2121" y="395"/>
                    </a:cubicBezTo>
                    <a:cubicBezTo>
                      <a:pt x="2356" y="332"/>
                      <a:pt x="2280" y="0"/>
                      <a:pt x="206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96" name="Google Shape;396;p23"/>
          <p:cNvGrpSpPr/>
          <p:nvPr/>
        </p:nvGrpSpPr>
        <p:grpSpPr>
          <a:xfrm>
            <a:off x="1588573" y="-296128"/>
            <a:ext cx="730914" cy="557013"/>
            <a:chOff x="1588573" y="-296128"/>
            <a:chExt cx="730914" cy="557013"/>
          </a:xfrm>
        </p:grpSpPr>
        <p:sp>
          <p:nvSpPr>
            <p:cNvPr id="397" name="Google Shape;397;p23"/>
            <p:cNvSpPr/>
            <p:nvPr/>
          </p:nvSpPr>
          <p:spPr>
            <a:xfrm>
              <a:off x="1588573" y="-164387"/>
              <a:ext cx="730914" cy="425272"/>
            </a:xfrm>
            <a:custGeom>
              <a:avLst/>
              <a:gdLst/>
              <a:ahLst/>
              <a:cxnLst/>
              <a:rect l="l" t="t" r="r" b="b"/>
              <a:pathLst>
                <a:path w="22087" h="12851" extrusionOk="0">
                  <a:moveTo>
                    <a:pt x="13076" y="718"/>
                  </a:moveTo>
                  <a:cubicBezTo>
                    <a:pt x="13509" y="718"/>
                    <a:pt x="13943" y="764"/>
                    <a:pt x="14375" y="866"/>
                  </a:cubicBezTo>
                  <a:cubicBezTo>
                    <a:pt x="15560" y="1145"/>
                    <a:pt x="16620" y="1866"/>
                    <a:pt x="17248" y="2852"/>
                  </a:cubicBezTo>
                  <a:cubicBezTo>
                    <a:pt x="12030" y="6069"/>
                    <a:pt x="6472" y="8435"/>
                    <a:pt x="615" y="10509"/>
                  </a:cubicBezTo>
                  <a:cubicBezTo>
                    <a:pt x="2867" y="7586"/>
                    <a:pt x="5282" y="4439"/>
                    <a:pt x="8374" y="2350"/>
                  </a:cubicBezTo>
                  <a:cubicBezTo>
                    <a:pt x="9750" y="1420"/>
                    <a:pt x="11399" y="718"/>
                    <a:pt x="13076" y="718"/>
                  </a:cubicBezTo>
                  <a:close/>
                  <a:moveTo>
                    <a:pt x="17614" y="3581"/>
                  </a:moveTo>
                  <a:cubicBezTo>
                    <a:pt x="17803" y="4084"/>
                    <a:pt x="17878" y="4621"/>
                    <a:pt x="17835" y="5157"/>
                  </a:cubicBezTo>
                  <a:cubicBezTo>
                    <a:pt x="17564" y="8544"/>
                    <a:pt x="13482" y="10809"/>
                    <a:pt x="10569" y="11616"/>
                  </a:cubicBezTo>
                  <a:cubicBezTo>
                    <a:pt x="9383" y="11946"/>
                    <a:pt x="8166" y="12109"/>
                    <a:pt x="6953" y="12109"/>
                  </a:cubicBezTo>
                  <a:cubicBezTo>
                    <a:pt x="5015" y="12109"/>
                    <a:pt x="3085" y="11692"/>
                    <a:pt x="1298" y="10869"/>
                  </a:cubicBezTo>
                  <a:cubicBezTo>
                    <a:pt x="7046" y="9441"/>
                    <a:pt x="12580" y="6798"/>
                    <a:pt x="17614" y="3581"/>
                  </a:cubicBezTo>
                  <a:close/>
                  <a:moveTo>
                    <a:pt x="21577" y="1"/>
                  </a:moveTo>
                  <a:cubicBezTo>
                    <a:pt x="21513" y="1"/>
                    <a:pt x="21444" y="23"/>
                    <a:pt x="21374" y="74"/>
                  </a:cubicBezTo>
                  <a:cubicBezTo>
                    <a:pt x="20235" y="913"/>
                    <a:pt x="19077" y="1701"/>
                    <a:pt x="17902" y="2445"/>
                  </a:cubicBezTo>
                  <a:cubicBezTo>
                    <a:pt x="16885" y="828"/>
                    <a:pt x="14933" y="96"/>
                    <a:pt x="12968" y="96"/>
                  </a:cubicBezTo>
                  <a:cubicBezTo>
                    <a:pt x="12025" y="96"/>
                    <a:pt x="11079" y="265"/>
                    <a:pt x="10232" y="586"/>
                  </a:cubicBezTo>
                  <a:cubicBezTo>
                    <a:pt x="6008" y="2188"/>
                    <a:pt x="2525" y="6640"/>
                    <a:pt x="172" y="10326"/>
                  </a:cubicBezTo>
                  <a:cubicBezTo>
                    <a:pt x="85" y="10464"/>
                    <a:pt x="153" y="10584"/>
                    <a:pt x="264" y="10634"/>
                  </a:cubicBezTo>
                  <a:cubicBezTo>
                    <a:pt x="1" y="10728"/>
                    <a:pt x="78" y="11097"/>
                    <a:pt x="329" y="11097"/>
                  </a:cubicBezTo>
                  <a:cubicBezTo>
                    <a:pt x="348" y="11097"/>
                    <a:pt x="368" y="11095"/>
                    <a:pt x="388" y="11091"/>
                  </a:cubicBezTo>
                  <a:cubicBezTo>
                    <a:pt x="399" y="11189"/>
                    <a:pt x="451" y="11279"/>
                    <a:pt x="568" y="11339"/>
                  </a:cubicBezTo>
                  <a:cubicBezTo>
                    <a:pt x="2577" y="12341"/>
                    <a:pt x="4772" y="12851"/>
                    <a:pt x="6973" y="12851"/>
                  </a:cubicBezTo>
                  <a:cubicBezTo>
                    <a:pt x="8775" y="12851"/>
                    <a:pt x="10581" y="12509"/>
                    <a:pt x="12290" y="11815"/>
                  </a:cubicBezTo>
                  <a:cubicBezTo>
                    <a:pt x="15194" y="10636"/>
                    <a:pt x="19164" y="7787"/>
                    <a:pt x="18542" y="4150"/>
                  </a:cubicBezTo>
                  <a:cubicBezTo>
                    <a:pt x="18486" y="3813"/>
                    <a:pt x="18394" y="3482"/>
                    <a:pt x="18268" y="3162"/>
                  </a:cubicBezTo>
                  <a:cubicBezTo>
                    <a:pt x="19463" y="2381"/>
                    <a:pt x="20627" y="1572"/>
                    <a:pt x="21762" y="736"/>
                  </a:cubicBezTo>
                  <a:cubicBezTo>
                    <a:pt x="22087" y="497"/>
                    <a:pt x="21882" y="1"/>
                    <a:pt x="2157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8" name="Google Shape;398;p23"/>
            <p:cNvGrpSpPr/>
            <p:nvPr/>
          </p:nvGrpSpPr>
          <p:grpSpPr>
            <a:xfrm>
              <a:off x="2028140" y="-296128"/>
              <a:ext cx="162319" cy="81341"/>
              <a:chOff x="2028140" y="-296128"/>
              <a:chExt cx="162319" cy="81341"/>
            </a:xfrm>
          </p:grpSpPr>
          <p:sp>
            <p:nvSpPr>
              <p:cNvPr id="399" name="Google Shape;399;p23"/>
              <p:cNvSpPr/>
              <p:nvPr/>
            </p:nvSpPr>
            <p:spPr>
              <a:xfrm>
                <a:off x="2028140" y="-264690"/>
                <a:ext cx="106194" cy="43153"/>
              </a:xfrm>
              <a:custGeom>
                <a:avLst/>
                <a:gdLst/>
                <a:ahLst/>
                <a:cxnLst/>
                <a:rect l="l" t="t" r="r" b="b"/>
                <a:pathLst>
                  <a:path w="3209" h="1304" extrusionOk="0">
                    <a:moveTo>
                      <a:pt x="650" y="1"/>
                    </a:moveTo>
                    <a:cubicBezTo>
                      <a:pt x="470" y="1"/>
                      <a:pt x="289" y="16"/>
                      <a:pt x="112" y="48"/>
                    </a:cubicBezTo>
                    <a:cubicBezTo>
                      <a:pt x="0" y="66"/>
                      <a:pt x="27" y="242"/>
                      <a:pt x="136" y="242"/>
                    </a:cubicBezTo>
                    <a:cubicBezTo>
                      <a:pt x="137" y="242"/>
                      <a:pt x="137" y="242"/>
                      <a:pt x="138" y="242"/>
                    </a:cubicBezTo>
                    <a:cubicBezTo>
                      <a:pt x="167" y="242"/>
                      <a:pt x="195" y="242"/>
                      <a:pt x="224" y="242"/>
                    </a:cubicBezTo>
                    <a:cubicBezTo>
                      <a:pt x="1263" y="242"/>
                      <a:pt x="2097" y="542"/>
                      <a:pt x="2875" y="1259"/>
                    </a:cubicBezTo>
                    <a:cubicBezTo>
                      <a:pt x="2908" y="1291"/>
                      <a:pt x="2945" y="1304"/>
                      <a:pt x="2981" y="1304"/>
                    </a:cubicBezTo>
                    <a:cubicBezTo>
                      <a:pt x="3103" y="1304"/>
                      <a:pt x="3209" y="1150"/>
                      <a:pt x="3098" y="1036"/>
                    </a:cubicBezTo>
                    <a:cubicBezTo>
                      <a:pt x="2473" y="388"/>
                      <a:pt x="1557" y="1"/>
                      <a:pt x="65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3"/>
              <p:cNvSpPr/>
              <p:nvPr/>
            </p:nvSpPr>
            <p:spPr>
              <a:xfrm>
                <a:off x="2090619" y="-296128"/>
                <a:ext cx="99840" cy="81341"/>
              </a:xfrm>
              <a:custGeom>
                <a:avLst/>
                <a:gdLst/>
                <a:ahLst/>
                <a:cxnLst/>
                <a:rect l="l" t="t" r="r" b="b"/>
                <a:pathLst>
                  <a:path w="3017" h="2458" extrusionOk="0">
                    <a:moveTo>
                      <a:pt x="170" y="1"/>
                    </a:moveTo>
                    <a:cubicBezTo>
                      <a:pt x="0" y="1"/>
                      <a:pt x="6" y="255"/>
                      <a:pt x="175" y="269"/>
                    </a:cubicBezTo>
                    <a:cubicBezTo>
                      <a:pt x="1380" y="368"/>
                      <a:pt x="2336" y="1192"/>
                      <a:pt x="2673" y="2343"/>
                    </a:cubicBezTo>
                    <a:cubicBezTo>
                      <a:pt x="2697" y="2423"/>
                      <a:pt x="2759" y="2458"/>
                      <a:pt x="2823" y="2458"/>
                    </a:cubicBezTo>
                    <a:cubicBezTo>
                      <a:pt x="2919" y="2458"/>
                      <a:pt x="3016" y="2379"/>
                      <a:pt x="2987" y="2255"/>
                    </a:cubicBezTo>
                    <a:cubicBezTo>
                      <a:pt x="2685" y="969"/>
                      <a:pt x="1484" y="36"/>
                      <a:pt x="175" y="1"/>
                    </a:cubicBezTo>
                    <a:cubicBezTo>
                      <a:pt x="173" y="1"/>
                      <a:pt x="172" y="1"/>
                      <a:pt x="17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01" name="Google Shape;401;p23"/>
          <p:cNvGrpSpPr/>
          <p:nvPr/>
        </p:nvGrpSpPr>
        <p:grpSpPr>
          <a:xfrm>
            <a:off x="1739309" y="566891"/>
            <a:ext cx="853058" cy="594507"/>
            <a:chOff x="1739309" y="566891"/>
            <a:chExt cx="853058" cy="594507"/>
          </a:xfrm>
        </p:grpSpPr>
        <p:grpSp>
          <p:nvGrpSpPr>
            <p:cNvPr id="402" name="Google Shape;402;p23"/>
            <p:cNvGrpSpPr/>
            <p:nvPr/>
          </p:nvGrpSpPr>
          <p:grpSpPr>
            <a:xfrm>
              <a:off x="1753572" y="566891"/>
              <a:ext cx="838796" cy="594507"/>
              <a:chOff x="1753572" y="566891"/>
              <a:chExt cx="838796" cy="594507"/>
            </a:xfrm>
          </p:grpSpPr>
          <p:sp>
            <p:nvSpPr>
              <p:cNvPr id="403" name="Google Shape;403;p23"/>
              <p:cNvSpPr/>
              <p:nvPr/>
            </p:nvSpPr>
            <p:spPr>
              <a:xfrm>
                <a:off x="1753572" y="566891"/>
                <a:ext cx="838796" cy="594507"/>
              </a:xfrm>
              <a:custGeom>
                <a:avLst/>
                <a:gdLst/>
                <a:ahLst/>
                <a:cxnLst/>
                <a:rect l="l" t="t" r="r" b="b"/>
                <a:pathLst>
                  <a:path w="25347" h="17965" extrusionOk="0">
                    <a:moveTo>
                      <a:pt x="12832" y="685"/>
                    </a:moveTo>
                    <a:cubicBezTo>
                      <a:pt x="13661" y="685"/>
                      <a:pt x="14497" y="764"/>
                      <a:pt x="15325" y="911"/>
                    </a:cubicBezTo>
                    <a:cubicBezTo>
                      <a:pt x="18804" y="1532"/>
                      <a:pt x="22034" y="3239"/>
                      <a:pt x="23291" y="6724"/>
                    </a:cubicBezTo>
                    <a:cubicBezTo>
                      <a:pt x="24519" y="10121"/>
                      <a:pt x="23761" y="13754"/>
                      <a:pt x="23017" y="17166"/>
                    </a:cubicBezTo>
                    <a:cubicBezTo>
                      <a:pt x="22507" y="17090"/>
                      <a:pt x="21998" y="17005"/>
                      <a:pt x="21490" y="16924"/>
                    </a:cubicBezTo>
                    <a:cubicBezTo>
                      <a:pt x="21537" y="16708"/>
                      <a:pt x="21582" y="16494"/>
                      <a:pt x="21626" y="16278"/>
                    </a:cubicBezTo>
                    <a:cubicBezTo>
                      <a:pt x="21668" y="16073"/>
                      <a:pt x="21492" y="15943"/>
                      <a:pt x="21333" y="15943"/>
                    </a:cubicBezTo>
                    <a:cubicBezTo>
                      <a:pt x="21226" y="15943"/>
                      <a:pt x="21128" y="16002"/>
                      <a:pt x="21110" y="16135"/>
                    </a:cubicBezTo>
                    <a:cubicBezTo>
                      <a:pt x="21078" y="16373"/>
                      <a:pt x="21046" y="16610"/>
                      <a:pt x="21017" y="16848"/>
                    </a:cubicBezTo>
                    <a:cubicBezTo>
                      <a:pt x="20415" y="16748"/>
                      <a:pt x="19813" y="16645"/>
                      <a:pt x="19211" y="16541"/>
                    </a:cubicBezTo>
                    <a:cubicBezTo>
                      <a:pt x="19289" y="16270"/>
                      <a:pt x="19363" y="15990"/>
                      <a:pt x="19358" y="15730"/>
                    </a:cubicBezTo>
                    <a:cubicBezTo>
                      <a:pt x="19356" y="15584"/>
                      <a:pt x="19214" y="15477"/>
                      <a:pt x="19082" y="15477"/>
                    </a:cubicBezTo>
                    <a:cubicBezTo>
                      <a:pt x="19005" y="15477"/>
                      <a:pt x="18931" y="15514"/>
                      <a:pt x="18891" y="15602"/>
                    </a:cubicBezTo>
                    <a:cubicBezTo>
                      <a:pt x="18776" y="15857"/>
                      <a:pt x="18730" y="16157"/>
                      <a:pt x="18692" y="16449"/>
                    </a:cubicBezTo>
                    <a:cubicBezTo>
                      <a:pt x="18064" y="16339"/>
                      <a:pt x="17436" y="16230"/>
                      <a:pt x="16809" y="16116"/>
                    </a:cubicBezTo>
                    <a:cubicBezTo>
                      <a:pt x="16999" y="15815"/>
                      <a:pt x="17154" y="15483"/>
                      <a:pt x="17241" y="15174"/>
                    </a:cubicBezTo>
                    <a:cubicBezTo>
                      <a:pt x="17295" y="14981"/>
                      <a:pt x="17151" y="14864"/>
                      <a:pt x="17002" y="14864"/>
                    </a:cubicBezTo>
                    <a:cubicBezTo>
                      <a:pt x="16901" y="14864"/>
                      <a:pt x="16798" y="14917"/>
                      <a:pt x="16751" y="15037"/>
                    </a:cubicBezTo>
                    <a:cubicBezTo>
                      <a:pt x="16658" y="15278"/>
                      <a:pt x="16587" y="15521"/>
                      <a:pt x="16479" y="15756"/>
                    </a:cubicBezTo>
                    <a:cubicBezTo>
                      <a:pt x="16434" y="15849"/>
                      <a:pt x="16385" y="15939"/>
                      <a:pt x="16336" y="16028"/>
                    </a:cubicBezTo>
                    <a:cubicBezTo>
                      <a:pt x="15622" y="15897"/>
                      <a:pt x="14910" y="15760"/>
                      <a:pt x="14198" y="15622"/>
                    </a:cubicBezTo>
                    <a:cubicBezTo>
                      <a:pt x="14236" y="15524"/>
                      <a:pt x="14275" y="15428"/>
                      <a:pt x="14316" y="15333"/>
                    </a:cubicBezTo>
                    <a:cubicBezTo>
                      <a:pt x="14409" y="15117"/>
                      <a:pt x="14547" y="14915"/>
                      <a:pt x="14610" y="14688"/>
                    </a:cubicBezTo>
                    <a:cubicBezTo>
                      <a:pt x="14653" y="14537"/>
                      <a:pt x="14511" y="14390"/>
                      <a:pt x="14372" y="14390"/>
                    </a:cubicBezTo>
                    <a:cubicBezTo>
                      <a:pt x="14318" y="14390"/>
                      <a:pt x="14266" y="14412"/>
                      <a:pt x="14224" y="14463"/>
                    </a:cubicBezTo>
                    <a:cubicBezTo>
                      <a:pt x="13996" y="14746"/>
                      <a:pt x="13860" y="15151"/>
                      <a:pt x="13786" y="15541"/>
                    </a:cubicBezTo>
                    <a:cubicBezTo>
                      <a:pt x="13097" y="15406"/>
                      <a:pt x="12408" y="15270"/>
                      <a:pt x="11718" y="15132"/>
                    </a:cubicBezTo>
                    <a:cubicBezTo>
                      <a:pt x="11823" y="14801"/>
                      <a:pt x="11944" y="14481"/>
                      <a:pt x="12104" y="14167"/>
                    </a:cubicBezTo>
                    <a:cubicBezTo>
                      <a:pt x="12208" y="13966"/>
                      <a:pt x="12051" y="13808"/>
                      <a:pt x="11888" y="13808"/>
                    </a:cubicBezTo>
                    <a:cubicBezTo>
                      <a:pt x="11797" y="13808"/>
                      <a:pt x="11704" y="13858"/>
                      <a:pt x="11654" y="13977"/>
                    </a:cubicBezTo>
                    <a:cubicBezTo>
                      <a:pt x="11509" y="14324"/>
                      <a:pt x="11397" y="14682"/>
                      <a:pt x="11322" y="15051"/>
                    </a:cubicBezTo>
                    <a:cubicBezTo>
                      <a:pt x="10659" y="14916"/>
                      <a:pt x="9995" y="14783"/>
                      <a:pt x="9334" y="14645"/>
                    </a:cubicBezTo>
                    <a:cubicBezTo>
                      <a:pt x="9513" y="14307"/>
                      <a:pt x="9692" y="13964"/>
                      <a:pt x="9807" y="13611"/>
                    </a:cubicBezTo>
                    <a:cubicBezTo>
                      <a:pt x="9862" y="13440"/>
                      <a:pt x="9718" y="13319"/>
                      <a:pt x="9574" y="13319"/>
                    </a:cubicBezTo>
                    <a:cubicBezTo>
                      <a:pt x="9498" y="13319"/>
                      <a:pt x="9422" y="13352"/>
                      <a:pt x="9375" y="13429"/>
                    </a:cubicBezTo>
                    <a:cubicBezTo>
                      <a:pt x="9165" y="13769"/>
                      <a:pt x="9012" y="14163"/>
                      <a:pt x="8862" y="14546"/>
                    </a:cubicBezTo>
                    <a:cubicBezTo>
                      <a:pt x="8202" y="14408"/>
                      <a:pt x="7540" y="14268"/>
                      <a:pt x="6880" y="14126"/>
                    </a:cubicBezTo>
                    <a:cubicBezTo>
                      <a:pt x="6946" y="13919"/>
                      <a:pt x="7009" y="13712"/>
                      <a:pt x="7076" y="13507"/>
                    </a:cubicBezTo>
                    <a:cubicBezTo>
                      <a:pt x="7136" y="13323"/>
                      <a:pt x="6976" y="13199"/>
                      <a:pt x="6823" y="13199"/>
                    </a:cubicBezTo>
                    <a:cubicBezTo>
                      <a:pt x="6723" y="13199"/>
                      <a:pt x="6626" y="13252"/>
                      <a:pt x="6595" y="13376"/>
                    </a:cubicBezTo>
                    <a:cubicBezTo>
                      <a:pt x="6540" y="13591"/>
                      <a:pt x="6480" y="13811"/>
                      <a:pt x="6422" y="14028"/>
                    </a:cubicBezTo>
                    <a:cubicBezTo>
                      <a:pt x="5872" y="13910"/>
                      <a:pt x="5323" y="13792"/>
                      <a:pt x="4771" y="13673"/>
                    </a:cubicBezTo>
                    <a:cubicBezTo>
                      <a:pt x="4898" y="13285"/>
                      <a:pt x="5009" y="12879"/>
                      <a:pt x="5058" y="12490"/>
                    </a:cubicBezTo>
                    <a:cubicBezTo>
                      <a:pt x="5076" y="12346"/>
                      <a:pt x="4972" y="12277"/>
                      <a:pt x="4860" y="12277"/>
                    </a:cubicBezTo>
                    <a:cubicBezTo>
                      <a:pt x="4761" y="12277"/>
                      <a:pt x="4654" y="12330"/>
                      <a:pt x="4615" y="12431"/>
                    </a:cubicBezTo>
                    <a:cubicBezTo>
                      <a:pt x="4477" y="12783"/>
                      <a:pt x="4388" y="13184"/>
                      <a:pt x="4318" y="13575"/>
                    </a:cubicBezTo>
                    <a:cubicBezTo>
                      <a:pt x="3743" y="13451"/>
                      <a:pt x="3169" y="13325"/>
                      <a:pt x="2595" y="13199"/>
                    </a:cubicBezTo>
                    <a:cubicBezTo>
                      <a:pt x="2775" y="12827"/>
                      <a:pt x="2947" y="12438"/>
                      <a:pt x="3076" y="12054"/>
                    </a:cubicBezTo>
                    <a:cubicBezTo>
                      <a:pt x="3127" y="11899"/>
                      <a:pt x="2981" y="11774"/>
                      <a:pt x="2845" y="11774"/>
                    </a:cubicBezTo>
                    <a:cubicBezTo>
                      <a:pt x="2775" y="11774"/>
                      <a:pt x="2708" y="11807"/>
                      <a:pt x="2671" y="11884"/>
                    </a:cubicBezTo>
                    <a:cubicBezTo>
                      <a:pt x="2486" y="12273"/>
                      <a:pt x="2336" y="12696"/>
                      <a:pt x="2201" y="13114"/>
                    </a:cubicBezTo>
                    <a:lnTo>
                      <a:pt x="535" y="12751"/>
                    </a:lnTo>
                    <a:cubicBezTo>
                      <a:pt x="1876" y="9530"/>
                      <a:pt x="2904" y="6293"/>
                      <a:pt x="5364" y="3685"/>
                    </a:cubicBezTo>
                    <a:cubicBezTo>
                      <a:pt x="7359" y="1569"/>
                      <a:pt x="10052" y="685"/>
                      <a:pt x="12832" y="685"/>
                    </a:cubicBezTo>
                    <a:close/>
                    <a:moveTo>
                      <a:pt x="12796" y="1"/>
                    </a:moveTo>
                    <a:cubicBezTo>
                      <a:pt x="10248" y="1"/>
                      <a:pt x="7710" y="688"/>
                      <a:pt x="5736" y="2383"/>
                    </a:cubicBezTo>
                    <a:cubicBezTo>
                      <a:pt x="2935" y="4789"/>
                      <a:pt x="578" y="9076"/>
                      <a:pt x="115" y="12743"/>
                    </a:cubicBezTo>
                    <a:cubicBezTo>
                      <a:pt x="112" y="12767"/>
                      <a:pt x="114" y="12792"/>
                      <a:pt x="120" y="12817"/>
                    </a:cubicBezTo>
                    <a:cubicBezTo>
                      <a:pt x="0" y="12959"/>
                      <a:pt x="14" y="13210"/>
                      <a:pt x="250" y="13279"/>
                    </a:cubicBezTo>
                    <a:cubicBezTo>
                      <a:pt x="7001" y="15267"/>
                      <a:pt x="14004" y="16604"/>
                      <a:pt x="20975" y="17644"/>
                    </a:cubicBezTo>
                    <a:cubicBezTo>
                      <a:pt x="21012" y="17695"/>
                      <a:pt x="21076" y="17723"/>
                      <a:pt x="21140" y="17723"/>
                    </a:cubicBezTo>
                    <a:cubicBezTo>
                      <a:pt x="21184" y="17723"/>
                      <a:pt x="21227" y="17711"/>
                      <a:pt x="21263" y="17685"/>
                    </a:cubicBezTo>
                    <a:cubicBezTo>
                      <a:pt x="21887" y="17779"/>
                      <a:pt x="22512" y="17872"/>
                      <a:pt x="23133" y="17960"/>
                    </a:cubicBezTo>
                    <a:cubicBezTo>
                      <a:pt x="23155" y="17963"/>
                      <a:pt x="23176" y="17964"/>
                      <a:pt x="23196" y="17964"/>
                    </a:cubicBezTo>
                    <a:cubicBezTo>
                      <a:pt x="23444" y="17964"/>
                      <a:pt x="23601" y="17749"/>
                      <a:pt x="23613" y="17548"/>
                    </a:cubicBezTo>
                    <a:cubicBezTo>
                      <a:pt x="23668" y="17502"/>
                      <a:pt x="23705" y="17439"/>
                      <a:pt x="23722" y="17368"/>
                    </a:cubicBezTo>
                    <a:cubicBezTo>
                      <a:pt x="24572" y="13628"/>
                      <a:pt x="25347" y="9588"/>
                      <a:pt x="23763" y="5926"/>
                    </a:cubicBezTo>
                    <a:cubicBezTo>
                      <a:pt x="22259" y="2449"/>
                      <a:pt x="18807" y="783"/>
                      <a:pt x="15224" y="201"/>
                    </a:cubicBezTo>
                    <a:cubicBezTo>
                      <a:pt x="14426" y="71"/>
                      <a:pt x="13610" y="1"/>
                      <a:pt x="1279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3"/>
              <p:cNvSpPr/>
              <p:nvPr/>
            </p:nvSpPr>
            <p:spPr>
              <a:xfrm>
                <a:off x="1978502" y="690823"/>
                <a:ext cx="424312" cy="302234"/>
              </a:xfrm>
              <a:custGeom>
                <a:avLst/>
                <a:gdLst/>
                <a:ahLst/>
                <a:cxnLst/>
                <a:rect l="l" t="t" r="r" b="b"/>
                <a:pathLst>
                  <a:path w="12822" h="9133" extrusionOk="0">
                    <a:moveTo>
                      <a:pt x="6900" y="673"/>
                    </a:moveTo>
                    <a:cubicBezTo>
                      <a:pt x="7010" y="673"/>
                      <a:pt x="7122" y="676"/>
                      <a:pt x="7234" y="681"/>
                    </a:cubicBezTo>
                    <a:cubicBezTo>
                      <a:pt x="11530" y="896"/>
                      <a:pt x="12036" y="4720"/>
                      <a:pt x="11720" y="8162"/>
                    </a:cubicBezTo>
                    <a:cubicBezTo>
                      <a:pt x="11248" y="8021"/>
                      <a:pt x="10697" y="7992"/>
                      <a:pt x="10247" y="7906"/>
                    </a:cubicBezTo>
                    <a:cubicBezTo>
                      <a:pt x="9116" y="7688"/>
                      <a:pt x="7986" y="7476"/>
                      <a:pt x="6854" y="7264"/>
                    </a:cubicBezTo>
                    <a:cubicBezTo>
                      <a:pt x="4765" y="6871"/>
                      <a:pt x="2675" y="6482"/>
                      <a:pt x="573" y="6168"/>
                    </a:cubicBezTo>
                    <a:cubicBezTo>
                      <a:pt x="1244" y="3083"/>
                      <a:pt x="3626" y="673"/>
                      <a:pt x="6900" y="673"/>
                    </a:cubicBezTo>
                    <a:close/>
                    <a:moveTo>
                      <a:pt x="6928" y="1"/>
                    </a:moveTo>
                    <a:cubicBezTo>
                      <a:pt x="3349" y="1"/>
                      <a:pt x="357" y="2743"/>
                      <a:pt x="11" y="6336"/>
                    </a:cubicBezTo>
                    <a:cubicBezTo>
                      <a:pt x="0" y="6446"/>
                      <a:pt x="66" y="6524"/>
                      <a:pt x="154" y="6561"/>
                    </a:cubicBezTo>
                    <a:cubicBezTo>
                      <a:pt x="183" y="6583"/>
                      <a:pt x="216" y="6598"/>
                      <a:pt x="252" y="6607"/>
                    </a:cubicBezTo>
                    <a:cubicBezTo>
                      <a:pt x="2152" y="7064"/>
                      <a:pt x="4067" y="7451"/>
                      <a:pt x="5983" y="7836"/>
                    </a:cubicBezTo>
                    <a:cubicBezTo>
                      <a:pt x="6885" y="8018"/>
                      <a:pt x="7787" y="8197"/>
                      <a:pt x="8691" y="8373"/>
                    </a:cubicBezTo>
                    <a:cubicBezTo>
                      <a:pt x="9472" y="8528"/>
                      <a:pt x="10760" y="8561"/>
                      <a:pt x="11550" y="8903"/>
                    </a:cubicBezTo>
                    <a:cubicBezTo>
                      <a:pt x="11581" y="8970"/>
                      <a:pt x="11634" y="9026"/>
                      <a:pt x="11702" y="9058"/>
                    </a:cubicBezTo>
                    <a:lnTo>
                      <a:pt x="11758" y="9085"/>
                    </a:lnTo>
                    <a:cubicBezTo>
                      <a:pt x="11822" y="9117"/>
                      <a:pt x="11886" y="9133"/>
                      <a:pt x="11947" y="9133"/>
                    </a:cubicBezTo>
                    <a:cubicBezTo>
                      <a:pt x="12073" y="9133"/>
                      <a:pt x="12189" y="9068"/>
                      <a:pt x="12273" y="8951"/>
                    </a:cubicBezTo>
                    <a:lnTo>
                      <a:pt x="12321" y="8886"/>
                    </a:lnTo>
                    <a:cubicBezTo>
                      <a:pt x="12363" y="8825"/>
                      <a:pt x="12382" y="8750"/>
                      <a:pt x="12374" y="8675"/>
                    </a:cubicBezTo>
                    <a:cubicBezTo>
                      <a:pt x="12382" y="8656"/>
                      <a:pt x="12388" y="8638"/>
                      <a:pt x="12391" y="8618"/>
                    </a:cubicBezTo>
                    <a:cubicBezTo>
                      <a:pt x="12821" y="4733"/>
                      <a:pt x="12224" y="424"/>
                      <a:pt x="7524" y="26"/>
                    </a:cubicBezTo>
                    <a:cubicBezTo>
                      <a:pt x="7323" y="9"/>
                      <a:pt x="7125" y="1"/>
                      <a:pt x="692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5" name="Google Shape;405;p23"/>
            <p:cNvGrpSpPr/>
            <p:nvPr/>
          </p:nvGrpSpPr>
          <p:grpSpPr>
            <a:xfrm>
              <a:off x="1739309" y="617821"/>
              <a:ext cx="85081" cy="113673"/>
              <a:chOff x="1739309" y="617821"/>
              <a:chExt cx="85081" cy="113673"/>
            </a:xfrm>
          </p:grpSpPr>
          <p:sp>
            <p:nvSpPr>
              <p:cNvPr id="406" name="Google Shape;406;p23"/>
              <p:cNvSpPr/>
              <p:nvPr/>
            </p:nvSpPr>
            <p:spPr>
              <a:xfrm>
                <a:off x="1764923" y="657466"/>
                <a:ext cx="59467" cy="74028"/>
              </a:xfrm>
              <a:custGeom>
                <a:avLst/>
                <a:gdLst/>
                <a:ahLst/>
                <a:cxnLst/>
                <a:rect l="l" t="t" r="r" b="b"/>
                <a:pathLst>
                  <a:path w="1797" h="2237" extrusionOk="0">
                    <a:moveTo>
                      <a:pt x="1588" y="1"/>
                    </a:moveTo>
                    <a:cubicBezTo>
                      <a:pt x="1562" y="1"/>
                      <a:pt x="1536" y="9"/>
                      <a:pt x="1510" y="29"/>
                    </a:cubicBezTo>
                    <a:cubicBezTo>
                      <a:pt x="837" y="548"/>
                      <a:pt x="354" y="1284"/>
                      <a:pt x="39" y="2068"/>
                    </a:cubicBezTo>
                    <a:cubicBezTo>
                      <a:pt x="1" y="2160"/>
                      <a:pt x="95" y="2237"/>
                      <a:pt x="180" y="2237"/>
                    </a:cubicBezTo>
                    <a:cubicBezTo>
                      <a:pt x="223" y="2237"/>
                      <a:pt x="264" y="2217"/>
                      <a:pt x="284" y="2170"/>
                    </a:cubicBezTo>
                    <a:cubicBezTo>
                      <a:pt x="610" y="1414"/>
                      <a:pt x="1097" y="826"/>
                      <a:pt x="1696" y="268"/>
                    </a:cubicBezTo>
                    <a:cubicBezTo>
                      <a:pt x="1796" y="173"/>
                      <a:pt x="1702" y="1"/>
                      <a:pt x="158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3"/>
              <p:cNvSpPr/>
              <p:nvPr/>
            </p:nvSpPr>
            <p:spPr>
              <a:xfrm>
                <a:off x="1739309" y="617821"/>
                <a:ext cx="55298" cy="57449"/>
              </a:xfrm>
              <a:custGeom>
                <a:avLst/>
                <a:gdLst/>
                <a:ahLst/>
                <a:cxnLst/>
                <a:rect l="l" t="t" r="r" b="b"/>
                <a:pathLst>
                  <a:path w="1671" h="1736" extrusionOk="0">
                    <a:moveTo>
                      <a:pt x="1416" y="1"/>
                    </a:moveTo>
                    <a:cubicBezTo>
                      <a:pt x="1388" y="1"/>
                      <a:pt x="1359" y="9"/>
                      <a:pt x="1330" y="28"/>
                    </a:cubicBezTo>
                    <a:cubicBezTo>
                      <a:pt x="788" y="394"/>
                      <a:pt x="353" y="947"/>
                      <a:pt x="58" y="1524"/>
                    </a:cubicBezTo>
                    <a:cubicBezTo>
                      <a:pt x="1" y="1636"/>
                      <a:pt x="92" y="1736"/>
                      <a:pt x="186" y="1736"/>
                    </a:cubicBezTo>
                    <a:cubicBezTo>
                      <a:pt x="228" y="1736"/>
                      <a:pt x="271" y="1715"/>
                      <a:pt x="301" y="1667"/>
                    </a:cubicBezTo>
                    <a:cubicBezTo>
                      <a:pt x="641" y="1125"/>
                      <a:pt x="1059" y="714"/>
                      <a:pt x="1545" y="305"/>
                    </a:cubicBezTo>
                    <a:cubicBezTo>
                      <a:pt x="1671" y="198"/>
                      <a:pt x="1555" y="1"/>
                      <a:pt x="141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08" name="Google Shape;408;p23"/>
          <p:cNvGrpSpPr/>
          <p:nvPr/>
        </p:nvGrpSpPr>
        <p:grpSpPr>
          <a:xfrm>
            <a:off x="291413" y="-295003"/>
            <a:ext cx="420937" cy="645006"/>
            <a:chOff x="291413" y="-295003"/>
            <a:chExt cx="420937" cy="645006"/>
          </a:xfrm>
        </p:grpSpPr>
        <p:sp>
          <p:nvSpPr>
            <p:cNvPr id="409" name="Google Shape;409;p23"/>
            <p:cNvSpPr/>
            <p:nvPr/>
          </p:nvSpPr>
          <p:spPr>
            <a:xfrm>
              <a:off x="291413" y="-295003"/>
              <a:ext cx="420937" cy="498274"/>
            </a:xfrm>
            <a:custGeom>
              <a:avLst/>
              <a:gdLst/>
              <a:ahLst/>
              <a:cxnLst/>
              <a:rect l="l" t="t" r="r" b="b"/>
              <a:pathLst>
                <a:path w="12720" h="15057" extrusionOk="0">
                  <a:moveTo>
                    <a:pt x="8495" y="811"/>
                  </a:moveTo>
                  <a:cubicBezTo>
                    <a:pt x="8826" y="1462"/>
                    <a:pt x="9135" y="2114"/>
                    <a:pt x="9433" y="2770"/>
                  </a:cubicBezTo>
                  <a:cubicBezTo>
                    <a:pt x="7201" y="4197"/>
                    <a:pt x="5260" y="5404"/>
                    <a:pt x="2592" y="5934"/>
                  </a:cubicBezTo>
                  <a:cubicBezTo>
                    <a:pt x="2591" y="5934"/>
                    <a:pt x="2589" y="5935"/>
                    <a:pt x="2588" y="5935"/>
                  </a:cubicBezTo>
                  <a:cubicBezTo>
                    <a:pt x="2148" y="5298"/>
                    <a:pt x="1667" y="4690"/>
                    <a:pt x="1150" y="4116"/>
                  </a:cubicBezTo>
                  <a:cubicBezTo>
                    <a:pt x="1152" y="4115"/>
                    <a:pt x="1154" y="4115"/>
                    <a:pt x="1157" y="4115"/>
                  </a:cubicBezTo>
                  <a:cubicBezTo>
                    <a:pt x="1159" y="4115"/>
                    <a:pt x="1161" y="4115"/>
                    <a:pt x="1163" y="4114"/>
                  </a:cubicBezTo>
                  <a:cubicBezTo>
                    <a:pt x="3740" y="3350"/>
                    <a:pt x="6202" y="2209"/>
                    <a:pt x="8495" y="811"/>
                  </a:cubicBezTo>
                  <a:close/>
                  <a:moveTo>
                    <a:pt x="10658" y="8127"/>
                  </a:moveTo>
                  <a:cubicBezTo>
                    <a:pt x="10937" y="8127"/>
                    <a:pt x="11224" y="8170"/>
                    <a:pt x="11512" y="8227"/>
                  </a:cubicBezTo>
                  <a:cubicBezTo>
                    <a:pt x="11670" y="8726"/>
                    <a:pt x="11823" y="9228"/>
                    <a:pt x="11969" y="9738"/>
                  </a:cubicBezTo>
                  <a:cubicBezTo>
                    <a:pt x="11990" y="9823"/>
                    <a:pt x="12044" y="9896"/>
                    <a:pt x="12119" y="9942"/>
                  </a:cubicBezTo>
                  <a:cubicBezTo>
                    <a:pt x="11914" y="10848"/>
                    <a:pt x="10995" y="11516"/>
                    <a:pt x="10157" y="11516"/>
                  </a:cubicBezTo>
                  <a:cubicBezTo>
                    <a:pt x="9588" y="11516"/>
                    <a:pt x="9056" y="11208"/>
                    <a:pt x="8812" y="10455"/>
                  </a:cubicBezTo>
                  <a:cubicBezTo>
                    <a:pt x="8602" y="9804"/>
                    <a:pt x="8863" y="9035"/>
                    <a:pt x="9368" y="8590"/>
                  </a:cubicBezTo>
                  <a:cubicBezTo>
                    <a:pt x="9764" y="8240"/>
                    <a:pt x="10202" y="8127"/>
                    <a:pt x="10658" y="8127"/>
                  </a:cubicBezTo>
                  <a:close/>
                  <a:moveTo>
                    <a:pt x="3446" y="11407"/>
                  </a:moveTo>
                  <a:cubicBezTo>
                    <a:pt x="3786" y="11407"/>
                    <a:pt x="4095" y="11506"/>
                    <a:pt x="4303" y="11734"/>
                  </a:cubicBezTo>
                  <a:cubicBezTo>
                    <a:pt x="4353" y="11789"/>
                    <a:pt x="4424" y="11821"/>
                    <a:pt x="4497" y="11821"/>
                  </a:cubicBezTo>
                  <a:cubicBezTo>
                    <a:pt x="4509" y="11821"/>
                    <a:pt x="4521" y="11820"/>
                    <a:pt x="4533" y="11818"/>
                  </a:cubicBezTo>
                  <a:cubicBezTo>
                    <a:pt x="4669" y="12275"/>
                    <a:pt x="4793" y="12737"/>
                    <a:pt x="4901" y="13212"/>
                  </a:cubicBezTo>
                  <a:cubicBezTo>
                    <a:pt x="4925" y="13322"/>
                    <a:pt x="5003" y="13394"/>
                    <a:pt x="5097" y="13434"/>
                  </a:cubicBezTo>
                  <a:cubicBezTo>
                    <a:pt x="4734" y="14057"/>
                    <a:pt x="4065" y="14389"/>
                    <a:pt x="3368" y="14389"/>
                  </a:cubicBezTo>
                  <a:cubicBezTo>
                    <a:pt x="2800" y="14389"/>
                    <a:pt x="2212" y="14168"/>
                    <a:pt x="1758" y="13704"/>
                  </a:cubicBezTo>
                  <a:cubicBezTo>
                    <a:pt x="689" y="12614"/>
                    <a:pt x="2256" y="11407"/>
                    <a:pt x="3446" y="11407"/>
                  </a:cubicBezTo>
                  <a:close/>
                  <a:moveTo>
                    <a:pt x="8465" y="1"/>
                  </a:moveTo>
                  <a:cubicBezTo>
                    <a:pt x="8337" y="1"/>
                    <a:pt x="8214" y="111"/>
                    <a:pt x="8230" y="252"/>
                  </a:cubicBezTo>
                  <a:cubicBezTo>
                    <a:pt x="8213" y="256"/>
                    <a:pt x="8195" y="262"/>
                    <a:pt x="8178" y="270"/>
                  </a:cubicBezTo>
                  <a:cubicBezTo>
                    <a:pt x="5885" y="1618"/>
                    <a:pt x="3521" y="2698"/>
                    <a:pt x="1030" y="3630"/>
                  </a:cubicBezTo>
                  <a:cubicBezTo>
                    <a:pt x="941" y="3661"/>
                    <a:pt x="879" y="3738"/>
                    <a:pt x="865" y="3830"/>
                  </a:cubicBezTo>
                  <a:cubicBezTo>
                    <a:pt x="842" y="3821"/>
                    <a:pt x="818" y="3818"/>
                    <a:pt x="794" y="3818"/>
                  </a:cubicBezTo>
                  <a:cubicBezTo>
                    <a:pt x="625" y="3818"/>
                    <a:pt x="452" y="4006"/>
                    <a:pt x="575" y="4171"/>
                  </a:cubicBezTo>
                  <a:cubicBezTo>
                    <a:pt x="2148" y="6262"/>
                    <a:pt x="3390" y="8455"/>
                    <a:pt x="4230" y="10869"/>
                  </a:cubicBezTo>
                  <a:cubicBezTo>
                    <a:pt x="3996" y="10752"/>
                    <a:pt x="3728" y="10698"/>
                    <a:pt x="3445" y="10698"/>
                  </a:cubicBezTo>
                  <a:cubicBezTo>
                    <a:pt x="1925" y="10698"/>
                    <a:pt x="1" y="12248"/>
                    <a:pt x="889" y="13754"/>
                  </a:cubicBezTo>
                  <a:cubicBezTo>
                    <a:pt x="1404" y="14627"/>
                    <a:pt x="2407" y="15057"/>
                    <a:pt x="3366" y="15057"/>
                  </a:cubicBezTo>
                  <a:cubicBezTo>
                    <a:pt x="4595" y="15057"/>
                    <a:pt x="5753" y="14352"/>
                    <a:pt x="5723" y="12968"/>
                  </a:cubicBezTo>
                  <a:cubicBezTo>
                    <a:pt x="5723" y="12958"/>
                    <a:pt x="5729" y="12949"/>
                    <a:pt x="5728" y="12936"/>
                  </a:cubicBezTo>
                  <a:cubicBezTo>
                    <a:pt x="5726" y="12930"/>
                    <a:pt x="5723" y="12924"/>
                    <a:pt x="5723" y="12918"/>
                  </a:cubicBezTo>
                  <a:cubicBezTo>
                    <a:pt x="5718" y="12808"/>
                    <a:pt x="5708" y="12697"/>
                    <a:pt x="5691" y="12589"/>
                  </a:cubicBezTo>
                  <a:cubicBezTo>
                    <a:pt x="5676" y="12505"/>
                    <a:pt x="5619" y="12472"/>
                    <a:pt x="5558" y="12472"/>
                  </a:cubicBezTo>
                  <a:cubicBezTo>
                    <a:pt x="5555" y="12472"/>
                    <a:pt x="5553" y="12472"/>
                    <a:pt x="5550" y="12472"/>
                  </a:cubicBezTo>
                  <a:cubicBezTo>
                    <a:pt x="5504" y="12380"/>
                    <a:pt x="5458" y="12290"/>
                    <a:pt x="5418" y="12203"/>
                  </a:cubicBezTo>
                  <a:cubicBezTo>
                    <a:pt x="5412" y="12189"/>
                    <a:pt x="5404" y="12178"/>
                    <a:pt x="5394" y="12169"/>
                  </a:cubicBezTo>
                  <a:cubicBezTo>
                    <a:pt x="5343" y="11965"/>
                    <a:pt x="5293" y="11763"/>
                    <a:pt x="5233" y="11564"/>
                  </a:cubicBezTo>
                  <a:cubicBezTo>
                    <a:pt x="5121" y="11178"/>
                    <a:pt x="4999" y="10797"/>
                    <a:pt x="4864" y="10420"/>
                  </a:cubicBezTo>
                  <a:cubicBezTo>
                    <a:pt x="4587" y="9636"/>
                    <a:pt x="4260" y="8868"/>
                    <a:pt x="3890" y="8124"/>
                  </a:cubicBezTo>
                  <a:cubicBezTo>
                    <a:pt x="3585" y="7524"/>
                    <a:pt x="3248" y="6940"/>
                    <a:pt x="2877" y="6377"/>
                  </a:cubicBezTo>
                  <a:cubicBezTo>
                    <a:pt x="5262" y="6043"/>
                    <a:pt x="7959" y="5098"/>
                    <a:pt x="9696" y="3367"/>
                  </a:cubicBezTo>
                  <a:cubicBezTo>
                    <a:pt x="10284" y="4718"/>
                    <a:pt x="10802" y="6090"/>
                    <a:pt x="11269" y="7495"/>
                  </a:cubicBezTo>
                  <a:cubicBezTo>
                    <a:pt x="11084" y="7447"/>
                    <a:pt x="10897" y="7425"/>
                    <a:pt x="10710" y="7425"/>
                  </a:cubicBezTo>
                  <a:cubicBezTo>
                    <a:pt x="8966" y="7425"/>
                    <a:pt x="7318" y="9384"/>
                    <a:pt x="8362" y="11120"/>
                  </a:cubicBezTo>
                  <a:cubicBezTo>
                    <a:pt x="8771" y="11798"/>
                    <a:pt x="9512" y="12210"/>
                    <a:pt x="10273" y="12210"/>
                  </a:cubicBezTo>
                  <a:cubicBezTo>
                    <a:pt x="10536" y="12210"/>
                    <a:pt x="10801" y="12161"/>
                    <a:pt x="11056" y="12057"/>
                  </a:cubicBezTo>
                  <a:cubicBezTo>
                    <a:pt x="11947" y="11694"/>
                    <a:pt x="12719" y="10766"/>
                    <a:pt x="12643" y="9789"/>
                  </a:cubicBezTo>
                  <a:cubicBezTo>
                    <a:pt x="12683" y="9714"/>
                    <a:pt x="12693" y="9625"/>
                    <a:pt x="12675" y="9542"/>
                  </a:cubicBezTo>
                  <a:cubicBezTo>
                    <a:pt x="11950" y="6207"/>
                    <a:pt x="10541" y="2950"/>
                    <a:pt x="8654" y="109"/>
                  </a:cubicBezTo>
                  <a:cubicBezTo>
                    <a:pt x="8604" y="33"/>
                    <a:pt x="8534" y="1"/>
                    <a:pt x="846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0" name="Google Shape;410;p23"/>
            <p:cNvGrpSpPr/>
            <p:nvPr/>
          </p:nvGrpSpPr>
          <p:grpSpPr>
            <a:xfrm>
              <a:off x="317622" y="261977"/>
              <a:ext cx="171618" cy="88026"/>
              <a:chOff x="317622" y="261977"/>
              <a:chExt cx="171618" cy="88026"/>
            </a:xfrm>
          </p:grpSpPr>
          <p:sp>
            <p:nvSpPr>
              <p:cNvPr id="411" name="Google Shape;411;p23"/>
              <p:cNvSpPr/>
              <p:nvPr/>
            </p:nvSpPr>
            <p:spPr>
              <a:xfrm>
                <a:off x="317622" y="261977"/>
                <a:ext cx="146732" cy="34879"/>
              </a:xfrm>
              <a:custGeom>
                <a:avLst/>
                <a:gdLst/>
                <a:ahLst/>
                <a:cxnLst/>
                <a:rect l="l" t="t" r="r" b="b"/>
                <a:pathLst>
                  <a:path w="4434" h="1054" extrusionOk="0">
                    <a:moveTo>
                      <a:pt x="140" y="0"/>
                    </a:moveTo>
                    <a:cubicBezTo>
                      <a:pt x="66" y="0"/>
                      <a:pt x="1" y="106"/>
                      <a:pt x="70" y="163"/>
                    </a:cubicBezTo>
                    <a:cubicBezTo>
                      <a:pt x="808" y="752"/>
                      <a:pt x="1715" y="1054"/>
                      <a:pt x="2630" y="1054"/>
                    </a:cubicBezTo>
                    <a:cubicBezTo>
                      <a:pt x="3193" y="1054"/>
                      <a:pt x="3759" y="939"/>
                      <a:pt x="4291" y="708"/>
                    </a:cubicBezTo>
                    <a:cubicBezTo>
                      <a:pt x="4433" y="646"/>
                      <a:pt x="4356" y="416"/>
                      <a:pt x="4222" y="416"/>
                    </a:cubicBezTo>
                    <a:cubicBezTo>
                      <a:pt x="4206" y="416"/>
                      <a:pt x="4190" y="419"/>
                      <a:pt x="4173" y="426"/>
                    </a:cubicBezTo>
                    <a:cubicBezTo>
                      <a:pt x="3620" y="654"/>
                      <a:pt x="3067" y="768"/>
                      <a:pt x="2524" y="768"/>
                    </a:cubicBezTo>
                    <a:cubicBezTo>
                      <a:pt x="1714" y="768"/>
                      <a:pt x="924" y="515"/>
                      <a:pt x="185" y="14"/>
                    </a:cubicBezTo>
                    <a:cubicBezTo>
                      <a:pt x="170" y="4"/>
                      <a:pt x="155" y="0"/>
                      <a:pt x="14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3"/>
              <p:cNvSpPr/>
              <p:nvPr/>
            </p:nvSpPr>
            <p:spPr>
              <a:xfrm>
                <a:off x="371629" y="323099"/>
                <a:ext cx="117611" cy="26904"/>
              </a:xfrm>
              <a:custGeom>
                <a:avLst/>
                <a:gdLst/>
                <a:ahLst/>
                <a:cxnLst/>
                <a:rect l="l" t="t" r="r" b="b"/>
                <a:pathLst>
                  <a:path w="3554" h="813" extrusionOk="0">
                    <a:moveTo>
                      <a:pt x="3298" y="1"/>
                    </a:moveTo>
                    <a:cubicBezTo>
                      <a:pt x="3271" y="1"/>
                      <a:pt x="3243" y="7"/>
                      <a:pt x="3215" y="22"/>
                    </a:cubicBezTo>
                    <a:cubicBezTo>
                      <a:pt x="2616" y="331"/>
                      <a:pt x="2004" y="499"/>
                      <a:pt x="1377" y="499"/>
                    </a:cubicBezTo>
                    <a:cubicBezTo>
                      <a:pt x="995" y="499"/>
                      <a:pt x="607" y="436"/>
                      <a:pt x="213" y="305"/>
                    </a:cubicBezTo>
                    <a:cubicBezTo>
                      <a:pt x="197" y="300"/>
                      <a:pt x="182" y="297"/>
                      <a:pt x="168" y="297"/>
                    </a:cubicBezTo>
                    <a:cubicBezTo>
                      <a:pt x="40" y="297"/>
                      <a:pt x="0" y="507"/>
                      <a:pt x="142" y="559"/>
                    </a:cubicBezTo>
                    <a:cubicBezTo>
                      <a:pt x="594" y="726"/>
                      <a:pt x="1071" y="813"/>
                      <a:pt x="1545" y="813"/>
                    </a:cubicBezTo>
                    <a:cubicBezTo>
                      <a:pt x="2186" y="813"/>
                      <a:pt x="2823" y="654"/>
                      <a:pt x="3389" y="319"/>
                    </a:cubicBezTo>
                    <a:cubicBezTo>
                      <a:pt x="3553" y="222"/>
                      <a:pt x="3453" y="1"/>
                      <a:pt x="329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13" name="Google Shape;413;p23"/>
          <p:cNvGrpSpPr/>
          <p:nvPr/>
        </p:nvGrpSpPr>
        <p:grpSpPr>
          <a:xfrm>
            <a:off x="1090246" y="1280862"/>
            <a:ext cx="693917" cy="709106"/>
            <a:chOff x="1214230" y="1280862"/>
            <a:chExt cx="693917" cy="709106"/>
          </a:xfrm>
        </p:grpSpPr>
        <p:sp>
          <p:nvSpPr>
            <p:cNvPr id="414" name="Google Shape;414;p23"/>
            <p:cNvSpPr/>
            <p:nvPr/>
          </p:nvSpPr>
          <p:spPr>
            <a:xfrm>
              <a:off x="1265424" y="1280862"/>
              <a:ext cx="642723" cy="709106"/>
            </a:xfrm>
            <a:custGeom>
              <a:avLst/>
              <a:gdLst/>
              <a:ahLst/>
              <a:cxnLst/>
              <a:rect l="l" t="t" r="r" b="b"/>
              <a:pathLst>
                <a:path w="19422" h="21428" extrusionOk="0">
                  <a:moveTo>
                    <a:pt x="11308" y="8253"/>
                  </a:moveTo>
                  <a:cubicBezTo>
                    <a:pt x="11936" y="10788"/>
                    <a:pt x="13471" y="13229"/>
                    <a:pt x="14823" y="15298"/>
                  </a:cubicBezTo>
                  <a:cubicBezTo>
                    <a:pt x="14873" y="15379"/>
                    <a:pt x="14961" y="15427"/>
                    <a:pt x="15053" y="15427"/>
                  </a:cubicBezTo>
                  <a:cubicBezTo>
                    <a:pt x="15066" y="15427"/>
                    <a:pt x="15078" y="15426"/>
                    <a:pt x="15091" y="15424"/>
                  </a:cubicBezTo>
                  <a:lnTo>
                    <a:pt x="15091" y="15424"/>
                  </a:lnTo>
                  <a:cubicBezTo>
                    <a:pt x="14714" y="15724"/>
                    <a:pt x="14284" y="15938"/>
                    <a:pt x="13820" y="16092"/>
                  </a:cubicBezTo>
                  <a:cubicBezTo>
                    <a:pt x="13560" y="14630"/>
                    <a:pt x="12011" y="13200"/>
                    <a:pt x="11128" y="12143"/>
                  </a:cubicBezTo>
                  <a:cubicBezTo>
                    <a:pt x="10213" y="11051"/>
                    <a:pt x="9244" y="9974"/>
                    <a:pt x="8217" y="8964"/>
                  </a:cubicBezTo>
                  <a:cubicBezTo>
                    <a:pt x="9048" y="8434"/>
                    <a:pt x="10454" y="8287"/>
                    <a:pt x="11308" y="8253"/>
                  </a:cubicBezTo>
                  <a:close/>
                  <a:moveTo>
                    <a:pt x="11166" y="759"/>
                  </a:moveTo>
                  <a:cubicBezTo>
                    <a:pt x="12502" y="759"/>
                    <a:pt x="13804" y="1049"/>
                    <a:pt x="14874" y="1756"/>
                  </a:cubicBezTo>
                  <a:cubicBezTo>
                    <a:pt x="18211" y="3960"/>
                    <a:pt x="16891" y="8322"/>
                    <a:pt x="14502" y="10604"/>
                  </a:cubicBezTo>
                  <a:cubicBezTo>
                    <a:pt x="14318" y="10780"/>
                    <a:pt x="14371" y="11008"/>
                    <a:pt x="14514" y="11144"/>
                  </a:cubicBezTo>
                  <a:lnTo>
                    <a:pt x="14514" y="11148"/>
                  </a:lnTo>
                  <a:cubicBezTo>
                    <a:pt x="14771" y="12270"/>
                    <a:pt x="15312" y="13414"/>
                    <a:pt x="15972" y="14355"/>
                  </a:cubicBezTo>
                  <a:cubicBezTo>
                    <a:pt x="15807" y="14670"/>
                    <a:pt x="15594" y="14957"/>
                    <a:pt x="15339" y="15205"/>
                  </a:cubicBezTo>
                  <a:cubicBezTo>
                    <a:pt x="15355" y="15139"/>
                    <a:pt x="15342" y="15070"/>
                    <a:pt x="15309" y="15012"/>
                  </a:cubicBezTo>
                  <a:cubicBezTo>
                    <a:pt x="14013" y="12722"/>
                    <a:pt x="12926" y="10607"/>
                    <a:pt x="12213" y="8224"/>
                  </a:cubicBezTo>
                  <a:cubicBezTo>
                    <a:pt x="12832" y="8179"/>
                    <a:pt x="13390" y="8029"/>
                    <a:pt x="13866" y="7556"/>
                  </a:cubicBezTo>
                  <a:cubicBezTo>
                    <a:pt x="14074" y="7348"/>
                    <a:pt x="13877" y="7062"/>
                    <a:pt x="13650" y="7062"/>
                  </a:cubicBezTo>
                  <a:cubicBezTo>
                    <a:pt x="13584" y="7062"/>
                    <a:pt x="13516" y="7086"/>
                    <a:pt x="13454" y="7142"/>
                  </a:cubicBezTo>
                  <a:cubicBezTo>
                    <a:pt x="13034" y="7525"/>
                    <a:pt x="12558" y="7626"/>
                    <a:pt x="12060" y="7649"/>
                  </a:cubicBezTo>
                  <a:cubicBezTo>
                    <a:pt x="11890" y="7014"/>
                    <a:pt x="11739" y="6363"/>
                    <a:pt x="11624" y="5678"/>
                  </a:cubicBezTo>
                  <a:cubicBezTo>
                    <a:pt x="11598" y="5524"/>
                    <a:pt x="11483" y="5456"/>
                    <a:pt x="11359" y="5456"/>
                  </a:cubicBezTo>
                  <a:cubicBezTo>
                    <a:pt x="11198" y="5456"/>
                    <a:pt x="11023" y="5571"/>
                    <a:pt x="11017" y="5759"/>
                  </a:cubicBezTo>
                  <a:cubicBezTo>
                    <a:pt x="11002" y="6395"/>
                    <a:pt x="11056" y="7029"/>
                    <a:pt x="11175" y="7652"/>
                  </a:cubicBezTo>
                  <a:cubicBezTo>
                    <a:pt x="11066" y="7652"/>
                    <a:pt x="10956" y="7656"/>
                    <a:pt x="10847" y="7662"/>
                  </a:cubicBezTo>
                  <a:cubicBezTo>
                    <a:pt x="10179" y="7700"/>
                    <a:pt x="9539" y="7841"/>
                    <a:pt x="8925" y="8107"/>
                  </a:cubicBezTo>
                  <a:cubicBezTo>
                    <a:pt x="8599" y="8250"/>
                    <a:pt x="8231" y="8434"/>
                    <a:pt x="7913" y="8666"/>
                  </a:cubicBezTo>
                  <a:cubicBezTo>
                    <a:pt x="7262" y="8043"/>
                    <a:pt x="6588" y="7446"/>
                    <a:pt x="5886" y="6890"/>
                  </a:cubicBezTo>
                  <a:cubicBezTo>
                    <a:pt x="5816" y="6822"/>
                    <a:pt x="5736" y="6794"/>
                    <a:pt x="5660" y="6794"/>
                  </a:cubicBezTo>
                  <a:cubicBezTo>
                    <a:pt x="5393" y="6794"/>
                    <a:pt x="5157" y="7138"/>
                    <a:pt x="5406" y="7372"/>
                  </a:cubicBezTo>
                  <a:cubicBezTo>
                    <a:pt x="6061" y="7989"/>
                    <a:pt x="6720" y="8596"/>
                    <a:pt x="7371" y="9213"/>
                  </a:cubicBezTo>
                  <a:cubicBezTo>
                    <a:pt x="7193" y="9481"/>
                    <a:pt x="7103" y="9792"/>
                    <a:pt x="7176" y="10154"/>
                  </a:cubicBezTo>
                  <a:cubicBezTo>
                    <a:pt x="7194" y="10247"/>
                    <a:pt x="7272" y="10289"/>
                    <a:pt x="7353" y="10289"/>
                  </a:cubicBezTo>
                  <a:cubicBezTo>
                    <a:pt x="7453" y="10289"/>
                    <a:pt x="7557" y="10222"/>
                    <a:pt x="7550" y="10103"/>
                  </a:cubicBezTo>
                  <a:cubicBezTo>
                    <a:pt x="7536" y="9896"/>
                    <a:pt x="7582" y="9689"/>
                    <a:pt x="7681" y="9509"/>
                  </a:cubicBezTo>
                  <a:cubicBezTo>
                    <a:pt x="8345" y="10141"/>
                    <a:pt x="8997" y="10786"/>
                    <a:pt x="9620" y="11466"/>
                  </a:cubicBezTo>
                  <a:cubicBezTo>
                    <a:pt x="10248" y="12151"/>
                    <a:pt x="10855" y="12852"/>
                    <a:pt x="11443" y="13571"/>
                  </a:cubicBezTo>
                  <a:cubicBezTo>
                    <a:pt x="12057" y="14324"/>
                    <a:pt x="13051" y="15226"/>
                    <a:pt x="13315" y="16232"/>
                  </a:cubicBezTo>
                  <a:cubicBezTo>
                    <a:pt x="12639" y="16387"/>
                    <a:pt x="11919" y="16439"/>
                    <a:pt x="11221" y="16456"/>
                  </a:cubicBezTo>
                  <a:lnTo>
                    <a:pt x="11221" y="16454"/>
                  </a:lnTo>
                  <a:cubicBezTo>
                    <a:pt x="11212" y="16454"/>
                    <a:pt x="11207" y="16459"/>
                    <a:pt x="11200" y="16459"/>
                  </a:cubicBezTo>
                  <a:cubicBezTo>
                    <a:pt x="10864" y="15477"/>
                    <a:pt x="10264" y="14327"/>
                    <a:pt x="9437" y="13687"/>
                  </a:cubicBezTo>
                  <a:cubicBezTo>
                    <a:pt x="9373" y="13639"/>
                    <a:pt x="9295" y="13613"/>
                    <a:pt x="9216" y="13613"/>
                  </a:cubicBezTo>
                  <a:cubicBezTo>
                    <a:pt x="9211" y="13613"/>
                    <a:pt x="9207" y="13613"/>
                    <a:pt x="9202" y="13613"/>
                  </a:cubicBezTo>
                  <a:cubicBezTo>
                    <a:pt x="9159" y="13584"/>
                    <a:pt x="9110" y="13566"/>
                    <a:pt x="9058" y="13563"/>
                  </a:cubicBezTo>
                  <a:cubicBezTo>
                    <a:pt x="5974" y="13373"/>
                    <a:pt x="1299" y="12894"/>
                    <a:pt x="1191" y="8826"/>
                  </a:cubicBezTo>
                  <a:cubicBezTo>
                    <a:pt x="1109" y="5810"/>
                    <a:pt x="3647" y="3257"/>
                    <a:pt x="6154" y="1987"/>
                  </a:cubicBezTo>
                  <a:cubicBezTo>
                    <a:pt x="7581" y="1265"/>
                    <a:pt x="9403" y="759"/>
                    <a:pt x="11166" y="759"/>
                  </a:cubicBezTo>
                  <a:close/>
                  <a:moveTo>
                    <a:pt x="18109" y="16291"/>
                  </a:moveTo>
                  <a:cubicBezTo>
                    <a:pt x="18265" y="16487"/>
                    <a:pt x="18409" y="16693"/>
                    <a:pt x="18517" y="16920"/>
                  </a:cubicBezTo>
                  <a:cubicBezTo>
                    <a:pt x="18579" y="17052"/>
                    <a:pt x="18631" y="17188"/>
                    <a:pt x="18674" y="17328"/>
                  </a:cubicBezTo>
                  <a:cubicBezTo>
                    <a:pt x="18694" y="17395"/>
                    <a:pt x="18712" y="17462"/>
                    <a:pt x="18729" y="17528"/>
                  </a:cubicBezTo>
                  <a:cubicBezTo>
                    <a:pt x="18634" y="17571"/>
                    <a:pt x="18568" y="17658"/>
                    <a:pt x="18553" y="17761"/>
                  </a:cubicBezTo>
                  <a:cubicBezTo>
                    <a:pt x="18543" y="17834"/>
                    <a:pt x="18559" y="17910"/>
                    <a:pt x="18599" y="17972"/>
                  </a:cubicBezTo>
                  <a:cubicBezTo>
                    <a:pt x="17318" y="19750"/>
                    <a:pt x="15738" y="20868"/>
                    <a:pt x="13415" y="20868"/>
                  </a:cubicBezTo>
                  <a:cubicBezTo>
                    <a:pt x="13369" y="20868"/>
                    <a:pt x="13322" y="20868"/>
                    <a:pt x="13275" y="20867"/>
                  </a:cubicBezTo>
                  <a:cubicBezTo>
                    <a:pt x="13255" y="20869"/>
                    <a:pt x="13235" y="20872"/>
                    <a:pt x="13217" y="20878"/>
                  </a:cubicBezTo>
                  <a:cubicBezTo>
                    <a:pt x="12520" y="20486"/>
                    <a:pt x="12178" y="19948"/>
                    <a:pt x="12160" y="19129"/>
                  </a:cubicBezTo>
                  <a:lnTo>
                    <a:pt x="12160" y="19129"/>
                  </a:lnTo>
                  <a:cubicBezTo>
                    <a:pt x="12171" y="19132"/>
                    <a:pt x="12177" y="19139"/>
                    <a:pt x="12189" y="19141"/>
                  </a:cubicBezTo>
                  <a:cubicBezTo>
                    <a:pt x="12369" y="19158"/>
                    <a:pt x="12548" y="19166"/>
                    <a:pt x="12726" y="19166"/>
                  </a:cubicBezTo>
                  <a:cubicBezTo>
                    <a:pt x="14857" y="19166"/>
                    <a:pt x="16839" y="17971"/>
                    <a:pt x="18109" y="16291"/>
                  </a:cubicBezTo>
                  <a:close/>
                  <a:moveTo>
                    <a:pt x="11201" y="1"/>
                  </a:moveTo>
                  <a:cubicBezTo>
                    <a:pt x="9458" y="1"/>
                    <a:pt x="7673" y="442"/>
                    <a:pt x="6260" y="1082"/>
                  </a:cubicBezTo>
                  <a:cubicBezTo>
                    <a:pt x="3185" y="2474"/>
                    <a:pt x="1" y="5677"/>
                    <a:pt x="458" y="9345"/>
                  </a:cubicBezTo>
                  <a:cubicBezTo>
                    <a:pt x="962" y="13377"/>
                    <a:pt x="5312" y="14132"/>
                    <a:pt x="8667" y="14132"/>
                  </a:cubicBezTo>
                  <a:cubicBezTo>
                    <a:pt x="8750" y="14132"/>
                    <a:pt x="8833" y="14132"/>
                    <a:pt x="8914" y="14131"/>
                  </a:cubicBezTo>
                  <a:cubicBezTo>
                    <a:pt x="9219" y="14557"/>
                    <a:pt x="9591" y="14934"/>
                    <a:pt x="9904" y="15356"/>
                  </a:cubicBezTo>
                  <a:cubicBezTo>
                    <a:pt x="10225" y="15791"/>
                    <a:pt x="10484" y="16254"/>
                    <a:pt x="10746" y="16726"/>
                  </a:cubicBezTo>
                  <a:cubicBezTo>
                    <a:pt x="10794" y="16812"/>
                    <a:pt x="10874" y="16847"/>
                    <a:pt x="10957" y="16847"/>
                  </a:cubicBezTo>
                  <a:cubicBezTo>
                    <a:pt x="10980" y="16847"/>
                    <a:pt x="11003" y="16844"/>
                    <a:pt x="11026" y="16839"/>
                  </a:cubicBezTo>
                  <a:cubicBezTo>
                    <a:pt x="11045" y="16866"/>
                    <a:pt x="11068" y="16891"/>
                    <a:pt x="11095" y="16909"/>
                  </a:cubicBezTo>
                  <a:cubicBezTo>
                    <a:pt x="10654" y="17672"/>
                    <a:pt x="10838" y="18908"/>
                    <a:pt x="11719" y="19245"/>
                  </a:cubicBezTo>
                  <a:cubicBezTo>
                    <a:pt x="11598" y="20138"/>
                    <a:pt x="12218" y="21153"/>
                    <a:pt x="13079" y="21417"/>
                  </a:cubicBezTo>
                  <a:cubicBezTo>
                    <a:pt x="13103" y="21424"/>
                    <a:pt x="13127" y="21428"/>
                    <a:pt x="13152" y="21428"/>
                  </a:cubicBezTo>
                  <a:cubicBezTo>
                    <a:pt x="13222" y="21428"/>
                    <a:pt x="13290" y="21398"/>
                    <a:pt x="13338" y="21343"/>
                  </a:cubicBezTo>
                  <a:cubicBezTo>
                    <a:pt x="13525" y="21364"/>
                    <a:pt x="13715" y="21374"/>
                    <a:pt x="13907" y="21374"/>
                  </a:cubicBezTo>
                  <a:cubicBezTo>
                    <a:pt x="16171" y="21374"/>
                    <a:pt x="18674" y="19990"/>
                    <a:pt x="19384" y="17776"/>
                  </a:cubicBezTo>
                  <a:cubicBezTo>
                    <a:pt x="19421" y="17661"/>
                    <a:pt x="19383" y="17566"/>
                    <a:pt x="19311" y="17508"/>
                  </a:cubicBezTo>
                  <a:cubicBezTo>
                    <a:pt x="19202" y="16889"/>
                    <a:pt x="18778" y="16277"/>
                    <a:pt x="18311" y="15885"/>
                  </a:cubicBezTo>
                  <a:cubicBezTo>
                    <a:pt x="18298" y="15874"/>
                    <a:pt x="18285" y="15866"/>
                    <a:pt x="18269" y="15860"/>
                  </a:cubicBezTo>
                  <a:cubicBezTo>
                    <a:pt x="18320" y="15094"/>
                    <a:pt x="17670" y="14335"/>
                    <a:pt x="16949" y="14168"/>
                  </a:cubicBezTo>
                  <a:cubicBezTo>
                    <a:pt x="16934" y="14164"/>
                    <a:pt x="16919" y="14163"/>
                    <a:pt x="16905" y="14163"/>
                  </a:cubicBezTo>
                  <a:cubicBezTo>
                    <a:pt x="16715" y="14163"/>
                    <a:pt x="16591" y="14444"/>
                    <a:pt x="16793" y="14537"/>
                  </a:cubicBezTo>
                  <a:cubicBezTo>
                    <a:pt x="17079" y="14669"/>
                    <a:pt x="17318" y="14856"/>
                    <a:pt x="17490" y="15124"/>
                  </a:cubicBezTo>
                  <a:cubicBezTo>
                    <a:pt x="17643" y="15362"/>
                    <a:pt x="17680" y="15600"/>
                    <a:pt x="17709" y="15863"/>
                  </a:cubicBezTo>
                  <a:cubicBezTo>
                    <a:pt x="17660" y="15885"/>
                    <a:pt x="17617" y="15918"/>
                    <a:pt x="17585" y="15960"/>
                  </a:cubicBezTo>
                  <a:cubicBezTo>
                    <a:pt x="16240" y="17738"/>
                    <a:pt x="14358" y="18545"/>
                    <a:pt x="12189" y="18770"/>
                  </a:cubicBezTo>
                  <a:cubicBezTo>
                    <a:pt x="12140" y="18773"/>
                    <a:pt x="12094" y="18795"/>
                    <a:pt x="12060" y="18830"/>
                  </a:cubicBezTo>
                  <a:cubicBezTo>
                    <a:pt x="12053" y="18815"/>
                    <a:pt x="12042" y="18799"/>
                    <a:pt x="12031" y="18786"/>
                  </a:cubicBezTo>
                  <a:cubicBezTo>
                    <a:pt x="11780" y="18524"/>
                    <a:pt x="11543" y="18334"/>
                    <a:pt x="11463" y="17959"/>
                  </a:cubicBezTo>
                  <a:cubicBezTo>
                    <a:pt x="11388" y="17615"/>
                    <a:pt x="11458" y="17277"/>
                    <a:pt x="11630" y="16977"/>
                  </a:cubicBezTo>
                  <a:cubicBezTo>
                    <a:pt x="11729" y="16980"/>
                    <a:pt x="11829" y="16982"/>
                    <a:pt x="11929" y="16982"/>
                  </a:cubicBezTo>
                  <a:cubicBezTo>
                    <a:pt x="12489" y="16982"/>
                    <a:pt x="13053" y="16929"/>
                    <a:pt x="13592" y="16810"/>
                  </a:cubicBezTo>
                  <a:cubicBezTo>
                    <a:pt x="13604" y="16812"/>
                    <a:pt x="13616" y="16813"/>
                    <a:pt x="13628" y="16813"/>
                  </a:cubicBezTo>
                  <a:cubicBezTo>
                    <a:pt x="13676" y="16813"/>
                    <a:pt x="13723" y="16798"/>
                    <a:pt x="13762" y="16770"/>
                  </a:cubicBezTo>
                  <a:cubicBezTo>
                    <a:pt x="14966" y="16468"/>
                    <a:pt x="16029" y="15808"/>
                    <a:pt x="16618" y="14586"/>
                  </a:cubicBezTo>
                  <a:cubicBezTo>
                    <a:pt x="16664" y="14499"/>
                    <a:pt x="16667" y="14396"/>
                    <a:pt x="16629" y="14304"/>
                  </a:cubicBezTo>
                  <a:cubicBezTo>
                    <a:pt x="16669" y="14214"/>
                    <a:pt x="16673" y="14105"/>
                    <a:pt x="16608" y="13989"/>
                  </a:cubicBezTo>
                  <a:cubicBezTo>
                    <a:pt x="16068" y="13038"/>
                    <a:pt x="15588" y="12079"/>
                    <a:pt x="15102" y="11103"/>
                  </a:cubicBezTo>
                  <a:cubicBezTo>
                    <a:pt x="17520" y="8757"/>
                    <a:pt x="18795" y="4863"/>
                    <a:pt x="16349" y="2032"/>
                  </a:cubicBezTo>
                  <a:cubicBezTo>
                    <a:pt x="15079" y="562"/>
                    <a:pt x="13166" y="1"/>
                    <a:pt x="1120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3"/>
            <p:cNvSpPr/>
            <p:nvPr/>
          </p:nvSpPr>
          <p:spPr>
            <a:xfrm>
              <a:off x="1216414" y="1365116"/>
              <a:ext cx="83195" cy="91600"/>
            </a:xfrm>
            <a:custGeom>
              <a:avLst/>
              <a:gdLst/>
              <a:ahLst/>
              <a:cxnLst/>
              <a:rect l="l" t="t" r="r" b="b"/>
              <a:pathLst>
                <a:path w="2514" h="2768" extrusionOk="0">
                  <a:moveTo>
                    <a:pt x="2283" y="0"/>
                  </a:moveTo>
                  <a:cubicBezTo>
                    <a:pt x="2257" y="0"/>
                    <a:pt x="2230" y="8"/>
                    <a:pt x="2204" y="26"/>
                  </a:cubicBezTo>
                  <a:cubicBezTo>
                    <a:pt x="1304" y="668"/>
                    <a:pt x="589" y="1584"/>
                    <a:pt x="63" y="2549"/>
                  </a:cubicBezTo>
                  <a:cubicBezTo>
                    <a:pt x="1" y="2662"/>
                    <a:pt x="101" y="2767"/>
                    <a:pt x="199" y="2767"/>
                  </a:cubicBezTo>
                  <a:cubicBezTo>
                    <a:pt x="243" y="2767"/>
                    <a:pt x="286" y="2746"/>
                    <a:pt x="314" y="2696"/>
                  </a:cubicBezTo>
                  <a:cubicBezTo>
                    <a:pt x="860" y="1735"/>
                    <a:pt x="1572" y="994"/>
                    <a:pt x="2400" y="280"/>
                  </a:cubicBezTo>
                  <a:cubicBezTo>
                    <a:pt x="2513" y="183"/>
                    <a:pt x="2408" y="0"/>
                    <a:pt x="228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3"/>
            <p:cNvSpPr/>
            <p:nvPr/>
          </p:nvSpPr>
          <p:spPr>
            <a:xfrm>
              <a:off x="1214230" y="1326463"/>
              <a:ext cx="63538" cy="48745"/>
            </a:xfrm>
            <a:custGeom>
              <a:avLst/>
              <a:gdLst/>
              <a:ahLst/>
              <a:cxnLst/>
              <a:rect l="l" t="t" r="r" b="b"/>
              <a:pathLst>
                <a:path w="1920" h="1473" extrusionOk="0">
                  <a:moveTo>
                    <a:pt x="1664" y="1"/>
                  </a:moveTo>
                  <a:cubicBezTo>
                    <a:pt x="1624" y="1"/>
                    <a:pt x="1581" y="15"/>
                    <a:pt x="1538" y="50"/>
                  </a:cubicBezTo>
                  <a:lnTo>
                    <a:pt x="96" y="1243"/>
                  </a:lnTo>
                  <a:cubicBezTo>
                    <a:pt x="1" y="1320"/>
                    <a:pt x="90" y="1473"/>
                    <a:pt x="192" y="1473"/>
                  </a:cubicBezTo>
                  <a:cubicBezTo>
                    <a:pt x="213" y="1473"/>
                    <a:pt x="235" y="1466"/>
                    <a:pt x="256" y="1450"/>
                  </a:cubicBezTo>
                  <a:lnTo>
                    <a:pt x="1756" y="333"/>
                  </a:lnTo>
                  <a:cubicBezTo>
                    <a:pt x="1919" y="211"/>
                    <a:pt x="1815" y="1"/>
                    <a:pt x="166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7" name="Google Shape;417;p23"/>
          <p:cNvGrpSpPr/>
          <p:nvPr/>
        </p:nvGrpSpPr>
        <p:grpSpPr>
          <a:xfrm>
            <a:off x="-306853" y="835238"/>
            <a:ext cx="1277205" cy="1131333"/>
            <a:chOff x="-182869" y="835238"/>
            <a:chExt cx="1277205" cy="1131333"/>
          </a:xfrm>
        </p:grpSpPr>
        <p:sp>
          <p:nvSpPr>
            <p:cNvPr id="418" name="Google Shape;418;p23"/>
            <p:cNvSpPr/>
            <p:nvPr/>
          </p:nvSpPr>
          <p:spPr>
            <a:xfrm>
              <a:off x="-182869" y="851983"/>
              <a:ext cx="1277205" cy="1076929"/>
            </a:xfrm>
            <a:custGeom>
              <a:avLst/>
              <a:gdLst/>
              <a:ahLst/>
              <a:cxnLst/>
              <a:rect l="l" t="t" r="r" b="b"/>
              <a:pathLst>
                <a:path w="38595" h="32543" extrusionOk="0">
                  <a:moveTo>
                    <a:pt x="5482" y="757"/>
                  </a:moveTo>
                  <a:cubicBezTo>
                    <a:pt x="9744" y="757"/>
                    <a:pt x="13979" y="1983"/>
                    <a:pt x="17624" y="4249"/>
                  </a:cubicBezTo>
                  <a:cubicBezTo>
                    <a:pt x="21956" y="6940"/>
                    <a:pt x="24621" y="10679"/>
                    <a:pt x="26212" y="15448"/>
                  </a:cubicBezTo>
                  <a:cubicBezTo>
                    <a:pt x="25337" y="16600"/>
                    <a:pt x="24513" y="17790"/>
                    <a:pt x="23775" y="19030"/>
                  </a:cubicBezTo>
                  <a:cubicBezTo>
                    <a:pt x="23769" y="19040"/>
                    <a:pt x="23771" y="19049"/>
                    <a:pt x="23765" y="19058"/>
                  </a:cubicBezTo>
                  <a:cubicBezTo>
                    <a:pt x="23310" y="19007"/>
                    <a:pt x="22855" y="18981"/>
                    <a:pt x="22401" y="18966"/>
                  </a:cubicBezTo>
                  <a:cubicBezTo>
                    <a:pt x="22388" y="18935"/>
                    <a:pt x="22368" y="18906"/>
                    <a:pt x="22343" y="18883"/>
                  </a:cubicBezTo>
                  <a:cubicBezTo>
                    <a:pt x="18336" y="14967"/>
                    <a:pt x="12853" y="12949"/>
                    <a:pt x="7336" y="12949"/>
                  </a:cubicBezTo>
                  <a:cubicBezTo>
                    <a:pt x="5691" y="12949"/>
                    <a:pt x="4043" y="13129"/>
                    <a:pt x="2431" y="13491"/>
                  </a:cubicBezTo>
                  <a:lnTo>
                    <a:pt x="4986" y="10881"/>
                  </a:lnTo>
                  <a:cubicBezTo>
                    <a:pt x="5145" y="10717"/>
                    <a:pt x="5140" y="10409"/>
                    <a:pt x="4920" y="10291"/>
                  </a:cubicBezTo>
                  <a:cubicBezTo>
                    <a:pt x="3721" y="9649"/>
                    <a:pt x="2497" y="9075"/>
                    <a:pt x="1243" y="8554"/>
                  </a:cubicBezTo>
                  <a:cubicBezTo>
                    <a:pt x="2477" y="7724"/>
                    <a:pt x="3655" y="6814"/>
                    <a:pt x="4771" y="5830"/>
                  </a:cubicBezTo>
                  <a:cubicBezTo>
                    <a:pt x="4941" y="5679"/>
                    <a:pt x="4912" y="5361"/>
                    <a:pt x="4708" y="5254"/>
                  </a:cubicBezTo>
                  <a:cubicBezTo>
                    <a:pt x="3854" y="4805"/>
                    <a:pt x="3001" y="4358"/>
                    <a:pt x="2148" y="3912"/>
                  </a:cubicBezTo>
                  <a:cubicBezTo>
                    <a:pt x="2894" y="3595"/>
                    <a:pt x="3639" y="3278"/>
                    <a:pt x="4385" y="2961"/>
                  </a:cubicBezTo>
                  <a:cubicBezTo>
                    <a:pt x="4644" y="2851"/>
                    <a:pt x="4595" y="2486"/>
                    <a:pt x="4396" y="2354"/>
                  </a:cubicBezTo>
                  <a:lnTo>
                    <a:pt x="2344" y="982"/>
                  </a:lnTo>
                  <a:cubicBezTo>
                    <a:pt x="3386" y="831"/>
                    <a:pt x="4435" y="757"/>
                    <a:pt x="5482" y="757"/>
                  </a:cubicBezTo>
                  <a:close/>
                  <a:moveTo>
                    <a:pt x="28705" y="13579"/>
                  </a:moveTo>
                  <a:cubicBezTo>
                    <a:pt x="29313" y="15774"/>
                    <a:pt x="29856" y="18001"/>
                    <a:pt x="30620" y="20144"/>
                  </a:cubicBezTo>
                  <a:cubicBezTo>
                    <a:pt x="30651" y="20240"/>
                    <a:pt x="30730" y="20312"/>
                    <a:pt x="30830" y="20332"/>
                  </a:cubicBezTo>
                  <a:cubicBezTo>
                    <a:pt x="30883" y="20435"/>
                    <a:pt x="30985" y="20512"/>
                    <a:pt x="31137" y="20512"/>
                  </a:cubicBezTo>
                  <a:cubicBezTo>
                    <a:pt x="31141" y="20512"/>
                    <a:pt x="31145" y="20512"/>
                    <a:pt x="31150" y="20511"/>
                  </a:cubicBezTo>
                  <a:cubicBezTo>
                    <a:pt x="31536" y="20500"/>
                    <a:pt x="31923" y="20494"/>
                    <a:pt x="32309" y="20494"/>
                  </a:cubicBezTo>
                  <a:cubicBezTo>
                    <a:pt x="33975" y="20494"/>
                    <a:pt x="35639" y="20601"/>
                    <a:pt x="37292" y="20818"/>
                  </a:cubicBezTo>
                  <a:cubicBezTo>
                    <a:pt x="35683" y="22270"/>
                    <a:pt x="33947" y="23581"/>
                    <a:pt x="32389" y="25080"/>
                  </a:cubicBezTo>
                  <a:cubicBezTo>
                    <a:pt x="32227" y="25235"/>
                    <a:pt x="32348" y="25481"/>
                    <a:pt x="32528" y="25515"/>
                  </a:cubicBezTo>
                  <a:cubicBezTo>
                    <a:pt x="32828" y="27512"/>
                    <a:pt x="33165" y="29421"/>
                    <a:pt x="33152" y="31432"/>
                  </a:cubicBezTo>
                  <a:cubicBezTo>
                    <a:pt x="31393" y="30242"/>
                    <a:pt x="29673" y="28999"/>
                    <a:pt x="27992" y="27704"/>
                  </a:cubicBezTo>
                  <a:cubicBezTo>
                    <a:pt x="27921" y="27649"/>
                    <a:pt x="27851" y="27626"/>
                    <a:pt x="27785" y="27626"/>
                  </a:cubicBezTo>
                  <a:cubicBezTo>
                    <a:pt x="27637" y="27626"/>
                    <a:pt x="27511" y="27743"/>
                    <a:pt x="27457" y="27892"/>
                  </a:cubicBezTo>
                  <a:cubicBezTo>
                    <a:pt x="27419" y="27894"/>
                    <a:pt x="27384" y="27906"/>
                    <a:pt x="27351" y="27926"/>
                  </a:cubicBezTo>
                  <a:cubicBezTo>
                    <a:pt x="25455" y="29082"/>
                    <a:pt x="23590" y="30644"/>
                    <a:pt x="21519" y="31473"/>
                  </a:cubicBezTo>
                  <a:cubicBezTo>
                    <a:pt x="21317" y="31722"/>
                    <a:pt x="21192" y="31846"/>
                    <a:pt x="21142" y="31846"/>
                  </a:cubicBezTo>
                  <a:cubicBezTo>
                    <a:pt x="21097" y="31846"/>
                    <a:pt x="21115" y="31743"/>
                    <a:pt x="21196" y="31536"/>
                  </a:cubicBezTo>
                  <a:cubicBezTo>
                    <a:pt x="21273" y="31242"/>
                    <a:pt x="21349" y="30949"/>
                    <a:pt x="21424" y="30657"/>
                  </a:cubicBezTo>
                  <a:cubicBezTo>
                    <a:pt x="21576" y="30070"/>
                    <a:pt x="21727" y="29485"/>
                    <a:pt x="21879" y="28900"/>
                  </a:cubicBezTo>
                  <a:cubicBezTo>
                    <a:pt x="22233" y="27532"/>
                    <a:pt x="22591" y="26168"/>
                    <a:pt x="22937" y="24798"/>
                  </a:cubicBezTo>
                  <a:cubicBezTo>
                    <a:pt x="22986" y="24604"/>
                    <a:pt x="22888" y="24460"/>
                    <a:pt x="22751" y="24385"/>
                  </a:cubicBezTo>
                  <a:cubicBezTo>
                    <a:pt x="22769" y="24302"/>
                    <a:pt x="22740" y="24216"/>
                    <a:pt x="22676" y="24161"/>
                  </a:cubicBezTo>
                  <a:cubicBezTo>
                    <a:pt x="21126" y="22746"/>
                    <a:pt x="19395" y="21505"/>
                    <a:pt x="17712" y="20245"/>
                  </a:cubicBezTo>
                  <a:cubicBezTo>
                    <a:pt x="19098" y="19900"/>
                    <a:pt x="20490" y="19733"/>
                    <a:pt x="21901" y="19733"/>
                  </a:cubicBezTo>
                  <a:cubicBezTo>
                    <a:pt x="22587" y="19733"/>
                    <a:pt x="23277" y="19772"/>
                    <a:pt x="23974" y="19850"/>
                  </a:cubicBezTo>
                  <a:cubicBezTo>
                    <a:pt x="23991" y="19852"/>
                    <a:pt x="24007" y="19852"/>
                    <a:pt x="24022" y="19852"/>
                  </a:cubicBezTo>
                  <a:cubicBezTo>
                    <a:pt x="24245" y="19852"/>
                    <a:pt x="24349" y="19673"/>
                    <a:pt x="24340" y="19487"/>
                  </a:cubicBezTo>
                  <a:cubicBezTo>
                    <a:pt x="24368" y="19467"/>
                    <a:pt x="24391" y="19442"/>
                    <a:pt x="24411" y="19416"/>
                  </a:cubicBezTo>
                  <a:cubicBezTo>
                    <a:pt x="25772" y="17402"/>
                    <a:pt x="27151" y="15442"/>
                    <a:pt x="28705" y="13579"/>
                  </a:cubicBezTo>
                  <a:close/>
                  <a:moveTo>
                    <a:pt x="5503" y="0"/>
                  </a:moveTo>
                  <a:cubicBezTo>
                    <a:pt x="4148" y="0"/>
                    <a:pt x="2793" y="125"/>
                    <a:pt x="1457" y="383"/>
                  </a:cubicBezTo>
                  <a:cubicBezTo>
                    <a:pt x="1100" y="451"/>
                    <a:pt x="1131" y="878"/>
                    <a:pt x="1371" y="1036"/>
                  </a:cubicBezTo>
                  <a:cubicBezTo>
                    <a:pt x="1385" y="1131"/>
                    <a:pt x="1440" y="1216"/>
                    <a:pt x="1523" y="1269"/>
                  </a:cubicBezTo>
                  <a:lnTo>
                    <a:pt x="3480" y="2583"/>
                  </a:lnTo>
                  <a:cubicBezTo>
                    <a:pt x="2698" y="2910"/>
                    <a:pt x="1916" y="3238"/>
                    <a:pt x="1134" y="3564"/>
                  </a:cubicBezTo>
                  <a:cubicBezTo>
                    <a:pt x="886" y="3669"/>
                    <a:pt x="898" y="4068"/>
                    <a:pt x="1123" y="4188"/>
                  </a:cubicBezTo>
                  <a:cubicBezTo>
                    <a:pt x="2037" y="4672"/>
                    <a:pt x="2953" y="5156"/>
                    <a:pt x="3869" y="5637"/>
                  </a:cubicBezTo>
                  <a:cubicBezTo>
                    <a:pt x="2737" y="6608"/>
                    <a:pt x="1540" y="7501"/>
                    <a:pt x="285" y="8309"/>
                  </a:cubicBezTo>
                  <a:cubicBezTo>
                    <a:pt x="0" y="8491"/>
                    <a:pt x="66" y="8868"/>
                    <a:pt x="365" y="8988"/>
                  </a:cubicBezTo>
                  <a:cubicBezTo>
                    <a:pt x="1641" y="9498"/>
                    <a:pt x="2889" y="10072"/>
                    <a:pt x="4107" y="10709"/>
                  </a:cubicBezTo>
                  <a:lnTo>
                    <a:pt x="955" y="13919"/>
                  </a:lnTo>
                  <a:cubicBezTo>
                    <a:pt x="724" y="14155"/>
                    <a:pt x="894" y="14573"/>
                    <a:pt x="1205" y="14573"/>
                  </a:cubicBezTo>
                  <a:cubicBezTo>
                    <a:pt x="1238" y="14573"/>
                    <a:pt x="1274" y="14568"/>
                    <a:pt x="1310" y="14558"/>
                  </a:cubicBezTo>
                  <a:cubicBezTo>
                    <a:pt x="3280" y="13989"/>
                    <a:pt x="5279" y="13716"/>
                    <a:pt x="7261" y="13716"/>
                  </a:cubicBezTo>
                  <a:cubicBezTo>
                    <a:pt x="12453" y="13716"/>
                    <a:pt x="17526" y="15593"/>
                    <a:pt x="21645" y="18958"/>
                  </a:cubicBezTo>
                  <a:cubicBezTo>
                    <a:pt x="19988" y="18978"/>
                    <a:pt x="18343" y="19228"/>
                    <a:pt x="16756" y="19703"/>
                  </a:cubicBezTo>
                  <a:cubicBezTo>
                    <a:pt x="16416" y="19804"/>
                    <a:pt x="16391" y="20208"/>
                    <a:pt x="16652" y="20407"/>
                  </a:cubicBezTo>
                  <a:cubicBezTo>
                    <a:pt x="18490" y="21804"/>
                    <a:pt x="20294" y="23303"/>
                    <a:pt x="22245" y="24543"/>
                  </a:cubicBezTo>
                  <a:cubicBezTo>
                    <a:pt x="22234" y="24559"/>
                    <a:pt x="22225" y="24576"/>
                    <a:pt x="22219" y="24595"/>
                  </a:cubicBezTo>
                  <a:cubicBezTo>
                    <a:pt x="21706" y="26544"/>
                    <a:pt x="21210" y="28500"/>
                    <a:pt x="20707" y="30453"/>
                  </a:cubicBezTo>
                  <a:cubicBezTo>
                    <a:pt x="20577" y="30960"/>
                    <a:pt x="20017" y="32050"/>
                    <a:pt x="20683" y="32418"/>
                  </a:cubicBezTo>
                  <a:cubicBezTo>
                    <a:pt x="20782" y="32473"/>
                    <a:pt x="20896" y="32497"/>
                    <a:pt x="21019" y="32497"/>
                  </a:cubicBezTo>
                  <a:cubicBezTo>
                    <a:pt x="21809" y="32497"/>
                    <a:pt x="22999" y="31509"/>
                    <a:pt x="23489" y="31222"/>
                  </a:cubicBezTo>
                  <a:cubicBezTo>
                    <a:pt x="24927" y="30378"/>
                    <a:pt x="26345" y="29470"/>
                    <a:pt x="27620" y="28388"/>
                  </a:cubicBezTo>
                  <a:cubicBezTo>
                    <a:pt x="29473" y="29819"/>
                    <a:pt x="31373" y="31182"/>
                    <a:pt x="33322" y="32482"/>
                  </a:cubicBezTo>
                  <a:cubicBezTo>
                    <a:pt x="33384" y="32524"/>
                    <a:pt x="33451" y="32543"/>
                    <a:pt x="33515" y="32543"/>
                  </a:cubicBezTo>
                  <a:cubicBezTo>
                    <a:pt x="33715" y="32543"/>
                    <a:pt x="33899" y="32366"/>
                    <a:pt x="33908" y="32155"/>
                  </a:cubicBezTo>
                  <a:cubicBezTo>
                    <a:pt x="34023" y="29876"/>
                    <a:pt x="33896" y="27417"/>
                    <a:pt x="33035" y="25276"/>
                  </a:cubicBezTo>
                  <a:cubicBezTo>
                    <a:pt x="35002" y="24068"/>
                    <a:pt x="36743" y="22398"/>
                    <a:pt x="38405" y="20821"/>
                  </a:cubicBezTo>
                  <a:cubicBezTo>
                    <a:pt x="38595" y="20642"/>
                    <a:pt x="38540" y="20228"/>
                    <a:pt x="38247" y="20184"/>
                  </a:cubicBezTo>
                  <a:cubicBezTo>
                    <a:pt x="36273" y="19882"/>
                    <a:pt x="34279" y="19731"/>
                    <a:pt x="32283" y="19731"/>
                  </a:cubicBezTo>
                  <a:cubicBezTo>
                    <a:pt x="31908" y="19731"/>
                    <a:pt x="31533" y="19736"/>
                    <a:pt x="31157" y="19747"/>
                  </a:cubicBezTo>
                  <a:cubicBezTo>
                    <a:pt x="31141" y="19749"/>
                    <a:pt x="31124" y="19750"/>
                    <a:pt x="31107" y="19753"/>
                  </a:cubicBezTo>
                  <a:cubicBezTo>
                    <a:pt x="30666" y="17361"/>
                    <a:pt x="29921" y="15015"/>
                    <a:pt x="29255" y="12679"/>
                  </a:cubicBezTo>
                  <a:cubicBezTo>
                    <a:pt x="29207" y="12509"/>
                    <a:pt x="29030" y="12384"/>
                    <a:pt x="28858" y="12384"/>
                  </a:cubicBezTo>
                  <a:cubicBezTo>
                    <a:pt x="28769" y="12384"/>
                    <a:pt x="28682" y="12418"/>
                    <a:pt x="28614" y="12497"/>
                  </a:cubicBezTo>
                  <a:cubicBezTo>
                    <a:pt x="27929" y="13288"/>
                    <a:pt x="27258" y="14099"/>
                    <a:pt x="26612" y="14927"/>
                  </a:cubicBezTo>
                  <a:cubicBezTo>
                    <a:pt x="25846" y="10227"/>
                    <a:pt x="22110" y="6232"/>
                    <a:pt x="18234" y="3765"/>
                  </a:cubicBezTo>
                  <a:cubicBezTo>
                    <a:pt x="14456" y="1362"/>
                    <a:pt x="9980" y="0"/>
                    <a:pt x="550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9" name="Google Shape;419;p23"/>
            <p:cNvGrpSpPr/>
            <p:nvPr/>
          </p:nvGrpSpPr>
          <p:grpSpPr>
            <a:xfrm>
              <a:off x="454360" y="835238"/>
              <a:ext cx="112382" cy="56555"/>
              <a:chOff x="454360" y="835238"/>
              <a:chExt cx="112382" cy="56555"/>
            </a:xfrm>
          </p:grpSpPr>
          <p:sp>
            <p:nvSpPr>
              <p:cNvPr id="420" name="Google Shape;420;p23"/>
              <p:cNvSpPr/>
              <p:nvPr/>
            </p:nvSpPr>
            <p:spPr>
              <a:xfrm>
                <a:off x="454360" y="840897"/>
                <a:ext cx="72870" cy="50896"/>
              </a:xfrm>
              <a:custGeom>
                <a:avLst/>
                <a:gdLst/>
                <a:ahLst/>
                <a:cxnLst/>
                <a:rect l="l" t="t" r="r" b="b"/>
                <a:pathLst>
                  <a:path w="2202" h="1538" extrusionOk="0">
                    <a:moveTo>
                      <a:pt x="128" y="0"/>
                    </a:moveTo>
                    <a:cubicBezTo>
                      <a:pt x="50" y="0"/>
                      <a:pt x="1" y="124"/>
                      <a:pt x="84" y="182"/>
                    </a:cubicBezTo>
                    <a:cubicBezTo>
                      <a:pt x="696" y="625"/>
                      <a:pt x="1311" y="1067"/>
                      <a:pt x="1925" y="1512"/>
                    </a:cubicBezTo>
                    <a:cubicBezTo>
                      <a:pt x="1950" y="1530"/>
                      <a:pt x="1975" y="1538"/>
                      <a:pt x="1999" y="1538"/>
                    </a:cubicBezTo>
                    <a:cubicBezTo>
                      <a:pt x="2118" y="1538"/>
                      <a:pt x="2201" y="1345"/>
                      <a:pt x="2070" y="1259"/>
                    </a:cubicBezTo>
                    <a:lnTo>
                      <a:pt x="179" y="17"/>
                    </a:lnTo>
                    <a:cubicBezTo>
                      <a:pt x="161" y="5"/>
                      <a:pt x="144" y="0"/>
                      <a:pt x="12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3"/>
              <p:cNvSpPr/>
              <p:nvPr/>
            </p:nvSpPr>
            <p:spPr>
              <a:xfrm>
                <a:off x="509095" y="835238"/>
                <a:ext cx="57647" cy="54934"/>
              </a:xfrm>
              <a:custGeom>
                <a:avLst/>
                <a:gdLst/>
                <a:ahLst/>
                <a:cxnLst/>
                <a:rect l="l" t="t" r="r" b="b"/>
                <a:pathLst>
                  <a:path w="1742" h="1660" extrusionOk="0">
                    <a:moveTo>
                      <a:pt x="110" y="0"/>
                    </a:moveTo>
                    <a:cubicBezTo>
                      <a:pt x="24" y="0"/>
                      <a:pt x="0" y="140"/>
                      <a:pt x="93" y="177"/>
                    </a:cubicBezTo>
                    <a:cubicBezTo>
                      <a:pt x="735" y="431"/>
                      <a:pt x="1187" y="934"/>
                      <a:pt x="1441" y="1568"/>
                    </a:cubicBezTo>
                    <a:cubicBezTo>
                      <a:pt x="1466" y="1632"/>
                      <a:pt x="1523" y="1660"/>
                      <a:pt x="1578" y="1660"/>
                    </a:cubicBezTo>
                    <a:cubicBezTo>
                      <a:pt x="1662" y="1660"/>
                      <a:pt x="1742" y="1596"/>
                      <a:pt x="1706" y="1494"/>
                    </a:cubicBezTo>
                    <a:cubicBezTo>
                      <a:pt x="1452" y="782"/>
                      <a:pt x="850" y="244"/>
                      <a:pt x="141" y="6"/>
                    </a:cubicBezTo>
                    <a:cubicBezTo>
                      <a:pt x="130" y="2"/>
                      <a:pt x="120" y="0"/>
                      <a:pt x="11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2" name="Google Shape;422;p23"/>
            <p:cNvGrpSpPr/>
            <p:nvPr/>
          </p:nvGrpSpPr>
          <p:grpSpPr>
            <a:xfrm>
              <a:off x="588484" y="1891352"/>
              <a:ext cx="127241" cy="75219"/>
              <a:chOff x="588484" y="1891352"/>
              <a:chExt cx="127241" cy="75219"/>
            </a:xfrm>
          </p:grpSpPr>
          <p:sp>
            <p:nvSpPr>
              <p:cNvPr id="423" name="Google Shape;423;p23"/>
              <p:cNvSpPr/>
              <p:nvPr/>
            </p:nvSpPr>
            <p:spPr>
              <a:xfrm>
                <a:off x="588484" y="1891352"/>
                <a:ext cx="82268" cy="56919"/>
              </a:xfrm>
              <a:custGeom>
                <a:avLst/>
                <a:gdLst/>
                <a:ahLst/>
                <a:cxnLst/>
                <a:rect l="l" t="t" r="r" b="b"/>
                <a:pathLst>
                  <a:path w="2486" h="1720" extrusionOk="0">
                    <a:moveTo>
                      <a:pt x="2272" y="1"/>
                    </a:moveTo>
                    <a:cubicBezTo>
                      <a:pt x="2238" y="1"/>
                      <a:pt x="2204" y="16"/>
                      <a:pt x="2175" y="51"/>
                    </a:cubicBezTo>
                    <a:cubicBezTo>
                      <a:pt x="1630" y="731"/>
                      <a:pt x="923" y="1232"/>
                      <a:pt x="103" y="1532"/>
                    </a:cubicBezTo>
                    <a:cubicBezTo>
                      <a:pt x="0" y="1570"/>
                      <a:pt x="29" y="1719"/>
                      <a:pt x="122" y="1719"/>
                    </a:cubicBezTo>
                    <a:cubicBezTo>
                      <a:pt x="131" y="1719"/>
                      <a:pt x="141" y="1718"/>
                      <a:pt x="152" y="1714"/>
                    </a:cubicBezTo>
                    <a:cubicBezTo>
                      <a:pt x="1024" y="1433"/>
                      <a:pt x="1773" y="938"/>
                      <a:pt x="2387" y="261"/>
                    </a:cubicBezTo>
                    <a:cubicBezTo>
                      <a:pt x="2486" y="151"/>
                      <a:pt x="2380" y="1"/>
                      <a:pt x="227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23"/>
              <p:cNvSpPr/>
              <p:nvPr/>
            </p:nvSpPr>
            <p:spPr>
              <a:xfrm>
                <a:off x="652849" y="1914782"/>
                <a:ext cx="62876" cy="51790"/>
              </a:xfrm>
              <a:custGeom>
                <a:avLst/>
                <a:gdLst/>
                <a:ahLst/>
                <a:cxnLst/>
                <a:rect l="l" t="t" r="r" b="b"/>
                <a:pathLst>
                  <a:path w="1900" h="1565" extrusionOk="0">
                    <a:moveTo>
                      <a:pt x="1663" y="1"/>
                    </a:moveTo>
                    <a:cubicBezTo>
                      <a:pt x="1623" y="1"/>
                      <a:pt x="1578" y="16"/>
                      <a:pt x="1534" y="51"/>
                    </a:cubicBezTo>
                    <a:lnTo>
                      <a:pt x="933" y="526"/>
                    </a:lnTo>
                    <a:cubicBezTo>
                      <a:pt x="894" y="553"/>
                      <a:pt x="871" y="599"/>
                      <a:pt x="871" y="648"/>
                    </a:cubicBezTo>
                    <a:cubicBezTo>
                      <a:pt x="606" y="885"/>
                      <a:pt x="339" y="1123"/>
                      <a:pt x="77" y="1365"/>
                    </a:cubicBezTo>
                    <a:cubicBezTo>
                      <a:pt x="1" y="1435"/>
                      <a:pt x="73" y="1564"/>
                      <a:pt x="158" y="1564"/>
                    </a:cubicBezTo>
                    <a:cubicBezTo>
                      <a:pt x="177" y="1564"/>
                      <a:pt x="197" y="1558"/>
                      <a:pt x="215" y="1544"/>
                    </a:cubicBezTo>
                    <a:cubicBezTo>
                      <a:pt x="695" y="1180"/>
                      <a:pt x="1160" y="801"/>
                      <a:pt x="1636" y="434"/>
                    </a:cubicBezTo>
                    <a:lnTo>
                      <a:pt x="1794" y="310"/>
                    </a:lnTo>
                    <a:lnTo>
                      <a:pt x="1788" y="305"/>
                    </a:lnTo>
                    <a:cubicBezTo>
                      <a:pt x="1900" y="178"/>
                      <a:pt x="1804" y="1"/>
                      <a:pt x="166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25" name="Google Shape;425;p23"/>
          <p:cNvGrpSpPr/>
          <p:nvPr/>
        </p:nvGrpSpPr>
        <p:grpSpPr>
          <a:xfrm>
            <a:off x="1004821" y="2303619"/>
            <a:ext cx="413557" cy="605096"/>
            <a:chOff x="1004821" y="2303619"/>
            <a:chExt cx="413557" cy="605096"/>
          </a:xfrm>
        </p:grpSpPr>
        <p:grpSp>
          <p:nvGrpSpPr>
            <p:cNvPr id="426" name="Google Shape;426;p23"/>
            <p:cNvGrpSpPr/>
            <p:nvPr/>
          </p:nvGrpSpPr>
          <p:grpSpPr>
            <a:xfrm>
              <a:off x="1004821" y="2303619"/>
              <a:ext cx="344559" cy="605096"/>
              <a:chOff x="1004821" y="2303619"/>
              <a:chExt cx="344559" cy="605096"/>
            </a:xfrm>
          </p:grpSpPr>
          <p:sp>
            <p:nvSpPr>
              <p:cNvPr id="427" name="Google Shape;427;p23"/>
              <p:cNvSpPr/>
              <p:nvPr/>
            </p:nvSpPr>
            <p:spPr>
              <a:xfrm>
                <a:off x="1004821" y="2303619"/>
                <a:ext cx="344559" cy="605096"/>
              </a:xfrm>
              <a:custGeom>
                <a:avLst/>
                <a:gdLst/>
                <a:ahLst/>
                <a:cxnLst/>
                <a:rect l="l" t="t" r="r" b="b"/>
                <a:pathLst>
                  <a:path w="10412" h="18285" extrusionOk="0">
                    <a:moveTo>
                      <a:pt x="2426" y="713"/>
                    </a:moveTo>
                    <a:cubicBezTo>
                      <a:pt x="4359" y="713"/>
                      <a:pt x="6449" y="1112"/>
                      <a:pt x="7404" y="2943"/>
                    </a:cubicBezTo>
                    <a:cubicBezTo>
                      <a:pt x="8860" y="5733"/>
                      <a:pt x="6372" y="7591"/>
                      <a:pt x="4037" y="8368"/>
                    </a:cubicBezTo>
                    <a:cubicBezTo>
                      <a:pt x="4027" y="8366"/>
                      <a:pt x="4016" y="8366"/>
                      <a:pt x="4005" y="8366"/>
                    </a:cubicBezTo>
                    <a:cubicBezTo>
                      <a:pt x="3831" y="8366"/>
                      <a:pt x="3697" y="8530"/>
                      <a:pt x="3740" y="8705"/>
                    </a:cubicBezTo>
                    <a:cubicBezTo>
                      <a:pt x="3723" y="8910"/>
                      <a:pt x="3857" y="9126"/>
                      <a:pt x="4085" y="9126"/>
                    </a:cubicBezTo>
                    <a:cubicBezTo>
                      <a:pt x="4121" y="9126"/>
                      <a:pt x="4159" y="9121"/>
                      <a:pt x="4200" y="9109"/>
                    </a:cubicBezTo>
                    <a:cubicBezTo>
                      <a:pt x="4285" y="9084"/>
                      <a:pt x="4368" y="9055"/>
                      <a:pt x="4452" y="9028"/>
                    </a:cubicBezTo>
                    <a:cubicBezTo>
                      <a:pt x="6954" y="9853"/>
                      <a:pt x="9965" y="11925"/>
                      <a:pt x="8281" y="14894"/>
                    </a:cubicBezTo>
                    <a:lnTo>
                      <a:pt x="8280" y="14895"/>
                    </a:lnTo>
                    <a:cubicBezTo>
                      <a:pt x="7207" y="16790"/>
                      <a:pt x="5046" y="17519"/>
                      <a:pt x="2951" y="17519"/>
                    </a:cubicBezTo>
                    <a:cubicBezTo>
                      <a:pt x="2251" y="17519"/>
                      <a:pt x="1557" y="17437"/>
                      <a:pt x="914" y="17291"/>
                    </a:cubicBezTo>
                    <a:cubicBezTo>
                      <a:pt x="887" y="17285"/>
                      <a:pt x="859" y="17282"/>
                      <a:pt x="830" y="17282"/>
                    </a:cubicBezTo>
                    <a:cubicBezTo>
                      <a:pt x="812" y="17282"/>
                      <a:pt x="793" y="17284"/>
                      <a:pt x="774" y="17286"/>
                    </a:cubicBezTo>
                    <a:cubicBezTo>
                      <a:pt x="1291" y="11823"/>
                      <a:pt x="1175" y="6240"/>
                      <a:pt x="1277" y="754"/>
                    </a:cubicBezTo>
                    <a:cubicBezTo>
                      <a:pt x="1646" y="730"/>
                      <a:pt x="2033" y="713"/>
                      <a:pt x="2426" y="713"/>
                    </a:cubicBezTo>
                    <a:close/>
                    <a:moveTo>
                      <a:pt x="3011" y="1"/>
                    </a:moveTo>
                    <a:cubicBezTo>
                      <a:pt x="2357" y="1"/>
                      <a:pt x="1711" y="85"/>
                      <a:pt x="1114" y="249"/>
                    </a:cubicBezTo>
                    <a:cubicBezTo>
                      <a:pt x="1086" y="256"/>
                      <a:pt x="1060" y="270"/>
                      <a:pt x="1037" y="287"/>
                    </a:cubicBezTo>
                    <a:cubicBezTo>
                      <a:pt x="995" y="274"/>
                      <a:pt x="951" y="267"/>
                      <a:pt x="906" y="267"/>
                    </a:cubicBezTo>
                    <a:cubicBezTo>
                      <a:pt x="717" y="267"/>
                      <a:pt x="526" y="389"/>
                      <a:pt x="519" y="633"/>
                    </a:cubicBezTo>
                    <a:cubicBezTo>
                      <a:pt x="381" y="6214"/>
                      <a:pt x="0" y="11890"/>
                      <a:pt x="297" y="17467"/>
                    </a:cubicBezTo>
                    <a:cubicBezTo>
                      <a:pt x="303" y="17582"/>
                      <a:pt x="369" y="17651"/>
                      <a:pt x="449" y="17677"/>
                    </a:cubicBezTo>
                    <a:cubicBezTo>
                      <a:pt x="447" y="17827"/>
                      <a:pt x="524" y="17971"/>
                      <a:pt x="714" y="18018"/>
                    </a:cubicBezTo>
                    <a:cubicBezTo>
                      <a:pt x="1413" y="18192"/>
                      <a:pt x="2171" y="18284"/>
                      <a:pt x="2939" y="18284"/>
                    </a:cubicBezTo>
                    <a:cubicBezTo>
                      <a:pt x="5505" y="18284"/>
                      <a:pt x="8187" y="17252"/>
                      <a:pt x="9197" y="14760"/>
                    </a:cubicBezTo>
                    <a:cubicBezTo>
                      <a:pt x="10412" y="11768"/>
                      <a:pt x="7970" y="9542"/>
                      <a:pt x="5359" y="8683"/>
                    </a:cubicBezTo>
                    <a:cubicBezTo>
                      <a:pt x="7505" y="7727"/>
                      <a:pt x="9188" y="5908"/>
                      <a:pt x="8364" y="3300"/>
                    </a:cubicBezTo>
                    <a:cubicBezTo>
                      <a:pt x="7644" y="1024"/>
                      <a:pt x="5284" y="1"/>
                      <a:pt x="301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3"/>
              <p:cNvSpPr/>
              <p:nvPr/>
            </p:nvSpPr>
            <p:spPr>
              <a:xfrm>
                <a:off x="1099896" y="2690900"/>
                <a:ext cx="119960" cy="115691"/>
              </a:xfrm>
              <a:custGeom>
                <a:avLst/>
                <a:gdLst/>
                <a:ahLst/>
                <a:cxnLst/>
                <a:rect l="l" t="t" r="r" b="b"/>
                <a:pathLst>
                  <a:path w="3625" h="3496" extrusionOk="0">
                    <a:moveTo>
                      <a:pt x="1537" y="550"/>
                    </a:moveTo>
                    <a:cubicBezTo>
                      <a:pt x="1555" y="651"/>
                      <a:pt x="1633" y="731"/>
                      <a:pt x="1734" y="751"/>
                    </a:cubicBezTo>
                    <a:cubicBezTo>
                      <a:pt x="2292" y="873"/>
                      <a:pt x="2877" y="1077"/>
                      <a:pt x="2921" y="1753"/>
                    </a:cubicBezTo>
                    <a:cubicBezTo>
                      <a:pt x="2960" y="2340"/>
                      <a:pt x="2403" y="2842"/>
                      <a:pt x="1834" y="2842"/>
                    </a:cubicBezTo>
                    <a:cubicBezTo>
                      <a:pt x="1760" y="2842"/>
                      <a:pt x="1686" y="2833"/>
                      <a:pt x="1613" y="2815"/>
                    </a:cubicBezTo>
                    <a:cubicBezTo>
                      <a:pt x="1034" y="2673"/>
                      <a:pt x="645" y="2008"/>
                      <a:pt x="771" y="1437"/>
                    </a:cubicBezTo>
                    <a:cubicBezTo>
                      <a:pt x="864" y="1010"/>
                      <a:pt x="1167" y="723"/>
                      <a:pt x="1537" y="550"/>
                    </a:cubicBezTo>
                    <a:close/>
                    <a:moveTo>
                      <a:pt x="1867" y="1"/>
                    </a:moveTo>
                    <a:cubicBezTo>
                      <a:pt x="1038" y="1"/>
                      <a:pt x="264" y="625"/>
                      <a:pt x="138" y="1474"/>
                    </a:cubicBezTo>
                    <a:cubicBezTo>
                      <a:pt x="0" y="2411"/>
                      <a:pt x="736" y="3390"/>
                      <a:pt x="1685" y="3488"/>
                    </a:cubicBezTo>
                    <a:cubicBezTo>
                      <a:pt x="1737" y="3493"/>
                      <a:pt x="1789" y="3496"/>
                      <a:pt x="1841" y="3496"/>
                    </a:cubicBezTo>
                    <a:cubicBezTo>
                      <a:pt x="2717" y="3496"/>
                      <a:pt x="3565" y="2767"/>
                      <a:pt x="3597" y="1869"/>
                    </a:cubicBezTo>
                    <a:cubicBezTo>
                      <a:pt x="3624" y="1115"/>
                      <a:pt x="2996" y="279"/>
                      <a:pt x="2235" y="161"/>
                    </a:cubicBezTo>
                    <a:cubicBezTo>
                      <a:pt x="2224" y="91"/>
                      <a:pt x="2183" y="30"/>
                      <a:pt x="2108" y="19"/>
                    </a:cubicBezTo>
                    <a:cubicBezTo>
                      <a:pt x="2027" y="7"/>
                      <a:pt x="1947" y="1"/>
                      <a:pt x="186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3"/>
              <p:cNvSpPr/>
              <p:nvPr/>
            </p:nvSpPr>
            <p:spPr>
              <a:xfrm>
                <a:off x="1100160" y="2414181"/>
                <a:ext cx="100006" cy="87298"/>
              </a:xfrm>
              <a:custGeom>
                <a:avLst/>
                <a:gdLst/>
                <a:ahLst/>
                <a:cxnLst/>
                <a:rect l="l" t="t" r="r" b="b"/>
                <a:pathLst>
                  <a:path w="3022" h="2638" extrusionOk="0">
                    <a:moveTo>
                      <a:pt x="1535" y="719"/>
                    </a:moveTo>
                    <a:cubicBezTo>
                      <a:pt x="1744" y="719"/>
                      <a:pt x="1945" y="806"/>
                      <a:pt x="2062" y="1017"/>
                    </a:cubicBezTo>
                    <a:cubicBezTo>
                      <a:pt x="2274" y="1406"/>
                      <a:pt x="1911" y="1899"/>
                      <a:pt x="1519" y="1979"/>
                    </a:cubicBezTo>
                    <a:cubicBezTo>
                      <a:pt x="1473" y="1988"/>
                      <a:pt x="1427" y="1992"/>
                      <a:pt x="1382" y="1992"/>
                    </a:cubicBezTo>
                    <a:cubicBezTo>
                      <a:pt x="968" y="1992"/>
                      <a:pt x="631" y="1615"/>
                      <a:pt x="626" y="1201"/>
                    </a:cubicBezTo>
                    <a:cubicBezTo>
                      <a:pt x="628" y="1040"/>
                      <a:pt x="680" y="885"/>
                      <a:pt x="778" y="758"/>
                    </a:cubicBezTo>
                    <a:cubicBezTo>
                      <a:pt x="835" y="822"/>
                      <a:pt x="915" y="856"/>
                      <a:pt x="996" y="856"/>
                    </a:cubicBezTo>
                    <a:cubicBezTo>
                      <a:pt x="1044" y="856"/>
                      <a:pt x="1093" y="844"/>
                      <a:pt x="1138" y="819"/>
                    </a:cubicBezTo>
                    <a:cubicBezTo>
                      <a:pt x="1260" y="756"/>
                      <a:pt x="1399" y="719"/>
                      <a:pt x="1535" y="719"/>
                    </a:cubicBezTo>
                    <a:close/>
                    <a:moveTo>
                      <a:pt x="1249" y="0"/>
                    </a:moveTo>
                    <a:cubicBezTo>
                      <a:pt x="616" y="0"/>
                      <a:pt x="45" y="527"/>
                      <a:pt x="25" y="1201"/>
                    </a:cubicBezTo>
                    <a:cubicBezTo>
                      <a:pt x="0" y="1976"/>
                      <a:pt x="644" y="2637"/>
                      <a:pt x="1398" y="2637"/>
                    </a:cubicBezTo>
                    <a:cubicBezTo>
                      <a:pt x="1494" y="2637"/>
                      <a:pt x="1592" y="2626"/>
                      <a:pt x="1691" y="2604"/>
                    </a:cubicBezTo>
                    <a:cubicBezTo>
                      <a:pt x="2458" y="2428"/>
                      <a:pt x="3022" y="1522"/>
                      <a:pt x="2668" y="775"/>
                    </a:cubicBezTo>
                    <a:cubicBezTo>
                      <a:pt x="2484" y="386"/>
                      <a:pt x="2058" y="113"/>
                      <a:pt x="1627" y="66"/>
                    </a:cubicBezTo>
                    <a:cubicBezTo>
                      <a:pt x="1625" y="66"/>
                      <a:pt x="1624" y="64"/>
                      <a:pt x="1622" y="63"/>
                    </a:cubicBezTo>
                    <a:cubicBezTo>
                      <a:pt x="1498" y="20"/>
                      <a:pt x="1373" y="0"/>
                      <a:pt x="124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0" name="Google Shape;430;p23"/>
            <p:cNvGrpSpPr/>
            <p:nvPr/>
          </p:nvGrpSpPr>
          <p:grpSpPr>
            <a:xfrm>
              <a:off x="1332668" y="2362060"/>
              <a:ext cx="85710" cy="97126"/>
              <a:chOff x="1332668" y="2362060"/>
              <a:chExt cx="85710" cy="97126"/>
            </a:xfrm>
          </p:grpSpPr>
          <p:sp>
            <p:nvSpPr>
              <p:cNvPr id="431" name="Google Shape;431;p23"/>
              <p:cNvSpPr/>
              <p:nvPr/>
            </p:nvSpPr>
            <p:spPr>
              <a:xfrm>
                <a:off x="1332668" y="2362060"/>
                <a:ext cx="23926" cy="80911"/>
              </a:xfrm>
              <a:custGeom>
                <a:avLst/>
                <a:gdLst/>
                <a:ahLst/>
                <a:cxnLst/>
                <a:rect l="l" t="t" r="r" b="b"/>
                <a:pathLst>
                  <a:path w="723" h="2445" extrusionOk="0">
                    <a:moveTo>
                      <a:pt x="256" y="0"/>
                    </a:moveTo>
                    <a:cubicBezTo>
                      <a:pt x="181" y="0"/>
                      <a:pt x="103" y="85"/>
                      <a:pt x="145" y="177"/>
                    </a:cubicBezTo>
                    <a:cubicBezTo>
                      <a:pt x="439" y="826"/>
                      <a:pt x="433" y="1569"/>
                      <a:pt x="74" y="2192"/>
                    </a:cubicBezTo>
                    <a:cubicBezTo>
                      <a:pt x="1" y="2323"/>
                      <a:pt x="125" y="2445"/>
                      <a:pt x="237" y="2445"/>
                    </a:cubicBezTo>
                    <a:cubicBezTo>
                      <a:pt x="288" y="2445"/>
                      <a:pt x="336" y="2420"/>
                      <a:pt x="362" y="2361"/>
                    </a:cubicBezTo>
                    <a:cubicBezTo>
                      <a:pt x="701" y="1599"/>
                      <a:pt x="722" y="811"/>
                      <a:pt x="344" y="59"/>
                    </a:cubicBezTo>
                    <a:cubicBezTo>
                      <a:pt x="323" y="17"/>
                      <a:pt x="290" y="0"/>
                      <a:pt x="25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3"/>
              <p:cNvSpPr/>
              <p:nvPr/>
            </p:nvSpPr>
            <p:spPr>
              <a:xfrm>
                <a:off x="1385980" y="2383736"/>
                <a:ext cx="32398" cy="75451"/>
              </a:xfrm>
              <a:custGeom>
                <a:avLst/>
                <a:gdLst/>
                <a:ahLst/>
                <a:cxnLst/>
                <a:rect l="l" t="t" r="r" b="b"/>
                <a:pathLst>
                  <a:path w="979" h="2280" extrusionOk="0">
                    <a:moveTo>
                      <a:pt x="148" y="1"/>
                    </a:moveTo>
                    <a:cubicBezTo>
                      <a:pt x="67" y="1"/>
                      <a:pt x="0" y="109"/>
                      <a:pt x="67" y="192"/>
                    </a:cubicBezTo>
                    <a:cubicBezTo>
                      <a:pt x="508" y="745"/>
                      <a:pt x="548" y="1395"/>
                      <a:pt x="324" y="2044"/>
                    </a:cubicBezTo>
                    <a:cubicBezTo>
                      <a:pt x="280" y="2174"/>
                      <a:pt x="407" y="2280"/>
                      <a:pt x="522" y="2280"/>
                    </a:cubicBezTo>
                    <a:cubicBezTo>
                      <a:pt x="581" y="2280"/>
                      <a:pt x="636" y="2252"/>
                      <a:pt x="664" y="2187"/>
                    </a:cubicBezTo>
                    <a:cubicBezTo>
                      <a:pt x="978" y="1448"/>
                      <a:pt x="778" y="601"/>
                      <a:pt x="225" y="36"/>
                    </a:cubicBezTo>
                    <a:cubicBezTo>
                      <a:pt x="200" y="11"/>
                      <a:pt x="173" y="1"/>
                      <a:pt x="14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33" name="Google Shape;433;p23"/>
          <p:cNvGrpSpPr/>
          <p:nvPr/>
        </p:nvGrpSpPr>
        <p:grpSpPr>
          <a:xfrm>
            <a:off x="1254886" y="3262804"/>
            <a:ext cx="62909" cy="137996"/>
            <a:chOff x="2647665" y="2892963"/>
            <a:chExt cx="62909" cy="137996"/>
          </a:xfrm>
        </p:grpSpPr>
        <p:sp>
          <p:nvSpPr>
            <p:cNvPr id="434" name="Google Shape;434;p23"/>
            <p:cNvSpPr/>
            <p:nvPr/>
          </p:nvSpPr>
          <p:spPr>
            <a:xfrm>
              <a:off x="2679235" y="2917121"/>
              <a:ext cx="31339" cy="113838"/>
            </a:xfrm>
            <a:custGeom>
              <a:avLst/>
              <a:gdLst/>
              <a:ahLst/>
              <a:cxnLst/>
              <a:rect l="l" t="t" r="r" b="b"/>
              <a:pathLst>
                <a:path w="947" h="3440" extrusionOk="0">
                  <a:moveTo>
                    <a:pt x="711" y="1"/>
                  </a:moveTo>
                  <a:cubicBezTo>
                    <a:pt x="637" y="1"/>
                    <a:pt x="568" y="43"/>
                    <a:pt x="546" y="142"/>
                  </a:cubicBezTo>
                  <a:cubicBezTo>
                    <a:pt x="320" y="1179"/>
                    <a:pt x="145" y="2248"/>
                    <a:pt x="12" y="3300"/>
                  </a:cubicBezTo>
                  <a:cubicBezTo>
                    <a:pt x="0" y="3390"/>
                    <a:pt x="75" y="3439"/>
                    <a:pt x="151" y="3439"/>
                  </a:cubicBezTo>
                  <a:cubicBezTo>
                    <a:pt x="213" y="3439"/>
                    <a:pt x="275" y="3407"/>
                    <a:pt x="292" y="3339"/>
                  </a:cubicBezTo>
                  <a:cubicBezTo>
                    <a:pt x="545" y="2325"/>
                    <a:pt x="764" y="1280"/>
                    <a:pt x="925" y="246"/>
                  </a:cubicBezTo>
                  <a:cubicBezTo>
                    <a:pt x="947" y="100"/>
                    <a:pt x="823" y="1"/>
                    <a:pt x="71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23"/>
            <p:cNvSpPr/>
            <p:nvPr/>
          </p:nvSpPr>
          <p:spPr>
            <a:xfrm>
              <a:off x="2647665" y="2892963"/>
              <a:ext cx="22668" cy="82698"/>
            </a:xfrm>
            <a:custGeom>
              <a:avLst/>
              <a:gdLst/>
              <a:ahLst/>
              <a:cxnLst/>
              <a:rect l="l" t="t" r="r" b="b"/>
              <a:pathLst>
                <a:path w="685" h="2499" extrusionOk="0">
                  <a:moveTo>
                    <a:pt x="460" y="1"/>
                  </a:moveTo>
                  <a:cubicBezTo>
                    <a:pt x="367" y="1"/>
                    <a:pt x="274" y="62"/>
                    <a:pt x="258" y="195"/>
                  </a:cubicBezTo>
                  <a:cubicBezTo>
                    <a:pt x="171" y="914"/>
                    <a:pt x="71" y="1632"/>
                    <a:pt x="9" y="2352"/>
                  </a:cubicBezTo>
                  <a:cubicBezTo>
                    <a:pt x="1" y="2445"/>
                    <a:pt x="84" y="2499"/>
                    <a:pt x="165" y="2499"/>
                  </a:cubicBezTo>
                  <a:cubicBezTo>
                    <a:pt x="229" y="2499"/>
                    <a:pt x="291" y="2465"/>
                    <a:pt x="306" y="2392"/>
                  </a:cubicBezTo>
                  <a:cubicBezTo>
                    <a:pt x="444" y="1681"/>
                    <a:pt x="545" y="964"/>
                    <a:pt x="658" y="251"/>
                  </a:cubicBezTo>
                  <a:cubicBezTo>
                    <a:pt x="684" y="91"/>
                    <a:pt x="572" y="1"/>
                    <a:pt x="46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 name="Google Shape;436;p23"/>
          <p:cNvGrpSpPr/>
          <p:nvPr/>
        </p:nvGrpSpPr>
        <p:grpSpPr>
          <a:xfrm>
            <a:off x="2248437" y="2591126"/>
            <a:ext cx="134753" cy="99377"/>
            <a:chOff x="2248437" y="2591126"/>
            <a:chExt cx="134753" cy="99377"/>
          </a:xfrm>
        </p:grpSpPr>
        <p:sp>
          <p:nvSpPr>
            <p:cNvPr id="437" name="Google Shape;437;p23"/>
            <p:cNvSpPr/>
            <p:nvPr/>
          </p:nvSpPr>
          <p:spPr>
            <a:xfrm>
              <a:off x="2248437" y="2591126"/>
              <a:ext cx="85312" cy="99377"/>
            </a:xfrm>
            <a:custGeom>
              <a:avLst/>
              <a:gdLst/>
              <a:ahLst/>
              <a:cxnLst/>
              <a:rect l="l" t="t" r="r" b="b"/>
              <a:pathLst>
                <a:path w="2578" h="3003" extrusionOk="0">
                  <a:moveTo>
                    <a:pt x="2364" y="0"/>
                  </a:moveTo>
                  <a:cubicBezTo>
                    <a:pt x="2310" y="0"/>
                    <a:pt x="2256" y="25"/>
                    <a:pt x="2225" y="84"/>
                  </a:cubicBezTo>
                  <a:cubicBezTo>
                    <a:pt x="1664" y="1109"/>
                    <a:pt x="1111" y="1995"/>
                    <a:pt x="142" y="2689"/>
                  </a:cubicBezTo>
                  <a:cubicBezTo>
                    <a:pt x="0" y="2791"/>
                    <a:pt x="85" y="3003"/>
                    <a:pt x="220" y="3003"/>
                  </a:cubicBezTo>
                  <a:cubicBezTo>
                    <a:pt x="248" y="3003"/>
                    <a:pt x="277" y="2994"/>
                    <a:pt x="307" y="2974"/>
                  </a:cubicBezTo>
                  <a:cubicBezTo>
                    <a:pt x="1266" y="2323"/>
                    <a:pt x="2197" y="1352"/>
                    <a:pt x="2540" y="217"/>
                  </a:cubicBezTo>
                  <a:cubicBezTo>
                    <a:pt x="2577" y="94"/>
                    <a:pt x="2469" y="0"/>
                    <a:pt x="236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3"/>
            <p:cNvSpPr/>
            <p:nvPr/>
          </p:nvSpPr>
          <p:spPr>
            <a:xfrm>
              <a:off x="2320380" y="2614622"/>
              <a:ext cx="62810" cy="58673"/>
            </a:xfrm>
            <a:custGeom>
              <a:avLst/>
              <a:gdLst/>
              <a:ahLst/>
              <a:cxnLst/>
              <a:rect l="l" t="t" r="r" b="b"/>
              <a:pathLst>
                <a:path w="1898" h="1773" extrusionOk="0">
                  <a:moveTo>
                    <a:pt x="1645" y="1"/>
                  </a:moveTo>
                  <a:cubicBezTo>
                    <a:pt x="1603" y="1"/>
                    <a:pt x="1557" y="16"/>
                    <a:pt x="1513" y="51"/>
                  </a:cubicBezTo>
                  <a:cubicBezTo>
                    <a:pt x="1251" y="261"/>
                    <a:pt x="1028" y="533"/>
                    <a:pt x="795" y="775"/>
                  </a:cubicBezTo>
                  <a:cubicBezTo>
                    <a:pt x="559" y="1020"/>
                    <a:pt x="320" y="1264"/>
                    <a:pt x="98" y="1521"/>
                  </a:cubicBezTo>
                  <a:cubicBezTo>
                    <a:pt x="1" y="1630"/>
                    <a:pt x="97" y="1773"/>
                    <a:pt x="210" y="1773"/>
                  </a:cubicBezTo>
                  <a:cubicBezTo>
                    <a:pt x="243" y="1773"/>
                    <a:pt x="278" y="1761"/>
                    <a:pt x="309" y="1733"/>
                  </a:cubicBezTo>
                  <a:cubicBezTo>
                    <a:pt x="567" y="1511"/>
                    <a:pt x="810" y="1272"/>
                    <a:pt x="1055" y="1036"/>
                  </a:cubicBezTo>
                  <a:cubicBezTo>
                    <a:pt x="1300" y="801"/>
                    <a:pt x="1570" y="581"/>
                    <a:pt x="1780" y="317"/>
                  </a:cubicBezTo>
                  <a:cubicBezTo>
                    <a:pt x="1898" y="171"/>
                    <a:pt x="1789" y="1"/>
                    <a:pt x="164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9" name="Google Shape;439;p23"/>
          <p:cNvGrpSpPr/>
          <p:nvPr/>
        </p:nvGrpSpPr>
        <p:grpSpPr>
          <a:xfrm>
            <a:off x="319707" y="3143540"/>
            <a:ext cx="638983" cy="1054658"/>
            <a:chOff x="319707" y="3143540"/>
            <a:chExt cx="638983" cy="1054658"/>
          </a:xfrm>
        </p:grpSpPr>
        <p:sp>
          <p:nvSpPr>
            <p:cNvPr id="440" name="Google Shape;440;p23"/>
            <p:cNvSpPr/>
            <p:nvPr/>
          </p:nvSpPr>
          <p:spPr>
            <a:xfrm>
              <a:off x="319707" y="3143540"/>
              <a:ext cx="638983" cy="1022558"/>
            </a:xfrm>
            <a:custGeom>
              <a:avLst/>
              <a:gdLst/>
              <a:ahLst/>
              <a:cxnLst/>
              <a:rect l="l" t="t" r="r" b="b"/>
              <a:pathLst>
                <a:path w="19309" h="30900" extrusionOk="0">
                  <a:moveTo>
                    <a:pt x="17081" y="801"/>
                  </a:moveTo>
                  <a:cubicBezTo>
                    <a:pt x="17167" y="5619"/>
                    <a:pt x="17482" y="10437"/>
                    <a:pt x="17736" y="15250"/>
                  </a:cubicBezTo>
                  <a:cubicBezTo>
                    <a:pt x="17998" y="20175"/>
                    <a:pt x="18110" y="25145"/>
                    <a:pt x="18593" y="30054"/>
                  </a:cubicBezTo>
                  <a:cubicBezTo>
                    <a:pt x="17813" y="29155"/>
                    <a:pt x="17026" y="28262"/>
                    <a:pt x="16232" y="27375"/>
                  </a:cubicBezTo>
                  <a:cubicBezTo>
                    <a:pt x="16275" y="27329"/>
                    <a:pt x="16320" y="27283"/>
                    <a:pt x="16367" y="27242"/>
                  </a:cubicBezTo>
                  <a:cubicBezTo>
                    <a:pt x="16508" y="27121"/>
                    <a:pt x="16669" y="27043"/>
                    <a:pt x="16828" y="26949"/>
                  </a:cubicBezTo>
                  <a:cubicBezTo>
                    <a:pt x="17067" y="26811"/>
                    <a:pt x="16920" y="26503"/>
                    <a:pt x="16695" y="26503"/>
                  </a:cubicBezTo>
                  <a:cubicBezTo>
                    <a:pt x="16659" y="26503"/>
                    <a:pt x="16622" y="26511"/>
                    <a:pt x="16583" y="26528"/>
                  </a:cubicBezTo>
                  <a:cubicBezTo>
                    <a:pt x="16346" y="26637"/>
                    <a:pt x="16121" y="26831"/>
                    <a:pt x="15946" y="27055"/>
                  </a:cubicBezTo>
                  <a:cubicBezTo>
                    <a:pt x="15658" y="26732"/>
                    <a:pt x="15370" y="26409"/>
                    <a:pt x="15084" y="26087"/>
                  </a:cubicBezTo>
                  <a:cubicBezTo>
                    <a:pt x="15349" y="25866"/>
                    <a:pt x="15611" y="25640"/>
                    <a:pt x="15856" y="25402"/>
                  </a:cubicBezTo>
                  <a:cubicBezTo>
                    <a:pt x="15993" y="25267"/>
                    <a:pt x="15865" y="25086"/>
                    <a:pt x="15714" y="25086"/>
                  </a:cubicBezTo>
                  <a:cubicBezTo>
                    <a:pt x="15672" y="25086"/>
                    <a:pt x="15628" y="25101"/>
                    <a:pt x="15588" y="25134"/>
                  </a:cubicBezTo>
                  <a:cubicBezTo>
                    <a:pt x="15332" y="25350"/>
                    <a:pt x="15085" y="25583"/>
                    <a:pt x="14843" y="25819"/>
                  </a:cubicBezTo>
                  <a:cubicBezTo>
                    <a:pt x="14512" y="25450"/>
                    <a:pt x="14182" y="25078"/>
                    <a:pt x="13848" y="24709"/>
                  </a:cubicBezTo>
                  <a:cubicBezTo>
                    <a:pt x="14033" y="24499"/>
                    <a:pt x="14217" y="24287"/>
                    <a:pt x="14388" y="24067"/>
                  </a:cubicBezTo>
                  <a:cubicBezTo>
                    <a:pt x="14503" y="23918"/>
                    <a:pt x="14380" y="23721"/>
                    <a:pt x="14239" y="23721"/>
                  </a:cubicBezTo>
                  <a:cubicBezTo>
                    <a:pt x="14195" y="23721"/>
                    <a:pt x="14149" y="23740"/>
                    <a:pt x="14108" y="23787"/>
                  </a:cubicBezTo>
                  <a:cubicBezTo>
                    <a:pt x="13927" y="23992"/>
                    <a:pt x="13759" y="24206"/>
                    <a:pt x="13590" y="24422"/>
                  </a:cubicBezTo>
                  <a:cubicBezTo>
                    <a:pt x="13367" y="24174"/>
                    <a:pt x="13143" y="23921"/>
                    <a:pt x="12918" y="23673"/>
                  </a:cubicBezTo>
                  <a:cubicBezTo>
                    <a:pt x="13180" y="23482"/>
                    <a:pt x="13411" y="23234"/>
                    <a:pt x="13531" y="22943"/>
                  </a:cubicBezTo>
                  <a:cubicBezTo>
                    <a:pt x="13586" y="22808"/>
                    <a:pt x="13469" y="22717"/>
                    <a:pt x="13351" y="22717"/>
                  </a:cubicBezTo>
                  <a:cubicBezTo>
                    <a:pt x="13289" y="22717"/>
                    <a:pt x="13227" y="22742"/>
                    <a:pt x="13189" y="22799"/>
                  </a:cubicBezTo>
                  <a:cubicBezTo>
                    <a:pt x="13082" y="22956"/>
                    <a:pt x="12998" y="23117"/>
                    <a:pt x="12866" y="23257"/>
                  </a:cubicBezTo>
                  <a:cubicBezTo>
                    <a:pt x="12809" y="23315"/>
                    <a:pt x="12750" y="23367"/>
                    <a:pt x="12687" y="23416"/>
                  </a:cubicBezTo>
                  <a:cubicBezTo>
                    <a:pt x="12333" y="23025"/>
                    <a:pt x="11982" y="22633"/>
                    <a:pt x="11628" y="22243"/>
                  </a:cubicBezTo>
                  <a:cubicBezTo>
                    <a:pt x="11797" y="22099"/>
                    <a:pt x="11955" y="21943"/>
                    <a:pt x="12099" y="21773"/>
                  </a:cubicBezTo>
                  <a:cubicBezTo>
                    <a:pt x="12209" y="21641"/>
                    <a:pt x="12097" y="21465"/>
                    <a:pt x="11966" y="21465"/>
                  </a:cubicBezTo>
                  <a:cubicBezTo>
                    <a:pt x="11926" y="21465"/>
                    <a:pt x="11884" y="21481"/>
                    <a:pt x="11846" y="21521"/>
                  </a:cubicBezTo>
                  <a:cubicBezTo>
                    <a:pt x="11696" y="21679"/>
                    <a:pt x="11550" y="21837"/>
                    <a:pt x="11400" y="21992"/>
                  </a:cubicBezTo>
                  <a:cubicBezTo>
                    <a:pt x="11031" y="21586"/>
                    <a:pt x="10664" y="21178"/>
                    <a:pt x="10294" y="20772"/>
                  </a:cubicBezTo>
                  <a:cubicBezTo>
                    <a:pt x="10320" y="20751"/>
                    <a:pt x="10350" y="20734"/>
                    <a:pt x="10374" y="20711"/>
                  </a:cubicBezTo>
                  <a:cubicBezTo>
                    <a:pt x="10541" y="20566"/>
                    <a:pt x="10732" y="20402"/>
                    <a:pt x="10844" y="20209"/>
                  </a:cubicBezTo>
                  <a:cubicBezTo>
                    <a:pt x="10926" y="20069"/>
                    <a:pt x="10810" y="19938"/>
                    <a:pt x="10681" y="19938"/>
                  </a:cubicBezTo>
                  <a:cubicBezTo>
                    <a:pt x="10638" y="19938"/>
                    <a:pt x="10594" y="19952"/>
                    <a:pt x="10555" y="19987"/>
                  </a:cubicBezTo>
                  <a:cubicBezTo>
                    <a:pt x="10405" y="20118"/>
                    <a:pt x="10285" y="20293"/>
                    <a:pt x="10141" y="20435"/>
                  </a:cubicBezTo>
                  <a:cubicBezTo>
                    <a:pt x="10115" y="20462"/>
                    <a:pt x="10083" y="20483"/>
                    <a:pt x="10055" y="20509"/>
                  </a:cubicBezTo>
                  <a:cubicBezTo>
                    <a:pt x="9971" y="20417"/>
                    <a:pt x="9887" y="20324"/>
                    <a:pt x="9803" y="20232"/>
                  </a:cubicBezTo>
                  <a:cubicBezTo>
                    <a:pt x="9518" y="19918"/>
                    <a:pt x="9233" y="19601"/>
                    <a:pt x="8948" y="19287"/>
                  </a:cubicBezTo>
                  <a:cubicBezTo>
                    <a:pt x="9242" y="19010"/>
                    <a:pt x="9541" y="18726"/>
                    <a:pt x="9771" y="18409"/>
                  </a:cubicBezTo>
                  <a:cubicBezTo>
                    <a:pt x="9875" y="18265"/>
                    <a:pt x="9737" y="18131"/>
                    <a:pt x="9596" y="18131"/>
                  </a:cubicBezTo>
                  <a:cubicBezTo>
                    <a:pt x="9551" y="18131"/>
                    <a:pt x="9505" y="18145"/>
                    <a:pt x="9467" y="18176"/>
                  </a:cubicBezTo>
                  <a:cubicBezTo>
                    <a:pt x="9251" y="18353"/>
                    <a:pt x="9075" y="18591"/>
                    <a:pt x="8890" y="18800"/>
                  </a:cubicBezTo>
                  <a:lnTo>
                    <a:pt x="8702" y="19013"/>
                  </a:lnTo>
                  <a:cubicBezTo>
                    <a:pt x="8354" y="18628"/>
                    <a:pt x="8008" y="18247"/>
                    <a:pt x="7660" y="17861"/>
                  </a:cubicBezTo>
                  <a:cubicBezTo>
                    <a:pt x="7852" y="17672"/>
                    <a:pt x="8041" y="17480"/>
                    <a:pt x="8205" y="17273"/>
                  </a:cubicBezTo>
                  <a:cubicBezTo>
                    <a:pt x="8319" y="17128"/>
                    <a:pt x="8208" y="16946"/>
                    <a:pt x="8068" y="16946"/>
                  </a:cubicBezTo>
                  <a:cubicBezTo>
                    <a:pt x="8025" y="16946"/>
                    <a:pt x="7980" y="16963"/>
                    <a:pt x="7937" y="17003"/>
                  </a:cubicBezTo>
                  <a:cubicBezTo>
                    <a:pt x="7749" y="17179"/>
                    <a:pt x="7576" y="17378"/>
                    <a:pt x="7407" y="17579"/>
                  </a:cubicBezTo>
                  <a:cubicBezTo>
                    <a:pt x="7107" y="17245"/>
                    <a:pt x="6805" y="16911"/>
                    <a:pt x="6504" y="16577"/>
                  </a:cubicBezTo>
                  <a:cubicBezTo>
                    <a:pt x="6706" y="16403"/>
                    <a:pt x="6911" y="16227"/>
                    <a:pt x="7081" y="16028"/>
                  </a:cubicBezTo>
                  <a:cubicBezTo>
                    <a:pt x="7209" y="15877"/>
                    <a:pt x="7090" y="15700"/>
                    <a:pt x="6938" y="15700"/>
                  </a:cubicBezTo>
                  <a:cubicBezTo>
                    <a:pt x="6894" y="15700"/>
                    <a:pt x="6847" y="15715"/>
                    <a:pt x="6802" y="15750"/>
                  </a:cubicBezTo>
                  <a:cubicBezTo>
                    <a:pt x="6603" y="15908"/>
                    <a:pt x="6424" y="16103"/>
                    <a:pt x="6248" y="16294"/>
                  </a:cubicBezTo>
                  <a:cubicBezTo>
                    <a:pt x="5980" y="15997"/>
                    <a:pt x="5713" y="15700"/>
                    <a:pt x="5445" y="15406"/>
                  </a:cubicBezTo>
                  <a:cubicBezTo>
                    <a:pt x="5594" y="15299"/>
                    <a:pt x="5735" y="15182"/>
                    <a:pt x="5870" y="15057"/>
                  </a:cubicBezTo>
                  <a:cubicBezTo>
                    <a:pt x="5981" y="14952"/>
                    <a:pt x="5880" y="14769"/>
                    <a:pt x="5752" y="14769"/>
                  </a:cubicBezTo>
                  <a:cubicBezTo>
                    <a:pt x="5725" y="14769"/>
                    <a:pt x="5697" y="14777"/>
                    <a:pt x="5669" y="14796"/>
                  </a:cubicBezTo>
                  <a:cubicBezTo>
                    <a:pt x="5511" y="14908"/>
                    <a:pt x="5361" y="15029"/>
                    <a:pt x="5217" y="15159"/>
                  </a:cubicBezTo>
                  <a:cubicBezTo>
                    <a:pt x="4897" y="14810"/>
                    <a:pt x="4575" y="14459"/>
                    <a:pt x="4251" y="14112"/>
                  </a:cubicBezTo>
                  <a:cubicBezTo>
                    <a:pt x="4445" y="13969"/>
                    <a:pt x="4651" y="13840"/>
                    <a:pt x="4866" y="13730"/>
                  </a:cubicBezTo>
                  <a:cubicBezTo>
                    <a:pt x="5009" y="13655"/>
                    <a:pt x="4936" y="13423"/>
                    <a:pt x="4794" y="13423"/>
                  </a:cubicBezTo>
                  <a:cubicBezTo>
                    <a:pt x="4777" y="13423"/>
                    <a:pt x="4759" y="13426"/>
                    <a:pt x="4741" y="13433"/>
                  </a:cubicBezTo>
                  <a:cubicBezTo>
                    <a:pt x="4482" y="13533"/>
                    <a:pt x="4246" y="13696"/>
                    <a:pt x="4042" y="13889"/>
                  </a:cubicBezTo>
                  <a:cubicBezTo>
                    <a:pt x="3736" y="13565"/>
                    <a:pt x="3431" y="13235"/>
                    <a:pt x="3122" y="12914"/>
                  </a:cubicBezTo>
                  <a:cubicBezTo>
                    <a:pt x="3304" y="12755"/>
                    <a:pt x="3471" y="12578"/>
                    <a:pt x="3620" y="12387"/>
                  </a:cubicBezTo>
                  <a:cubicBezTo>
                    <a:pt x="3708" y="12273"/>
                    <a:pt x="3583" y="12133"/>
                    <a:pt x="3462" y="12133"/>
                  </a:cubicBezTo>
                  <a:cubicBezTo>
                    <a:pt x="3423" y="12133"/>
                    <a:pt x="3384" y="12148"/>
                    <a:pt x="3353" y="12183"/>
                  </a:cubicBezTo>
                  <a:cubicBezTo>
                    <a:pt x="3203" y="12355"/>
                    <a:pt x="3047" y="12514"/>
                    <a:pt x="2886" y="12669"/>
                  </a:cubicBezTo>
                  <a:cubicBezTo>
                    <a:pt x="2551" y="12324"/>
                    <a:pt x="2212" y="11983"/>
                    <a:pt x="1872" y="11643"/>
                  </a:cubicBezTo>
                  <a:cubicBezTo>
                    <a:pt x="2149" y="11419"/>
                    <a:pt x="2457" y="11264"/>
                    <a:pt x="2800" y="11140"/>
                  </a:cubicBezTo>
                  <a:cubicBezTo>
                    <a:pt x="3005" y="11067"/>
                    <a:pt x="2948" y="10775"/>
                    <a:pt x="2756" y="10775"/>
                  </a:cubicBezTo>
                  <a:cubicBezTo>
                    <a:pt x="2739" y="10775"/>
                    <a:pt x="2721" y="10777"/>
                    <a:pt x="2702" y="10782"/>
                  </a:cubicBezTo>
                  <a:cubicBezTo>
                    <a:pt x="2300" y="10888"/>
                    <a:pt x="1937" y="11123"/>
                    <a:pt x="1636" y="11413"/>
                  </a:cubicBezTo>
                  <a:cubicBezTo>
                    <a:pt x="1345" y="11128"/>
                    <a:pt x="1056" y="10842"/>
                    <a:pt x="760" y="10563"/>
                  </a:cubicBezTo>
                  <a:cubicBezTo>
                    <a:pt x="3560" y="9148"/>
                    <a:pt x="6213" y="7391"/>
                    <a:pt x="8895" y="5772"/>
                  </a:cubicBezTo>
                  <a:cubicBezTo>
                    <a:pt x="11624" y="4124"/>
                    <a:pt x="14411" y="2543"/>
                    <a:pt x="17081" y="801"/>
                  </a:cubicBezTo>
                  <a:close/>
                  <a:moveTo>
                    <a:pt x="17348" y="1"/>
                  </a:moveTo>
                  <a:cubicBezTo>
                    <a:pt x="17283" y="1"/>
                    <a:pt x="17218" y="21"/>
                    <a:pt x="17168" y="61"/>
                  </a:cubicBezTo>
                  <a:cubicBezTo>
                    <a:pt x="17134" y="48"/>
                    <a:pt x="17096" y="41"/>
                    <a:pt x="17057" y="41"/>
                  </a:cubicBezTo>
                  <a:cubicBezTo>
                    <a:pt x="17001" y="41"/>
                    <a:pt x="16942" y="56"/>
                    <a:pt x="16880" y="90"/>
                  </a:cubicBezTo>
                  <a:cubicBezTo>
                    <a:pt x="14039" y="1664"/>
                    <a:pt x="11290" y="3433"/>
                    <a:pt x="8510" y="5113"/>
                  </a:cubicBezTo>
                  <a:cubicBezTo>
                    <a:pt x="5733" y="6787"/>
                    <a:pt x="2843" y="8367"/>
                    <a:pt x="215" y="10267"/>
                  </a:cubicBezTo>
                  <a:cubicBezTo>
                    <a:pt x="1" y="10423"/>
                    <a:pt x="109" y="10710"/>
                    <a:pt x="318" y="10734"/>
                  </a:cubicBezTo>
                  <a:cubicBezTo>
                    <a:pt x="995" y="11571"/>
                    <a:pt x="1693" y="12392"/>
                    <a:pt x="2404" y="13202"/>
                  </a:cubicBezTo>
                  <a:cubicBezTo>
                    <a:pt x="2416" y="13237"/>
                    <a:pt x="2442" y="13266"/>
                    <a:pt x="2474" y="13284"/>
                  </a:cubicBezTo>
                  <a:cubicBezTo>
                    <a:pt x="3208" y="14119"/>
                    <a:pt x="3957" y="14940"/>
                    <a:pt x="4709" y="15760"/>
                  </a:cubicBezTo>
                  <a:cubicBezTo>
                    <a:pt x="4721" y="15783"/>
                    <a:pt x="4739" y="15802"/>
                    <a:pt x="4761" y="15816"/>
                  </a:cubicBezTo>
                  <a:cubicBezTo>
                    <a:pt x="6274" y="17460"/>
                    <a:pt x="7807" y="19086"/>
                    <a:pt x="9297" y="20739"/>
                  </a:cubicBezTo>
                  <a:cubicBezTo>
                    <a:pt x="9824" y="21322"/>
                    <a:pt x="10346" y="21910"/>
                    <a:pt x="10870" y="22495"/>
                  </a:cubicBezTo>
                  <a:cubicBezTo>
                    <a:pt x="10791" y="22581"/>
                    <a:pt x="10878" y="22726"/>
                    <a:pt x="10980" y="22726"/>
                  </a:cubicBezTo>
                  <a:cubicBezTo>
                    <a:pt x="11002" y="22726"/>
                    <a:pt x="11026" y="22719"/>
                    <a:pt x="11048" y="22702"/>
                  </a:cubicBezTo>
                  <a:lnTo>
                    <a:pt x="11053" y="22699"/>
                  </a:lnTo>
                  <a:cubicBezTo>
                    <a:pt x="13466" y="25395"/>
                    <a:pt x="15868" y="28101"/>
                    <a:pt x="18292" y="30786"/>
                  </a:cubicBezTo>
                  <a:cubicBezTo>
                    <a:pt x="18365" y="30866"/>
                    <a:pt x="18447" y="30900"/>
                    <a:pt x="18527" y="30900"/>
                  </a:cubicBezTo>
                  <a:cubicBezTo>
                    <a:pt x="18708" y="30900"/>
                    <a:pt x="18875" y="30727"/>
                    <a:pt x="18882" y="30533"/>
                  </a:cubicBezTo>
                  <a:cubicBezTo>
                    <a:pt x="18916" y="30542"/>
                    <a:pt x="18950" y="30547"/>
                    <a:pt x="18984" y="30547"/>
                  </a:cubicBezTo>
                  <a:cubicBezTo>
                    <a:pt x="19151" y="30547"/>
                    <a:pt x="19308" y="30440"/>
                    <a:pt x="19303" y="30215"/>
                  </a:cubicBezTo>
                  <a:cubicBezTo>
                    <a:pt x="19216" y="25229"/>
                    <a:pt x="18764" y="20230"/>
                    <a:pt x="18498" y="15250"/>
                  </a:cubicBezTo>
                  <a:cubicBezTo>
                    <a:pt x="18231" y="10261"/>
                    <a:pt x="18060" y="5260"/>
                    <a:pt x="17655" y="281"/>
                  </a:cubicBezTo>
                  <a:cubicBezTo>
                    <a:pt x="17639" y="95"/>
                    <a:pt x="17491" y="1"/>
                    <a:pt x="1734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23"/>
            <p:cNvSpPr/>
            <p:nvPr/>
          </p:nvSpPr>
          <p:spPr>
            <a:xfrm>
              <a:off x="535602" y="3355431"/>
              <a:ext cx="302896" cy="469417"/>
            </a:xfrm>
            <a:custGeom>
              <a:avLst/>
              <a:gdLst/>
              <a:ahLst/>
              <a:cxnLst/>
              <a:rect l="l" t="t" r="r" b="b"/>
              <a:pathLst>
                <a:path w="9153" h="14185" extrusionOk="0">
                  <a:moveTo>
                    <a:pt x="6932" y="757"/>
                  </a:moveTo>
                  <a:lnTo>
                    <a:pt x="6932" y="757"/>
                  </a:lnTo>
                  <a:cubicBezTo>
                    <a:pt x="6641" y="4880"/>
                    <a:pt x="8094" y="8903"/>
                    <a:pt x="7884" y="13043"/>
                  </a:cubicBezTo>
                  <a:cubicBezTo>
                    <a:pt x="6011" y="9893"/>
                    <a:pt x="3473" y="6776"/>
                    <a:pt x="588" y="4547"/>
                  </a:cubicBezTo>
                  <a:lnTo>
                    <a:pt x="588" y="4547"/>
                  </a:lnTo>
                  <a:cubicBezTo>
                    <a:pt x="607" y="4555"/>
                    <a:pt x="626" y="4559"/>
                    <a:pt x="646" y="4559"/>
                  </a:cubicBezTo>
                  <a:cubicBezTo>
                    <a:pt x="661" y="4559"/>
                    <a:pt x="675" y="4557"/>
                    <a:pt x="689" y="4553"/>
                  </a:cubicBezTo>
                  <a:cubicBezTo>
                    <a:pt x="1815" y="4273"/>
                    <a:pt x="2819" y="3409"/>
                    <a:pt x="3790" y="2788"/>
                  </a:cubicBezTo>
                  <a:cubicBezTo>
                    <a:pt x="4839" y="2114"/>
                    <a:pt x="5901" y="1457"/>
                    <a:pt x="6932" y="757"/>
                  </a:cubicBezTo>
                  <a:close/>
                  <a:moveTo>
                    <a:pt x="7016" y="1"/>
                  </a:moveTo>
                  <a:cubicBezTo>
                    <a:pt x="6967" y="1"/>
                    <a:pt x="6914" y="15"/>
                    <a:pt x="6860" y="48"/>
                  </a:cubicBezTo>
                  <a:cubicBezTo>
                    <a:pt x="5705" y="737"/>
                    <a:pt x="4585" y="1486"/>
                    <a:pt x="3453" y="2213"/>
                  </a:cubicBezTo>
                  <a:cubicBezTo>
                    <a:pt x="2481" y="2838"/>
                    <a:pt x="1269" y="3394"/>
                    <a:pt x="542" y="4302"/>
                  </a:cubicBezTo>
                  <a:cubicBezTo>
                    <a:pt x="488" y="4370"/>
                    <a:pt x="497" y="4461"/>
                    <a:pt x="546" y="4514"/>
                  </a:cubicBezTo>
                  <a:lnTo>
                    <a:pt x="546" y="4514"/>
                  </a:lnTo>
                  <a:cubicBezTo>
                    <a:pt x="482" y="4465"/>
                    <a:pt x="418" y="4414"/>
                    <a:pt x="353" y="4365"/>
                  </a:cubicBezTo>
                  <a:cubicBezTo>
                    <a:pt x="319" y="4339"/>
                    <a:pt x="284" y="4328"/>
                    <a:pt x="251" y="4328"/>
                  </a:cubicBezTo>
                  <a:cubicBezTo>
                    <a:pt x="107" y="4328"/>
                    <a:pt x="1" y="4544"/>
                    <a:pt x="115" y="4673"/>
                  </a:cubicBezTo>
                  <a:cubicBezTo>
                    <a:pt x="2838" y="7712"/>
                    <a:pt x="5399" y="10637"/>
                    <a:pt x="7687" y="14031"/>
                  </a:cubicBezTo>
                  <a:cubicBezTo>
                    <a:pt x="7759" y="14139"/>
                    <a:pt x="7861" y="14184"/>
                    <a:pt x="7960" y="14184"/>
                  </a:cubicBezTo>
                  <a:cubicBezTo>
                    <a:pt x="8076" y="14184"/>
                    <a:pt x="8190" y="14123"/>
                    <a:pt x="8253" y="14028"/>
                  </a:cubicBezTo>
                  <a:cubicBezTo>
                    <a:pt x="8362" y="14006"/>
                    <a:pt x="8456" y="13936"/>
                    <a:pt x="8475" y="13806"/>
                  </a:cubicBezTo>
                  <a:cubicBezTo>
                    <a:pt x="9152" y="9289"/>
                    <a:pt x="7515" y="4753"/>
                    <a:pt x="7397" y="239"/>
                  </a:cubicBezTo>
                  <a:cubicBezTo>
                    <a:pt x="7395" y="100"/>
                    <a:pt x="7298" y="36"/>
                    <a:pt x="7197" y="36"/>
                  </a:cubicBezTo>
                  <a:cubicBezTo>
                    <a:pt x="7183" y="36"/>
                    <a:pt x="7169" y="37"/>
                    <a:pt x="7155" y="40"/>
                  </a:cubicBezTo>
                  <a:cubicBezTo>
                    <a:pt x="7114" y="16"/>
                    <a:pt x="7067" y="1"/>
                    <a:pt x="701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23"/>
            <p:cNvSpPr/>
            <p:nvPr/>
          </p:nvSpPr>
          <p:spPr>
            <a:xfrm>
              <a:off x="692262" y="4059275"/>
              <a:ext cx="96332" cy="96630"/>
            </a:xfrm>
            <a:custGeom>
              <a:avLst/>
              <a:gdLst/>
              <a:ahLst/>
              <a:cxnLst/>
              <a:rect l="l" t="t" r="r" b="b"/>
              <a:pathLst>
                <a:path w="2911" h="2920" extrusionOk="0">
                  <a:moveTo>
                    <a:pt x="96" y="1"/>
                  </a:moveTo>
                  <a:cubicBezTo>
                    <a:pt x="44" y="1"/>
                    <a:pt x="0" y="67"/>
                    <a:pt x="44" y="115"/>
                  </a:cubicBezTo>
                  <a:cubicBezTo>
                    <a:pt x="884" y="1037"/>
                    <a:pt x="1714" y="1973"/>
                    <a:pt x="2576" y="2872"/>
                  </a:cubicBezTo>
                  <a:cubicBezTo>
                    <a:pt x="2609" y="2906"/>
                    <a:pt x="2646" y="2920"/>
                    <a:pt x="2682" y="2920"/>
                  </a:cubicBezTo>
                  <a:cubicBezTo>
                    <a:pt x="2803" y="2920"/>
                    <a:pt x="2911" y="2760"/>
                    <a:pt x="2801" y="2648"/>
                  </a:cubicBezTo>
                  <a:cubicBezTo>
                    <a:pt x="1934" y="1754"/>
                    <a:pt x="1031" y="892"/>
                    <a:pt x="141" y="20"/>
                  </a:cubicBezTo>
                  <a:cubicBezTo>
                    <a:pt x="126" y="7"/>
                    <a:pt x="111" y="1"/>
                    <a:pt x="9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3"/>
            <p:cNvSpPr/>
            <p:nvPr/>
          </p:nvSpPr>
          <p:spPr>
            <a:xfrm>
              <a:off x="692560" y="4142106"/>
              <a:ext cx="89482" cy="56092"/>
            </a:xfrm>
            <a:custGeom>
              <a:avLst/>
              <a:gdLst/>
              <a:ahLst/>
              <a:cxnLst/>
              <a:rect l="l" t="t" r="r" b="b"/>
              <a:pathLst>
                <a:path w="2704" h="1695" extrusionOk="0">
                  <a:moveTo>
                    <a:pt x="152" y="0"/>
                  </a:moveTo>
                  <a:cubicBezTo>
                    <a:pt x="57" y="0"/>
                    <a:pt x="1" y="136"/>
                    <a:pt x="98" y="205"/>
                  </a:cubicBezTo>
                  <a:cubicBezTo>
                    <a:pt x="827" y="715"/>
                    <a:pt x="1591" y="1191"/>
                    <a:pt x="2346" y="1666"/>
                  </a:cubicBezTo>
                  <a:cubicBezTo>
                    <a:pt x="2378" y="1686"/>
                    <a:pt x="2409" y="1695"/>
                    <a:pt x="2439" y="1695"/>
                  </a:cubicBezTo>
                  <a:cubicBezTo>
                    <a:pt x="2597" y="1695"/>
                    <a:pt x="2703" y="1449"/>
                    <a:pt x="2532" y="1348"/>
                  </a:cubicBezTo>
                  <a:cubicBezTo>
                    <a:pt x="1767" y="894"/>
                    <a:pt x="994" y="432"/>
                    <a:pt x="208" y="15"/>
                  </a:cubicBezTo>
                  <a:cubicBezTo>
                    <a:pt x="189" y="5"/>
                    <a:pt x="170" y="0"/>
                    <a:pt x="15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4" name="Google Shape;444;p23"/>
          <p:cNvGrpSpPr/>
          <p:nvPr/>
        </p:nvGrpSpPr>
        <p:grpSpPr>
          <a:xfrm>
            <a:off x="1344284" y="3702273"/>
            <a:ext cx="388340" cy="497513"/>
            <a:chOff x="1344284" y="3702273"/>
            <a:chExt cx="388340" cy="497513"/>
          </a:xfrm>
        </p:grpSpPr>
        <p:sp>
          <p:nvSpPr>
            <p:cNvPr id="445" name="Google Shape;445;p23"/>
            <p:cNvSpPr/>
            <p:nvPr/>
          </p:nvSpPr>
          <p:spPr>
            <a:xfrm>
              <a:off x="1344284" y="3702273"/>
              <a:ext cx="388340" cy="424411"/>
            </a:xfrm>
            <a:custGeom>
              <a:avLst/>
              <a:gdLst/>
              <a:ahLst/>
              <a:cxnLst/>
              <a:rect l="l" t="t" r="r" b="b"/>
              <a:pathLst>
                <a:path w="11735" h="12825" extrusionOk="0">
                  <a:moveTo>
                    <a:pt x="6265" y="646"/>
                  </a:moveTo>
                  <a:lnTo>
                    <a:pt x="6265" y="646"/>
                  </a:lnTo>
                  <a:cubicBezTo>
                    <a:pt x="6997" y="1145"/>
                    <a:pt x="8079" y="1255"/>
                    <a:pt x="8938" y="1255"/>
                  </a:cubicBezTo>
                  <a:cubicBezTo>
                    <a:pt x="8987" y="1255"/>
                    <a:pt x="9034" y="1255"/>
                    <a:pt x="9081" y="1254"/>
                  </a:cubicBezTo>
                  <a:cubicBezTo>
                    <a:pt x="9625" y="1245"/>
                    <a:pt x="10362" y="1245"/>
                    <a:pt x="10834" y="928"/>
                  </a:cubicBezTo>
                  <a:lnTo>
                    <a:pt x="10834" y="928"/>
                  </a:lnTo>
                  <a:cubicBezTo>
                    <a:pt x="10726" y="1991"/>
                    <a:pt x="10794" y="3126"/>
                    <a:pt x="10987" y="4158"/>
                  </a:cubicBezTo>
                  <a:cubicBezTo>
                    <a:pt x="10075" y="4333"/>
                    <a:pt x="9240" y="4434"/>
                    <a:pt x="8391" y="4434"/>
                  </a:cubicBezTo>
                  <a:cubicBezTo>
                    <a:pt x="7802" y="4434"/>
                    <a:pt x="7207" y="4385"/>
                    <a:pt x="6574" y="4279"/>
                  </a:cubicBezTo>
                  <a:cubicBezTo>
                    <a:pt x="6570" y="3032"/>
                    <a:pt x="6478" y="1805"/>
                    <a:pt x="6265" y="646"/>
                  </a:cubicBezTo>
                  <a:close/>
                  <a:moveTo>
                    <a:pt x="3259" y="8331"/>
                  </a:moveTo>
                  <a:cubicBezTo>
                    <a:pt x="3552" y="8331"/>
                    <a:pt x="3834" y="8376"/>
                    <a:pt x="4078" y="8471"/>
                  </a:cubicBezTo>
                  <a:cubicBezTo>
                    <a:pt x="4791" y="8748"/>
                    <a:pt x="4891" y="9519"/>
                    <a:pt x="5279" y="10096"/>
                  </a:cubicBezTo>
                  <a:cubicBezTo>
                    <a:pt x="5228" y="10531"/>
                    <a:pt x="5179" y="10966"/>
                    <a:pt x="5130" y="11402"/>
                  </a:cubicBezTo>
                  <a:cubicBezTo>
                    <a:pt x="5130" y="11404"/>
                    <a:pt x="5128" y="11405"/>
                    <a:pt x="5127" y="11407"/>
                  </a:cubicBezTo>
                  <a:cubicBezTo>
                    <a:pt x="4771" y="11966"/>
                    <a:pt x="4202" y="12197"/>
                    <a:pt x="3596" y="12197"/>
                  </a:cubicBezTo>
                  <a:cubicBezTo>
                    <a:pt x="1936" y="12197"/>
                    <a:pt x="1" y="10465"/>
                    <a:pt x="1407" y="9016"/>
                  </a:cubicBezTo>
                  <a:cubicBezTo>
                    <a:pt x="1831" y="8579"/>
                    <a:pt x="2573" y="8331"/>
                    <a:pt x="3259" y="8331"/>
                  </a:cubicBezTo>
                  <a:close/>
                  <a:moveTo>
                    <a:pt x="10884" y="0"/>
                  </a:moveTo>
                  <a:cubicBezTo>
                    <a:pt x="10805" y="0"/>
                    <a:pt x="10728" y="30"/>
                    <a:pt x="10668" y="99"/>
                  </a:cubicBezTo>
                  <a:cubicBezTo>
                    <a:pt x="10329" y="494"/>
                    <a:pt x="9664" y="581"/>
                    <a:pt x="9050" y="581"/>
                  </a:cubicBezTo>
                  <a:cubicBezTo>
                    <a:pt x="8765" y="581"/>
                    <a:pt x="8491" y="562"/>
                    <a:pt x="8265" y="546"/>
                  </a:cubicBezTo>
                  <a:cubicBezTo>
                    <a:pt x="7524" y="496"/>
                    <a:pt x="6808" y="205"/>
                    <a:pt x="6075" y="205"/>
                  </a:cubicBezTo>
                  <a:cubicBezTo>
                    <a:pt x="6067" y="205"/>
                    <a:pt x="6060" y="205"/>
                    <a:pt x="6052" y="205"/>
                  </a:cubicBezTo>
                  <a:cubicBezTo>
                    <a:pt x="5960" y="205"/>
                    <a:pt x="5913" y="308"/>
                    <a:pt x="5955" y="381"/>
                  </a:cubicBezTo>
                  <a:cubicBezTo>
                    <a:pt x="5885" y="415"/>
                    <a:pt x="5838" y="484"/>
                    <a:pt x="5828" y="560"/>
                  </a:cubicBezTo>
                  <a:cubicBezTo>
                    <a:pt x="5638" y="2415"/>
                    <a:pt x="5763" y="4302"/>
                    <a:pt x="5658" y="6164"/>
                  </a:cubicBezTo>
                  <a:cubicBezTo>
                    <a:pt x="5606" y="7083"/>
                    <a:pt x="5516" y="7996"/>
                    <a:pt x="5415" y="8909"/>
                  </a:cubicBezTo>
                  <a:cubicBezTo>
                    <a:pt x="5294" y="8623"/>
                    <a:pt x="5147" y="8353"/>
                    <a:pt x="4905" y="8145"/>
                  </a:cubicBezTo>
                  <a:cubicBezTo>
                    <a:pt x="4469" y="7769"/>
                    <a:pt x="3857" y="7654"/>
                    <a:pt x="3293" y="7654"/>
                  </a:cubicBezTo>
                  <a:cubicBezTo>
                    <a:pt x="3253" y="7654"/>
                    <a:pt x="3213" y="7655"/>
                    <a:pt x="3173" y="7656"/>
                  </a:cubicBezTo>
                  <a:cubicBezTo>
                    <a:pt x="1886" y="7693"/>
                    <a:pt x="475" y="8316"/>
                    <a:pt x="276" y="9724"/>
                  </a:cubicBezTo>
                  <a:cubicBezTo>
                    <a:pt x="77" y="11122"/>
                    <a:pt x="1111" y="12298"/>
                    <a:pt x="2395" y="12677"/>
                  </a:cubicBezTo>
                  <a:cubicBezTo>
                    <a:pt x="2711" y="12769"/>
                    <a:pt x="3072" y="12824"/>
                    <a:pt x="3435" y="12824"/>
                  </a:cubicBezTo>
                  <a:cubicBezTo>
                    <a:pt x="4162" y="12824"/>
                    <a:pt x="4896" y="12605"/>
                    <a:pt x="5294" y="12035"/>
                  </a:cubicBezTo>
                  <a:cubicBezTo>
                    <a:pt x="5340" y="12052"/>
                    <a:pt x="5389" y="12061"/>
                    <a:pt x="5438" y="12061"/>
                  </a:cubicBezTo>
                  <a:cubicBezTo>
                    <a:pt x="5580" y="12061"/>
                    <a:pt x="5717" y="11988"/>
                    <a:pt x="5750" y="11825"/>
                  </a:cubicBezTo>
                  <a:cubicBezTo>
                    <a:pt x="6193" y="9633"/>
                    <a:pt x="6539" y="7180"/>
                    <a:pt x="6574" y="4783"/>
                  </a:cubicBezTo>
                  <a:cubicBezTo>
                    <a:pt x="7334" y="5024"/>
                    <a:pt x="8165" y="5154"/>
                    <a:pt x="8990" y="5154"/>
                  </a:cubicBezTo>
                  <a:cubicBezTo>
                    <a:pt x="9861" y="5154"/>
                    <a:pt x="10725" y="5009"/>
                    <a:pt x="11492" y="4694"/>
                  </a:cubicBezTo>
                  <a:cubicBezTo>
                    <a:pt x="11678" y="4617"/>
                    <a:pt x="11734" y="4443"/>
                    <a:pt x="11694" y="4300"/>
                  </a:cubicBezTo>
                  <a:cubicBezTo>
                    <a:pt x="11694" y="4297"/>
                    <a:pt x="11696" y="4296"/>
                    <a:pt x="11696" y="4293"/>
                  </a:cubicBezTo>
                  <a:cubicBezTo>
                    <a:pt x="11639" y="2969"/>
                    <a:pt x="11544" y="1574"/>
                    <a:pt x="11342" y="265"/>
                  </a:cubicBezTo>
                  <a:cubicBezTo>
                    <a:pt x="11327" y="165"/>
                    <a:pt x="11238" y="115"/>
                    <a:pt x="11146" y="112"/>
                  </a:cubicBezTo>
                  <a:cubicBezTo>
                    <a:pt x="11076" y="44"/>
                    <a:pt x="10979" y="0"/>
                    <a:pt x="1088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3"/>
            <p:cNvSpPr/>
            <p:nvPr/>
          </p:nvSpPr>
          <p:spPr>
            <a:xfrm>
              <a:off x="1494921" y="4110304"/>
              <a:ext cx="98450" cy="66549"/>
            </a:xfrm>
            <a:custGeom>
              <a:avLst/>
              <a:gdLst/>
              <a:ahLst/>
              <a:cxnLst/>
              <a:rect l="l" t="t" r="r" b="b"/>
              <a:pathLst>
                <a:path w="2975" h="2011" extrusionOk="0">
                  <a:moveTo>
                    <a:pt x="2740" y="1"/>
                  </a:moveTo>
                  <a:cubicBezTo>
                    <a:pt x="2683" y="1"/>
                    <a:pt x="2629" y="27"/>
                    <a:pt x="2601" y="91"/>
                  </a:cubicBezTo>
                  <a:cubicBezTo>
                    <a:pt x="2171" y="1101"/>
                    <a:pt x="1336" y="1789"/>
                    <a:pt x="213" y="1789"/>
                  </a:cubicBezTo>
                  <a:cubicBezTo>
                    <a:pt x="189" y="1789"/>
                    <a:pt x="165" y="1789"/>
                    <a:pt x="140" y="1788"/>
                  </a:cubicBezTo>
                  <a:cubicBezTo>
                    <a:pt x="138" y="1788"/>
                    <a:pt x="137" y="1788"/>
                    <a:pt x="135" y="1788"/>
                  </a:cubicBezTo>
                  <a:cubicBezTo>
                    <a:pt x="1" y="1788"/>
                    <a:pt x="4" y="1993"/>
                    <a:pt x="140" y="2004"/>
                  </a:cubicBezTo>
                  <a:cubicBezTo>
                    <a:pt x="201" y="2008"/>
                    <a:pt x="262" y="2010"/>
                    <a:pt x="323" y="2010"/>
                  </a:cubicBezTo>
                  <a:cubicBezTo>
                    <a:pt x="1440" y="2010"/>
                    <a:pt x="2568" y="1315"/>
                    <a:pt x="2932" y="230"/>
                  </a:cubicBezTo>
                  <a:cubicBezTo>
                    <a:pt x="2975" y="103"/>
                    <a:pt x="2852" y="1"/>
                    <a:pt x="274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23"/>
            <p:cNvSpPr/>
            <p:nvPr/>
          </p:nvSpPr>
          <p:spPr>
            <a:xfrm>
              <a:off x="1556539" y="4135587"/>
              <a:ext cx="72936" cy="64199"/>
            </a:xfrm>
            <a:custGeom>
              <a:avLst/>
              <a:gdLst/>
              <a:ahLst/>
              <a:cxnLst/>
              <a:rect l="l" t="t" r="r" b="b"/>
              <a:pathLst>
                <a:path w="2204" h="1940" extrusionOk="0">
                  <a:moveTo>
                    <a:pt x="1968" y="0"/>
                  </a:moveTo>
                  <a:cubicBezTo>
                    <a:pt x="1911" y="0"/>
                    <a:pt x="1856" y="28"/>
                    <a:pt x="1827" y="93"/>
                  </a:cubicBezTo>
                  <a:cubicBezTo>
                    <a:pt x="1477" y="854"/>
                    <a:pt x="992" y="1425"/>
                    <a:pt x="159" y="1667"/>
                  </a:cubicBezTo>
                  <a:cubicBezTo>
                    <a:pt x="0" y="1714"/>
                    <a:pt x="50" y="1940"/>
                    <a:pt x="195" y="1940"/>
                  </a:cubicBezTo>
                  <a:cubicBezTo>
                    <a:pt x="207" y="1940"/>
                    <a:pt x="219" y="1938"/>
                    <a:pt x="232" y="1935"/>
                  </a:cubicBezTo>
                  <a:cubicBezTo>
                    <a:pt x="1073" y="1725"/>
                    <a:pt x="1899" y="1085"/>
                    <a:pt x="2164" y="235"/>
                  </a:cubicBezTo>
                  <a:cubicBezTo>
                    <a:pt x="2203" y="105"/>
                    <a:pt x="2081" y="0"/>
                    <a:pt x="196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8" name="Google Shape;448;p23"/>
          <p:cNvGrpSpPr/>
          <p:nvPr/>
        </p:nvGrpSpPr>
        <p:grpSpPr>
          <a:xfrm>
            <a:off x="4368" y="4500332"/>
            <a:ext cx="1550979" cy="1347924"/>
            <a:chOff x="4368" y="4500332"/>
            <a:chExt cx="1550979" cy="1347924"/>
          </a:xfrm>
        </p:grpSpPr>
        <p:grpSp>
          <p:nvGrpSpPr>
            <p:cNvPr id="449" name="Google Shape;449;p23"/>
            <p:cNvGrpSpPr/>
            <p:nvPr/>
          </p:nvGrpSpPr>
          <p:grpSpPr>
            <a:xfrm>
              <a:off x="4368" y="4500332"/>
              <a:ext cx="1507264" cy="1347924"/>
              <a:chOff x="4368" y="4500332"/>
              <a:chExt cx="1507264" cy="1347924"/>
            </a:xfrm>
          </p:grpSpPr>
          <p:sp>
            <p:nvSpPr>
              <p:cNvPr id="450" name="Google Shape;450;p23"/>
              <p:cNvSpPr/>
              <p:nvPr/>
            </p:nvSpPr>
            <p:spPr>
              <a:xfrm>
                <a:off x="4368" y="4500332"/>
                <a:ext cx="1507264" cy="1347924"/>
              </a:xfrm>
              <a:custGeom>
                <a:avLst/>
                <a:gdLst/>
                <a:ahLst/>
                <a:cxnLst/>
                <a:rect l="l" t="t" r="r" b="b"/>
                <a:pathLst>
                  <a:path w="45547" h="40732" extrusionOk="0">
                    <a:moveTo>
                      <a:pt x="31515" y="965"/>
                    </a:moveTo>
                    <a:cubicBezTo>
                      <a:pt x="31734" y="965"/>
                      <a:pt x="31957" y="998"/>
                      <a:pt x="32179" y="1063"/>
                    </a:cubicBezTo>
                    <a:cubicBezTo>
                      <a:pt x="32185" y="1107"/>
                      <a:pt x="32199" y="1152"/>
                      <a:pt x="32222" y="1192"/>
                    </a:cubicBezTo>
                    <a:cubicBezTo>
                      <a:pt x="35043" y="6335"/>
                      <a:pt x="37777" y="12031"/>
                      <a:pt x="41673" y="16480"/>
                    </a:cubicBezTo>
                    <a:cubicBezTo>
                      <a:pt x="38633" y="16685"/>
                      <a:pt x="35775" y="17685"/>
                      <a:pt x="33101" y="19137"/>
                    </a:cubicBezTo>
                    <a:cubicBezTo>
                      <a:pt x="31463" y="20027"/>
                      <a:pt x="29739" y="21023"/>
                      <a:pt x="28469" y="22406"/>
                    </a:cubicBezTo>
                    <a:cubicBezTo>
                      <a:pt x="30868" y="18808"/>
                      <a:pt x="34672" y="16687"/>
                      <a:pt x="39172" y="16342"/>
                    </a:cubicBezTo>
                    <a:cubicBezTo>
                      <a:pt x="39379" y="16325"/>
                      <a:pt x="39474" y="16141"/>
                      <a:pt x="39465" y="15962"/>
                    </a:cubicBezTo>
                    <a:cubicBezTo>
                      <a:pt x="39593" y="15840"/>
                      <a:pt x="39639" y="15610"/>
                      <a:pt x="39466" y="15457"/>
                    </a:cubicBezTo>
                    <a:cubicBezTo>
                      <a:pt x="35193" y="11657"/>
                      <a:pt x="33190" y="6237"/>
                      <a:pt x="30001" y="1622"/>
                    </a:cubicBezTo>
                    <a:cubicBezTo>
                      <a:pt x="30419" y="1181"/>
                      <a:pt x="30954" y="965"/>
                      <a:pt x="31515" y="965"/>
                    </a:cubicBezTo>
                    <a:close/>
                    <a:moveTo>
                      <a:pt x="28349" y="776"/>
                    </a:moveTo>
                    <a:cubicBezTo>
                      <a:pt x="28391" y="776"/>
                      <a:pt x="28433" y="776"/>
                      <a:pt x="28475" y="777"/>
                    </a:cubicBezTo>
                    <a:cubicBezTo>
                      <a:pt x="28489" y="821"/>
                      <a:pt x="28512" y="864"/>
                      <a:pt x="28541" y="902"/>
                    </a:cubicBezTo>
                    <a:cubicBezTo>
                      <a:pt x="32183" y="5619"/>
                      <a:pt x="34167" y="11629"/>
                      <a:pt x="38705" y="15633"/>
                    </a:cubicBezTo>
                    <a:cubicBezTo>
                      <a:pt x="33572" y="15768"/>
                      <a:pt x="28659" y="19324"/>
                      <a:pt x="26820" y="24089"/>
                    </a:cubicBezTo>
                    <a:cubicBezTo>
                      <a:pt x="23394" y="19191"/>
                      <a:pt x="19424" y="14552"/>
                      <a:pt x="15282" y="10249"/>
                    </a:cubicBezTo>
                    <a:cubicBezTo>
                      <a:pt x="16468" y="7534"/>
                      <a:pt x="17857" y="5070"/>
                      <a:pt x="20323" y="3298"/>
                    </a:cubicBezTo>
                    <a:cubicBezTo>
                      <a:pt x="22678" y="1605"/>
                      <a:pt x="25466" y="776"/>
                      <a:pt x="28349" y="776"/>
                    </a:cubicBezTo>
                    <a:close/>
                    <a:moveTo>
                      <a:pt x="12428" y="10408"/>
                    </a:moveTo>
                    <a:cubicBezTo>
                      <a:pt x="13219" y="10408"/>
                      <a:pt x="14002" y="10521"/>
                      <a:pt x="14754" y="10784"/>
                    </a:cubicBezTo>
                    <a:cubicBezTo>
                      <a:pt x="14765" y="10789"/>
                      <a:pt x="14775" y="10786"/>
                      <a:pt x="14788" y="10789"/>
                    </a:cubicBezTo>
                    <a:cubicBezTo>
                      <a:pt x="18852" y="15242"/>
                      <a:pt x="22638" y="19857"/>
                      <a:pt x="26406" y="24562"/>
                    </a:cubicBezTo>
                    <a:cubicBezTo>
                      <a:pt x="26343" y="24576"/>
                      <a:pt x="26282" y="24591"/>
                      <a:pt x="26219" y="24605"/>
                    </a:cubicBezTo>
                    <a:cubicBezTo>
                      <a:pt x="26184" y="24591"/>
                      <a:pt x="26145" y="24583"/>
                      <a:pt x="26103" y="24583"/>
                    </a:cubicBezTo>
                    <a:cubicBezTo>
                      <a:pt x="26050" y="24583"/>
                      <a:pt x="25994" y="24596"/>
                      <a:pt x="25934" y="24625"/>
                    </a:cubicBezTo>
                    <a:cubicBezTo>
                      <a:pt x="25869" y="24657"/>
                      <a:pt x="25803" y="24694"/>
                      <a:pt x="25737" y="24728"/>
                    </a:cubicBezTo>
                    <a:cubicBezTo>
                      <a:pt x="21350" y="25876"/>
                      <a:pt x="16177" y="28748"/>
                      <a:pt x="13976" y="32748"/>
                    </a:cubicBezTo>
                    <a:cubicBezTo>
                      <a:pt x="10130" y="27440"/>
                      <a:pt x="5574" y="22481"/>
                      <a:pt x="1244" y="17563"/>
                    </a:cubicBezTo>
                    <a:cubicBezTo>
                      <a:pt x="2343" y="14904"/>
                      <a:pt x="4198" y="13049"/>
                      <a:pt x="6828" y="11850"/>
                    </a:cubicBezTo>
                    <a:cubicBezTo>
                      <a:pt x="8529" y="11074"/>
                      <a:pt x="10503" y="10408"/>
                      <a:pt x="12428" y="10408"/>
                    </a:cubicBezTo>
                    <a:close/>
                    <a:moveTo>
                      <a:pt x="2611" y="20372"/>
                    </a:moveTo>
                    <a:cubicBezTo>
                      <a:pt x="6212" y="24677"/>
                      <a:pt x="9755" y="29093"/>
                      <a:pt x="13588" y="33164"/>
                    </a:cubicBezTo>
                    <a:cubicBezTo>
                      <a:pt x="13652" y="33232"/>
                      <a:pt x="13727" y="33260"/>
                      <a:pt x="13798" y="33260"/>
                    </a:cubicBezTo>
                    <a:cubicBezTo>
                      <a:pt x="13866" y="33260"/>
                      <a:pt x="13931" y="33234"/>
                      <a:pt x="13982" y="33191"/>
                    </a:cubicBezTo>
                    <a:cubicBezTo>
                      <a:pt x="14017" y="33209"/>
                      <a:pt x="14054" y="33219"/>
                      <a:pt x="14091" y="33219"/>
                    </a:cubicBezTo>
                    <a:cubicBezTo>
                      <a:pt x="14135" y="33219"/>
                      <a:pt x="14178" y="33205"/>
                      <a:pt x="14213" y="33173"/>
                    </a:cubicBezTo>
                    <a:cubicBezTo>
                      <a:pt x="15982" y="31588"/>
                      <a:pt x="17411" y="29805"/>
                      <a:pt x="19405" y="28454"/>
                    </a:cubicBezTo>
                    <a:cubicBezTo>
                      <a:pt x="20310" y="27846"/>
                      <a:pt x="21262" y="27310"/>
                      <a:pt x="22251" y="26850"/>
                    </a:cubicBezTo>
                    <a:lnTo>
                      <a:pt x="22251" y="26850"/>
                    </a:lnTo>
                    <a:cubicBezTo>
                      <a:pt x="18920" y="29286"/>
                      <a:pt x="16125" y="32614"/>
                      <a:pt x="14723" y="36427"/>
                    </a:cubicBezTo>
                    <a:cubicBezTo>
                      <a:pt x="12789" y="33886"/>
                      <a:pt x="10435" y="31591"/>
                      <a:pt x="8287" y="29229"/>
                    </a:cubicBezTo>
                    <a:cubicBezTo>
                      <a:pt x="6088" y="26807"/>
                      <a:pt x="3887" y="24389"/>
                      <a:pt x="1683" y="21972"/>
                    </a:cubicBezTo>
                    <a:cubicBezTo>
                      <a:pt x="1668" y="21958"/>
                      <a:pt x="1653" y="21946"/>
                      <a:pt x="1634" y="21935"/>
                    </a:cubicBezTo>
                    <a:cubicBezTo>
                      <a:pt x="1738" y="21617"/>
                      <a:pt x="1847" y="21312"/>
                      <a:pt x="2037" y="21027"/>
                    </a:cubicBezTo>
                    <a:cubicBezTo>
                      <a:pt x="2201" y="20779"/>
                      <a:pt x="2411" y="20583"/>
                      <a:pt x="2611" y="20372"/>
                    </a:cubicBezTo>
                    <a:close/>
                    <a:moveTo>
                      <a:pt x="34666" y="1238"/>
                    </a:moveTo>
                    <a:cubicBezTo>
                      <a:pt x="34672" y="1264"/>
                      <a:pt x="34681" y="1290"/>
                      <a:pt x="34694" y="1314"/>
                    </a:cubicBezTo>
                    <a:cubicBezTo>
                      <a:pt x="37866" y="6522"/>
                      <a:pt x="41019" y="11922"/>
                      <a:pt x="44768" y="16740"/>
                    </a:cubicBezTo>
                    <a:cubicBezTo>
                      <a:pt x="39396" y="18096"/>
                      <a:pt x="33847" y="20186"/>
                      <a:pt x="29381" y="23518"/>
                    </a:cubicBezTo>
                    <a:cubicBezTo>
                      <a:pt x="29350" y="23542"/>
                      <a:pt x="29325" y="23573"/>
                      <a:pt x="29313" y="23610"/>
                    </a:cubicBezTo>
                    <a:cubicBezTo>
                      <a:pt x="29131" y="23698"/>
                      <a:pt x="29021" y="23922"/>
                      <a:pt x="29186" y="24136"/>
                    </a:cubicBezTo>
                    <a:cubicBezTo>
                      <a:pt x="29653" y="24740"/>
                      <a:pt x="29382" y="25977"/>
                      <a:pt x="28920" y="26532"/>
                    </a:cubicBezTo>
                    <a:cubicBezTo>
                      <a:pt x="28681" y="26818"/>
                      <a:pt x="28433" y="26917"/>
                      <a:pt x="28179" y="26917"/>
                    </a:cubicBezTo>
                    <a:cubicBezTo>
                      <a:pt x="27644" y="26917"/>
                      <a:pt x="27083" y="26478"/>
                      <a:pt x="26530" y="26412"/>
                    </a:cubicBezTo>
                    <a:cubicBezTo>
                      <a:pt x="26522" y="26411"/>
                      <a:pt x="26513" y="26411"/>
                      <a:pt x="26505" y="26411"/>
                    </a:cubicBezTo>
                    <a:cubicBezTo>
                      <a:pt x="26454" y="26411"/>
                      <a:pt x="26405" y="26430"/>
                      <a:pt x="26368" y="26466"/>
                    </a:cubicBezTo>
                    <a:cubicBezTo>
                      <a:pt x="26331" y="26454"/>
                      <a:pt x="26293" y="26447"/>
                      <a:pt x="26253" y="26447"/>
                    </a:cubicBezTo>
                    <a:cubicBezTo>
                      <a:pt x="26180" y="26447"/>
                      <a:pt x="26103" y="26471"/>
                      <a:pt x="26029" y="26529"/>
                    </a:cubicBezTo>
                    <a:cubicBezTo>
                      <a:pt x="21517" y="30065"/>
                      <a:pt x="17289" y="34786"/>
                      <a:pt x="15022" y="40117"/>
                    </a:cubicBezTo>
                    <a:cubicBezTo>
                      <a:pt x="15020" y="40071"/>
                      <a:pt x="15005" y="40027"/>
                      <a:pt x="14977" y="39990"/>
                    </a:cubicBezTo>
                    <a:cubicBezTo>
                      <a:pt x="10752" y="34622"/>
                      <a:pt x="5549" y="29811"/>
                      <a:pt x="714" y="24997"/>
                    </a:cubicBezTo>
                    <a:cubicBezTo>
                      <a:pt x="680" y="24962"/>
                      <a:pt x="639" y="24934"/>
                      <a:pt x="593" y="24916"/>
                    </a:cubicBezTo>
                    <a:cubicBezTo>
                      <a:pt x="914" y="24271"/>
                      <a:pt x="1279" y="23703"/>
                      <a:pt x="1754" y="23155"/>
                    </a:cubicBezTo>
                    <a:cubicBezTo>
                      <a:pt x="3820" y="25421"/>
                      <a:pt x="5884" y="27688"/>
                      <a:pt x="7952" y="29955"/>
                    </a:cubicBezTo>
                    <a:cubicBezTo>
                      <a:pt x="10076" y="32283"/>
                      <a:pt x="12120" y="34810"/>
                      <a:pt x="14449" y="36936"/>
                    </a:cubicBezTo>
                    <a:cubicBezTo>
                      <a:pt x="14484" y="36966"/>
                      <a:pt x="14529" y="36988"/>
                      <a:pt x="14576" y="36993"/>
                    </a:cubicBezTo>
                    <a:cubicBezTo>
                      <a:pt x="14608" y="37088"/>
                      <a:pt x="14703" y="37145"/>
                      <a:pt x="14802" y="37145"/>
                    </a:cubicBezTo>
                    <a:cubicBezTo>
                      <a:pt x="14889" y="37145"/>
                      <a:pt x="14979" y="37101"/>
                      <a:pt x="15033" y="37002"/>
                    </a:cubicBezTo>
                    <a:cubicBezTo>
                      <a:pt x="17665" y="32052"/>
                      <a:pt x="20990" y="28108"/>
                      <a:pt x="25987" y="25463"/>
                    </a:cubicBezTo>
                    <a:cubicBezTo>
                      <a:pt x="26219" y="25394"/>
                      <a:pt x="26451" y="25326"/>
                      <a:pt x="26686" y="25264"/>
                    </a:cubicBezTo>
                    <a:cubicBezTo>
                      <a:pt x="26870" y="25215"/>
                      <a:pt x="26961" y="25071"/>
                      <a:pt x="26974" y="24922"/>
                    </a:cubicBezTo>
                    <a:cubicBezTo>
                      <a:pt x="27074" y="24908"/>
                      <a:pt x="27158" y="24844"/>
                      <a:pt x="27193" y="24751"/>
                    </a:cubicBezTo>
                    <a:cubicBezTo>
                      <a:pt x="27203" y="24732"/>
                      <a:pt x="27213" y="24714"/>
                      <a:pt x="27221" y="24695"/>
                    </a:cubicBezTo>
                    <a:cubicBezTo>
                      <a:pt x="27245" y="24704"/>
                      <a:pt x="27270" y="24710"/>
                      <a:pt x="27295" y="24710"/>
                    </a:cubicBezTo>
                    <a:cubicBezTo>
                      <a:pt x="27346" y="24710"/>
                      <a:pt x="27396" y="24689"/>
                      <a:pt x="27432" y="24637"/>
                    </a:cubicBezTo>
                    <a:cubicBezTo>
                      <a:pt x="30477" y="20206"/>
                      <a:pt x="36936" y="17446"/>
                      <a:pt x="42186" y="17215"/>
                    </a:cubicBezTo>
                    <a:cubicBezTo>
                      <a:pt x="42532" y="17200"/>
                      <a:pt x="42568" y="16828"/>
                      <a:pt x="42393" y="16609"/>
                    </a:cubicBezTo>
                    <a:cubicBezTo>
                      <a:pt x="42401" y="16540"/>
                      <a:pt x="42384" y="16471"/>
                      <a:pt x="42344" y="16414"/>
                    </a:cubicBezTo>
                    <a:cubicBezTo>
                      <a:pt x="39192" y="11631"/>
                      <a:pt x="36290" y="6787"/>
                      <a:pt x="33442" y="1826"/>
                    </a:cubicBezTo>
                    <a:cubicBezTo>
                      <a:pt x="33828" y="1588"/>
                      <a:pt x="34236" y="1379"/>
                      <a:pt x="34666" y="1238"/>
                    </a:cubicBezTo>
                    <a:close/>
                    <a:moveTo>
                      <a:pt x="28437" y="1"/>
                    </a:moveTo>
                    <a:cubicBezTo>
                      <a:pt x="22427" y="1"/>
                      <a:pt x="16158" y="3857"/>
                      <a:pt x="14801" y="9989"/>
                    </a:cubicBezTo>
                    <a:cubicBezTo>
                      <a:pt x="13986" y="9734"/>
                      <a:pt x="13104" y="9613"/>
                      <a:pt x="12193" y="9613"/>
                    </a:cubicBezTo>
                    <a:cubicBezTo>
                      <a:pt x="7406" y="9613"/>
                      <a:pt x="1802" y="12929"/>
                      <a:pt x="712" y="17384"/>
                    </a:cubicBezTo>
                    <a:cubicBezTo>
                      <a:pt x="509" y="17482"/>
                      <a:pt x="381" y="17736"/>
                      <a:pt x="571" y="17958"/>
                    </a:cubicBezTo>
                    <a:cubicBezTo>
                      <a:pt x="1115" y="18594"/>
                      <a:pt x="1657" y="19232"/>
                      <a:pt x="2196" y="19875"/>
                    </a:cubicBezTo>
                    <a:cubicBezTo>
                      <a:pt x="1558" y="20326"/>
                      <a:pt x="1109" y="21162"/>
                      <a:pt x="991" y="21909"/>
                    </a:cubicBezTo>
                    <a:cubicBezTo>
                      <a:pt x="979" y="21978"/>
                      <a:pt x="996" y="22050"/>
                      <a:pt x="1038" y="22107"/>
                    </a:cubicBezTo>
                    <a:cubicBezTo>
                      <a:pt x="1000" y="22211"/>
                      <a:pt x="1005" y="22331"/>
                      <a:pt x="1106" y="22441"/>
                    </a:cubicBezTo>
                    <a:lnTo>
                      <a:pt x="1349" y="22709"/>
                    </a:lnTo>
                    <a:cubicBezTo>
                      <a:pt x="737" y="23314"/>
                      <a:pt x="244" y="24090"/>
                      <a:pt x="23" y="24927"/>
                    </a:cubicBezTo>
                    <a:cubicBezTo>
                      <a:pt x="0" y="25006"/>
                      <a:pt x="17" y="25094"/>
                      <a:pt x="69" y="25159"/>
                    </a:cubicBezTo>
                    <a:cubicBezTo>
                      <a:pt x="41" y="25254"/>
                      <a:pt x="57" y="25359"/>
                      <a:pt x="153" y="25454"/>
                    </a:cubicBezTo>
                    <a:cubicBezTo>
                      <a:pt x="5065" y="30310"/>
                      <a:pt x="9608" y="35625"/>
                      <a:pt x="14650" y="40336"/>
                    </a:cubicBezTo>
                    <a:cubicBezTo>
                      <a:pt x="14692" y="40376"/>
                      <a:pt x="14737" y="40392"/>
                      <a:pt x="14781" y="40392"/>
                    </a:cubicBezTo>
                    <a:cubicBezTo>
                      <a:pt x="14834" y="40392"/>
                      <a:pt x="14886" y="40368"/>
                      <a:pt x="14928" y="40331"/>
                    </a:cubicBezTo>
                    <a:lnTo>
                      <a:pt x="14928" y="40331"/>
                    </a:lnTo>
                    <a:cubicBezTo>
                      <a:pt x="14918" y="40356"/>
                      <a:pt x="14905" y="40380"/>
                      <a:pt x="14895" y="40405"/>
                    </a:cubicBezTo>
                    <a:cubicBezTo>
                      <a:pt x="14826" y="40575"/>
                      <a:pt x="14987" y="40731"/>
                      <a:pt x="15139" y="40731"/>
                    </a:cubicBezTo>
                    <a:cubicBezTo>
                      <a:pt x="15205" y="40731"/>
                      <a:pt x="15270" y="40701"/>
                      <a:pt x="15313" y="40630"/>
                    </a:cubicBezTo>
                    <a:cubicBezTo>
                      <a:pt x="18420" y="35443"/>
                      <a:pt x="21713" y="30906"/>
                      <a:pt x="26506" y="27115"/>
                    </a:cubicBezTo>
                    <a:cubicBezTo>
                      <a:pt x="26526" y="27100"/>
                      <a:pt x="26543" y="27083"/>
                      <a:pt x="26559" y="27065"/>
                    </a:cubicBezTo>
                    <a:cubicBezTo>
                      <a:pt x="26937" y="27428"/>
                      <a:pt x="27484" y="27618"/>
                      <a:pt x="28023" y="27618"/>
                    </a:cubicBezTo>
                    <a:cubicBezTo>
                      <a:pt x="28564" y="27618"/>
                      <a:pt x="29097" y="27426"/>
                      <a:pt x="29442" y="27026"/>
                    </a:cubicBezTo>
                    <a:cubicBezTo>
                      <a:pt x="30084" y="26281"/>
                      <a:pt x="30483" y="24677"/>
                      <a:pt x="29842" y="23812"/>
                    </a:cubicBezTo>
                    <a:cubicBezTo>
                      <a:pt x="34813" y="21147"/>
                      <a:pt x="39638" y="18771"/>
                      <a:pt x="45165" y="17413"/>
                    </a:cubicBezTo>
                    <a:cubicBezTo>
                      <a:pt x="45546" y="17319"/>
                      <a:pt x="45534" y="16806"/>
                      <a:pt x="45262" y="16685"/>
                    </a:cubicBezTo>
                    <a:cubicBezTo>
                      <a:pt x="45280" y="16627"/>
                      <a:pt x="45271" y="16564"/>
                      <a:pt x="45239" y="16514"/>
                    </a:cubicBezTo>
                    <a:cubicBezTo>
                      <a:pt x="42082" y="11268"/>
                      <a:pt x="38506" y="6266"/>
                      <a:pt x="35322" y="1031"/>
                    </a:cubicBezTo>
                    <a:cubicBezTo>
                      <a:pt x="35266" y="939"/>
                      <a:pt x="35173" y="876"/>
                      <a:pt x="35067" y="862"/>
                    </a:cubicBezTo>
                    <a:cubicBezTo>
                      <a:pt x="35063" y="711"/>
                      <a:pt x="34975" y="566"/>
                      <a:pt x="34816" y="566"/>
                    </a:cubicBezTo>
                    <a:cubicBezTo>
                      <a:pt x="34789" y="566"/>
                      <a:pt x="34760" y="570"/>
                      <a:pt x="34729" y="579"/>
                    </a:cubicBezTo>
                    <a:cubicBezTo>
                      <a:pt x="34153" y="749"/>
                      <a:pt x="33640" y="1011"/>
                      <a:pt x="33203" y="1412"/>
                    </a:cubicBezTo>
                    <a:cubicBezTo>
                      <a:pt x="33102" y="1236"/>
                      <a:pt x="33001" y="1060"/>
                      <a:pt x="32900" y="884"/>
                    </a:cubicBezTo>
                    <a:cubicBezTo>
                      <a:pt x="32885" y="858"/>
                      <a:pt x="32868" y="835"/>
                      <a:pt x="32850" y="813"/>
                    </a:cubicBezTo>
                    <a:cubicBezTo>
                      <a:pt x="32863" y="703"/>
                      <a:pt x="32828" y="591"/>
                      <a:pt x="32706" y="524"/>
                    </a:cubicBezTo>
                    <a:cubicBezTo>
                      <a:pt x="32362" y="334"/>
                      <a:pt x="31977" y="243"/>
                      <a:pt x="31592" y="243"/>
                    </a:cubicBezTo>
                    <a:cubicBezTo>
                      <a:pt x="30859" y="243"/>
                      <a:pt x="30126" y="573"/>
                      <a:pt x="29688" y="1176"/>
                    </a:cubicBezTo>
                    <a:cubicBezTo>
                      <a:pt x="29506" y="922"/>
                      <a:pt x="29322" y="669"/>
                      <a:pt x="29132" y="421"/>
                    </a:cubicBezTo>
                    <a:cubicBezTo>
                      <a:pt x="29083" y="354"/>
                      <a:pt x="29013" y="306"/>
                      <a:pt x="28933" y="286"/>
                    </a:cubicBezTo>
                    <a:cubicBezTo>
                      <a:pt x="28910" y="133"/>
                      <a:pt x="28803" y="3"/>
                      <a:pt x="28599" y="2"/>
                    </a:cubicBezTo>
                    <a:cubicBezTo>
                      <a:pt x="28545" y="1"/>
                      <a:pt x="28491" y="1"/>
                      <a:pt x="2843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23"/>
              <p:cNvSpPr/>
              <p:nvPr/>
            </p:nvSpPr>
            <p:spPr>
              <a:xfrm>
                <a:off x="454890" y="5262949"/>
                <a:ext cx="305477" cy="214175"/>
              </a:xfrm>
              <a:custGeom>
                <a:avLst/>
                <a:gdLst/>
                <a:ahLst/>
                <a:cxnLst/>
                <a:rect l="l" t="t" r="r" b="b"/>
                <a:pathLst>
                  <a:path w="9231" h="6472" extrusionOk="0">
                    <a:moveTo>
                      <a:pt x="8889" y="1"/>
                    </a:moveTo>
                    <a:cubicBezTo>
                      <a:pt x="8886" y="1"/>
                      <a:pt x="8883" y="1"/>
                      <a:pt x="8881" y="1"/>
                    </a:cubicBezTo>
                    <a:cubicBezTo>
                      <a:pt x="5016" y="123"/>
                      <a:pt x="1414" y="2612"/>
                      <a:pt x="51" y="6248"/>
                    </a:cubicBezTo>
                    <a:cubicBezTo>
                      <a:pt x="1" y="6381"/>
                      <a:pt x="104" y="6472"/>
                      <a:pt x="211" y="6472"/>
                    </a:cubicBezTo>
                    <a:cubicBezTo>
                      <a:pt x="273" y="6472"/>
                      <a:pt x="337" y="6441"/>
                      <a:pt x="373" y="6369"/>
                    </a:cubicBezTo>
                    <a:cubicBezTo>
                      <a:pt x="2066" y="2961"/>
                      <a:pt x="5111" y="886"/>
                      <a:pt x="8903" y="586"/>
                    </a:cubicBezTo>
                    <a:cubicBezTo>
                      <a:pt x="9230" y="560"/>
                      <a:pt x="9216" y="1"/>
                      <a:pt x="888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3"/>
              <p:cNvSpPr/>
              <p:nvPr/>
            </p:nvSpPr>
            <p:spPr>
              <a:xfrm>
                <a:off x="384105" y="5156755"/>
                <a:ext cx="306900" cy="223209"/>
              </a:xfrm>
              <a:custGeom>
                <a:avLst/>
                <a:gdLst/>
                <a:ahLst/>
                <a:cxnLst/>
                <a:rect l="l" t="t" r="r" b="b"/>
                <a:pathLst>
                  <a:path w="9274" h="6745" extrusionOk="0">
                    <a:moveTo>
                      <a:pt x="8838" y="1"/>
                    </a:moveTo>
                    <a:cubicBezTo>
                      <a:pt x="8814" y="1"/>
                      <a:pt x="8790" y="4"/>
                      <a:pt x="8763" y="9"/>
                    </a:cubicBezTo>
                    <a:cubicBezTo>
                      <a:pt x="5080" y="769"/>
                      <a:pt x="1744" y="3038"/>
                      <a:pt x="72" y="6465"/>
                    </a:cubicBezTo>
                    <a:cubicBezTo>
                      <a:pt x="0" y="6611"/>
                      <a:pt x="144" y="6744"/>
                      <a:pt x="281" y="6744"/>
                    </a:cubicBezTo>
                    <a:cubicBezTo>
                      <a:pt x="340" y="6744"/>
                      <a:pt x="398" y="6720"/>
                      <a:pt x="436" y="6661"/>
                    </a:cubicBezTo>
                    <a:cubicBezTo>
                      <a:pt x="2441" y="3577"/>
                      <a:pt x="5216" y="1387"/>
                      <a:pt x="8877" y="669"/>
                    </a:cubicBezTo>
                    <a:cubicBezTo>
                      <a:pt x="9274" y="591"/>
                      <a:pt x="9199" y="1"/>
                      <a:pt x="883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3"/>
              <p:cNvSpPr/>
              <p:nvPr/>
            </p:nvSpPr>
            <p:spPr>
              <a:xfrm>
                <a:off x="323910" y="5058404"/>
                <a:ext cx="287441" cy="225989"/>
              </a:xfrm>
              <a:custGeom>
                <a:avLst/>
                <a:gdLst/>
                <a:ahLst/>
                <a:cxnLst/>
                <a:rect l="l" t="t" r="r" b="b"/>
                <a:pathLst>
                  <a:path w="8686" h="6829" extrusionOk="0">
                    <a:moveTo>
                      <a:pt x="8294" y="1"/>
                    </a:moveTo>
                    <a:cubicBezTo>
                      <a:pt x="8268" y="1"/>
                      <a:pt x="8242" y="3"/>
                      <a:pt x="8213" y="10"/>
                    </a:cubicBezTo>
                    <a:cubicBezTo>
                      <a:pt x="4782" y="751"/>
                      <a:pt x="1382" y="3252"/>
                      <a:pt x="57" y="6566"/>
                    </a:cubicBezTo>
                    <a:cubicBezTo>
                      <a:pt x="1" y="6706"/>
                      <a:pt x="127" y="6828"/>
                      <a:pt x="251" y="6828"/>
                    </a:cubicBezTo>
                    <a:cubicBezTo>
                      <a:pt x="306" y="6828"/>
                      <a:pt x="360" y="6805"/>
                      <a:pt x="397" y="6749"/>
                    </a:cubicBezTo>
                    <a:cubicBezTo>
                      <a:pt x="2441" y="3724"/>
                      <a:pt x="4767" y="1682"/>
                      <a:pt x="8323" y="648"/>
                    </a:cubicBezTo>
                    <a:cubicBezTo>
                      <a:pt x="8686" y="543"/>
                      <a:pt x="8640" y="1"/>
                      <a:pt x="829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23"/>
              <p:cNvSpPr/>
              <p:nvPr/>
            </p:nvSpPr>
            <p:spPr>
              <a:xfrm>
                <a:off x="251239" y="4971867"/>
                <a:ext cx="284331" cy="227345"/>
              </a:xfrm>
              <a:custGeom>
                <a:avLst/>
                <a:gdLst/>
                <a:ahLst/>
                <a:cxnLst/>
                <a:rect l="l" t="t" r="r" b="b"/>
                <a:pathLst>
                  <a:path w="8592" h="6870" extrusionOk="0">
                    <a:moveTo>
                      <a:pt x="8135" y="1"/>
                    </a:moveTo>
                    <a:cubicBezTo>
                      <a:pt x="8051" y="1"/>
                      <a:pt x="7971" y="31"/>
                      <a:pt x="7908" y="85"/>
                    </a:cubicBezTo>
                    <a:cubicBezTo>
                      <a:pt x="7184" y="445"/>
                      <a:pt x="6177" y="523"/>
                      <a:pt x="5431" y="869"/>
                    </a:cubicBezTo>
                    <a:cubicBezTo>
                      <a:pt x="4620" y="1248"/>
                      <a:pt x="3859" y="1724"/>
                      <a:pt x="3163" y="2288"/>
                    </a:cubicBezTo>
                    <a:cubicBezTo>
                      <a:pt x="1756" y="3423"/>
                      <a:pt x="713" y="4882"/>
                      <a:pt x="69" y="6567"/>
                    </a:cubicBezTo>
                    <a:cubicBezTo>
                      <a:pt x="1" y="6747"/>
                      <a:pt x="140" y="6869"/>
                      <a:pt x="285" y="6869"/>
                    </a:cubicBezTo>
                    <a:cubicBezTo>
                      <a:pt x="370" y="6869"/>
                      <a:pt x="457" y="6827"/>
                      <a:pt x="506" y="6731"/>
                    </a:cubicBezTo>
                    <a:cubicBezTo>
                      <a:pt x="1481" y="4784"/>
                      <a:pt x="2900" y="3090"/>
                      <a:pt x="4800" y="1984"/>
                    </a:cubicBezTo>
                    <a:cubicBezTo>
                      <a:pt x="5536" y="1560"/>
                      <a:pt x="6320" y="1228"/>
                      <a:pt x="7138" y="998"/>
                    </a:cubicBezTo>
                    <a:cubicBezTo>
                      <a:pt x="7622" y="862"/>
                      <a:pt x="8081" y="888"/>
                      <a:pt x="8424" y="522"/>
                    </a:cubicBezTo>
                    <a:cubicBezTo>
                      <a:pt x="8591" y="341"/>
                      <a:pt x="8423" y="4"/>
                      <a:pt x="8188" y="1"/>
                    </a:cubicBezTo>
                    <a:lnTo>
                      <a:pt x="8141" y="1"/>
                    </a:lnTo>
                    <a:cubicBezTo>
                      <a:pt x="8139" y="1"/>
                      <a:pt x="8137" y="1"/>
                      <a:pt x="813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23"/>
              <p:cNvSpPr/>
              <p:nvPr/>
            </p:nvSpPr>
            <p:spPr>
              <a:xfrm>
                <a:off x="157223" y="4893206"/>
                <a:ext cx="328873" cy="206530"/>
              </a:xfrm>
              <a:custGeom>
                <a:avLst/>
                <a:gdLst/>
                <a:ahLst/>
                <a:cxnLst/>
                <a:rect l="l" t="t" r="r" b="b"/>
                <a:pathLst>
                  <a:path w="9938" h="6241" extrusionOk="0">
                    <a:moveTo>
                      <a:pt x="9460" y="1"/>
                    </a:moveTo>
                    <a:cubicBezTo>
                      <a:pt x="9440" y="1"/>
                      <a:pt x="9419" y="2"/>
                      <a:pt x="9398" y="6"/>
                    </a:cubicBezTo>
                    <a:cubicBezTo>
                      <a:pt x="5592" y="598"/>
                      <a:pt x="1854" y="2360"/>
                      <a:pt x="75" y="5954"/>
                    </a:cubicBezTo>
                    <a:cubicBezTo>
                      <a:pt x="1" y="6104"/>
                      <a:pt x="148" y="6240"/>
                      <a:pt x="288" y="6240"/>
                    </a:cubicBezTo>
                    <a:cubicBezTo>
                      <a:pt x="348" y="6240"/>
                      <a:pt x="407" y="6214"/>
                      <a:pt x="446" y="6153"/>
                    </a:cubicBezTo>
                    <a:cubicBezTo>
                      <a:pt x="2544" y="2899"/>
                      <a:pt x="5771" y="1292"/>
                      <a:pt x="9516" y="692"/>
                    </a:cubicBezTo>
                    <a:cubicBezTo>
                      <a:pt x="9938" y="625"/>
                      <a:pt x="9852" y="1"/>
                      <a:pt x="946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3"/>
              <p:cNvSpPr/>
              <p:nvPr/>
            </p:nvSpPr>
            <p:spPr>
              <a:xfrm>
                <a:off x="856798" y="4962469"/>
                <a:ext cx="304054" cy="210667"/>
              </a:xfrm>
              <a:custGeom>
                <a:avLst/>
                <a:gdLst/>
                <a:ahLst/>
                <a:cxnLst/>
                <a:rect l="l" t="t" r="r" b="b"/>
                <a:pathLst>
                  <a:path w="9188" h="6366" extrusionOk="0">
                    <a:moveTo>
                      <a:pt x="8737" y="0"/>
                    </a:moveTo>
                    <a:cubicBezTo>
                      <a:pt x="8720" y="0"/>
                      <a:pt x="8704" y="1"/>
                      <a:pt x="8686" y="3"/>
                    </a:cubicBezTo>
                    <a:cubicBezTo>
                      <a:pt x="5361" y="398"/>
                      <a:pt x="1228" y="2872"/>
                      <a:pt x="47" y="6149"/>
                    </a:cubicBezTo>
                    <a:cubicBezTo>
                      <a:pt x="1" y="6278"/>
                      <a:pt x="97" y="6366"/>
                      <a:pt x="201" y="6366"/>
                    </a:cubicBezTo>
                    <a:cubicBezTo>
                      <a:pt x="249" y="6366"/>
                      <a:pt x="298" y="6347"/>
                      <a:pt x="336" y="6306"/>
                    </a:cubicBezTo>
                    <a:cubicBezTo>
                      <a:pt x="1488" y="5065"/>
                      <a:pt x="2430" y="3734"/>
                      <a:pt x="3831" y="2740"/>
                    </a:cubicBezTo>
                    <a:cubicBezTo>
                      <a:pt x="5355" y="1659"/>
                      <a:pt x="7003" y="1104"/>
                      <a:pt x="8797" y="651"/>
                    </a:cubicBezTo>
                    <a:cubicBezTo>
                      <a:pt x="9188" y="551"/>
                      <a:pt x="9118" y="0"/>
                      <a:pt x="873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3"/>
              <p:cNvSpPr/>
              <p:nvPr/>
            </p:nvSpPr>
            <p:spPr>
              <a:xfrm>
                <a:off x="797894" y="4865475"/>
                <a:ext cx="315338" cy="236280"/>
              </a:xfrm>
              <a:custGeom>
                <a:avLst/>
                <a:gdLst/>
                <a:ahLst/>
                <a:cxnLst/>
                <a:rect l="l" t="t" r="r" b="b"/>
                <a:pathLst>
                  <a:path w="9529" h="7140" extrusionOk="0">
                    <a:moveTo>
                      <a:pt x="9009" y="1"/>
                    </a:moveTo>
                    <a:cubicBezTo>
                      <a:pt x="8996" y="1"/>
                      <a:pt x="8983" y="2"/>
                      <a:pt x="8970" y="3"/>
                    </a:cubicBezTo>
                    <a:cubicBezTo>
                      <a:pt x="5058" y="366"/>
                      <a:pt x="1220" y="3018"/>
                      <a:pt x="49" y="6872"/>
                    </a:cubicBezTo>
                    <a:cubicBezTo>
                      <a:pt x="1" y="7033"/>
                      <a:pt x="117" y="7139"/>
                      <a:pt x="240" y="7139"/>
                    </a:cubicBezTo>
                    <a:cubicBezTo>
                      <a:pt x="312" y="7139"/>
                      <a:pt x="387" y="7102"/>
                      <a:pt x="430" y="7016"/>
                    </a:cubicBezTo>
                    <a:cubicBezTo>
                      <a:pt x="2214" y="3504"/>
                      <a:pt x="5084" y="1122"/>
                      <a:pt x="9088" y="697"/>
                    </a:cubicBezTo>
                    <a:cubicBezTo>
                      <a:pt x="9528" y="650"/>
                      <a:pt x="9426" y="1"/>
                      <a:pt x="900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3"/>
              <p:cNvSpPr/>
              <p:nvPr/>
            </p:nvSpPr>
            <p:spPr>
              <a:xfrm>
                <a:off x="732437" y="4757031"/>
                <a:ext cx="309216" cy="243098"/>
              </a:xfrm>
              <a:custGeom>
                <a:avLst/>
                <a:gdLst/>
                <a:ahLst/>
                <a:cxnLst/>
                <a:rect l="l" t="t" r="r" b="b"/>
                <a:pathLst>
                  <a:path w="9344" h="7346" extrusionOk="0">
                    <a:moveTo>
                      <a:pt x="8861" y="1"/>
                    </a:moveTo>
                    <a:cubicBezTo>
                      <a:pt x="8851" y="1"/>
                      <a:pt x="8841" y="1"/>
                      <a:pt x="8830" y="2"/>
                    </a:cubicBezTo>
                    <a:cubicBezTo>
                      <a:pt x="4877" y="316"/>
                      <a:pt x="873" y="3101"/>
                      <a:pt x="28" y="7138"/>
                    </a:cubicBezTo>
                    <a:cubicBezTo>
                      <a:pt x="0" y="7272"/>
                      <a:pt x="106" y="7345"/>
                      <a:pt x="216" y="7345"/>
                    </a:cubicBezTo>
                    <a:cubicBezTo>
                      <a:pt x="295" y="7345"/>
                      <a:pt x="377" y="7307"/>
                      <a:pt x="412" y="7227"/>
                    </a:cubicBezTo>
                    <a:cubicBezTo>
                      <a:pt x="2031" y="3597"/>
                      <a:pt x="4822" y="961"/>
                      <a:pt x="8939" y="641"/>
                    </a:cubicBezTo>
                    <a:cubicBezTo>
                      <a:pt x="9343" y="609"/>
                      <a:pt x="9249" y="1"/>
                      <a:pt x="886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23"/>
              <p:cNvSpPr/>
              <p:nvPr/>
            </p:nvSpPr>
            <p:spPr>
              <a:xfrm>
                <a:off x="647422" y="4663743"/>
                <a:ext cx="319740" cy="244719"/>
              </a:xfrm>
              <a:custGeom>
                <a:avLst/>
                <a:gdLst/>
                <a:ahLst/>
                <a:cxnLst/>
                <a:rect l="l" t="t" r="r" b="b"/>
                <a:pathLst>
                  <a:path w="9662" h="7395" extrusionOk="0">
                    <a:moveTo>
                      <a:pt x="9162" y="0"/>
                    </a:moveTo>
                    <a:cubicBezTo>
                      <a:pt x="9152" y="0"/>
                      <a:pt x="9142" y="1"/>
                      <a:pt x="9132" y="1"/>
                    </a:cubicBezTo>
                    <a:cubicBezTo>
                      <a:pt x="4959" y="317"/>
                      <a:pt x="1872" y="3604"/>
                      <a:pt x="67" y="7154"/>
                    </a:cubicBezTo>
                    <a:cubicBezTo>
                      <a:pt x="0" y="7286"/>
                      <a:pt x="124" y="7395"/>
                      <a:pt x="245" y="7395"/>
                    </a:cubicBezTo>
                    <a:cubicBezTo>
                      <a:pt x="298" y="7395"/>
                      <a:pt x="349" y="7375"/>
                      <a:pt x="385" y="7327"/>
                    </a:cubicBezTo>
                    <a:cubicBezTo>
                      <a:pt x="2723" y="4229"/>
                      <a:pt x="5034" y="963"/>
                      <a:pt x="9244" y="659"/>
                    </a:cubicBezTo>
                    <a:cubicBezTo>
                      <a:pt x="9661" y="629"/>
                      <a:pt x="9563" y="0"/>
                      <a:pt x="916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23"/>
              <p:cNvSpPr/>
              <p:nvPr/>
            </p:nvSpPr>
            <p:spPr>
              <a:xfrm>
                <a:off x="585241" y="4582997"/>
                <a:ext cx="320335" cy="251768"/>
              </a:xfrm>
              <a:custGeom>
                <a:avLst/>
                <a:gdLst/>
                <a:ahLst/>
                <a:cxnLst/>
                <a:rect l="l" t="t" r="r" b="b"/>
                <a:pathLst>
                  <a:path w="9680" h="7608" extrusionOk="0">
                    <a:moveTo>
                      <a:pt x="9301" y="1"/>
                    </a:moveTo>
                    <a:cubicBezTo>
                      <a:pt x="9271" y="1"/>
                      <a:pt x="9238" y="5"/>
                      <a:pt x="9204" y="15"/>
                    </a:cubicBezTo>
                    <a:cubicBezTo>
                      <a:pt x="5334" y="1121"/>
                      <a:pt x="1872" y="3705"/>
                      <a:pt x="68" y="7350"/>
                    </a:cubicBezTo>
                    <a:cubicBezTo>
                      <a:pt x="1" y="7487"/>
                      <a:pt x="133" y="7608"/>
                      <a:pt x="260" y="7608"/>
                    </a:cubicBezTo>
                    <a:cubicBezTo>
                      <a:pt x="316" y="7608"/>
                      <a:pt x="370" y="7585"/>
                      <a:pt x="406" y="7531"/>
                    </a:cubicBezTo>
                    <a:cubicBezTo>
                      <a:pt x="2627" y="4241"/>
                      <a:pt x="5479" y="1836"/>
                      <a:pt x="9314" y="666"/>
                    </a:cubicBezTo>
                    <a:cubicBezTo>
                      <a:pt x="9679" y="554"/>
                      <a:pt x="9629" y="1"/>
                      <a:pt x="930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1" name="Google Shape;461;p23"/>
            <p:cNvSpPr/>
            <p:nvPr/>
          </p:nvSpPr>
          <p:spPr>
            <a:xfrm>
              <a:off x="1364603" y="5136171"/>
              <a:ext cx="119166" cy="46296"/>
            </a:xfrm>
            <a:custGeom>
              <a:avLst/>
              <a:gdLst/>
              <a:ahLst/>
              <a:cxnLst/>
              <a:rect l="l" t="t" r="r" b="b"/>
              <a:pathLst>
                <a:path w="3601" h="1399" extrusionOk="0">
                  <a:moveTo>
                    <a:pt x="3358" y="0"/>
                  </a:moveTo>
                  <a:cubicBezTo>
                    <a:pt x="3340" y="0"/>
                    <a:pt x="3320" y="4"/>
                    <a:pt x="3300" y="12"/>
                  </a:cubicBezTo>
                  <a:cubicBezTo>
                    <a:pt x="2275" y="421"/>
                    <a:pt x="1274" y="804"/>
                    <a:pt x="200" y="1066"/>
                  </a:cubicBezTo>
                  <a:cubicBezTo>
                    <a:pt x="0" y="1113"/>
                    <a:pt x="66" y="1399"/>
                    <a:pt x="248" y="1399"/>
                  </a:cubicBezTo>
                  <a:cubicBezTo>
                    <a:pt x="261" y="1399"/>
                    <a:pt x="276" y="1397"/>
                    <a:pt x="290" y="1394"/>
                  </a:cubicBezTo>
                  <a:cubicBezTo>
                    <a:pt x="1364" y="1149"/>
                    <a:pt x="2447" y="830"/>
                    <a:pt x="3439" y="344"/>
                  </a:cubicBezTo>
                  <a:cubicBezTo>
                    <a:pt x="3601" y="264"/>
                    <a:pt x="3515" y="0"/>
                    <a:pt x="335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23"/>
            <p:cNvSpPr/>
            <p:nvPr/>
          </p:nvSpPr>
          <p:spPr>
            <a:xfrm>
              <a:off x="1437505" y="5176610"/>
              <a:ext cx="117842" cy="27599"/>
            </a:xfrm>
            <a:custGeom>
              <a:avLst/>
              <a:gdLst/>
              <a:ahLst/>
              <a:cxnLst/>
              <a:rect l="l" t="t" r="r" b="b"/>
              <a:pathLst>
                <a:path w="3561" h="834" extrusionOk="0">
                  <a:moveTo>
                    <a:pt x="3329" y="1"/>
                  </a:moveTo>
                  <a:cubicBezTo>
                    <a:pt x="3311" y="1"/>
                    <a:pt x="3291" y="4"/>
                    <a:pt x="3270" y="11"/>
                  </a:cubicBezTo>
                  <a:cubicBezTo>
                    <a:pt x="2261" y="346"/>
                    <a:pt x="1258" y="522"/>
                    <a:pt x="193" y="528"/>
                  </a:cubicBezTo>
                  <a:cubicBezTo>
                    <a:pt x="0" y="530"/>
                    <a:pt x="2" y="819"/>
                    <a:pt x="193" y="827"/>
                  </a:cubicBezTo>
                  <a:cubicBezTo>
                    <a:pt x="305" y="831"/>
                    <a:pt x="417" y="834"/>
                    <a:pt x="529" y="834"/>
                  </a:cubicBezTo>
                  <a:cubicBezTo>
                    <a:pt x="1493" y="834"/>
                    <a:pt x="2453" y="674"/>
                    <a:pt x="3365" y="358"/>
                  </a:cubicBezTo>
                  <a:cubicBezTo>
                    <a:pt x="3561" y="289"/>
                    <a:pt x="3505" y="1"/>
                    <a:pt x="332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3" name="Google Shape;463;p23"/>
          <p:cNvGrpSpPr/>
          <p:nvPr/>
        </p:nvGrpSpPr>
        <p:grpSpPr>
          <a:xfrm>
            <a:off x="1664354" y="4088694"/>
            <a:ext cx="1037582" cy="940754"/>
            <a:chOff x="1664354" y="4088694"/>
            <a:chExt cx="1037582" cy="940754"/>
          </a:xfrm>
        </p:grpSpPr>
        <p:grpSp>
          <p:nvGrpSpPr>
            <p:cNvPr id="464" name="Google Shape;464;p23"/>
            <p:cNvGrpSpPr/>
            <p:nvPr/>
          </p:nvGrpSpPr>
          <p:grpSpPr>
            <a:xfrm>
              <a:off x="1664354" y="4088694"/>
              <a:ext cx="1037582" cy="832607"/>
              <a:chOff x="1664354" y="4088694"/>
              <a:chExt cx="1037582" cy="832607"/>
            </a:xfrm>
          </p:grpSpPr>
          <p:sp>
            <p:nvSpPr>
              <p:cNvPr id="465" name="Google Shape;465;p23"/>
              <p:cNvSpPr/>
              <p:nvPr/>
            </p:nvSpPr>
            <p:spPr>
              <a:xfrm>
                <a:off x="2035818" y="4196940"/>
                <a:ext cx="429938" cy="217219"/>
              </a:xfrm>
              <a:custGeom>
                <a:avLst/>
                <a:gdLst/>
                <a:ahLst/>
                <a:cxnLst/>
                <a:rect l="l" t="t" r="r" b="b"/>
                <a:pathLst>
                  <a:path w="12992" h="6564" extrusionOk="0">
                    <a:moveTo>
                      <a:pt x="3639" y="1"/>
                    </a:moveTo>
                    <a:cubicBezTo>
                      <a:pt x="3311" y="1"/>
                      <a:pt x="2981" y="148"/>
                      <a:pt x="2754" y="504"/>
                    </a:cubicBezTo>
                    <a:cubicBezTo>
                      <a:pt x="2252" y="1293"/>
                      <a:pt x="1682" y="1813"/>
                      <a:pt x="869" y="2274"/>
                    </a:cubicBezTo>
                    <a:cubicBezTo>
                      <a:pt x="1" y="2766"/>
                      <a:pt x="295" y="3941"/>
                      <a:pt x="1126" y="4252"/>
                    </a:cubicBezTo>
                    <a:cubicBezTo>
                      <a:pt x="3479" y="5131"/>
                      <a:pt x="5873" y="6070"/>
                      <a:pt x="8357" y="6506"/>
                    </a:cubicBezTo>
                    <a:cubicBezTo>
                      <a:pt x="8578" y="6545"/>
                      <a:pt x="8791" y="6563"/>
                      <a:pt x="8998" y="6563"/>
                    </a:cubicBezTo>
                    <a:cubicBezTo>
                      <a:pt x="10417" y="6563"/>
                      <a:pt x="11511" y="5693"/>
                      <a:pt x="12462" y="4546"/>
                    </a:cubicBezTo>
                    <a:cubicBezTo>
                      <a:pt x="12992" y="3906"/>
                      <a:pt x="12797" y="3014"/>
                      <a:pt x="11984" y="2737"/>
                    </a:cubicBezTo>
                    <a:cubicBezTo>
                      <a:pt x="9954" y="2045"/>
                      <a:pt x="7924" y="1355"/>
                      <a:pt x="5880" y="705"/>
                    </a:cubicBezTo>
                    <a:cubicBezTo>
                      <a:pt x="5449" y="567"/>
                      <a:pt x="4975" y="426"/>
                      <a:pt x="4520" y="386"/>
                    </a:cubicBezTo>
                    <a:cubicBezTo>
                      <a:pt x="4298" y="150"/>
                      <a:pt x="3969" y="1"/>
                      <a:pt x="3639"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3"/>
              <p:cNvSpPr/>
              <p:nvPr/>
            </p:nvSpPr>
            <p:spPr>
              <a:xfrm>
                <a:off x="1664354" y="4088694"/>
                <a:ext cx="1037582" cy="832607"/>
              </a:xfrm>
              <a:custGeom>
                <a:avLst/>
                <a:gdLst/>
                <a:ahLst/>
                <a:cxnLst/>
                <a:rect l="l" t="t" r="r" b="b"/>
                <a:pathLst>
                  <a:path w="31354" h="25160" extrusionOk="0">
                    <a:moveTo>
                      <a:pt x="28528" y="1104"/>
                    </a:moveTo>
                    <a:lnTo>
                      <a:pt x="28528" y="1104"/>
                    </a:lnTo>
                    <a:cubicBezTo>
                      <a:pt x="28254" y="1542"/>
                      <a:pt x="28130" y="2055"/>
                      <a:pt x="28144" y="2586"/>
                    </a:cubicBezTo>
                    <a:cubicBezTo>
                      <a:pt x="28148" y="2775"/>
                      <a:pt x="28288" y="2879"/>
                      <a:pt x="28445" y="2879"/>
                    </a:cubicBezTo>
                    <a:cubicBezTo>
                      <a:pt x="28495" y="2879"/>
                      <a:pt x="28547" y="2869"/>
                      <a:pt x="28597" y="2847"/>
                    </a:cubicBezTo>
                    <a:cubicBezTo>
                      <a:pt x="29055" y="2646"/>
                      <a:pt x="29517" y="2516"/>
                      <a:pt x="30017" y="2488"/>
                    </a:cubicBezTo>
                    <a:cubicBezTo>
                      <a:pt x="30060" y="2486"/>
                      <a:pt x="30102" y="2485"/>
                      <a:pt x="30145" y="2485"/>
                    </a:cubicBezTo>
                    <a:cubicBezTo>
                      <a:pt x="30292" y="2485"/>
                      <a:pt x="30437" y="2497"/>
                      <a:pt x="30582" y="2505"/>
                    </a:cubicBezTo>
                    <a:cubicBezTo>
                      <a:pt x="29468" y="3063"/>
                      <a:pt x="28554" y="4193"/>
                      <a:pt x="28046" y="5288"/>
                    </a:cubicBezTo>
                    <a:cubicBezTo>
                      <a:pt x="27059" y="4772"/>
                      <a:pt x="25961" y="4383"/>
                      <a:pt x="25047" y="4034"/>
                    </a:cubicBezTo>
                    <a:cubicBezTo>
                      <a:pt x="25474" y="3417"/>
                      <a:pt x="25858" y="2805"/>
                      <a:pt x="26440" y="2292"/>
                    </a:cubicBezTo>
                    <a:cubicBezTo>
                      <a:pt x="27068" y="1739"/>
                      <a:pt x="27767" y="1392"/>
                      <a:pt x="28528" y="1104"/>
                    </a:cubicBezTo>
                    <a:close/>
                    <a:moveTo>
                      <a:pt x="13590" y="614"/>
                    </a:moveTo>
                    <a:cubicBezTo>
                      <a:pt x="16278" y="1536"/>
                      <a:pt x="18980" y="2393"/>
                      <a:pt x="21627" y="3435"/>
                    </a:cubicBezTo>
                    <a:cubicBezTo>
                      <a:pt x="23227" y="4066"/>
                      <a:pt x="24811" y="4740"/>
                      <a:pt x="26375" y="5457"/>
                    </a:cubicBezTo>
                    <a:cubicBezTo>
                      <a:pt x="27938" y="6173"/>
                      <a:pt x="29845" y="6797"/>
                      <a:pt x="29908" y="8786"/>
                    </a:cubicBezTo>
                    <a:cubicBezTo>
                      <a:pt x="29963" y="10509"/>
                      <a:pt x="28468" y="11995"/>
                      <a:pt x="27436" y="13236"/>
                    </a:cubicBezTo>
                    <a:cubicBezTo>
                      <a:pt x="26505" y="14354"/>
                      <a:pt x="25563" y="15464"/>
                      <a:pt x="24613" y="16567"/>
                    </a:cubicBezTo>
                    <a:cubicBezTo>
                      <a:pt x="22916" y="18533"/>
                      <a:pt x="21179" y="20460"/>
                      <a:pt x="19430" y="22379"/>
                    </a:cubicBezTo>
                    <a:cubicBezTo>
                      <a:pt x="19427" y="22108"/>
                      <a:pt x="19378" y="21838"/>
                      <a:pt x="19285" y="21584"/>
                    </a:cubicBezTo>
                    <a:cubicBezTo>
                      <a:pt x="19100" y="20532"/>
                      <a:pt x="18367" y="19941"/>
                      <a:pt x="17502" y="19377"/>
                    </a:cubicBezTo>
                    <a:cubicBezTo>
                      <a:pt x="15810" y="18271"/>
                      <a:pt x="13961" y="17354"/>
                      <a:pt x="12116" y="16535"/>
                    </a:cubicBezTo>
                    <a:cubicBezTo>
                      <a:pt x="9052" y="15173"/>
                      <a:pt x="5801" y="14032"/>
                      <a:pt x="2471" y="13554"/>
                    </a:cubicBezTo>
                    <a:cubicBezTo>
                      <a:pt x="2433" y="13510"/>
                      <a:pt x="2382" y="13474"/>
                      <a:pt x="2327" y="13455"/>
                    </a:cubicBezTo>
                    <a:cubicBezTo>
                      <a:pt x="6191" y="9287"/>
                      <a:pt x="9769" y="4835"/>
                      <a:pt x="13586" y="621"/>
                    </a:cubicBezTo>
                    <a:cubicBezTo>
                      <a:pt x="13587" y="618"/>
                      <a:pt x="13589" y="615"/>
                      <a:pt x="13590" y="614"/>
                    </a:cubicBezTo>
                    <a:close/>
                    <a:moveTo>
                      <a:pt x="2696" y="14107"/>
                    </a:moveTo>
                    <a:lnTo>
                      <a:pt x="2696" y="14107"/>
                    </a:lnTo>
                    <a:cubicBezTo>
                      <a:pt x="5294" y="14815"/>
                      <a:pt x="7878" y="15499"/>
                      <a:pt x="10383" y="16516"/>
                    </a:cubicBezTo>
                    <a:cubicBezTo>
                      <a:pt x="11941" y="17149"/>
                      <a:pt x="13463" y="17869"/>
                      <a:pt x="14943" y="18671"/>
                    </a:cubicBezTo>
                    <a:cubicBezTo>
                      <a:pt x="16229" y="19368"/>
                      <a:pt x="18404" y="20223"/>
                      <a:pt x="18649" y="21822"/>
                    </a:cubicBezTo>
                    <a:cubicBezTo>
                      <a:pt x="18655" y="21871"/>
                      <a:pt x="18674" y="21917"/>
                      <a:pt x="18703" y="21956"/>
                    </a:cubicBezTo>
                    <a:cubicBezTo>
                      <a:pt x="18965" y="23733"/>
                      <a:pt x="17749" y="24299"/>
                      <a:pt x="16074" y="24299"/>
                    </a:cubicBezTo>
                    <a:cubicBezTo>
                      <a:pt x="13563" y="24299"/>
                      <a:pt x="10020" y="23028"/>
                      <a:pt x="8870" y="22655"/>
                    </a:cubicBezTo>
                    <a:cubicBezTo>
                      <a:pt x="6161" y="21774"/>
                      <a:pt x="3585" y="20622"/>
                      <a:pt x="941" y="19585"/>
                    </a:cubicBezTo>
                    <a:cubicBezTo>
                      <a:pt x="2615" y="18343"/>
                      <a:pt x="3292" y="16087"/>
                      <a:pt x="2696" y="14107"/>
                    </a:cubicBezTo>
                    <a:close/>
                    <a:moveTo>
                      <a:pt x="13646" y="1"/>
                    </a:moveTo>
                    <a:cubicBezTo>
                      <a:pt x="13587" y="1"/>
                      <a:pt x="13529" y="19"/>
                      <a:pt x="13480" y="55"/>
                    </a:cubicBezTo>
                    <a:cubicBezTo>
                      <a:pt x="13429" y="26"/>
                      <a:pt x="13372" y="8"/>
                      <a:pt x="13314" y="8"/>
                    </a:cubicBezTo>
                    <a:cubicBezTo>
                      <a:pt x="13235" y="8"/>
                      <a:pt x="13154" y="40"/>
                      <a:pt x="13082" y="119"/>
                    </a:cubicBezTo>
                    <a:cubicBezTo>
                      <a:pt x="9134" y="4426"/>
                      <a:pt x="5037" y="8772"/>
                      <a:pt x="1566" y="13482"/>
                    </a:cubicBezTo>
                    <a:cubicBezTo>
                      <a:pt x="1425" y="13673"/>
                      <a:pt x="1621" y="13889"/>
                      <a:pt x="1817" y="13889"/>
                    </a:cubicBezTo>
                    <a:cubicBezTo>
                      <a:pt x="1832" y="13889"/>
                      <a:pt x="1847" y="13888"/>
                      <a:pt x="1862" y="13885"/>
                    </a:cubicBezTo>
                    <a:lnTo>
                      <a:pt x="1862" y="13885"/>
                    </a:lnTo>
                    <a:cubicBezTo>
                      <a:pt x="2630" y="15900"/>
                      <a:pt x="1964" y="17976"/>
                      <a:pt x="318" y="19328"/>
                    </a:cubicBezTo>
                    <a:cubicBezTo>
                      <a:pt x="305" y="19340"/>
                      <a:pt x="295" y="19354"/>
                      <a:pt x="286" y="19368"/>
                    </a:cubicBezTo>
                    <a:cubicBezTo>
                      <a:pt x="89" y="19408"/>
                      <a:pt x="1" y="19729"/>
                      <a:pt x="209" y="19847"/>
                    </a:cubicBezTo>
                    <a:cubicBezTo>
                      <a:pt x="4265" y="22145"/>
                      <a:pt x="9011" y="23679"/>
                      <a:pt x="13523" y="24776"/>
                    </a:cubicBezTo>
                    <a:cubicBezTo>
                      <a:pt x="14320" y="24970"/>
                      <a:pt x="15192" y="25159"/>
                      <a:pt x="16039" y="25159"/>
                    </a:cubicBezTo>
                    <a:cubicBezTo>
                      <a:pt x="16887" y="25159"/>
                      <a:pt x="17709" y="24969"/>
                      <a:pt x="18404" y="24402"/>
                    </a:cubicBezTo>
                    <a:cubicBezTo>
                      <a:pt x="18562" y="24271"/>
                      <a:pt x="18706" y="24125"/>
                      <a:pt x="18835" y="23964"/>
                    </a:cubicBezTo>
                    <a:cubicBezTo>
                      <a:pt x="18836" y="23964"/>
                      <a:pt x="18838" y="23964"/>
                      <a:pt x="18840" y="23964"/>
                    </a:cubicBezTo>
                    <a:cubicBezTo>
                      <a:pt x="18936" y="23964"/>
                      <a:pt x="19026" y="23923"/>
                      <a:pt x="19089" y="23852"/>
                    </a:cubicBezTo>
                    <a:cubicBezTo>
                      <a:pt x="21694" y="21077"/>
                      <a:pt x="24212" y="18215"/>
                      <a:pt x="26670" y="15309"/>
                    </a:cubicBezTo>
                    <a:cubicBezTo>
                      <a:pt x="28208" y="13493"/>
                      <a:pt x="31181" y="10863"/>
                      <a:pt x="30686" y="8171"/>
                    </a:cubicBezTo>
                    <a:cubicBezTo>
                      <a:pt x="30479" y="7051"/>
                      <a:pt x="29643" y="6236"/>
                      <a:pt x="28595" y="5599"/>
                    </a:cubicBezTo>
                    <a:cubicBezTo>
                      <a:pt x="28903" y="5008"/>
                      <a:pt x="29248" y="4458"/>
                      <a:pt x="29704" y="3966"/>
                    </a:cubicBezTo>
                    <a:cubicBezTo>
                      <a:pt x="30144" y="3490"/>
                      <a:pt x="30658" y="3126"/>
                      <a:pt x="31144" y="2701"/>
                    </a:cubicBezTo>
                    <a:cubicBezTo>
                      <a:pt x="31211" y="2642"/>
                      <a:pt x="31216" y="2554"/>
                      <a:pt x="31187" y="2478"/>
                    </a:cubicBezTo>
                    <a:cubicBezTo>
                      <a:pt x="31354" y="2419"/>
                      <a:pt x="31343" y="2182"/>
                      <a:pt x="31210" y="2090"/>
                    </a:cubicBezTo>
                    <a:cubicBezTo>
                      <a:pt x="30936" y="1902"/>
                      <a:pt x="30588" y="1828"/>
                      <a:pt x="30219" y="1828"/>
                    </a:cubicBezTo>
                    <a:cubicBezTo>
                      <a:pt x="29726" y="1828"/>
                      <a:pt x="29194" y="1960"/>
                      <a:pt x="28750" y="2127"/>
                    </a:cubicBezTo>
                    <a:cubicBezTo>
                      <a:pt x="28796" y="1693"/>
                      <a:pt x="28965" y="1304"/>
                      <a:pt x="29229" y="922"/>
                    </a:cubicBezTo>
                    <a:cubicBezTo>
                      <a:pt x="29324" y="785"/>
                      <a:pt x="29219" y="643"/>
                      <a:pt x="29087" y="609"/>
                    </a:cubicBezTo>
                    <a:cubicBezTo>
                      <a:pt x="29055" y="478"/>
                      <a:pt x="28943" y="364"/>
                      <a:pt x="28775" y="364"/>
                    </a:cubicBezTo>
                    <a:cubicBezTo>
                      <a:pt x="28754" y="364"/>
                      <a:pt x="28731" y="366"/>
                      <a:pt x="28707" y="370"/>
                    </a:cubicBezTo>
                    <a:cubicBezTo>
                      <a:pt x="27032" y="654"/>
                      <a:pt x="25061" y="2118"/>
                      <a:pt x="24573" y="3848"/>
                    </a:cubicBezTo>
                    <a:cubicBezTo>
                      <a:pt x="24482" y="3812"/>
                      <a:pt x="24387" y="3773"/>
                      <a:pt x="24301" y="3737"/>
                    </a:cubicBezTo>
                    <a:cubicBezTo>
                      <a:pt x="20872" y="2282"/>
                      <a:pt x="17343" y="931"/>
                      <a:pt x="13728" y="13"/>
                    </a:cubicBezTo>
                    <a:cubicBezTo>
                      <a:pt x="13701" y="5"/>
                      <a:pt x="13674" y="1"/>
                      <a:pt x="1364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3"/>
              <p:cNvSpPr/>
              <p:nvPr/>
            </p:nvSpPr>
            <p:spPr>
              <a:xfrm>
                <a:off x="2025592" y="4188303"/>
                <a:ext cx="454625" cy="249815"/>
              </a:xfrm>
              <a:custGeom>
                <a:avLst/>
                <a:gdLst/>
                <a:ahLst/>
                <a:cxnLst/>
                <a:rect l="l" t="t" r="r" b="b"/>
                <a:pathLst>
                  <a:path w="13738" h="7549" extrusionOk="0">
                    <a:moveTo>
                      <a:pt x="3583" y="397"/>
                    </a:moveTo>
                    <a:cubicBezTo>
                      <a:pt x="6805" y="1365"/>
                      <a:pt x="9919" y="2514"/>
                      <a:pt x="13026" y="3801"/>
                    </a:cubicBezTo>
                    <a:cubicBezTo>
                      <a:pt x="12466" y="4366"/>
                      <a:pt x="11954" y="4983"/>
                      <a:pt x="11397" y="5554"/>
                    </a:cubicBezTo>
                    <a:cubicBezTo>
                      <a:pt x="10968" y="5994"/>
                      <a:pt x="10493" y="6413"/>
                      <a:pt x="10095" y="6887"/>
                    </a:cubicBezTo>
                    <a:cubicBezTo>
                      <a:pt x="10051" y="6839"/>
                      <a:pt x="9992" y="6805"/>
                      <a:pt x="9930" y="6789"/>
                    </a:cubicBezTo>
                    <a:cubicBezTo>
                      <a:pt x="6810" y="5965"/>
                      <a:pt x="3753" y="4969"/>
                      <a:pt x="685" y="3974"/>
                    </a:cubicBezTo>
                    <a:cubicBezTo>
                      <a:pt x="1680" y="2856"/>
                      <a:pt x="2687" y="1679"/>
                      <a:pt x="3554" y="460"/>
                    </a:cubicBezTo>
                    <a:cubicBezTo>
                      <a:pt x="3567" y="440"/>
                      <a:pt x="3577" y="419"/>
                      <a:pt x="3583" y="397"/>
                    </a:cubicBezTo>
                    <a:close/>
                    <a:moveTo>
                      <a:pt x="3574" y="1"/>
                    </a:moveTo>
                    <a:cubicBezTo>
                      <a:pt x="3484" y="1"/>
                      <a:pt x="3422" y="63"/>
                      <a:pt x="3397" y="135"/>
                    </a:cubicBezTo>
                    <a:cubicBezTo>
                      <a:pt x="3380" y="131"/>
                      <a:pt x="3362" y="129"/>
                      <a:pt x="3344" y="129"/>
                    </a:cubicBezTo>
                    <a:cubicBezTo>
                      <a:pt x="3290" y="129"/>
                      <a:pt x="3237" y="149"/>
                      <a:pt x="3195" y="184"/>
                    </a:cubicBezTo>
                    <a:cubicBezTo>
                      <a:pt x="2062" y="1181"/>
                      <a:pt x="1023" y="2401"/>
                      <a:pt x="117" y="3608"/>
                    </a:cubicBezTo>
                    <a:cubicBezTo>
                      <a:pt x="0" y="3762"/>
                      <a:pt x="74" y="3937"/>
                      <a:pt x="206" y="4036"/>
                    </a:cubicBezTo>
                    <a:cubicBezTo>
                      <a:pt x="132" y="4179"/>
                      <a:pt x="166" y="4392"/>
                      <a:pt x="359" y="4471"/>
                    </a:cubicBezTo>
                    <a:cubicBezTo>
                      <a:pt x="3400" y="5723"/>
                      <a:pt x="6549" y="6678"/>
                      <a:pt x="9727" y="7516"/>
                    </a:cubicBezTo>
                    <a:cubicBezTo>
                      <a:pt x="9757" y="7524"/>
                      <a:pt x="9788" y="7528"/>
                      <a:pt x="9818" y="7528"/>
                    </a:cubicBezTo>
                    <a:cubicBezTo>
                      <a:pt x="9860" y="7528"/>
                      <a:pt x="9901" y="7520"/>
                      <a:pt x="9940" y="7505"/>
                    </a:cubicBezTo>
                    <a:cubicBezTo>
                      <a:pt x="9985" y="7532"/>
                      <a:pt x="10037" y="7548"/>
                      <a:pt x="10088" y="7548"/>
                    </a:cubicBezTo>
                    <a:cubicBezTo>
                      <a:pt x="10126" y="7548"/>
                      <a:pt x="10163" y="7540"/>
                      <a:pt x="10198" y="7521"/>
                    </a:cubicBezTo>
                    <a:cubicBezTo>
                      <a:pt x="10878" y="7147"/>
                      <a:pt x="11455" y="6531"/>
                      <a:pt x="11997" y="5985"/>
                    </a:cubicBezTo>
                    <a:cubicBezTo>
                      <a:pt x="12553" y="5422"/>
                      <a:pt x="13118" y="4844"/>
                      <a:pt x="13587" y="4205"/>
                    </a:cubicBezTo>
                    <a:cubicBezTo>
                      <a:pt x="13737" y="3997"/>
                      <a:pt x="13582" y="3773"/>
                      <a:pt x="13380" y="3710"/>
                    </a:cubicBezTo>
                    <a:cubicBezTo>
                      <a:pt x="13475" y="3571"/>
                      <a:pt x="13480" y="3358"/>
                      <a:pt x="13302" y="3274"/>
                    </a:cubicBezTo>
                    <a:cubicBezTo>
                      <a:pt x="10214" y="1831"/>
                      <a:pt x="6948" y="751"/>
                      <a:pt x="3624" y="7"/>
                    </a:cubicBezTo>
                    <a:cubicBezTo>
                      <a:pt x="3607" y="3"/>
                      <a:pt x="3590" y="1"/>
                      <a:pt x="357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3"/>
              <p:cNvSpPr/>
              <p:nvPr/>
            </p:nvSpPr>
            <p:spPr>
              <a:xfrm>
                <a:off x="1739838" y="4716261"/>
                <a:ext cx="461210" cy="159671"/>
              </a:xfrm>
              <a:custGeom>
                <a:avLst/>
                <a:gdLst/>
                <a:ahLst/>
                <a:cxnLst/>
                <a:rect l="l" t="t" r="r" b="b"/>
                <a:pathLst>
                  <a:path w="13937" h="4825" extrusionOk="0">
                    <a:moveTo>
                      <a:pt x="215" y="1"/>
                    </a:moveTo>
                    <a:cubicBezTo>
                      <a:pt x="79" y="1"/>
                      <a:pt x="0" y="215"/>
                      <a:pt x="141" y="283"/>
                    </a:cubicBezTo>
                    <a:cubicBezTo>
                      <a:pt x="4325" y="2318"/>
                      <a:pt x="9009" y="3619"/>
                      <a:pt x="13490" y="4815"/>
                    </a:cubicBezTo>
                    <a:cubicBezTo>
                      <a:pt x="13516" y="4822"/>
                      <a:pt x="13541" y="4825"/>
                      <a:pt x="13564" y="4825"/>
                    </a:cubicBezTo>
                    <a:cubicBezTo>
                      <a:pt x="13840" y="4825"/>
                      <a:pt x="13936" y="4384"/>
                      <a:pt x="13631" y="4303"/>
                    </a:cubicBezTo>
                    <a:cubicBezTo>
                      <a:pt x="9081" y="3101"/>
                      <a:pt x="4736" y="1412"/>
                      <a:pt x="258" y="7"/>
                    </a:cubicBezTo>
                    <a:cubicBezTo>
                      <a:pt x="243" y="3"/>
                      <a:pt x="229" y="1"/>
                      <a:pt x="21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23"/>
              <p:cNvSpPr/>
              <p:nvPr/>
            </p:nvSpPr>
            <p:spPr>
              <a:xfrm>
                <a:off x="1771012" y="4676384"/>
                <a:ext cx="280260" cy="110363"/>
              </a:xfrm>
              <a:custGeom>
                <a:avLst/>
                <a:gdLst/>
                <a:ahLst/>
                <a:cxnLst/>
                <a:rect l="l" t="t" r="r" b="b"/>
                <a:pathLst>
                  <a:path w="8469" h="3335" extrusionOk="0">
                    <a:moveTo>
                      <a:pt x="219" y="1"/>
                    </a:moveTo>
                    <a:cubicBezTo>
                      <a:pt x="49" y="1"/>
                      <a:pt x="1" y="263"/>
                      <a:pt x="182" y="332"/>
                    </a:cubicBezTo>
                    <a:cubicBezTo>
                      <a:pt x="2804" y="1338"/>
                      <a:pt x="5437" y="2392"/>
                      <a:pt x="8085" y="3323"/>
                    </a:cubicBezTo>
                    <a:cubicBezTo>
                      <a:pt x="8109" y="3331"/>
                      <a:pt x="8131" y="3335"/>
                      <a:pt x="8153" y="3335"/>
                    </a:cubicBezTo>
                    <a:cubicBezTo>
                      <a:pt x="8353" y="3335"/>
                      <a:pt x="8469" y="3011"/>
                      <a:pt x="8260" y="2912"/>
                    </a:cubicBezTo>
                    <a:cubicBezTo>
                      <a:pt x="5725" y="1716"/>
                      <a:pt x="2965" y="768"/>
                      <a:pt x="271" y="8"/>
                    </a:cubicBezTo>
                    <a:cubicBezTo>
                      <a:pt x="253" y="3"/>
                      <a:pt x="235" y="1"/>
                      <a:pt x="21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23"/>
              <p:cNvSpPr/>
              <p:nvPr/>
            </p:nvSpPr>
            <p:spPr>
              <a:xfrm>
                <a:off x="1770648" y="4633132"/>
                <a:ext cx="435729" cy="159109"/>
              </a:xfrm>
              <a:custGeom>
                <a:avLst/>
                <a:gdLst/>
                <a:ahLst/>
                <a:cxnLst/>
                <a:rect l="l" t="t" r="r" b="b"/>
                <a:pathLst>
                  <a:path w="13167" h="4808" extrusionOk="0">
                    <a:moveTo>
                      <a:pt x="229" y="0"/>
                    </a:moveTo>
                    <a:cubicBezTo>
                      <a:pt x="57" y="0"/>
                      <a:pt x="1" y="264"/>
                      <a:pt x="187" y="323"/>
                    </a:cubicBezTo>
                    <a:cubicBezTo>
                      <a:pt x="4450" y="1672"/>
                      <a:pt x="8594" y="3201"/>
                      <a:pt x="12769" y="4794"/>
                    </a:cubicBezTo>
                    <a:cubicBezTo>
                      <a:pt x="12794" y="4803"/>
                      <a:pt x="12818" y="4807"/>
                      <a:pt x="12841" y="4807"/>
                    </a:cubicBezTo>
                    <a:cubicBezTo>
                      <a:pt x="13047" y="4807"/>
                      <a:pt x="13166" y="4465"/>
                      <a:pt x="12950" y="4365"/>
                    </a:cubicBezTo>
                    <a:cubicBezTo>
                      <a:pt x="8933" y="2493"/>
                      <a:pt x="4578" y="1047"/>
                      <a:pt x="275" y="6"/>
                    </a:cubicBezTo>
                    <a:cubicBezTo>
                      <a:pt x="259" y="2"/>
                      <a:pt x="244" y="0"/>
                      <a:pt x="22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3"/>
              <p:cNvSpPr/>
              <p:nvPr/>
            </p:nvSpPr>
            <p:spPr>
              <a:xfrm>
                <a:off x="1843186" y="4600007"/>
                <a:ext cx="272318" cy="119729"/>
              </a:xfrm>
              <a:custGeom>
                <a:avLst/>
                <a:gdLst/>
                <a:ahLst/>
                <a:cxnLst/>
                <a:rect l="l" t="t" r="r" b="b"/>
                <a:pathLst>
                  <a:path w="8229" h="3618" extrusionOk="0">
                    <a:moveTo>
                      <a:pt x="213" y="1"/>
                    </a:moveTo>
                    <a:cubicBezTo>
                      <a:pt x="49" y="1"/>
                      <a:pt x="0" y="248"/>
                      <a:pt x="175" y="312"/>
                    </a:cubicBezTo>
                    <a:cubicBezTo>
                      <a:pt x="2797" y="1252"/>
                      <a:pt x="5304" y="2277"/>
                      <a:pt x="7765" y="3588"/>
                    </a:cubicBezTo>
                    <a:cubicBezTo>
                      <a:pt x="7804" y="3609"/>
                      <a:pt x="7843" y="3618"/>
                      <a:pt x="7879" y="3618"/>
                    </a:cubicBezTo>
                    <a:cubicBezTo>
                      <a:pt x="8090" y="3618"/>
                      <a:pt x="8229" y="3308"/>
                      <a:pt x="8003" y="3180"/>
                    </a:cubicBezTo>
                    <a:cubicBezTo>
                      <a:pt x="5593" y="1814"/>
                      <a:pt x="2951" y="673"/>
                      <a:pt x="259" y="7"/>
                    </a:cubicBezTo>
                    <a:cubicBezTo>
                      <a:pt x="243" y="3"/>
                      <a:pt x="228" y="1"/>
                      <a:pt x="21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2" name="Google Shape;472;p23"/>
            <p:cNvGrpSpPr/>
            <p:nvPr/>
          </p:nvGrpSpPr>
          <p:grpSpPr>
            <a:xfrm>
              <a:off x="2242315" y="4930402"/>
              <a:ext cx="155932" cy="99046"/>
              <a:chOff x="2242315" y="4930402"/>
              <a:chExt cx="155932" cy="99046"/>
            </a:xfrm>
          </p:grpSpPr>
          <p:sp>
            <p:nvSpPr>
              <p:cNvPr id="473" name="Google Shape;473;p23"/>
              <p:cNvSpPr/>
              <p:nvPr/>
            </p:nvSpPr>
            <p:spPr>
              <a:xfrm>
                <a:off x="2242315" y="4930402"/>
                <a:ext cx="83856" cy="58508"/>
              </a:xfrm>
              <a:custGeom>
                <a:avLst/>
                <a:gdLst/>
                <a:ahLst/>
                <a:cxnLst/>
                <a:rect l="l" t="t" r="r" b="b"/>
                <a:pathLst>
                  <a:path w="2534" h="1768" extrusionOk="0">
                    <a:moveTo>
                      <a:pt x="2324" y="0"/>
                    </a:moveTo>
                    <a:cubicBezTo>
                      <a:pt x="2255" y="0"/>
                      <a:pt x="2186" y="39"/>
                      <a:pt x="2157" y="130"/>
                    </a:cubicBezTo>
                    <a:cubicBezTo>
                      <a:pt x="1887" y="959"/>
                      <a:pt x="1227" y="1495"/>
                      <a:pt x="370" y="1495"/>
                    </a:cubicBezTo>
                    <a:cubicBezTo>
                      <a:pt x="302" y="1495"/>
                      <a:pt x="233" y="1492"/>
                      <a:pt x="163" y="1485"/>
                    </a:cubicBezTo>
                    <a:cubicBezTo>
                      <a:pt x="159" y="1485"/>
                      <a:pt x="155" y="1485"/>
                      <a:pt x="152" y="1485"/>
                    </a:cubicBezTo>
                    <a:cubicBezTo>
                      <a:pt x="24" y="1485"/>
                      <a:pt x="1" y="1696"/>
                      <a:pt x="129" y="1724"/>
                    </a:cubicBezTo>
                    <a:cubicBezTo>
                      <a:pt x="258" y="1753"/>
                      <a:pt x="390" y="1768"/>
                      <a:pt x="523" y="1768"/>
                    </a:cubicBezTo>
                    <a:cubicBezTo>
                      <a:pt x="1417" y="1768"/>
                      <a:pt x="2344" y="1130"/>
                      <a:pt x="2509" y="226"/>
                    </a:cubicBezTo>
                    <a:cubicBezTo>
                      <a:pt x="2534" y="89"/>
                      <a:pt x="2428" y="0"/>
                      <a:pt x="232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23"/>
              <p:cNvSpPr/>
              <p:nvPr/>
            </p:nvSpPr>
            <p:spPr>
              <a:xfrm>
                <a:off x="2304595" y="4969484"/>
                <a:ext cx="93652" cy="59964"/>
              </a:xfrm>
              <a:custGeom>
                <a:avLst/>
                <a:gdLst/>
                <a:ahLst/>
                <a:cxnLst/>
                <a:rect l="l" t="t" r="r" b="b"/>
                <a:pathLst>
                  <a:path w="2830" h="1812" extrusionOk="0">
                    <a:moveTo>
                      <a:pt x="2577" y="0"/>
                    </a:moveTo>
                    <a:cubicBezTo>
                      <a:pt x="2521" y="0"/>
                      <a:pt x="2465" y="28"/>
                      <a:pt x="2428" y="96"/>
                    </a:cubicBezTo>
                    <a:cubicBezTo>
                      <a:pt x="1966" y="938"/>
                      <a:pt x="1175" y="1481"/>
                      <a:pt x="200" y="1502"/>
                    </a:cubicBezTo>
                    <a:cubicBezTo>
                      <a:pt x="1" y="1507"/>
                      <a:pt x="1" y="1811"/>
                      <a:pt x="200" y="1811"/>
                    </a:cubicBezTo>
                    <a:cubicBezTo>
                      <a:pt x="207" y="1811"/>
                      <a:pt x="214" y="1811"/>
                      <a:pt x="221" y="1811"/>
                    </a:cubicBezTo>
                    <a:cubicBezTo>
                      <a:pt x="1269" y="1811"/>
                      <a:pt x="2287" y="1241"/>
                      <a:pt x="2756" y="287"/>
                    </a:cubicBezTo>
                    <a:cubicBezTo>
                      <a:pt x="2830" y="138"/>
                      <a:pt x="2702" y="0"/>
                      <a:pt x="257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75" name="Google Shape;475;p23"/>
          <p:cNvGrpSpPr/>
          <p:nvPr/>
        </p:nvGrpSpPr>
        <p:grpSpPr>
          <a:xfrm>
            <a:off x="2661531" y="4759645"/>
            <a:ext cx="636336" cy="613800"/>
            <a:chOff x="2661531" y="4759645"/>
            <a:chExt cx="636336" cy="613800"/>
          </a:xfrm>
        </p:grpSpPr>
        <p:sp>
          <p:nvSpPr>
            <p:cNvPr id="476" name="Google Shape;476;p23"/>
            <p:cNvSpPr/>
            <p:nvPr/>
          </p:nvSpPr>
          <p:spPr>
            <a:xfrm>
              <a:off x="2661531" y="4759645"/>
              <a:ext cx="526601" cy="606916"/>
            </a:xfrm>
            <a:custGeom>
              <a:avLst/>
              <a:gdLst/>
              <a:ahLst/>
              <a:cxnLst/>
              <a:rect l="l" t="t" r="r" b="b"/>
              <a:pathLst>
                <a:path w="15913" h="18340" extrusionOk="0">
                  <a:moveTo>
                    <a:pt x="6413" y="0"/>
                  </a:moveTo>
                  <a:cubicBezTo>
                    <a:pt x="3152" y="0"/>
                    <a:pt x="187" y="3584"/>
                    <a:pt x="8" y="6636"/>
                  </a:cubicBezTo>
                  <a:cubicBezTo>
                    <a:pt x="0" y="6771"/>
                    <a:pt x="101" y="6850"/>
                    <a:pt x="211" y="6866"/>
                  </a:cubicBezTo>
                  <a:cubicBezTo>
                    <a:pt x="201" y="6993"/>
                    <a:pt x="279" y="7111"/>
                    <a:pt x="400" y="7148"/>
                  </a:cubicBezTo>
                  <a:cubicBezTo>
                    <a:pt x="1273" y="7460"/>
                    <a:pt x="2126" y="7825"/>
                    <a:pt x="2955" y="8241"/>
                  </a:cubicBezTo>
                  <a:cubicBezTo>
                    <a:pt x="3001" y="8265"/>
                    <a:pt x="3051" y="8277"/>
                    <a:pt x="3102" y="8277"/>
                  </a:cubicBezTo>
                  <a:cubicBezTo>
                    <a:pt x="3129" y="8277"/>
                    <a:pt x="3156" y="8274"/>
                    <a:pt x="3183" y="8267"/>
                  </a:cubicBezTo>
                  <a:cubicBezTo>
                    <a:pt x="3189" y="8267"/>
                    <a:pt x="3197" y="8266"/>
                    <a:pt x="3203" y="8264"/>
                  </a:cubicBezTo>
                  <a:cubicBezTo>
                    <a:pt x="3212" y="8263"/>
                    <a:pt x="3221" y="8261"/>
                    <a:pt x="3229" y="8258"/>
                  </a:cubicBezTo>
                  <a:cubicBezTo>
                    <a:pt x="3262" y="8249"/>
                    <a:pt x="3292" y="8232"/>
                    <a:pt x="3314" y="8207"/>
                  </a:cubicBezTo>
                  <a:cubicBezTo>
                    <a:pt x="3457" y="8097"/>
                    <a:pt x="3515" y="7889"/>
                    <a:pt x="3391" y="7742"/>
                  </a:cubicBezTo>
                  <a:cubicBezTo>
                    <a:pt x="3504" y="7207"/>
                    <a:pt x="3934" y="6799"/>
                    <a:pt x="4420" y="6799"/>
                  </a:cubicBezTo>
                  <a:cubicBezTo>
                    <a:pt x="4657" y="6799"/>
                    <a:pt x="4908" y="6896"/>
                    <a:pt x="5142" y="7122"/>
                  </a:cubicBezTo>
                  <a:cubicBezTo>
                    <a:pt x="5918" y="7869"/>
                    <a:pt x="5341" y="8874"/>
                    <a:pt x="4532" y="9252"/>
                  </a:cubicBezTo>
                  <a:cubicBezTo>
                    <a:pt x="4245" y="9386"/>
                    <a:pt x="4400" y="9844"/>
                    <a:pt x="4678" y="9844"/>
                  </a:cubicBezTo>
                  <a:cubicBezTo>
                    <a:pt x="4692" y="9844"/>
                    <a:pt x="4706" y="9843"/>
                    <a:pt x="4720" y="9840"/>
                  </a:cubicBezTo>
                  <a:cubicBezTo>
                    <a:pt x="4757" y="9926"/>
                    <a:pt x="4835" y="9995"/>
                    <a:pt x="4964" y="9998"/>
                  </a:cubicBezTo>
                  <a:cubicBezTo>
                    <a:pt x="6431" y="10041"/>
                    <a:pt x="8444" y="9995"/>
                    <a:pt x="9286" y="11477"/>
                  </a:cubicBezTo>
                  <a:cubicBezTo>
                    <a:pt x="9770" y="12332"/>
                    <a:pt x="9545" y="13398"/>
                    <a:pt x="8580" y="13769"/>
                  </a:cubicBezTo>
                  <a:cubicBezTo>
                    <a:pt x="8352" y="13857"/>
                    <a:pt x="8124" y="13891"/>
                    <a:pt x="7898" y="13891"/>
                  </a:cubicBezTo>
                  <a:cubicBezTo>
                    <a:pt x="7418" y="13891"/>
                    <a:pt x="6943" y="13735"/>
                    <a:pt x="6473" y="13606"/>
                  </a:cubicBezTo>
                  <a:cubicBezTo>
                    <a:pt x="6422" y="13539"/>
                    <a:pt x="6339" y="13500"/>
                    <a:pt x="6260" y="13500"/>
                  </a:cubicBezTo>
                  <a:cubicBezTo>
                    <a:pt x="6218" y="13500"/>
                    <a:pt x="6178" y="13511"/>
                    <a:pt x="6143" y="13534"/>
                  </a:cubicBezTo>
                  <a:cubicBezTo>
                    <a:pt x="6141" y="13534"/>
                    <a:pt x="6139" y="13534"/>
                    <a:pt x="6137" y="13534"/>
                  </a:cubicBezTo>
                  <a:cubicBezTo>
                    <a:pt x="5853" y="13534"/>
                    <a:pt x="5704" y="13916"/>
                    <a:pt x="5966" y="14087"/>
                  </a:cubicBezTo>
                  <a:cubicBezTo>
                    <a:pt x="5774" y="14971"/>
                    <a:pt x="5564" y="15826"/>
                    <a:pt x="5203" y="16669"/>
                  </a:cubicBezTo>
                  <a:cubicBezTo>
                    <a:pt x="5083" y="16949"/>
                    <a:pt x="5323" y="17206"/>
                    <a:pt x="5547" y="17206"/>
                  </a:cubicBezTo>
                  <a:cubicBezTo>
                    <a:pt x="5649" y="17206"/>
                    <a:pt x="5747" y="17152"/>
                    <a:pt x="5806" y="17023"/>
                  </a:cubicBezTo>
                  <a:cubicBezTo>
                    <a:pt x="6188" y="16190"/>
                    <a:pt x="6467" y="15276"/>
                    <a:pt x="6519" y="14352"/>
                  </a:cubicBezTo>
                  <a:cubicBezTo>
                    <a:pt x="6914" y="14498"/>
                    <a:pt x="7342" y="14573"/>
                    <a:pt x="7763" y="14573"/>
                  </a:cubicBezTo>
                  <a:cubicBezTo>
                    <a:pt x="9133" y="14573"/>
                    <a:pt x="10422" y="13785"/>
                    <a:pt x="10236" y="12128"/>
                  </a:cubicBezTo>
                  <a:cubicBezTo>
                    <a:pt x="9988" y="9922"/>
                    <a:pt x="7659" y="9417"/>
                    <a:pt x="5755" y="9417"/>
                  </a:cubicBezTo>
                  <a:cubicBezTo>
                    <a:pt x="5643" y="9417"/>
                    <a:pt x="5533" y="9419"/>
                    <a:pt x="5425" y="9422"/>
                  </a:cubicBezTo>
                  <a:cubicBezTo>
                    <a:pt x="6254" y="8661"/>
                    <a:pt x="6416" y="7293"/>
                    <a:pt x="5382" y="6533"/>
                  </a:cubicBezTo>
                  <a:cubicBezTo>
                    <a:pt x="5109" y="6333"/>
                    <a:pt x="4787" y="6243"/>
                    <a:pt x="4465" y="6243"/>
                  </a:cubicBezTo>
                  <a:cubicBezTo>
                    <a:pt x="3720" y="6243"/>
                    <a:pt x="2979" y="6729"/>
                    <a:pt x="2873" y="7448"/>
                  </a:cubicBezTo>
                  <a:cubicBezTo>
                    <a:pt x="2135" y="7085"/>
                    <a:pt x="1342" y="6792"/>
                    <a:pt x="547" y="6615"/>
                  </a:cubicBezTo>
                  <a:cubicBezTo>
                    <a:pt x="532" y="6612"/>
                    <a:pt x="515" y="6612"/>
                    <a:pt x="498" y="6612"/>
                  </a:cubicBezTo>
                  <a:cubicBezTo>
                    <a:pt x="1111" y="4218"/>
                    <a:pt x="3050" y="1378"/>
                    <a:pt x="5607" y="877"/>
                  </a:cubicBezTo>
                  <a:cubicBezTo>
                    <a:pt x="5875" y="825"/>
                    <a:pt x="6145" y="799"/>
                    <a:pt x="6411" y="799"/>
                  </a:cubicBezTo>
                  <a:cubicBezTo>
                    <a:pt x="7774" y="799"/>
                    <a:pt x="9054" y="1485"/>
                    <a:pt x="9596" y="2830"/>
                  </a:cubicBezTo>
                  <a:cubicBezTo>
                    <a:pt x="10308" y="4591"/>
                    <a:pt x="9268" y="5867"/>
                    <a:pt x="8167" y="7111"/>
                  </a:cubicBezTo>
                  <a:cubicBezTo>
                    <a:pt x="7938" y="7370"/>
                    <a:pt x="8171" y="7715"/>
                    <a:pt x="8432" y="7715"/>
                  </a:cubicBezTo>
                  <a:cubicBezTo>
                    <a:pt x="8447" y="7715"/>
                    <a:pt x="8462" y="7714"/>
                    <a:pt x="8477" y="7711"/>
                  </a:cubicBezTo>
                  <a:cubicBezTo>
                    <a:pt x="8493" y="7714"/>
                    <a:pt x="8508" y="7716"/>
                    <a:pt x="8524" y="7716"/>
                  </a:cubicBezTo>
                  <a:cubicBezTo>
                    <a:pt x="8546" y="7716"/>
                    <a:pt x="8569" y="7712"/>
                    <a:pt x="8591" y="7705"/>
                  </a:cubicBezTo>
                  <a:cubicBezTo>
                    <a:pt x="9118" y="7540"/>
                    <a:pt x="9645" y="7462"/>
                    <a:pt x="10156" y="7462"/>
                  </a:cubicBezTo>
                  <a:cubicBezTo>
                    <a:pt x="13306" y="7462"/>
                    <a:pt x="15848" y="10406"/>
                    <a:pt x="14279" y="13740"/>
                  </a:cubicBezTo>
                  <a:cubicBezTo>
                    <a:pt x="13035" y="16386"/>
                    <a:pt x="10978" y="17479"/>
                    <a:pt x="8514" y="17479"/>
                  </a:cubicBezTo>
                  <a:cubicBezTo>
                    <a:pt x="7742" y="17479"/>
                    <a:pt x="6929" y="17371"/>
                    <a:pt x="6088" y="17170"/>
                  </a:cubicBezTo>
                  <a:cubicBezTo>
                    <a:pt x="6055" y="17162"/>
                    <a:pt x="6023" y="17159"/>
                    <a:pt x="5993" y="17159"/>
                  </a:cubicBezTo>
                  <a:cubicBezTo>
                    <a:pt x="5609" y="17159"/>
                    <a:pt x="5475" y="17754"/>
                    <a:pt x="5894" y="17872"/>
                  </a:cubicBezTo>
                  <a:cubicBezTo>
                    <a:pt x="6868" y="18146"/>
                    <a:pt x="7898" y="18339"/>
                    <a:pt x="8910" y="18339"/>
                  </a:cubicBezTo>
                  <a:cubicBezTo>
                    <a:pt x="10134" y="18339"/>
                    <a:pt x="11331" y="18057"/>
                    <a:pt x="12371" y="17291"/>
                  </a:cubicBezTo>
                  <a:cubicBezTo>
                    <a:pt x="13878" y="16184"/>
                    <a:pt x="15236" y="14273"/>
                    <a:pt x="15488" y="12395"/>
                  </a:cubicBezTo>
                  <a:cubicBezTo>
                    <a:pt x="15913" y="9217"/>
                    <a:pt x="13365" y="6756"/>
                    <a:pt x="10508" y="6756"/>
                  </a:cubicBezTo>
                  <a:cubicBezTo>
                    <a:pt x="10101" y="6756"/>
                    <a:pt x="9688" y="6805"/>
                    <a:pt x="9277" y="6910"/>
                  </a:cubicBezTo>
                  <a:cubicBezTo>
                    <a:pt x="10125" y="5875"/>
                    <a:pt x="10775" y="4712"/>
                    <a:pt x="10510" y="3302"/>
                  </a:cubicBezTo>
                  <a:cubicBezTo>
                    <a:pt x="10208" y="1689"/>
                    <a:pt x="8934" y="442"/>
                    <a:pt x="7341" y="99"/>
                  </a:cubicBezTo>
                  <a:cubicBezTo>
                    <a:pt x="7030" y="32"/>
                    <a:pt x="6720" y="0"/>
                    <a:pt x="641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23"/>
            <p:cNvSpPr/>
            <p:nvPr/>
          </p:nvSpPr>
          <p:spPr>
            <a:xfrm>
              <a:off x="3141173" y="5288794"/>
              <a:ext cx="74193" cy="84651"/>
            </a:xfrm>
            <a:custGeom>
              <a:avLst/>
              <a:gdLst/>
              <a:ahLst/>
              <a:cxnLst/>
              <a:rect l="l" t="t" r="r" b="b"/>
              <a:pathLst>
                <a:path w="2242" h="2558" extrusionOk="0">
                  <a:moveTo>
                    <a:pt x="2065" y="0"/>
                  </a:moveTo>
                  <a:cubicBezTo>
                    <a:pt x="1994" y="0"/>
                    <a:pt x="1922" y="37"/>
                    <a:pt x="1902" y="117"/>
                  </a:cubicBezTo>
                  <a:cubicBezTo>
                    <a:pt x="1658" y="1076"/>
                    <a:pt x="1098" y="1886"/>
                    <a:pt x="156" y="2265"/>
                  </a:cubicBezTo>
                  <a:cubicBezTo>
                    <a:pt x="1" y="2326"/>
                    <a:pt x="40" y="2558"/>
                    <a:pt x="181" y="2558"/>
                  </a:cubicBezTo>
                  <a:cubicBezTo>
                    <a:pt x="197" y="2558"/>
                    <a:pt x="215" y="2555"/>
                    <a:pt x="234" y="2548"/>
                  </a:cubicBezTo>
                  <a:cubicBezTo>
                    <a:pt x="1274" y="2177"/>
                    <a:pt x="2104" y="1280"/>
                    <a:pt x="2230" y="162"/>
                  </a:cubicBezTo>
                  <a:cubicBezTo>
                    <a:pt x="2241" y="58"/>
                    <a:pt x="2154" y="0"/>
                    <a:pt x="206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3"/>
            <p:cNvSpPr/>
            <p:nvPr/>
          </p:nvSpPr>
          <p:spPr>
            <a:xfrm>
              <a:off x="3220761" y="5295379"/>
              <a:ext cx="77106" cy="76973"/>
            </a:xfrm>
            <a:custGeom>
              <a:avLst/>
              <a:gdLst/>
              <a:ahLst/>
              <a:cxnLst/>
              <a:rect l="l" t="t" r="r" b="b"/>
              <a:pathLst>
                <a:path w="2330" h="2326" extrusionOk="0">
                  <a:moveTo>
                    <a:pt x="2062" y="1"/>
                  </a:moveTo>
                  <a:cubicBezTo>
                    <a:pt x="2001" y="1"/>
                    <a:pt x="1940" y="29"/>
                    <a:pt x="1898" y="96"/>
                  </a:cubicBezTo>
                  <a:cubicBezTo>
                    <a:pt x="1413" y="862"/>
                    <a:pt x="852" y="1507"/>
                    <a:pt x="123" y="2049"/>
                  </a:cubicBezTo>
                  <a:cubicBezTo>
                    <a:pt x="0" y="2141"/>
                    <a:pt x="70" y="2325"/>
                    <a:pt x="193" y="2325"/>
                  </a:cubicBezTo>
                  <a:cubicBezTo>
                    <a:pt x="217" y="2325"/>
                    <a:pt x="243" y="2318"/>
                    <a:pt x="270" y="2302"/>
                  </a:cubicBezTo>
                  <a:cubicBezTo>
                    <a:pt x="1073" y="1813"/>
                    <a:pt x="1780" y="1118"/>
                    <a:pt x="2241" y="297"/>
                  </a:cubicBezTo>
                  <a:cubicBezTo>
                    <a:pt x="2329" y="141"/>
                    <a:pt x="2197" y="1"/>
                    <a:pt x="206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9" name="Google Shape;479;p23"/>
          <p:cNvGrpSpPr/>
          <p:nvPr/>
        </p:nvGrpSpPr>
        <p:grpSpPr>
          <a:xfrm>
            <a:off x="3260869" y="4155210"/>
            <a:ext cx="1065612" cy="1051580"/>
            <a:chOff x="3260869" y="4155210"/>
            <a:chExt cx="1065612" cy="1051580"/>
          </a:xfrm>
        </p:grpSpPr>
        <p:grpSp>
          <p:nvGrpSpPr>
            <p:cNvPr id="480" name="Google Shape;480;p23"/>
            <p:cNvGrpSpPr/>
            <p:nvPr/>
          </p:nvGrpSpPr>
          <p:grpSpPr>
            <a:xfrm>
              <a:off x="3260869" y="4155210"/>
              <a:ext cx="1065612" cy="1051580"/>
              <a:chOff x="3260869" y="4155210"/>
              <a:chExt cx="1065612" cy="1051580"/>
            </a:xfrm>
          </p:grpSpPr>
          <p:sp>
            <p:nvSpPr>
              <p:cNvPr id="481" name="Google Shape;481;p23"/>
              <p:cNvSpPr/>
              <p:nvPr/>
            </p:nvSpPr>
            <p:spPr>
              <a:xfrm>
                <a:off x="3260869" y="4155210"/>
                <a:ext cx="1065612" cy="1051580"/>
              </a:xfrm>
              <a:custGeom>
                <a:avLst/>
                <a:gdLst/>
                <a:ahLst/>
                <a:cxnLst/>
                <a:rect l="l" t="t" r="r" b="b"/>
                <a:pathLst>
                  <a:path w="32201" h="31777" extrusionOk="0">
                    <a:moveTo>
                      <a:pt x="16276" y="824"/>
                    </a:moveTo>
                    <a:cubicBezTo>
                      <a:pt x="16873" y="824"/>
                      <a:pt x="17436" y="900"/>
                      <a:pt x="17911" y="1112"/>
                    </a:cubicBezTo>
                    <a:cubicBezTo>
                      <a:pt x="17554" y="1518"/>
                      <a:pt x="17208" y="1932"/>
                      <a:pt x="16861" y="2345"/>
                    </a:cubicBezTo>
                    <a:lnTo>
                      <a:pt x="16243" y="3081"/>
                    </a:lnTo>
                    <a:cubicBezTo>
                      <a:pt x="15990" y="3383"/>
                      <a:pt x="15868" y="3721"/>
                      <a:pt x="15544" y="3721"/>
                    </a:cubicBezTo>
                    <a:cubicBezTo>
                      <a:pt x="15495" y="3721"/>
                      <a:pt x="15441" y="3713"/>
                      <a:pt x="15382" y="3696"/>
                    </a:cubicBezTo>
                    <a:cubicBezTo>
                      <a:pt x="14860" y="3548"/>
                      <a:pt x="14324" y="2832"/>
                      <a:pt x="13924" y="2474"/>
                    </a:cubicBezTo>
                    <a:cubicBezTo>
                      <a:pt x="13474" y="2068"/>
                      <a:pt x="13023" y="1664"/>
                      <a:pt x="12571" y="1261"/>
                    </a:cubicBezTo>
                    <a:cubicBezTo>
                      <a:pt x="13626" y="1156"/>
                      <a:pt x="15026" y="824"/>
                      <a:pt x="16276" y="824"/>
                    </a:cubicBezTo>
                    <a:close/>
                    <a:moveTo>
                      <a:pt x="12107" y="1497"/>
                    </a:moveTo>
                    <a:cubicBezTo>
                      <a:pt x="12784" y="2194"/>
                      <a:pt x="13464" y="2884"/>
                      <a:pt x="14147" y="3574"/>
                    </a:cubicBezTo>
                    <a:cubicBezTo>
                      <a:pt x="14469" y="3895"/>
                      <a:pt x="14978" y="4653"/>
                      <a:pt x="15511" y="4678"/>
                    </a:cubicBezTo>
                    <a:cubicBezTo>
                      <a:pt x="15519" y="4678"/>
                      <a:pt x="15528" y="4679"/>
                      <a:pt x="15537" y="4679"/>
                    </a:cubicBezTo>
                    <a:cubicBezTo>
                      <a:pt x="15956" y="4679"/>
                      <a:pt x="16222" y="4247"/>
                      <a:pt x="16462" y="3973"/>
                    </a:cubicBezTo>
                    <a:cubicBezTo>
                      <a:pt x="17166" y="3174"/>
                      <a:pt x="17863" y="2355"/>
                      <a:pt x="18529" y="1520"/>
                    </a:cubicBezTo>
                    <a:cubicBezTo>
                      <a:pt x="20049" y="2881"/>
                      <a:pt x="21302" y="4787"/>
                      <a:pt x="22645" y="6323"/>
                    </a:cubicBezTo>
                    <a:cubicBezTo>
                      <a:pt x="23999" y="7870"/>
                      <a:pt x="25365" y="9404"/>
                      <a:pt x="26748" y="10927"/>
                    </a:cubicBezTo>
                    <a:cubicBezTo>
                      <a:pt x="27115" y="11331"/>
                      <a:pt x="30090" y="14523"/>
                      <a:pt x="31378" y="15704"/>
                    </a:cubicBezTo>
                    <a:lnTo>
                      <a:pt x="31336" y="15748"/>
                    </a:lnTo>
                    <a:cubicBezTo>
                      <a:pt x="31255" y="15836"/>
                      <a:pt x="31222" y="15957"/>
                      <a:pt x="31246" y="16075"/>
                    </a:cubicBezTo>
                    <a:cubicBezTo>
                      <a:pt x="27250" y="21680"/>
                      <a:pt x="21393" y="25437"/>
                      <a:pt x="17142" y="30795"/>
                    </a:cubicBezTo>
                    <a:lnTo>
                      <a:pt x="9052" y="21823"/>
                    </a:lnTo>
                    <a:cubicBezTo>
                      <a:pt x="6297" y="18769"/>
                      <a:pt x="3651" y="15517"/>
                      <a:pt x="636" y="12714"/>
                    </a:cubicBezTo>
                    <a:cubicBezTo>
                      <a:pt x="654" y="12705"/>
                      <a:pt x="673" y="12694"/>
                      <a:pt x="689" y="12682"/>
                    </a:cubicBezTo>
                    <a:cubicBezTo>
                      <a:pt x="2817" y="10745"/>
                      <a:pt x="4894" y="8749"/>
                      <a:pt x="6954" y="6738"/>
                    </a:cubicBezTo>
                    <a:cubicBezTo>
                      <a:pt x="8635" y="5098"/>
                      <a:pt x="10712" y="3436"/>
                      <a:pt x="12107" y="1497"/>
                    </a:cubicBezTo>
                    <a:close/>
                    <a:moveTo>
                      <a:pt x="16705" y="1"/>
                    </a:moveTo>
                    <a:cubicBezTo>
                      <a:pt x="15281" y="1"/>
                      <a:pt x="13554" y="491"/>
                      <a:pt x="12398" y="687"/>
                    </a:cubicBezTo>
                    <a:cubicBezTo>
                      <a:pt x="12371" y="670"/>
                      <a:pt x="12340" y="661"/>
                      <a:pt x="12308" y="661"/>
                    </a:cubicBezTo>
                    <a:cubicBezTo>
                      <a:pt x="12274" y="661"/>
                      <a:pt x="12240" y="671"/>
                      <a:pt x="12210" y="691"/>
                    </a:cubicBezTo>
                    <a:cubicBezTo>
                      <a:pt x="10060" y="2119"/>
                      <a:pt x="8278" y="4415"/>
                      <a:pt x="6431" y="6217"/>
                    </a:cubicBezTo>
                    <a:cubicBezTo>
                      <a:pt x="4371" y="8228"/>
                      <a:pt x="2272" y="10195"/>
                      <a:pt x="179" y="12172"/>
                    </a:cubicBezTo>
                    <a:cubicBezTo>
                      <a:pt x="0" y="12341"/>
                      <a:pt x="60" y="12558"/>
                      <a:pt x="204" y="12682"/>
                    </a:cubicBezTo>
                    <a:cubicBezTo>
                      <a:pt x="144" y="12748"/>
                      <a:pt x="143" y="12849"/>
                      <a:pt x="199" y="12918"/>
                    </a:cubicBezTo>
                    <a:cubicBezTo>
                      <a:pt x="2638" y="16166"/>
                      <a:pt x="5546" y="19090"/>
                      <a:pt x="8263" y="22103"/>
                    </a:cubicBezTo>
                    <a:lnTo>
                      <a:pt x="16883" y="31661"/>
                    </a:lnTo>
                    <a:cubicBezTo>
                      <a:pt x="16955" y="31742"/>
                      <a:pt x="17043" y="31776"/>
                      <a:pt x="17131" y="31776"/>
                    </a:cubicBezTo>
                    <a:cubicBezTo>
                      <a:pt x="17267" y="31776"/>
                      <a:pt x="17405" y="31696"/>
                      <a:pt x="17491" y="31583"/>
                    </a:cubicBezTo>
                    <a:cubicBezTo>
                      <a:pt x="21727" y="26056"/>
                      <a:pt x="28230" y="22455"/>
                      <a:pt x="31879" y="16456"/>
                    </a:cubicBezTo>
                    <a:cubicBezTo>
                      <a:pt x="31885" y="16456"/>
                      <a:pt x="31889" y="16456"/>
                      <a:pt x="31897" y="16454"/>
                    </a:cubicBezTo>
                    <a:cubicBezTo>
                      <a:pt x="32067" y="16430"/>
                      <a:pt x="32174" y="16237"/>
                      <a:pt x="32180" y="16082"/>
                    </a:cubicBezTo>
                    <a:cubicBezTo>
                      <a:pt x="32200" y="15552"/>
                      <a:pt x="31817" y="15289"/>
                      <a:pt x="31473" y="14914"/>
                    </a:cubicBezTo>
                    <a:cubicBezTo>
                      <a:pt x="30543" y="13906"/>
                      <a:pt x="29604" y="12909"/>
                      <a:pt x="28679" y="11898"/>
                    </a:cubicBezTo>
                    <a:cubicBezTo>
                      <a:pt x="26751" y="9793"/>
                      <a:pt x="24847" y="7666"/>
                      <a:pt x="22968" y="5517"/>
                    </a:cubicBezTo>
                    <a:cubicBezTo>
                      <a:pt x="22064" y="4487"/>
                      <a:pt x="21167" y="3451"/>
                      <a:pt x="20274" y="2413"/>
                    </a:cubicBezTo>
                    <a:cubicBezTo>
                      <a:pt x="19676" y="1717"/>
                      <a:pt x="19064" y="707"/>
                      <a:pt x="18212" y="285"/>
                    </a:cubicBezTo>
                    <a:cubicBezTo>
                      <a:pt x="17795" y="79"/>
                      <a:pt x="17274" y="1"/>
                      <a:pt x="1670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23"/>
              <p:cNvSpPr/>
              <p:nvPr/>
            </p:nvSpPr>
            <p:spPr>
              <a:xfrm>
                <a:off x="3412631" y="4384608"/>
                <a:ext cx="250146" cy="242800"/>
              </a:xfrm>
              <a:custGeom>
                <a:avLst/>
                <a:gdLst/>
                <a:ahLst/>
                <a:cxnLst/>
                <a:rect l="l" t="t" r="r" b="b"/>
                <a:pathLst>
                  <a:path w="7559" h="7337" extrusionOk="0">
                    <a:moveTo>
                      <a:pt x="7112" y="1"/>
                    </a:moveTo>
                    <a:cubicBezTo>
                      <a:pt x="7043" y="1"/>
                      <a:pt x="6972" y="25"/>
                      <a:pt x="6907" y="83"/>
                    </a:cubicBezTo>
                    <a:cubicBezTo>
                      <a:pt x="4539" y="2209"/>
                      <a:pt x="2103" y="4508"/>
                      <a:pt x="119" y="7003"/>
                    </a:cubicBezTo>
                    <a:cubicBezTo>
                      <a:pt x="0" y="7152"/>
                      <a:pt x="115" y="7337"/>
                      <a:pt x="261" y="7337"/>
                    </a:cubicBezTo>
                    <a:cubicBezTo>
                      <a:pt x="305" y="7337"/>
                      <a:pt x="352" y="7320"/>
                      <a:pt x="396" y="7280"/>
                    </a:cubicBezTo>
                    <a:cubicBezTo>
                      <a:pt x="2793" y="5137"/>
                      <a:pt x="5040" y="2763"/>
                      <a:pt x="7339" y="514"/>
                    </a:cubicBezTo>
                    <a:cubicBezTo>
                      <a:pt x="7558" y="299"/>
                      <a:pt x="7352" y="1"/>
                      <a:pt x="711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23"/>
              <p:cNvSpPr/>
              <p:nvPr/>
            </p:nvSpPr>
            <p:spPr>
              <a:xfrm>
                <a:off x="3509923" y="4364918"/>
                <a:ext cx="413027" cy="344261"/>
              </a:xfrm>
              <a:custGeom>
                <a:avLst/>
                <a:gdLst/>
                <a:ahLst/>
                <a:cxnLst/>
                <a:rect l="l" t="t" r="r" b="b"/>
                <a:pathLst>
                  <a:path w="12481" h="10403" extrusionOk="0">
                    <a:moveTo>
                      <a:pt x="11998" y="1"/>
                    </a:moveTo>
                    <a:cubicBezTo>
                      <a:pt x="11928" y="1"/>
                      <a:pt x="11855" y="24"/>
                      <a:pt x="11789" y="79"/>
                    </a:cubicBezTo>
                    <a:cubicBezTo>
                      <a:pt x="7868" y="3351"/>
                      <a:pt x="3903" y="6627"/>
                      <a:pt x="146" y="10087"/>
                    </a:cubicBezTo>
                    <a:cubicBezTo>
                      <a:pt x="0" y="10222"/>
                      <a:pt x="135" y="10403"/>
                      <a:pt x="290" y="10403"/>
                    </a:cubicBezTo>
                    <a:cubicBezTo>
                      <a:pt x="333" y="10403"/>
                      <a:pt x="377" y="10389"/>
                      <a:pt x="417" y="10358"/>
                    </a:cubicBezTo>
                    <a:cubicBezTo>
                      <a:pt x="4459" y="7223"/>
                      <a:pt x="8352" y="3853"/>
                      <a:pt x="12236" y="527"/>
                    </a:cubicBezTo>
                    <a:cubicBezTo>
                      <a:pt x="12481" y="317"/>
                      <a:pt x="12256" y="1"/>
                      <a:pt x="1199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23"/>
              <p:cNvSpPr/>
              <p:nvPr/>
            </p:nvSpPr>
            <p:spPr>
              <a:xfrm>
                <a:off x="3598644" y="4439773"/>
                <a:ext cx="398467" cy="361172"/>
              </a:xfrm>
              <a:custGeom>
                <a:avLst/>
                <a:gdLst/>
                <a:ahLst/>
                <a:cxnLst/>
                <a:rect l="l" t="t" r="r" b="b"/>
                <a:pathLst>
                  <a:path w="12041" h="10914" extrusionOk="0">
                    <a:moveTo>
                      <a:pt x="11581" y="1"/>
                    </a:moveTo>
                    <a:cubicBezTo>
                      <a:pt x="11511" y="1"/>
                      <a:pt x="11437" y="25"/>
                      <a:pt x="11370" y="83"/>
                    </a:cubicBezTo>
                    <a:cubicBezTo>
                      <a:pt x="9416" y="1764"/>
                      <a:pt x="7560" y="3572"/>
                      <a:pt x="5668" y="5325"/>
                    </a:cubicBezTo>
                    <a:cubicBezTo>
                      <a:pt x="3796" y="7060"/>
                      <a:pt x="1720" y="8725"/>
                      <a:pt x="75" y="10678"/>
                    </a:cubicBezTo>
                    <a:cubicBezTo>
                      <a:pt x="1" y="10766"/>
                      <a:pt x="67" y="10914"/>
                      <a:pt x="167" y="10914"/>
                    </a:cubicBezTo>
                    <a:cubicBezTo>
                      <a:pt x="189" y="10914"/>
                      <a:pt x="213" y="10906"/>
                      <a:pt x="237" y="10889"/>
                    </a:cubicBezTo>
                    <a:cubicBezTo>
                      <a:pt x="2247" y="9476"/>
                      <a:pt x="4014" y="7636"/>
                      <a:pt x="5832" y="5988"/>
                    </a:cubicBezTo>
                    <a:cubicBezTo>
                      <a:pt x="7831" y="4176"/>
                      <a:pt x="9885" y="2409"/>
                      <a:pt x="11814" y="525"/>
                    </a:cubicBezTo>
                    <a:cubicBezTo>
                      <a:pt x="12041" y="303"/>
                      <a:pt x="11829" y="1"/>
                      <a:pt x="1158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3"/>
              <p:cNvSpPr/>
              <p:nvPr/>
            </p:nvSpPr>
            <p:spPr>
              <a:xfrm>
                <a:off x="3701264" y="4530512"/>
                <a:ext cx="379505" cy="352832"/>
              </a:xfrm>
              <a:custGeom>
                <a:avLst/>
                <a:gdLst/>
                <a:ahLst/>
                <a:cxnLst/>
                <a:rect l="l" t="t" r="r" b="b"/>
                <a:pathLst>
                  <a:path w="11468" h="10662" extrusionOk="0">
                    <a:moveTo>
                      <a:pt x="10990" y="1"/>
                    </a:moveTo>
                    <a:cubicBezTo>
                      <a:pt x="10919" y="1"/>
                      <a:pt x="10844" y="26"/>
                      <a:pt x="10776" y="84"/>
                    </a:cubicBezTo>
                    <a:cubicBezTo>
                      <a:pt x="7058" y="3254"/>
                      <a:pt x="3526" y="6737"/>
                      <a:pt x="158" y="10273"/>
                    </a:cubicBezTo>
                    <a:cubicBezTo>
                      <a:pt x="0" y="10438"/>
                      <a:pt x="151" y="10662"/>
                      <a:pt x="326" y="10662"/>
                    </a:cubicBezTo>
                    <a:cubicBezTo>
                      <a:pt x="378" y="10662"/>
                      <a:pt x="431" y="10642"/>
                      <a:pt x="480" y="10596"/>
                    </a:cubicBezTo>
                    <a:cubicBezTo>
                      <a:pt x="4036" y="7213"/>
                      <a:pt x="7666" y="3910"/>
                      <a:pt x="11230" y="537"/>
                    </a:cubicBezTo>
                    <a:cubicBezTo>
                      <a:pt x="11468" y="313"/>
                      <a:pt x="11246" y="1"/>
                      <a:pt x="1099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3"/>
              <p:cNvSpPr/>
              <p:nvPr/>
            </p:nvSpPr>
            <p:spPr>
              <a:xfrm>
                <a:off x="3803520" y="4626150"/>
                <a:ext cx="361866" cy="345320"/>
              </a:xfrm>
              <a:custGeom>
                <a:avLst/>
                <a:gdLst/>
                <a:ahLst/>
                <a:cxnLst/>
                <a:rect l="l" t="t" r="r" b="b"/>
                <a:pathLst>
                  <a:path w="10935" h="10435" extrusionOk="0">
                    <a:moveTo>
                      <a:pt x="10476" y="1"/>
                    </a:moveTo>
                    <a:cubicBezTo>
                      <a:pt x="10207" y="1"/>
                      <a:pt x="9988" y="323"/>
                      <a:pt x="10226" y="555"/>
                    </a:cubicBezTo>
                    <a:cubicBezTo>
                      <a:pt x="10225" y="555"/>
                      <a:pt x="10223" y="554"/>
                      <a:pt x="10221" y="554"/>
                    </a:cubicBezTo>
                    <a:cubicBezTo>
                      <a:pt x="9960" y="554"/>
                      <a:pt x="980" y="9294"/>
                      <a:pt x="146" y="10102"/>
                    </a:cubicBezTo>
                    <a:cubicBezTo>
                      <a:pt x="1" y="10243"/>
                      <a:pt x="136" y="10435"/>
                      <a:pt x="295" y="10435"/>
                    </a:cubicBezTo>
                    <a:cubicBezTo>
                      <a:pt x="339" y="10435"/>
                      <a:pt x="386" y="10420"/>
                      <a:pt x="428" y="10384"/>
                    </a:cubicBezTo>
                    <a:cubicBezTo>
                      <a:pt x="2474" y="8633"/>
                      <a:pt x="4449" y="6797"/>
                      <a:pt x="6414" y="4956"/>
                    </a:cubicBezTo>
                    <a:cubicBezTo>
                      <a:pt x="7353" y="4075"/>
                      <a:pt x="8288" y="3190"/>
                      <a:pt x="9218" y="2300"/>
                    </a:cubicBezTo>
                    <a:cubicBezTo>
                      <a:pt x="9785" y="1758"/>
                      <a:pt x="10653" y="1251"/>
                      <a:pt x="10892" y="482"/>
                    </a:cubicBezTo>
                    <a:cubicBezTo>
                      <a:pt x="10935" y="344"/>
                      <a:pt x="10866" y="153"/>
                      <a:pt x="10731" y="87"/>
                    </a:cubicBezTo>
                    <a:lnTo>
                      <a:pt x="10627" y="36"/>
                    </a:lnTo>
                    <a:cubicBezTo>
                      <a:pt x="10577" y="12"/>
                      <a:pt x="10525" y="1"/>
                      <a:pt x="1047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7" name="Google Shape;487;p23"/>
            <p:cNvSpPr/>
            <p:nvPr/>
          </p:nvSpPr>
          <p:spPr>
            <a:xfrm>
              <a:off x="3992710" y="4206570"/>
              <a:ext cx="70950" cy="81573"/>
            </a:xfrm>
            <a:custGeom>
              <a:avLst/>
              <a:gdLst/>
              <a:ahLst/>
              <a:cxnLst/>
              <a:rect l="l" t="t" r="r" b="b"/>
              <a:pathLst>
                <a:path w="2144" h="2465" extrusionOk="0">
                  <a:moveTo>
                    <a:pt x="204" y="0"/>
                  </a:moveTo>
                  <a:cubicBezTo>
                    <a:pt x="104" y="0"/>
                    <a:pt x="0" y="116"/>
                    <a:pt x="72" y="216"/>
                  </a:cubicBezTo>
                  <a:cubicBezTo>
                    <a:pt x="612" y="965"/>
                    <a:pt x="1185" y="1705"/>
                    <a:pt x="1779" y="2412"/>
                  </a:cubicBezTo>
                  <a:cubicBezTo>
                    <a:pt x="1811" y="2449"/>
                    <a:pt x="1850" y="2465"/>
                    <a:pt x="1891" y="2465"/>
                  </a:cubicBezTo>
                  <a:cubicBezTo>
                    <a:pt x="2014" y="2465"/>
                    <a:pt x="2144" y="2321"/>
                    <a:pt x="2054" y="2201"/>
                  </a:cubicBezTo>
                  <a:cubicBezTo>
                    <a:pt x="1498" y="1463"/>
                    <a:pt x="905" y="737"/>
                    <a:pt x="297" y="43"/>
                  </a:cubicBezTo>
                  <a:cubicBezTo>
                    <a:pt x="271" y="13"/>
                    <a:pt x="238" y="0"/>
                    <a:pt x="20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3"/>
            <p:cNvSpPr/>
            <p:nvPr/>
          </p:nvSpPr>
          <p:spPr>
            <a:xfrm>
              <a:off x="4071933" y="4230363"/>
              <a:ext cx="60890" cy="66946"/>
            </a:xfrm>
            <a:custGeom>
              <a:avLst/>
              <a:gdLst/>
              <a:ahLst/>
              <a:cxnLst/>
              <a:rect l="l" t="t" r="r" b="b"/>
              <a:pathLst>
                <a:path w="1840" h="2023" extrusionOk="0">
                  <a:moveTo>
                    <a:pt x="198" y="1"/>
                  </a:moveTo>
                  <a:cubicBezTo>
                    <a:pt x="91" y="1"/>
                    <a:pt x="1" y="149"/>
                    <a:pt x="88" y="261"/>
                  </a:cubicBezTo>
                  <a:cubicBezTo>
                    <a:pt x="540" y="843"/>
                    <a:pt x="1017" y="1413"/>
                    <a:pt x="1505" y="1967"/>
                  </a:cubicBezTo>
                  <a:cubicBezTo>
                    <a:pt x="1539" y="2006"/>
                    <a:pt x="1578" y="2022"/>
                    <a:pt x="1615" y="2022"/>
                  </a:cubicBezTo>
                  <a:cubicBezTo>
                    <a:pt x="1734" y="2022"/>
                    <a:pt x="1840" y="1857"/>
                    <a:pt x="1740" y="1733"/>
                  </a:cubicBezTo>
                  <a:cubicBezTo>
                    <a:pt x="1277" y="1159"/>
                    <a:pt x="796" y="594"/>
                    <a:pt x="298" y="50"/>
                  </a:cubicBezTo>
                  <a:cubicBezTo>
                    <a:pt x="267" y="15"/>
                    <a:pt x="232" y="1"/>
                    <a:pt x="19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9" name="Google Shape;489;p23"/>
          <p:cNvGrpSpPr/>
          <p:nvPr/>
        </p:nvGrpSpPr>
        <p:grpSpPr>
          <a:xfrm>
            <a:off x="8236591" y="4316801"/>
            <a:ext cx="142364" cy="69263"/>
            <a:chOff x="4756021" y="3831533"/>
            <a:chExt cx="142364" cy="69263"/>
          </a:xfrm>
        </p:grpSpPr>
        <p:sp>
          <p:nvSpPr>
            <p:cNvPr id="490" name="Google Shape;490;p23"/>
            <p:cNvSpPr/>
            <p:nvPr/>
          </p:nvSpPr>
          <p:spPr>
            <a:xfrm>
              <a:off x="4756021" y="3831533"/>
              <a:ext cx="118802" cy="28923"/>
            </a:xfrm>
            <a:custGeom>
              <a:avLst/>
              <a:gdLst/>
              <a:ahLst/>
              <a:cxnLst/>
              <a:rect l="l" t="t" r="r" b="b"/>
              <a:pathLst>
                <a:path w="3590" h="874" extrusionOk="0">
                  <a:moveTo>
                    <a:pt x="3290" y="1"/>
                  </a:moveTo>
                  <a:cubicBezTo>
                    <a:pt x="3279" y="1"/>
                    <a:pt x="3267" y="2"/>
                    <a:pt x="3254" y="4"/>
                  </a:cubicBezTo>
                  <a:cubicBezTo>
                    <a:pt x="2219" y="177"/>
                    <a:pt x="1176" y="361"/>
                    <a:pt x="151" y="587"/>
                  </a:cubicBezTo>
                  <a:cubicBezTo>
                    <a:pt x="0" y="621"/>
                    <a:pt x="24" y="873"/>
                    <a:pt x="172" y="873"/>
                  </a:cubicBezTo>
                  <a:cubicBezTo>
                    <a:pt x="178" y="873"/>
                    <a:pt x="184" y="873"/>
                    <a:pt x="189" y="872"/>
                  </a:cubicBezTo>
                  <a:cubicBezTo>
                    <a:pt x="1246" y="741"/>
                    <a:pt x="2308" y="564"/>
                    <a:pt x="3357" y="378"/>
                  </a:cubicBezTo>
                  <a:cubicBezTo>
                    <a:pt x="3589" y="335"/>
                    <a:pt x="3507" y="1"/>
                    <a:pt x="329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23"/>
            <p:cNvSpPr/>
            <p:nvPr/>
          </p:nvSpPr>
          <p:spPr>
            <a:xfrm>
              <a:off x="4801887" y="3872303"/>
              <a:ext cx="96498" cy="28493"/>
            </a:xfrm>
            <a:custGeom>
              <a:avLst/>
              <a:gdLst/>
              <a:ahLst/>
              <a:cxnLst/>
              <a:rect l="l" t="t" r="r" b="b"/>
              <a:pathLst>
                <a:path w="2916" h="861" extrusionOk="0">
                  <a:moveTo>
                    <a:pt x="2651" y="0"/>
                  </a:moveTo>
                  <a:cubicBezTo>
                    <a:pt x="2622" y="0"/>
                    <a:pt x="2591" y="8"/>
                    <a:pt x="2559" y="26"/>
                  </a:cubicBezTo>
                  <a:cubicBezTo>
                    <a:pt x="1994" y="348"/>
                    <a:pt x="1400" y="522"/>
                    <a:pt x="772" y="522"/>
                  </a:cubicBezTo>
                  <a:cubicBezTo>
                    <a:pt x="611" y="522"/>
                    <a:pt x="448" y="510"/>
                    <a:pt x="283" y="487"/>
                  </a:cubicBezTo>
                  <a:cubicBezTo>
                    <a:pt x="274" y="486"/>
                    <a:pt x="266" y="485"/>
                    <a:pt x="257" y="485"/>
                  </a:cubicBezTo>
                  <a:cubicBezTo>
                    <a:pt x="76" y="485"/>
                    <a:pt x="1" y="760"/>
                    <a:pt x="197" y="795"/>
                  </a:cubicBezTo>
                  <a:cubicBezTo>
                    <a:pt x="430" y="838"/>
                    <a:pt x="664" y="860"/>
                    <a:pt x="896" y="860"/>
                  </a:cubicBezTo>
                  <a:cubicBezTo>
                    <a:pt x="1543" y="860"/>
                    <a:pt x="2180" y="691"/>
                    <a:pt x="2744" y="345"/>
                  </a:cubicBezTo>
                  <a:cubicBezTo>
                    <a:pt x="2915" y="240"/>
                    <a:pt x="2812" y="0"/>
                    <a:pt x="265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2" name="Google Shape;492;p23"/>
          <p:cNvGrpSpPr/>
          <p:nvPr/>
        </p:nvGrpSpPr>
        <p:grpSpPr>
          <a:xfrm>
            <a:off x="4349976" y="4801904"/>
            <a:ext cx="591495" cy="708080"/>
            <a:chOff x="4349976" y="4801904"/>
            <a:chExt cx="591495" cy="708080"/>
          </a:xfrm>
        </p:grpSpPr>
        <p:sp>
          <p:nvSpPr>
            <p:cNvPr id="493" name="Google Shape;493;p23"/>
            <p:cNvSpPr/>
            <p:nvPr/>
          </p:nvSpPr>
          <p:spPr>
            <a:xfrm>
              <a:off x="4349976" y="4903597"/>
              <a:ext cx="591495" cy="606387"/>
            </a:xfrm>
            <a:custGeom>
              <a:avLst/>
              <a:gdLst/>
              <a:ahLst/>
              <a:cxnLst/>
              <a:rect l="l" t="t" r="r" b="b"/>
              <a:pathLst>
                <a:path w="17874" h="18324" extrusionOk="0">
                  <a:moveTo>
                    <a:pt x="10896" y="776"/>
                  </a:moveTo>
                  <a:cubicBezTo>
                    <a:pt x="13647" y="776"/>
                    <a:pt x="15832" y="3106"/>
                    <a:pt x="14867" y="5891"/>
                  </a:cubicBezTo>
                  <a:cubicBezTo>
                    <a:pt x="13631" y="9465"/>
                    <a:pt x="8479" y="10828"/>
                    <a:pt x="5400" y="12215"/>
                  </a:cubicBezTo>
                  <a:cubicBezTo>
                    <a:pt x="5191" y="12309"/>
                    <a:pt x="5166" y="12500"/>
                    <a:pt x="5240" y="12661"/>
                  </a:cubicBezTo>
                  <a:cubicBezTo>
                    <a:pt x="5243" y="12742"/>
                    <a:pt x="5282" y="12816"/>
                    <a:pt x="5345" y="12865"/>
                  </a:cubicBezTo>
                  <a:cubicBezTo>
                    <a:pt x="6742" y="13836"/>
                    <a:pt x="8825" y="14304"/>
                    <a:pt x="10496" y="14759"/>
                  </a:cubicBezTo>
                  <a:cubicBezTo>
                    <a:pt x="9866" y="15596"/>
                    <a:pt x="9298" y="16476"/>
                    <a:pt x="8793" y="17392"/>
                  </a:cubicBezTo>
                  <a:cubicBezTo>
                    <a:pt x="6381" y="16017"/>
                    <a:pt x="3613" y="14332"/>
                    <a:pt x="881" y="13787"/>
                  </a:cubicBezTo>
                  <a:cubicBezTo>
                    <a:pt x="1280" y="13047"/>
                    <a:pt x="1656" y="12312"/>
                    <a:pt x="2143" y="11621"/>
                  </a:cubicBezTo>
                  <a:cubicBezTo>
                    <a:pt x="2640" y="10913"/>
                    <a:pt x="3235" y="10290"/>
                    <a:pt x="3754" y="9604"/>
                  </a:cubicBezTo>
                  <a:cubicBezTo>
                    <a:pt x="3811" y="9639"/>
                    <a:pt x="3876" y="9657"/>
                    <a:pt x="3942" y="9657"/>
                  </a:cubicBezTo>
                  <a:cubicBezTo>
                    <a:pt x="3973" y="9657"/>
                    <a:pt x="4005" y="9653"/>
                    <a:pt x="4036" y="9645"/>
                  </a:cubicBezTo>
                  <a:lnTo>
                    <a:pt x="4074" y="9636"/>
                  </a:lnTo>
                  <a:cubicBezTo>
                    <a:pt x="4106" y="9627"/>
                    <a:pt x="4137" y="9613"/>
                    <a:pt x="4164" y="9596"/>
                  </a:cubicBezTo>
                  <a:cubicBezTo>
                    <a:pt x="6305" y="9593"/>
                    <a:pt x="12412" y="7547"/>
                    <a:pt x="11396" y="4956"/>
                  </a:cubicBezTo>
                  <a:cubicBezTo>
                    <a:pt x="11507" y="4137"/>
                    <a:pt x="10764" y="3743"/>
                    <a:pt x="9935" y="3743"/>
                  </a:cubicBezTo>
                  <a:cubicBezTo>
                    <a:pt x="9183" y="3743"/>
                    <a:pt x="8362" y="4068"/>
                    <a:pt x="8045" y="4697"/>
                  </a:cubicBezTo>
                  <a:cubicBezTo>
                    <a:pt x="7388" y="4302"/>
                    <a:pt x="6733" y="3880"/>
                    <a:pt x="6054" y="3527"/>
                  </a:cubicBezTo>
                  <a:cubicBezTo>
                    <a:pt x="7168" y="1883"/>
                    <a:pt x="8707" y="833"/>
                    <a:pt x="10769" y="777"/>
                  </a:cubicBezTo>
                  <a:cubicBezTo>
                    <a:pt x="10811" y="776"/>
                    <a:pt x="10854" y="776"/>
                    <a:pt x="10896" y="776"/>
                  </a:cubicBezTo>
                  <a:close/>
                  <a:moveTo>
                    <a:pt x="10742" y="0"/>
                  </a:moveTo>
                  <a:cubicBezTo>
                    <a:pt x="8458" y="0"/>
                    <a:pt x="6146" y="1179"/>
                    <a:pt x="5520" y="3435"/>
                  </a:cubicBezTo>
                  <a:cubicBezTo>
                    <a:pt x="5497" y="3508"/>
                    <a:pt x="5512" y="3588"/>
                    <a:pt x="5560" y="3648"/>
                  </a:cubicBezTo>
                  <a:cubicBezTo>
                    <a:pt x="5550" y="3720"/>
                    <a:pt x="5575" y="3793"/>
                    <a:pt x="5627" y="3847"/>
                  </a:cubicBezTo>
                  <a:cubicBezTo>
                    <a:pt x="6263" y="4518"/>
                    <a:pt x="7126" y="5063"/>
                    <a:pt x="7943" y="5490"/>
                  </a:cubicBezTo>
                  <a:cubicBezTo>
                    <a:pt x="8004" y="5522"/>
                    <a:pt x="8064" y="5536"/>
                    <a:pt x="8120" y="5536"/>
                  </a:cubicBezTo>
                  <a:cubicBezTo>
                    <a:pt x="8375" y="5536"/>
                    <a:pt x="8556" y="5246"/>
                    <a:pt x="8457" y="5021"/>
                  </a:cubicBezTo>
                  <a:cubicBezTo>
                    <a:pt x="8788" y="4729"/>
                    <a:pt x="9067" y="4443"/>
                    <a:pt x="9546" y="4341"/>
                  </a:cubicBezTo>
                  <a:cubicBezTo>
                    <a:pt x="9645" y="4321"/>
                    <a:pt x="9749" y="4310"/>
                    <a:pt x="9855" y="4310"/>
                  </a:cubicBezTo>
                  <a:cubicBezTo>
                    <a:pt x="10334" y="4310"/>
                    <a:pt x="10834" y="4533"/>
                    <a:pt x="10860" y="5075"/>
                  </a:cubicBezTo>
                  <a:cubicBezTo>
                    <a:pt x="10862" y="5139"/>
                    <a:pt x="10888" y="5201"/>
                    <a:pt x="10934" y="5245"/>
                  </a:cubicBezTo>
                  <a:cubicBezTo>
                    <a:pt x="10703" y="7295"/>
                    <a:pt x="5913" y="8841"/>
                    <a:pt x="4138" y="8841"/>
                  </a:cubicBezTo>
                  <a:cubicBezTo>
                    <a:pt x="4068" y="8841"/>
                    <a:pt x="4002" y="8839"/>
                    <a:pt x="3941" y="8834"/>
                  </a:cubicBezTo>
                  <a:cubicBezTo>
                    <a:pt x="3933" y="8833"/>
                    <a:pt x="3926" y="8833"/>
                    <a:pt x="3918" y="8833"/>
                  </a:cubicBezTo>
                  <a:cubicBezTo>
                    <a:pt x="3768" y="8833"/>
                    <a:pt x="3615" y="8963"/>
                    <a:pt x="3573" y="9111"/>
                  </a:cubicBezTo>
                  <a:cubicBezTo>
                    <a:pt x="3546" y="9115"/>
                    <a:pt x="3520" y="9126"/>
                    <a:pt x="3497" y="9141"/>
                  </a:cubicBezTo>
                  <a:cubicBezTo>
                    <a:pt x="1983" y="10139"/>
                    <a:pt x="720" y="12039"/>
                    <a:pt x="96" y="13716"/>
                  </a:cubicBezTo>
                  <a:cubicBezTo>
                    <a:pt x="0" y="13974"/>
                    <a:pt x="234" y="14168"/>
                    <a:pt x="463" y="14168"/>
                  </a:cubicBezTo>
                  <a:cubicBezTo>
                    <a:pt x="514" y="14168"/>
                    <a:pt x="564" y="14158"/>
                    <a:pt x="611" y="14137"/>
                  </a:cubicBezTo>
                  <a:cubicBezTo>
                    <a:pt x="1849" y="14931"/>
                    <a:pt x="3305" y="15441"/>
                    <a:pt x="4625" y="16084"/>
                  </a:cubicBezTo>
                  <a:cubicBezTo>
                    <a:pt x="6030" y="16769"/>
                    <a:pt x="7408" y="17498"/>
                    <a:pt x="8764" y="18270"/>
                  </a:cubicBezTo>
                  <a:cubicBezTo>
                    <a:pt x="8830" y="18307"/>
                    <a:pt x="8894" y="18323"/>
                    <a:pt x="8956" y="18323"/>
                  </a:cubicBezTo>
                  <a:cubicBezTo>
                    <a:pt x="9242" y="18323"/>
                    <a:pt x="9447" y="17963"/>
                    <a:pt x="9289" y="17723"/>
                  </a:cubicBezTo>
                  <a:cubicBezTo>
                    <a:pt x="9971" y="16859"/>
                    <a:pt x="10625" y="15922"/>
                    <a:pt x="11155" y="14977"/>
                  </a:cubicBezTo>
                  <a:cubicBezTo>
                    <a:pt x="11200" y="14893"/>
                    <a:pt x="11205" y="14791"/>
                    <a:pt x="11165" y="14704"/>
                  </a:cubicBezTo>
                  <a:cubicBezTo>
                    <a:pt x="11303" y="14513"/>
                    <a:pt x="11274" y="14190"/>
                    <a:pt x="10977" y="14098"/>
                  </a:cubicBezTo>
                  <a:cubicBezTo>
                    <a:pt x="10004" y="13799"/>
                    <a:pt x="9027" y="13508"/>
                    <a:pt x="8061" y="13188"/>
                  </a:cubicBezTo>
                  <a:cubicBezTo>
                    <a:pt x="7512" y="13006"/>
                    <a:pt x="6963" y="12782"/>
                    <a:pt x="6404" y="12618"/>
                  </a:cubicBezTo>
                  <a:cubicBezTo>
                    <a:pt x="10288" y="10950"/>
                    <a:pt x="17874" y="8164"/>
                    <a:pt x="15520" y="2761"/>
                  </a:cubicBezTo>
                  <a:cubicBezTo>
                    <a:pt x="14708" y="898"/>
                    <a:pt x="12735" y="0"/>
                    <a:pt x="107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23"/>
            <p:cNvSpPr/>
            <p:nvPr/>
          </p:nvSpPr>
          <p:spPr>
            <a:xfrm>
              <a:off x="4533971" y="4859452"/>
              <a:ext cx="92626" cy="57482"/>
            </a:xfrm>
            <a:custGeom>
              <a:avLst/>
              <a:gdLst/>
              <a:ahLst/>
              <a:cxnLst/>
              <a:rect l="l" t="t" r="r" b="b"/>
              <a:pathLst>
                <a:path w="2799" h="1737" extrusionOk="0">
                  <a:moveTo>
                    <a:pt x="2576" y="1"/>
                  </a:moveTo>
                  <a:cubicBezTo>
                    <a:pt x="2572" y="1"/>
                    <a:pt x="2569" y="1"/>
                    <a:pt x="2565" y="1"/>
                  </a:cubicBezTo>
                  <a:cubicBezTo>
                    <a:pt x="1547" y="58"/>
                    <a:pt x="598" y="695"/>
                    <a:pt x="64" y="1545"/>
                  </a:cubicBezTo>
                  <a:cubicBezTo>
                    <a:pt x="0" y="1648"/>
                    <a:pt x="87" y="1737"/>
                    <a:pt x="180" y="1737"/>
                  </a:cubicBezTo>
                  <a:cubicBezTo>
                    <a:pt x="220" y="1737"/>
                    <a:pt x="262" y="1720"/>
                    <a:pt x="292" y="1680"/>
                  </a:cubicBezTo>
                  <a:cubicBezTo>
                    <a:pt x="882" y="894"/>
                    <a:pt x="1663" y="509"/>
                    <a:pt x="2611" y="341"/>
                  </a:cubicBezTo>
                  <a:cubicBezTo>
                    <a:pt x="2799" y="308"/>
                    <a:pt x="2761" y="1"/>
                    <a:pt x="257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3"/>
            <p:cNvSpPr/>
            <p:nvPr/>
          </p:nvSpPr>
          <p:spPr>
            <a:xfrm>
              <a:off x="4548134" y="4801904"/>
              <a:ext cx="94777" cy="51823"/>
            </a:xfrm>
            <a:custGeom>
              <a:avLst/>
              <a:gdLst/>
              <a:ahLst/>
              <a:cxnLst/>
              <a:rect l="l" t="t" r="r" b="b"/>
              <a:pathLst>
                <a:path w="2864" h="1566" extrusionOk="0">
                  <a:moveTo>
                    <a:pt x="2592" y="0"/>
                  </a:moveTo>
                  <a:cubicBezTo>
                    <a:pt x="2565" y="0"/>
                    <a:pt x="2537" y="7"/>
                    <a:pt x="2508" y="21"/>
                  </a:cubicBezTo>
                  <a:cubicBezTo>
                    <a:pt x="1707" y="420"/>
                    <a:pt x="919" y="853"/>
                    <a:pt x="143" y="1297"/>
                  </a:cubicBezTo>
                  <a:cubicBezTo>
                    <a:pt x="1" y="1378"/>
                    <a:pt x="88" y="1565"/>
                    <a:pt x="221" y="1565"/>
                  </a:cubicBezTo>
                  <a:cubicBezTo>
                    <a:pt x="243" y="1565"/>
                    <a:pt x="266" y="1560"/>
                    <a:pt x="290" y="1548"/>
                  </a:cubicBezTo>
                  <a:cubicBezTo>
                    <a:pt x="1097" y="1163"/>
                    <a:pt x="1904" y="761"/>
                    <a:pt x="2688" y="331"/>
                  </a:cubicBezTo>
                  <a:cubicBezTo>
                    <a:pt x="2863" y="235"/>
                    <a:pt x="2755" y="0"/>
                    <a:pt x="259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6" name="Google Shape;496;p23"/>
          <p:cNvGrpSpPr/>
          <p:nvPr/>
        </p:nvGrpSpPr>
        <p:grpSpPr>
          <a:xfrm>
            <a:off x="5630954" y="5096427"/>
            <a:ext cx="147626" cy="102487"/>
            <a:chOff x="5630954" y="5096427"/>
            <a:chExt cx="147626" cy="102487"/>
          </a:xfrm>
        </p:grpSpPr>
        <p:sp>
          <p:nvSpPr>
            <p:cNvPr id="497" name="Google Shape;497;p23"/>
            <p:cNvSpPr/>
            <p:nvPr/>
          </p:nvSpPr>
          <p:spPr>
            <a:xfrm>
              <a:off x="5630954" y="5129023"/>
              <a:ext cx="86173" cy="60195"/>
            </a:xfrm>
            <a:custGeom>
              <a:avLst/>
              <a:gdLst/>
              <a:ahLst/>
              <a:cxnLst/>
              <a:rect l="l" t="t" r="r" b="b"/>
              <a:pathLst>
                <a:path w="2604" h="1819" extrusionOk="0">
                  <a:moveTo>
                    <a:pt x="2344" y="1"/>
                  </a:moveTo>
                  <a:cubicBezTo>
                    <a:pt x="2285" y="1"/>
                    <a:pt x="2225" y="25"/>
                    <a:pt x="2181" y="83"/>
                  </a:cubicBezTo>
                  <a:cubicBezTo>
                    <a:pt x="1645" y="776"/>
                    <a:pt x="1019" y="1286"/>
                    <a:pt x="164" y="1535"/>
                  </a:cubicBezTo>
                  <a:cubicBezTo>
                    <a:pt x="0" y="1583"/>
                    <a:pt x="50" y="1818"/>
                    <a:pt x="201" y="1818"/>
                  </a:cubicBezTo>
                  <a:cubicBezTo>
                    <a:pt x="214" y="1818"/>
                    <a:pt x="227" y="1817"/>
                    <a:pt x="241" y="1813"/>
                  </a:cubicBezTo>
                  <a:cubicBezTo>
                    <a:pt x="1137" y="1588"/>
                    <a:pt x="2001" y="1060"/>
                    <a:pt x="2509" y="274"/>
                  </a:cubicBezTo>
                  <a:cubicBezTo>
                    <a:pt x="2604" y="127"/>
                    <a:pt x="2478" y="1"/>
                    <a:pt x="234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23"/>
            <p:cNvSpPr/>
            <p:nvPr/>
          </p:nvSpPr>
          <p:spPr>
            <a:xfrm>
              <a:off x="5696146" y="5096427"/>
              <a:ext cx="82433" cy="102487"/>
            </a:xfrm>
            <a:custGeom>
              <a:avLst/>
              <a:gdLst/>
              <a:ahLst/>
              <a:cxnLst/>
              <a:rect l="l" t="t" r="r" b="b"/>
              <a:pathLst>
                <a:path w="2491" h="3097" extrusionOk="0">
                  <a:moveTo>
                    <a:pt x="2244" y="0"/>
                  </a:moveTo>
                  <a:cubicBezTo>
                    <a:pt x="2166" y="0"/>
                    <a:pt x="2093" y="45"/>
                    <a:pt x="2072" y="149"/>
                  </a:cubicBezTo>
                  <a:cubicBezTo>
                    <a:pt x="1823" y="1340"/>
                    <a:pt x="1156" y="2212"/>
                    <a:pt x="119" y="2827"/>
                  </a:cubicBezTo>
                  <a:cubicBezTo>
                    <a:pt x="1" y="2897"/>
                    <a:pt x="58" y="3096"/>
                    <a:pt x="180" y="3096"/>
                  </a:cubicBezTo>
                  <a:cubicBezTo>
                    <a:pt x="195" y="3096"/>
                    <a:pt x="211" y="3093"/>
                    <a:pt x="228" y="3086"/>
                  </a:cubicBezTo>
                  <a:cubicBezTo>
                    <a:pt x="1397" y="2619"/>
                    <a:pt x="2268" y="1492"/>
                    <a:pt x="2466" y="256"/>
                  </a:cubicBezTo>
                  <a:cubicBezTo>
                    <a:pt x="2491" y="103"/>
                    <a:pt x="2362" y="0"/>
                    <a:pt x="224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9" name="Google Shape;499;p23"/>
          <p:cNvGrpSpPr/>
          <p:nvPr/>
        </p:nvGrpSpPr>
        <p:grpSpPr>
          <a:xfrm>
            <a:off x="5750431" y="4053835"/>
            <a:ext cx="519354" cy="629618"/>
            <a:chOff x="5587702" y="3976345"/>
            <a:chExt cx="519354" cy="629618"/>
          </a:xfrm>
        </p:grpSpPr>
        <p:sp>
          <p:nvSpPr>
            <p:cNvPr id="500" name="Google Shape;500;p23"/>
            <p:cNvSpPr/>
            <p:nvPr/>
          </p:nvSpPr>
          <p:spPr>
            <a:xfrm>
              <a:off x="5587702" y="3976345"/>
              <a:ext cx="374839" cy="629618"/>
            </a:xfrm>
            <a:custGeom>
              <a:avLst/>
              <a:gdLst/>
              <a:ahLst/>
              <a:cxnLst/>
              <a:rect l="l" t="t" r="r" b="b"/>
              <a:pathLst>
                <a:path w="11327" h="19026" extrusionOk="0">
                  <a:moveTo>
                    <a:pt x="4224" y="645"/>
                  </a:moveTo>
                  <a:cubicBezTo>
                    <a:pt x="4688" y="645"/>
                    <a:pt x="5148" y="737"/>
                    <a:pt x="5620" y="941"/>
                  </a:cubicBezTo>
                  <a:cubicBezTo>
                    <a:pt x="5636" y="946"/>
                    <a:pt x="5651" y="949"/>
                    <a:pt x="5668" y="952"/>
                  </a:cubicBezTo>
                  <a:cubicBezTo>
                    <a:pt x="5920" y="2108"/>
                    <a:pt x="4559" y="2543"/>
                    <a:pt x="3641" y="2745"/>
                  </a:cubicBezTo>
                  <a:cubicBezTo>
                    <a:pt x="3193" y="2844"/>
                    <a:pt x="2751" y="2921"/>
                    <a:pt x="2327" y="2921"/>
                  </a:cubicBezTo>
                  <a:cubicBezTo>
                    <a:pt x="1879" y="2921"/>
                    <a:pt x="1451" y="2835"/>
                    <a:pt x="1053" y="2597"/>
                  </a:cubicBezTo>
                  <a:cubicBezTo>
                    <a:pt x="1047" y="2543"/>
                    <a:pt x="1021" y="2494"/>
                    <a:pt x="978" y="2462"/>
                  </a:cubicBezTo>
                  <a:cubicBezTo>
                    <a:pt x="174" y="1799"/>
                    <a:pt x="2744" y="913"/>
                    <a:pt x="2955" y="849"/>
                  </a:cubicBezTo>
                  <a:cubicBezTo>
                    <a:pt x="3390" y="718"/>
                    <a:pt x="3809" y="645"/>
                    <a:pt x="4224" y="645"/>
                  </a:cubicBezTo>
                  <a:close/>
                  <a:moveTo>
                    <a:pt x="5018" y="2924"/>
                  </a:moveTo>
                  <a:cubicBezTo>
                    <a:pt x="5481" y="4961"/>
                    <a:pt x="6427" y="7031"/>
                    <a:pt x="8302" y="8100"/>
                  </a:cubicBezTo>
                  <a:cubicBezTo>
                    <a:pt x="8350" y="8128"/>
                    <a:pt x="8405" y="8143"/>
                    <a:pt x="8460" y="8143"/>
                  </a:cubicBezTo>
                  <a:cubicBezTo>
                    <a:pt x="8488" y="8143"/>
                    <a:pt x="8515" y="8139"/>
                    <a:pt x="8543" y="8132"/>
                  </a:cubicBezTo>
                  <a:lnTo>
                    <a:pt x="8543" y="8132"/>
                  </a:lnTo>
                  <a:cubicBezTo>
                    <a:pt x="7916" y="9591"/>
                    <a:pt x="6709" y="10260"/>
                    <a:pt x="5364" y="10260"/>
                  </a:cubicBezTo>
                  <a:cubicBezTo>
                    <a:pt x="4773" y="10260"/>
                    <a:pt x="4155" y="10131"/>
                    <a:pt x="3548" y="9882"/>
                  </a:cubicBezTo>
                  <a:cubicBezTo>
                    <a:pt x="3565" y="9850"/>
                    <a:pt x="3576" y="9815"/>
                    <a:pt x="3582" y="9778"/>
                  </a:cubicBezTo>
                  <a:cubicBezTo>
                    <a:pt x="3837" y="7744"/>
                    <a:pt x="3724" y="5421"/>
                    <a:pt x="2968" y="3473"/>
                  </a:cubicBezTo>
                  <a:cubicBezTo>
                    <a:pt x="3690" y="3428"/>
                    <a:pt x="4426" y="3235"/>
                    <a:pt x="5018" y="2924"/>
                  </a:cubicBezTo>
                  <a:close/>
                  <a:moveTo>
                    <a:pt x="7748" y="6868"/>
                  </a:moveTo>
                  <a:cubicBezTo>
                    <a:pt x="9103" y="6925"/>
                    <a:pt x="10350" y="7343"/>
                    <a:pt x="10457" y="8940"/>
                  </a:cubicBezTo>
                  <a:cubicBezTo>
                    <a:pt x="10570" y="10587"/>
                    <a:pt x="8936" y="11585"/>
                    <a:pt x="7596" y="12063"/>
                  </a:cubicBezTo>
                  <a:cubicBezTo>
                    <a:pt x="6743" y="12367"/>
                    <a:pt x="5773" y="12623"/>
                    <a:pt x="4835" y="12623"/>
                  </a:cubicBezTo>
                  <a:cubicBezTo>
                    <a:pt x="4453" y="12623"/>
                    <a:pt x="4077" y="12580"/>
                    <a:pt x="3715" y="12481"/>
                  </a:cubicBezTo>
                  <a:cubicBezTo>
                    <a:pt x="1889" y="11984"/>
                    <a:pt x="892" y="9282"/>
                    <a:pt x="3000" y="8580"/>
                  </a:cubicBezTo>
                  <a:lnTo>
                    <a:pt x="3000" y="8580"/>
                  </a:lnTo>
                  <a:cubicBezTo>
                    <a:pt x="2998" y="8974"/>
                    <a:pt x="2987" y="9371"/>
                    <a:pt x="2955" y="9778"/>
                  </a:cubicBezTo>
                  <a:cubicBezTo>
                    <a:pt x="2946" y="9885"/>
                    <a:pt x="2984" y="9962"/>
                    <a:pt x="3043" y="10011"/>
                  </a:cubicBezTo>
                  <a:cubicBezTo>
                    <a:pt x="3047" y="10060"/>
                    <a:pt x="3072" y="10104"/>
                    <a:pt x="3110" y="10135"/>
                  </a:cubicBezTo>
                  <a:cubicBezTo>
                    <a:pt x="3802" y="10735"/>
                    <a:pt x="4604" y="11000"/>
                    <a:pt x="5401" y="11000"/>
                  </a:cubicBezTo>
                  <a:cubicBezTo>
                    <a:pt x="7043" y="11000"/>
                    <a:pt x="8663" y="9875"/>
                    <a:pt x="9255" y="8216"/>
                  </a:cubicBezTo>
                  <a:cubicBezTo>
                    <a:pt x="9346" y="7962"/>
                    <a:pt x="9146" y="7801"/>
                    <a:pt x="8937" y="7801"/>
                  </a:cubicBezTo>
                  <a:cubicBezTo>
                    <a:pt x="8886" y="7801"/>
                    <a:pt x="8835" y="7810"/>
                    <a:pt x="8788" y="7830"/>
                  </a:cubicBezTo>
                  <a:cubicBezTo>
                    <a:pt x="8803" y="7709"/>
                    <a:pt x="8742" y="7590"/>
                    <a:pt x="8634" y="7531"/>
                  </a:cubicBezTo>
                  <a:cubicBezTo>
                    <a:pt x="8314" y="7346"/>
                    <a:pt x="8017" y="7122"/>
                    <a:pt x="7748" y="6868"/>
                  </a:cubicBezTo>
                  <a:close/>
                  <a:moveTo>
                    <a:pt x="8431" y="12402"/>
                  </a:moveTo>
                  <a:cubicBezTo>
                    <a:pt x="8396" y="12466"/>
                    <a:pt x="8383" y="12541"/>
                    <a:pt x="8396" y="12613"/>
                  </a:cubicBezTo>
                  <a:cubicBezTo>
                    <a:pt x="8685" y="14260"/>
                    <a:pt x="9027" y="15894"/>
                    <a:pt x="9327" y="17537"/>
                  </a:cubicBezTo>
                  <a:cubicBezTo>
                    <a:pt x="8135" y="16090"/>
                    <a:pt x="7029" y="14580"/>
                    <a:pt x="5844" y="13128"/>
                  </a:cubicBezTo>
                  <a:cubicBezTo>
                    <a:pt x="6221" y="13079"/>
                    <a:pt x="6594" y="13007"/>
                    <a:pt x="6962" y="12912"/>
                  </a:cubicBezTo>
                  <a:cubicBezTo>
                    <a:pt x="7464" y="12783"/>
                    <a:pt x="7956" y="12612"/>
                    <a:pt x="8431" y="12402"/>
                  </a:cubicBezTo>
                  <a:close/>
                  <a:moveTo>
                    <a:pt x="4255" y="0"/>
                  </a:moveTo>
                  <a:cubicBezTo>
                    <a:pt x="3343" y="0"/>
                    <a:pt x="2421" y="308"/>
                    <a:pt x="1580" y="708"/>
                  </a:cubicBezTo>
                  <a:cubicBezTo>
                    <a:pt x="1032" y="969"/>
                    <a:pt x="1" y="1714"/>
                    <a:pt x="200" y="2342"/>
                  </a:cubicBezTo>
                  <a:cubicBezTo>
                    <a:pt x="198" y="2379"/>
                    <a:pt x="206" y="2417"/>
                    <a:pt x="226" y="2450"/>
                  </a:cubicBezTo>
                  <a:cubicBezTo>
                    <a:pt x="620" y="3122"/>
                    <a:pt x="1491" y="3440"/>
                    <a:pt x="2454" y="3477"/>
                  </a:cubicBezTo>
                  <a:cubicBezTo>
                    <a:pt x="2733" y="5085"/>
                    <a:pt x="2974" y="6594"/>
                    <a:pt x="3003" y="8178"/>
                  </a:cubicBezTo>
                  <a:cubicBezTo>
                    <a:pt x="1548" y="8257"/>
                    <a:pt x="705" y="9803"/>
                    <a:pt x="1246" y="11173"/>
                  </a:cubicBezTo>
                  <a:cubicBezTo>
                    <a:pt x="1850" y="12704"/>
                    <a:pt x="3341" y="13194"/>
                    <a:pt x="4851" y="13194"/>
                  </a:cubicBezTo>
                  <a:cubicBezTo>
                    <a:pt x="5008" y="13194"/>
                    <a:pt x="5165" y="13188"/>
                    <a:pt x="5322" y="13178"/>
                  </a:cubicBezTo>
                  <a:cubicBezTo>
                    <a:pt x="5323" y="13186"/>
                    <a:pt x="5326" y="13194"/>
                    <a:pt x="5329" y="13201"/>
                  </a:cubicBezTo>
                  <a:cubicBezTo>
                    <a:pt x="6486" y="15272"/>
                    <a:pt x="8078" y="17136"/>
                    <a:pt x="9630" y="18919"/>
                  </a:cubicBezTo>
                  <a:cubicBezTo>
                    <a:pt x="9696" y="18994"/>
                    <a:pt x="9771" y="19026"/>
                    <a:pt x="9844" y="19026"/>
                  </a:cubicBezTo>
                  <a:cubicBezTo>
                    <a:pt x="10035" y="19026"/>
                    <a:pt x="10213" y="18808"/>
                    <a:pt x="10180" y="18599"/>
                  </a:cubicBezTo>
                  <a:cubicBezTo>
                    <a:pt x="9854" y="16542"/>
                    <a:pt x="9527" y="14463"/>
                    <a:pt x="9013" y="12443"/>
                  </a:cubicBezTo>
                  <a:cubicBezTo>
                    <a:pt x="8979" y="12311"/>
                    <a:pt x="8893" y="12247"/>
                    <a:pt x="8797" y="12226"/>
                  </a:cubicBezTo>
                  <a:cubicBezTo>
                    <a:pt x="10019" y="11596"/>
                    <a:pt x="11030" y="10621"/>
                    <a:pt x="11146" y="9150"/>
                  </a:cubicBezTo>
                  <a:cubicBezTo>
                    <a:pt x="11326" y="6866"/>
                    <a:pt x="9352" y="6222"/>
                    <a:pt x="7479" y="6222"/>
                  </a:cubicBezTo>
                  <a:cubicBezTo>
                    <a:pt x="7378" y="6222"/>
                    <a:pt x="7277" y="6224"/>
                    <a:pt x="7176" y="6228"/>
                  </a:cubicBezTo>
                  <a:cubicBezTo>
                    <a:pt x="6392" y="5191"/>
                    <a:pt x="5973" y="3905"/>
                    <a:pt x="5453" y="2650"/>
                  </a:cubicBezTo>
                  <a:cubicBezTo>
                    <a:pt x="6158" y="2131"/>
                    <a:pt x="6510" y="1394"/>
                    <a:pt x="6086" y="512"/>
                  </a:cubicBezTo>
                  <a:cubicBezTo>
                    <a:pt x="6043" y="423"/>
                    <a:pt x="5962" y="388"/>
                    <a:pt x="5878" y="386"/>
                  </a:cubicBezTo>
                  <a:cubicBezTo>
                    <a:pt x="5355" y="113"/>
                    <a:pt x="4807" y="0"/>
                    <a:pt x="425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23"/>
            <p:cNvSpPr/>
            <p:nvPr/>
          </p:nvSpPr>
          <p:spPr>
            <a:xfrm>
              <a:off x="5989610" y="4164344"/>
              <a:ext cx="48050" cy="85544"/>
            </a:xfrm>
            <a:custGeom>
              <a:avLst/>
              <a:gdLst/>
              <a:ahLst/>
              <a:cxnLst/>
              <a:rect l="l" t="t" r="r" b="b"/>
              <a:pathLst>
                <a:path w="1452" h="2585" extrusionOk="0">
                  <a:moveTo>
                    <a:pt x="233" y="0"/>
                  </a:moveTo>
                  <a:cubicBezTo>
                    <a:pt x="110" y="0"/>
                    <a:pt x="0" y="185"/>
                    <a:pt x="116" y="280"/>
                  </a:cubicBezTo>
                  <a:cubicBezTo>
                    <a:pt x="740" y="797"/>
                    <a:pt x="1017" y="1546"/>
                    <a:pt x="902" y="2345"/>
                  </a:cubicBezTo>
                  <a:cubicBezTo>
                    <a:pt x="882" y="2488"/>
                    <a:pt x="1002" y="2584"/>
                    <a:pt x="1111" y="2584"/>
                  </a:cubicBezTo>
                  <a:cubicBezTo>
                    <a:pt x="1183" y="2584"/>
                    <a:pt x="1249" y="2543"/>
                    <a:pt x="1268" y="2446"/>
                  </a:cubicBezTo>
                  <a:cubicBezTo>
                    <a:pt x="1452" y="1512"/>
                    <a:pt x="1060" y="596"/>
                    <a:pt x="312" y="28"/>
                  </a:cubicBezTo>
                  <a:cubicBezTo>
                    <a:pt x="287" y="8"/>
                    <a:pt x="260" y="0"/>
                    <a:pt x="23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23"/>
            <p:cNvSpPr/>
            <p:nvPr/>
          </p:nvSpPr>
          <p:spPr>
            <a:xfrm>
              <a:off x="6052188" y="4181552"/>
              <a:ext cx="54867" cy="92891"/>
            </a:xfrm>
            <a:custGeom>
              <a:avLst/>
              <a:gdLst/>
              <a:ahLst/>
              <a:cxnLst/>
              <a:rect l="l" t="t" r="r" b="b"/>
              <a:pathLst>
                <a:path w="1658" h="2807" extrusionOk="0">
                  <a:moveTo>
                    <a:pt x="229" y="1"/>
                  </a:moveTo>
                  <a:cubicBezTo>
                    <a:pt x="88" y="1"/>
                    <a:pt x="0" y="208"/>
                    <a:pt x="147" y="303"/>
                  </a:cubicBezTo>
                  <a:cubicBezTo>
                    <a:pt x="906" y="785"/>
                    <a:pt x="1242" y="1696"/>
                    <a:pt x="971" y="2554"/>
                  </a:cubicBezTo>
                  <a:cubicBezTo>
                    <a:pt x="923" y="2706"/>
                    <a:pt x="1051" y="2807"/>
                    <a:pt x="1176" y="2807"/>
                  </a:cubicBezTo>
                  <a:cubicBezTo>
                    <a:pt x="1258" y="2807"/>
                    <a:pt x="1338" y="2763"/>
                    <a:pt x="1367" y="2663"/>
                  </a:cubicBezTo>
                  <a:cubicBezTo>
                    <a:pt x="1658" y="1646"/>
                    <a:pt x="1230" y="552"/>
                    <a:pt x="311" y="24"/>
                  </a:cubicBezTo>
                  <a:cubicBezTo>
                    <a:pt x="283" y="8"/>
                    <a:pt x="255" y="1"/>
                    <a:pt x="22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3" name="Google Shape;503;p23"/>
          <p:cNvGrpSpPr/>
          <p:nvPr/>
        </p:nvGrpSpPr>
        <p:grpSpPr>
          <a:xfrm>
            <a:off x="7922957" y="3148007"/>
            <a:ext cx="72969" cy="114666"/>
            <a:chOff x="6416107" y="3473604"/>
            <a:chExt cx="72969" cy="114666"/>
          </a:xfrm>
        </p:grpSpPr>
        <p:sp>
          <p:nvSpPr>
            <p:cNvPr id="504" name="Google Shape;504;p23"/>
            <p:cNvSpPr/>
            <p:nvPr/>
          </p:nvSpPr>
          <p:spPr>
            <a:xfrm>
              <a:off x="6416107" y="3473604"/>
              <a:ext cx="23827" cy="114666"/>
            </a:xfrm>
            <a:custGeom>
              <a:avLst/>
              <a:gdLst/>
              <a:ahLst/>
              <a:cxnLst/>
              <a:rect l="l" t="t" r="r" b="b"/>
              <a:pathLst>
                <a:path w="720" h="3465" extrusionOk="0">
                  <a:moveTo>
                    <a:pt x="486" y="1"/>
                  </a:moveTo>
                  <a:cubicBezTo>
                    <a:pt x="411" y="1"/>
                    <a:pt x="339" y="43"/>
                    <a:pt x="313" y="142"/>
                  </a:cubicBezTo>
                  <a:cubicBezTo>
                    <a:pt x="43" y="1168"/>
                    <a:pt x="0" y="2272"/>
                    <a:pt x="129" y="3321"/>
                  </a:cubicBezTo>
                  <a:cubicBezTo>
                    <a:pt x="140" y="3415"/>
                    <a:pt x="218" y="3464"/>
                    <a:pt x="292" y="3464"/>
                  </a:cubicBezTo>
                  <a:cubicBezTo>
                    <a:pt x="364" y="3464"/>
                    <a:pt x="431" y="3418"/>
                    <a:pt x="427" y="3321"/>
                  </a:cubicBezTo>
                  <a:cubicBezTo>
                    <a:pt x="385" y="2271"/>
                    <a:pt x="492" y="1277"/>
                    <a:pt x="691" y="246"/>
                  </a:cubicBezTo>
                  <a:cubicBezTo>
                    <a:pt x="720" y="98"/>
                    <a:pt x="600" y="1"/>
                    <a:pt x="48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3"/>
            <p:cNvSpPr/>
            <p:nvPr/>
          </p:nvSpPr>
          <p:spPr>
            <a:xfrm>
              <a:off x="6450457" y="3497199"/>
              <a:ext cx="38619" cy="67641"/>
            </a:xfrm>
            <a:custGeom>
              <a:avLst/>
              <a:gdLst/>
              <a:ahLst/>
              <a:cxnLst/>
              <a:rect l="l" t="t" r="r" b="b"/>
              <a:pathLst>
                <a:path w="1167" h="2044" extrusionOk="0">
                  <a:moveTo>
                    <a:pt x="898" y="1"/>
                  </a:moveTo>
                  <a:cubicBezTo>
                    <a:pt x="833" y="1"/>
                    <a:pt x="771" y="31"/>
                    <a:pt x="739" y="101"/>
                  </a:cubicBezTo>
                  <a:cubicBezTo>
                    <a:pt x="475" y="663"/>
                    <a:pt x="249" y="1260"/>
                    <a:pt x="40" y="1845"/>
                  </a:cubicBezTo>
                  <a:cubicBezTo>
                    <a:pt x="1" y="1956"/>
                    <a:pt x="105" y="2044"/>
                    <a:pt x="203" y="2044"/>
                  </a:cubicBezTo>
                  <a:cubicBezTo>
                    <a:pt x="254" y="2044"/>
                    <a:pt x="302" y="2021"/>
                    <a:pt x="330" y="1966"/>
                  </a:cubicBezTo>
                  <a:cubicBezTo>
                    <a:pt x="609" y="1412"/>
                    <a:pt x="884" y="838"/>
                    <a:pt x="1111" y="259"/>
                  </a:cubicBezTo>
                  <a:cubicBezTo>
                    <a:pt x="1167" y="116"/>
                    <a:pt x="1027" y="1"/>
                    <a:pt x="89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6" name="Google Shape;506;p23"/>
          <p:cNvGrpSpPr/>
          <p:nvPr/>
        </p:nvGrpSpPr>
        <p:grpSpPr>
          <a:xfrm>
            <a:off x="6151764" y="3887194"/>
            <a:ext cx="1009123" cy="1313971"/>
            <a:chOff x="6151764" y="3887194"/>
            <a:chExt cx="1009123" cy="1313971"/>
          </a:xfrm>
        </p:grpSpPr>
        <p:grpSp>
          <p:nvGrpSpPr>
            <p:cNvPr id="507" name="Google Shape;507;p23"/>
            <p:cNvGrpSpPr/>
            <p:nvPr/>
          </p:nvGrpSpPr>
          <p:grpSpPr>
            <a:xfrm>
              <a:off x="6151764" y="3887194"/>
              <a:ext cx="1009123" cy="1235674"/>
              <a:chOff x="6151764" y="3887194"/>
              <a:chExt cx="1009123" cy="1235674"/>
            </a:xfrm>
          </p:grpSpPr>
          <p:sp>
            <p:nvSpPr>
              <p:cNvPr id="508" name="Google Shape;508;p23"/>
              <p:cNvSpPr/>
              <p:nvPr/>
            </p:nvSpPr>
            <p:spPr>
              <a:xfrm>
                <a:off x="6268944" y="4616950"/>
                <a:ext cx="769136" cy="427754"/>
              </a:xfrm>
              <a:custGeom>
                <a:avLst/>
                <a:gdLst/>
                <a:ahLst/>
                <a:cxnLst/>
                <a:rect l="l" t="t" r="r" b="b"/>
                <a:pathLst>
                  <a:path w="23242" h="12926" extrusionOk="0">
                    <a:moveTo>
                      <a:pt x="5836" y="1"/>
                    </a:moveTo>
                    <a:cubicBezTo>
                      <a:pt x="5564" y="1"/>
                      <a:pt x="5291" y="80"/>
                      <a:pt x="5020" y="261"/>
                    </a:cubicBezTo>
                    <a:cubicBezTo>
                      <a:pt x="3508" y="584"/>
                      <a:pt x="2128" y="1170"/>
                      <a:pt x="823" y="2111"/>
                    </a:cubicBezTo>
                    <a:cubicBezTo>
                      <a:pt x="248" y="2526"/>
                      <a:pt x="1" y="3626"/>
                      <a:pt x="823" y="3979"/>
                    </a:cubicBezTo>
                    <a:cubicBezTo>
                      <a:pt x="1047" y="4076"/>
                      <a:pt x="1248" y="4171"/>
                      <a:pt x="1439" y="4272"/>
                    </a:cubicBezTo>
                    <a:cubicBezTo>
                      <a:pt x="1511" y="4473"/>
                      <a:pt x="1647" y="4662"/>
                      <a:pt x="1862" y="4816"/>
                    </a:cubicBezTo>
                    <a:cubicBezTo>
                      <a:pt x="2156" y="5025"/>
                      <a:pt x="2312" y="5122"/>
                      <a:pt x="2528" y="5194"/>
                    </a:cubicBezTo>
                    <a:lnTo>
                      <a:pt x="4132" y="6102"/>
                    </a:lnTo>
                    <a:cubicBezTo>
                      <a:pt x="4139" y="6117"/>
                      <a:pt x="4145" y="6133"/>
                      <a:pt x="4153" y="6148"/>
                    </a:cubicBezTo>
                    <a:cubicBezTo>
                      <a:pt x="4701" y="7067"/>
                      <a:pt x="6029" y="7311"/>
                      <a:pt x="6954" y="7692"/>
                    </a:cubicBezTo>
                    <a:lnTo>
                      <a:pt x="11909" y="9743"/>
                    </a:lnTo>
                    <a:cubicBezTo>
                      <a:pt x="15066" y="11051"/>
                      <a:pt x="18201" y="12411"/>
                      <a:pt x="21606" y="12913"/>
                    </a:cubicBezTo>
                    <a:cubicBezTo>
                      <a:pt x="21663" y="12921"/>
                      <a:pt x="21721" y="12926"/>
                      <a:pt x="21781" y="12926"/>
                    </a:cubicBezTo>
                    <a:cubicBezTo>
                      <a:pt x="22468" y="12926"/>
                      <a:pt x="23241" y="12375"/>
                      <a:pt x="22938" y="11582"/>
                    </a:cubicBezTo>
                    <a:cubicBezTo>
                      <a:pt x="22396" y="10164"/>
                      <a:pt x="21993" y="8095"/>
                      <a:pt x="21024" y="6850"/>
                    </a:cubicBezTo>
                    <a:cubicBezTo>
                      <a:pt x="20993" y="6713"/>
                      <a:pt x="20952" y="6578"/>
                      <a:pt x="20899" y="6450"/>
                    </a:cubicBezTo>
                    <a:cubicBezTo>
                      <a:pt x="20695" y="5950"/>
                      <a:pt x="20248" y="5734"/>
                      <a:pt x="19812" y="5734"/>
                    </a:cubicBezTo>
                    <a:cubicBezTo>
                      <a:pt x="19659" y="5734"/>
                      <a:pt x="19507" y="5761"/>
                      <a:pt x="19368" y="5811"/>
                    </a:cubicBezTo>
                    <a:cubicBezTo>
                      <a:pt x="19238" y="5791"/>
                      <a:pt x="19103" y="5781"/>
                      <a:pt x="18962" y="5781"/>
                    </a:cubicBezTo>
                    <a:cubicBezTo>
                      <a:pt x="18729" y="5781"/>
                      <a:pt x="18480" y="5809"/>
                      <a:pt x="18212" y="5869"/>
                    </a:cubicBezTo>
                    <a:cubicBezTo>
                      <a:pt x="17343" y="6070"/>
                      <a:pt x="16458" y="6180"/>
                      <a:pt x="15566" y="6203"/>
                    </a:cubicBezTo>
                    <a:cubicBezTo>
                      <a:pt x="15242" y="6024"/>
                      <a:pt x="14954" y="5897"/>
                      <a:pt x="14828" y="5852"/>
                    </a:cubicBezTo>
                    <a:cubicBezTo>
                      <a:pt x="13246" y="5313"/>
                      <a:pt x="11770" y="5353"/>
                      <a:pt x="10399" y="4240"/>
                    </a:cubicBezTo>
                    <a:cubicBezTo>
                      <a:pt x="9653" y="3633"/>
                      <a:pt x="8558" y="1743"/>
                      <a:pt x="7348" y="702"/>
                    </a:cubicBezTo>
                    <a:cubicBezTo>
                      <a:pt x="7250" y="329"/>
                      <a:pt x="6969" y="34"/>
                      <a:pt x="6495" y="34"/>
                    </a:cubicBezTo>
                    <a:cubicBezTo>
                      <a:pt x="6451" y="34"/>
                      <a:pt x="6405" y="36"/>
                      <a:pt x="6357" y="42"/>
                    </a:cubicBezTo>
                    <a:cubicBezTo>
                      <a:pt x="6317" y="46"/>
                      <a:pt x="6279" y="52"/>
                      <a:pt x="6241" y="57"/>
                    </a:cubicBezTo>
                    <a:cubicBezTo>
                      <a:pt x="6106" y="20"/>
                      <a:pt x="5971" y="1"/>
                      <a:pt x="5836"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23"/>
              <p:cNvSpPr/>
              <p:nvPr/>
            </p:nvSpPr>
            <p:spPr>
              <a:xfrm>
                <a:off x="6842073" y="4193896"/>
                <a:ext cx="185550" cy="96994"/>
              </a:xfrm>
              <a:custGeom>
                <a:avLst/>
                <a:gdLst/>
                <a:ahLst/>
                <a:cxnLst/>
                <a:rect l="l" t="t" r="r" b="b"/>
                <a:pathLst>
                  <a:path w="5607" h="2931" extrusionOk="0">
                    <a:moveTo>
                      <a:pt x="293" y="0"/>
                    </a:moveTo>
                    <a:cubicBezTo>
                      <a:pt x="148" y="0"/>
                      <a:pt x="0" y="161"/>
                      <a:pt x="105" y="302"/>
                    </a:cubicBezTo>
                    <a:cubicBezTo>
                      <a:pt x="1312" y="1913"/>
                      <a:pt x="3179" y="2912"/>
                      <a:pt x="5207" y="2930"/>
                    </a:cubicBezTo>
                    <a:cubicBezTo>
                      <a:pt x="5209" y="2930"/>
                      <a:pt x="5210" y="2930"/>
                      <a:pt x="5212" y="2930"/>
                    </a:cubicBezTo>
                    <a:cubicBezTo>
                      <a:pt x="5607" y="2930"/>
                      <a:pt x="5596" y="2345"/>
                      <a:pt x="5207" y="2316"/>
                    </a:cubicBezTo>
                    <a:cubicBezTo>
                      <a:pt x="3332" y="2173"/>
                      <a:pt x="1720" y="1431"/>
                      <a:pt x="424" y="57"/>
                    </a:cubicBezTo>
                    <a:cubicBezTo>
                      <a:pt x="386" y="17"/>
                      <a:pt x="340" y="0"/>
                      <a:pt x="29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3"/>
              <p:cNvSpPr/>
              <p:nvPr/>
            </p:nvSpPr>
            <p:spPr>
              <a:xfrm>
                <a:off x="6151764" y="4124236"/>
                <a:ext cx="1009123" cy="998632"/>
              </a:xfrm>
              <a:custGeom>
                <a:avLst/>
                <a:gdLst/>
                <a:ahLst/>
                <a:cxnLst/>
                <a:rect l="l" t="t" r="r" b="b"/>
                <a:pathLst>
                  <a:path w="30494" h="30177" extrusionOk="0">
                    <a:moveTo>
                      <a:pt x="20913" y="661"/>
                    </a:moveTo>
                    <a:cubicBezTo>
                      <a:pt x="23466" y="1350"/>
                      <a:pt x="30493" y="3243"/>
                      <a:pt x="27949" y="5730"/>
                    </a:cubicBezTo>
                    <a:cubicBezTo>
                      <a:pt x="27373" y="5991"/>
                      <a:pt x="26834" y="6082"/>
                      <a:pt x="26185" y="6082"/>
                    </a:cubicBezTo>
                    <a:cubicBezTo>
                      <a:pt x="26158" y="6082"/>
                      <a:pt x="26131" y="6081"/>
                      <a:pt x="26104" y="6081"/>
                    </a:cubicBezTo>
                    <a:cubicBezTo>
                      <a:pt x="26103" y="6081"/>
                      <a:pt x="26102" y="6081"/>
                      <a:pt x="26101" y="6081"/>
                    </a:cubicBezTo>
                    <a:cubicBezTo>
                      <a:pt x="25968" y="6081"/>
                      <a:pt x="25825" y="6182"/>
                      <a:pt x="25796" y="6315"/>
                    </a:cubicBezTo>
                    <a:cubicBezTo>
                      <a:pt x="25791" y="6335"/>
                      <a:pt x="25788" y="6354"/>
                      <a:pt x="25787" y="6374"/>
                    </a:cubicBezTo>
                    <a:cubicBezTo>
                      <a:pt x="25729" y="6378"/>
                      <a:pt x="25676" y="6404"/>
                      <a:pt x="25638" y="6447"/>
                    </a:cubicBezTo>
                    <a:cubicBezTo>
                      <a:pt x="23831" y="8467"/>
                      <a:pt x="22717" y="11105"/>
                      <a:pt x="22230" y="13753"/>
                    </a:cubicBezTo>
                    <a:cubicBezTo>
                      <a:pt x="22184" y="14001"/>
                      <a:pt x="22379" y="14165"/>
                      <a:pt x="22572" y="14182"/>
                    </a:cubicBezTo>
                    <a:cubicBezTo>
                      <a:pt x="23518" y="16375"/>
                      <a:pt x="24601" y="18508"/>
                      <a:pt x="25606" y="20674"/>
                    </a:cubicBezTo>
                    <a:cubicBezTo>
                      <a:pt x="26692" y="23017"/>
                      <a:pt x="28188" y="25508"/>
                      <a:pt x="28271" y="28136"/>
                    </a:cubicBezTo>
                    <a:cubicBezTo>
                      <a:pt x="28256" y="28159"/>
                      <a:pt x="28245" y="28183"/>
                      <a:pt x="28237" y="28209"/>
                    </a:cubicBezTo>
                    <a:cubicBezTo>
                      <a:pt x="28054" y="29117"/>
                      <a:pt x="27316" y="29418"/>
                      <a:pt x="26393" y="29418"/>
                    </a:cubicBezTo>
                    <a:cubicBezTo>
                      <a:pt x="24843" y="29418"/>
                      <a:pt x="22773" y="28568"/>
                      <a:pt x="21949" y="28324"/>
                    </a:cubicBezTo>
                    <a:cubicBezTo>
                      <a:pt x="20247" y="27819"/>
                      <a:pt x="18559" y="27266"/>
                      <a:pt x="16888" y="26664"/>
                    </a:cubicBezTo>
                    <a:cubicBezTo>
                      <a:pt x="13370" y="25404"/>
                      <a:pt x="9903" y="23955"/>
                      <a:pt x="6570" y="22258"/>
                    </a:cubicBezTo>
                    <a:cubicBezTo>
                      <a:pt x="4873" y="21392"/>
                      <a:pt x="1805" y="19839"/>
                      <a:pt x="2406" y="17406"/>
                    </a:cubicBezTo>
                    <a:cubicBezTo>
                      <a:pt x="2851" y="15598"/>
                      <a:pt x="5097" y="14839"/>
                      <a:pt x="6640" y="14316"/>
                    </a:cubicBezTo>
                    <a:cubicBezTo>
                      <a:pt x="10082" y="13152"/>
                      <a:pt x="13591" y="12596"/>
                      <a:pt x="17142" y="11913"/>
                    </a:cubicBezTo>
                    <a:cubicBezTo>
                      <a:pt x="17277" y="11887"/>
                      <a:pt x="17342" y="11782"/>
                      <a:pt x="17351" y="11668"/>
                    </a:cubicBezTo>
                    <a:cubicBezTo>
                      <a:pt x="17360" y="11658"/>
                      <a:pt x="17369" y="11645"/>
                      <a:pt x="17377" y="11633"/>
                    </a:cubicBezTo>
                    <a:cubicBezTo>
                      <a:pt x="18470" y="9343"/>
                      <a:pt x="19709" y="7064"/>
                      <a:pt x="20572" y="4675"/>
                    </a:cubicBezTo>
                    <a:cubicBezTo>
                      <a:pt x="20616" y="4553"/>
                      <a:pt x="20553" y="4458"/>
                      <a:pt x="20460" y="4410"/>
                    </a:cubicBezTo>
                    <a:cubicBezTo>
                      <a:pt x="20569" y="4323"/>
                      <a:pt x="20615" y="4168"/>
                      <a:pt x="20480" y="4053"/>
                    </a:cubicBezTo>
                    <a:cubicBezTo>
                      <a:pt x="19901" y="3560"/>
                      <a:pt x="19247" y="2978"/>
                      <a:pt x="19186" y="2159"/>
                    </a:cubicBezTo>
                    <a:cubicBezTo>
                      <a:pt x="19121" y="1278"/>
                      <a:pt x="19809" y="697"/>
                      <a:pt x="20617" y="697"/>
                    </a:cubicBezTo>
                    <a:cubicBezTo>
                      <a:pt x="20666" y="697"/>
                      <a:pt x="20716" y="699"/>
                      <a:pt x="20766" y="704"/>
                    </a:cubicBezTo>
                    <a:cubicBezTo>
                      <a:pt x="20772" y="704"/>
                      <a:pt x="20778" y="705"/>
                      <a:pt x="20784" y="705"/>
                    </a:cubicBezTo>
                    <a:cubicBezTo>
                      <a:pt x="20830" y="705"/>
                      <a:pt x="20875" y="689"/>
                      <a:pt x="20913" y="661"/>
                    </a:cubicBezTo>
                    <a:close/>
                    <a:moveTo>
                      <a:pt x="20320" y="0"/>
                    </a:moveTo>
                    <a:cubicBezTo>
                      <a:pt x="20248" y="0"/>
                      <a:pt x="20179" y="31"/>
                      <a:pt x="20132" y="88"/>
                    </a:cubicBezTo>
                    <a:cubicBezTo>
                      <a:pt x="19409" y="180"/>
                      <a:pt x="18771" y="832"/>
                      <a:pt x="18590" y="1557"/>
                    </a:cubicBezTo>
                    <a:cubicBezTo>
                      <a:pt x="18294" y="2736"/>
                      <a:pt x="19156" y="3934"/>
                      <a:pt x="20169" y="4448"/>
                    </a:cubicBezTo>
                    <a:cubicBezTo>
                      <a:pt x="20154" y="4461"/>
                      <a:pt x="20141" y="4474"/>
                      <a:pt x="20131" y="4490"/>
                    </a:cubicBezTo>
                    <a:cubicBezTo>
                      <a:pt x="18824" y="6637"/>
                      <a:pt x="17838" y="9006"/>
                      <a:pt x="16752" y="11269"/>
                    </a:cubicBezTo>
                    <a:cubicBezTo>
                      <a:pt x="16741" y="11295"/>
                      <a:pt x="16735" y="11322"/>
                      <a:pt x="16730" y="11351"/>
                    </a:cubicBezTo>
                    <a:cubicBezTo>
                      <a:pt x="14237" y="11498"/>
                      <a:pt x="11747" y="12050"/>
                      <a:pt x="9344" y="12698"/>
                    </a:cubicBezTo>
                    <a:cubicBezTo>
                      <a:pt x="7327" y="13240"/>
                      <a:pt x="5038" y="13770"/>
                      <a:pt x="3315" y="15018"/>
                    </a:cubicBezTo>
                    <a:cubicBezTo>
                      <a:pt x="1" y="17416"/>
                      <a:pt x="2407" y="20740"/>
                      <a:pt x="5162" y="22288"/>
                    </a:cubicBezTo>
                    <a:cubicBezTo>
                      <a:pt x="9564" y="24763"/>
                      <a:pt x="14424" y="26664"/>
                      <a:pt x="19213" y="28237"/>
                    </a:cubicBezTo>
                    <a:cubicBezTo>
                      <a:pt x="21383" y="28949"/>
                      <a:pt x="23835" y="29978"/>
                      <a:pt x="26124" y="30162"/>
                    </a:cubicBezTo>
                    <a:cubicBezTo>
                      <a:pt x="26240" y="30172"/>
                      <a:pt x="26355" y="30176"/>
                      <a:pt x="26468" y="30176"/>
                    </a:cubicBezTo>
                    <a:cubicBezTo>
                      <a:pt x="27690" y="30176"/>
                      <a:pt x="28701" y="29620"/>
                      <a:pt x="28874" y="28298"/>
                    </a:cubicBezTo>
                    <a:cubicBezTo>
                      <a:pt x="28874" y="28283"/>
                      <a:pt x="28873" y="28268"/>
                      <a:pt x="28870" y="28252"/>
                    </a:cubicBezTo>
                    <a:cubicBezTo>
                      <a:pt x="29211" y="26036"/>
                      <a:pt x="27842" y="23835"/>
                      <a:pt x="26958" y="21881"/>
                    </a:cubicBezTo>
                    <a:cubicBezTo>
                      <a:pt x="25729" y="19153"/>
                      <a:pt x="24499" y="16393"/>
                      <a:pt x="22993" y="13805"/>
                    </a:cubicBezTo>
                    <a:cubicBezTo>
                      <a:pt x="22979" y="13785"/>
                      <a:pt x="22964" y="13768"/>
                      <a:pt x="22947" y="13751"/>
                    </a:cubicBezTo>
                    <a:cubicBezTo>
                      <a:pt x="23514" y="11172"/>
                      <a:pt x="24604" y="8970"/>
                      <a:pt x="26046" y="6761"/>
                    </a:cubicBezTo>
                    <a:cubicBezTo>
                      <a:pt x="26052" y="6747"/>
                      <a:pt x="26058" y="6732"/>
                      <a:pt x="26062" y="6717"/>
                    </a:cubicBezTo>
                    <a:cubicBezTo>
                      <a:pt x="26247" y="6752"/>
                      <a:pt x="26437" y="6769"/>
                      <a:pt x="26630" y="6769"/>
                    </a:cubicBezTo>
                    <a:cubicBezTo>
                      <a:pt x="27296" y="6769"/>
                      <a:pt x="27985" y="6564"/>
                      <a:pt x="28516" y="6196"/>
                    </a:cubicBezTo>
                    <a:cubicBezTo>
                      <a:pt x="28648" y="6104"/>
                      <a:pt x="28688" y="5972"/>
                      <a:pt x="28665" y="5853"/>
                    </a:cubicBezTo>
                    <a:cubicBezTo>
                      <a:pt x="29501" y="4984"/>
                      <a:pt x="29098" y="3537"/>
                      <a:pt x="28199" y="2744"/>
                    </a:cubicBezTo>
                    <a:cubicBezTo>
                      <a:pt x="26234" y="1010"/>
                      <a:pt x="22845" y="472"/>
                      <a:pt x="20371" y="5"/>
                    </a:cubicBezTo>
                    <a:cubicBezTo>
                      <a:pt x="20354" y="2"/>
                      <a:pt x="20337" y="0"/>
                      <a:pt x="2032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23"/>
              <p:cNvSpPr/>
              <p:nvPr/>
            </p:nvSpPr>
            <p:spPr>
              <a:xfrm>
                <a:off x="6248791" y="4604540"/>
                <a:ext cx="800077" cy="458497"/>
              </a:xfrm>
              <a:custGeom>
                <a:avLst/>
                <a:gdLst/>
                <a:ahLst/>
                <a:cxnLst/>
                <a:rect l="l" t="t" r="r" b="b"/>
                <a:pathLst>
                  <a:path w="24177" h="13855" extrusionOk="0">
                    <a:moveTo>
                      <a:pt x="6688" y="1"/>
                    </a:moveTo>
                    <a:cubicBezTo>
                      <a:pt x="6683" y="1"/>
                      <a:pt x="6678" y="1"/>
                      <a:pt x="6672" y="2"/>
                    </a:cubicBezTo>
                    <a:cubicBezTo>
                      <a:pt x="4874" y="130"/>
                      <a:pt x="2805" y="671"/>
                      <a:pt x="1348" y="1786"/>
                    </a:cubicBezTo>
                    <a:cubicBezTo>
                      <a:pt x="501" y="2432"/>
                      <a:pt x="0" y="3801"/>
                      <a:pt x="1118" y="4446"/>
                    </a:cubicBezTo>
                    <a:cubicBezTo>
                      <a:pt x="2284" y="6008"/>
                      <a:pt x="4182" y="6874"/>
                      <a:pt x="5900" y="7733"/>
                    </a:cubicBezTo>
                    <a:cubicBezTo>
                      <a:pt x="8234" y="8902"/>
                      <a:pt x="10616" y="9969"/>
                      <a:pt x="13045" y="10937"/>
                    </a:cubicBezTo>
                    <a:cubicBezTo>
                      <a:pt x="15616" y="11959"/>
                      <a:pt x="18297" y="13040"/>
                      <a:pt x="20995" y="13677"/>
                    </a:cubicBezTo>
                    <a:cubicBezTo>
                      <a:pt x="21416" y="13776"/>
                      <a:pt x="21860" y="13855"/>
                      <a:pt x="22280" y="13855"/>
                    </a:cubicBezTo>
                    <a:cubicBezTo>
                      <a:pt x="23022" y="13855"/>
                      <a:pt x="23687" y="13609"/>
                      <a:pt x="24010" y="12789"/>
                    </a:cubicBezTo>
                    <a:cubicBezTo>
                      <a:pt x="24062" y="12656"/>
                      <a:pt x="24013" y="12551"/>
                      <a:pt x="23924" y="12489"/>
                    </a:cubicBezTo>
                    <a:cubicBezTo>
                      <a:pt x="24177" y="11833"/>
                      <a:pt x="24031" y="11158"/>
                      <a:pt x="23699" y="10479"/>
                    </a:cubicBezTo>
                    <a:cubicBezTo>
                      <a:pt x="22976" y="9001"/>
                      <a:pt x="22207" y="7627"/>
                      <a:pt x="21674" y="6056"/>
                    </a:cubicBezTo>
                    <a:cubicBezTo>
                      <a:pt x="21614" y="5877"/>
                      <a:pt x="21466" y="5803"/>
                      <a:pt x="21318" y="5803"/>
                    </a:cubicBezTo>
                    <a:cubicBezTo>
                      <a:pt x="21293" y="5803"/>
                      <a:pt x="21267" y="5805"/>
                      <a:pt x="21242" y="5809"/>
                    </a:cubicBezTo>
                    <a:cubicBezTo>
                      <a:pt x="21182" y="5694"/>
                      <a:pt x="21069" y="5602"/>
                      <a:pt x="20917" y="5602"/>
                    </a:cubicBezTo>
                    <a:cubicBezTo>
                      <a:pt x="20894" y="5602"/>
                      <a:pt x="20870" y="5604"/>
                      <a:pt x="20845" y="5609"/>
                    </a:cubicBezTo>
                    <a:cubicBezTo>
                      <a:pt x="19366" y="5876"/>
                      <a:pt x="17814" y="6136"/>
                      <a:pt x="16286" y="6136"/>
                    </a:cubicBezTo>
                    <a:cubicBezTo>
                      <a:pt x="14713" y="6136"/>
                      <a:pt x="13167" y="5860"/>
                      <a:pt x="11755" y="5034"/>
                    </a:cubicBezTo>
                    <a:cubicBezTo>
                      <a:pt x="10527" y="4318"/>
                      <a:pt x="9738" y="3339"/>
                      <a:pt x="9024" y="2127"/>
                    </a:cubicBezTo>
                    <a:cubicBezTo>
                      <a:pt x="8525" y="1277"/>
                      <a:pt x="8106" y="608"/>
                      <a:pt x="7282" y="55"/>
                    </a:cubicBezTo>
                    <a:cubicBezTo>
                      <a:pt x="7243" y="29"/>
                      <a:pt x="7202" y="18"/>
                      <a:pt x="7163" y="18"/>
                    </a:cubicBezTo>
                    <a:cubicBezTo>
                      <a:pt x="6971" y="18"/>
                      <a:pt x="6809" y="289"/>
                      <a:pt x="6984" y="441"/>
                    </a:cubicBezTo>
                    <a:cubicBezTo>
                      <a:pt x="8078" y="1392"/>
                      <a:pt x="8438" y="2789"/>
                      <a:pt x="9311" y="3906"/>
                    </a:cubicBezTo>
                    <a:cubicBezTo>
                      <a:pt x="10107" y="4926"/>
                      <a:pt x="11199" y="5668"/>
                      <a:pt x="12388" y="6159"/>
                    </a:cubicBezTo>
                    <a:cubicBezTo>
                      <a:pt x="13685" y="6692"/>
                      <a:pt x="15062" y="6899"/>
                      <a:pt x="16451" y="6899"/>
                    </a:cubicBezTo>
                    <a:cubicBezTo>
                      <a:pt x="17975" y="6899"/>
                      <a:pt x="19514" y="6650"/>
                      <a:pt x="20979" y="6312"/>
                    </a:cubicBezTo>
                    <a:cubicBezTo>
                      <a:pt x="21296" y="7287"/>
                      <a:pt x="21686" y="8237"/>
                      <a:pt x="22146" y="9154"/>
                    </a:cubicBezTo>
                    <a:cubicBezTo>
                      <a:pt x="22703" y="10259"/>
                      <a:pt x="23757" y="11438"/>
                      <a:pt x="23271" y="12741"/>
                    </a:cubicBezTo>
                    <a:cubicBezTo>
                      <a:pt x="23268" y="12749"/>
                      <a:pt x="23270" y="12754"/>
                      <a:pt x="23268" y="12760"/>
                    </a:cubicBezTo>
                    <a:cubicBezTo>
                      <a:pt x="22975" y="13021"/>
                      <a:pt x="22555" y="13125"/>
                      <a:pt x="22069" y="13125"/>
                    </a:cubicBezTo>
                    <a:cubicBezTo>
                      <a:pt x="20505" y="13125"/>
                      <a:pt x="18255" y="12056"/>
                      <a:pt x="17343" y="11744"/>
                    </a:cubicBezTo>
                    <a:cubicBezTo>
                      <a:pt x="15433" y="11089"/>
                      <a:pt x="13546" y="10373"/>
                      <a:pt x="11680" y="9597"/>
                    </a:cubicBezTo>
                    <a:cubicBezTo>
                      <a:pt x="8102" y="8111"/>
                      <a:pt x="3898" y="6584"/>
                      <a:pt x="1146" y="3752"/>
                    </a:cubicBezTo>
                    <a:cubicBezTo>
                      <a:pt x="248" y="2049"/>
                      <a:pt x="5802" y="625"/>
                      <a:pt x="6732" y="437"/>
                    </a:cubicBezTo>
                    <a:cubicBezTo>
                      <a:pt x="6968" y="389"/>
                      <a:pt x="6925" y="1"/>
                      <a:pt x="668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3"/>
              <p:cNvSpPr/>
              <p:nvPr/>
            </p:nvSpPr>
            <p:spPr>
              <a:xfrm>
                <a:off x="6738990" y="4680091"/>
                <a:ext cx="94777" cy="84254"/>
              </a:xfrm>
              <a:custGeom>
                <a:avLst/>
                <a:gdLst/>
                <a:ahLst/>
                <a:cxnLst/>
                <a:rect l="l" t="t" r="r" b="b"/>
                <a:pathLst>
                  <a:path w="2864" h="2546" extrusionOk="0">
                    <a:moveTo>
                      <a:pt x="1280" y="572"/>
                    </a:moveTo>
                    <a:cubicBezTo>
                      <a:pt x="1669" y="635"/>
                      <a:pt x="2090" y="753"/>
                      <a:pt x="2216" y="1166"/>
                    </a:cubicBezTo>
                    <a:cubicBezTo>
                      <a:pt x="2364" y="1661"/>
                      <a:pt x="1814" y="1955"/>
                      <a:pt x="1398" y="1964"/>
                    </a:cubicBezTo>
                    <a:cubicBezTo>
                      <a:pt x="1389" y="1964"/>
                      <a:pt x="1380" y="1964"/>
                      <a:pt x="1371" y="1964"/>
                    </a:cubicBezTo>
                    <a:cubicBezTo>
                      <a:pt x="1032" y="1964"/>
                      <a:pt x="630" y="1794"/>
                      <a:pt x="569" y="1425"/>
                    </a:cubicBezTo>
                    <a:cubicBezTo>
                      <a:pt x="502" y="1019"/>
                      <a:pt x="785" y="756"/>
                      <a:pt x="1148" y="681"/>
                    </a:cubicBezTo>
                    <a:cubicBezTo>
                      <a:pt x="1208" y="668"/>
                      <a:pt x="1257" y="629"/>
                      <a:pt x="1280" y="572"/>
                    </a:cubicBezTo>
                    <a:close/>
                    <a:moveTo>
                      <a:pt x="1176" y="1"/>
                    </a:moveTo>
                    <a:cubicBezTo>
                      <a:pt x="1152" y="1"/>
                      <a:pt x="1129" y="1"/>
                      <a:pt x="1105" y="2"/>
                    </a:cubicBezTo>
                    <a:cubicBezTo>
                      <a:pt x="961" y="8"/>
                      <a:pt x="865" y="132"/>
                      <a:pt x="843" y="259"/>
                    </a:cubicBezTo>
                    <a:cubicBezTo>
                      <a:pt x="358" y="336"/>
                      <a:pt x="1" y="883"/>
                      <a:pt x="1" y="1365"/>
                    </a:cubicBezTo>
                    <a:cubicBezTo>
                      <a:pt x="2" y="2082"/>
                      <a:pt x="684" y="2528"/>
                      <a:pt x="1343" y="2545"/>
                    </a:cubicBezTo>
                    <a:cubicBezTo>
                      <a:pt x="1355" y="2545"/>
                      <a:pt x="1367" y="2545"/>
                      <a:pt x="1379" y="2545"/>
                    </a:cubicBezTo>
                    <a:cubicBezTo>
                      <a:pt x="2039" y="2545"/>
                      <a:pt x="2794" y="2104"/>
                      <a:pt x="2825" y="1387"/>
                    </a:cubicBezTo>
                    <a:cubicBezTo>
                      <a:pt x="2864" y="496"/>
                      <a:pt x="1967" y="1"/>
                      <a:pt x="117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3"/>
              <p:cNvSpPr/>
              <p:nvPr/>
            </p:nvSpPr>
            <p:spPr>
              <a:xfrm>
                <a:off x="6721815" y="4540804"/>
                <a:ext cx="93817" cy="77999"/>
              </a:xfrm>
              <a:custGeom>
                <a:avLst/>
                <a:gdLst/>
                <a:ahLst/>
                <a:cxnLst/>
                <a:rect l="l" t="t" r="r" b="b"/>
                <a:pathLst>
                  <a:path w="2835" h="2357" extrusionOk="0">
                    <a:moveTo>
                      <a:pt x="1503" y="510"/>
                    </a:moveTo>
                    <a:cubicBezTo>
                      <a:pt x="1749" y="510"/>
                      <a:pt x="1990" y="652"/>
                      <a:pt x="2061" y="920"/>
                    </a:cubicBezTo>
                    <a:cubicBezTo>
                      <a:pt x="2176" y="1353"/>
                      <a:pt x="1810" y="1804"/>
                      <a:pt x="1382" y="1854"/>
                    </a:cubicBezTo>
                    <a:cubicBezTo>
                      <a:pt x="1354" y="1857"/>
                      <a:pt x="1324" y="1859"/>
                      <a:pt x="1295" y="1859"/>
                    </a:cubicBezTo>
                    <a:cubicBezTo>
                      <a:pt x="967" y="1859"/>
                      <a:pt x="603" y="1659"/>
                      <a:pt x="520" y="1329"/>
                    </a:cubicBezTo>
                    <a:cubicBezTo>
                      <a:pt x="448" y="1039"/>
                      <a:pt x="578" y="785"/>
                      <a:pt x="788" y="621"/>
                    </a:cubicBezTo>
                    <a:cubicBezTo>
                      <a:pt x="833" y="667"/>
                      <a:pt x="895" y="696"/>
                      <a:pt x="963" y="696"/>
                    </a:cubicBezTo>
                    <a:cubicBezTo>
                      <a:pt x="1016" y="696"/>
                      <a:pt x="1073" y="678"/>
                      <a:pt x="1126" y="636"/>
                    </a:cubicBezTo>
                    <a:cubicBezTo>
                      <a:pt x="1236" y="552"/>
                      <a:pt x="1371" y="510"/>
                      <a:pt x="1503" y="510"/>
                    </a:cubicBezTo>
                    <a:close/>
                    <a:moveTo>
                      <a:pt x="1482" y="1"/>
                    </a:moveTo>
                    <a:cubicBezTo>
                      <a:pt x="1298" y="1"/>
                      <a:pt x="1117" y="48"/>
                      <a:pt x="964" y="151"/>
                    </a:cubicBezTo>
                    <a:cubicBezTo>
                      <a:pt x="407" y="209"/>
                      <a:pt x="1" y="797"/>
                      <a:pt x="67" y="1358"/>
                    </a:cubicBezTo>
                    <a:cubicBezTo>
                      <a:pt x="139" y="1971"/>
                      <a:pt x="743" y="2356"/>
                      <a:pt x="1330" y="2356"/>
                    </a:cubicBezTo>
                    <a:cubicBezTo>
                      <a:pt x="1434" y="2356"/>
                      <a:pt x="1537" y="2344"/>
                      <a:pt x="1636" y="2320"/>
                    </a:cubicBezTo>
                    <a:cubicBezTo>
                      <a:pt x="2349" y="2142"/>
                      <a:pt x="2834" y="1254"/>
                      <a:pt x="2479" y="575"/>
                    </a:cubicBezTo>
                    <a:cubicBezTo>
                      <a:pt x="2295" y="222"/>
                      <a:pt x="1881" y="1"/>
                      <a:pt x="148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3"/>
              <p:cNvSpPr/>
              <p:nvPr/>
            </p:nvSpPr>
            <p:spPr>
              <a:xfrm>
                <a:off x="6838367" y="4387487"/>
                <a:ext cx="70652" cy="67211"/>
              </a:xfrm>
              <a:custGeom>
                <a:avLst/>
                <a:gdLst/>
                <a:ahLst/>
                <a:cxnLst/>
                <a:rect l="l" t="t" r="r" b="b"/>
                <a:pathLst>
                  <a:path w="2135" h="2031" extrusionOk="0">
                    <a:moveTo>
                      <a:pt x="807" y="423"/>
                    </a:moveTo>
                    <a:cubicBezTo>
                      <a:pt x="831" y="453"/>
                      <a:pt x="864" y="476"/>
                      <a:pt x="899" y="488"/>
                    </a:cubicBezTo>
                    <a:cubicBezTo>
                      <a:pt x="1050" y="543"/>
                      <a:pt x="1196" y="520"/>
                      <a:pt x="1332" y="626"/>
                    </a:cubicBezTo>
                    <a:cubicBezTo>
                      <a:pt x="1459" y="727"/>
                      <a:pt x="1547" y="869"/>
                      <a:pt x="1574" y="1030"/>
                    </a:cubicBezTo>
                    <a:cubicBezTo>
                      <a:pt x="1625" y="1357"/>
                      <a:pt x="1336" y="1556"/>
                      <a:pt x="1040" y="1556"/>
                    </a:cubicBezTo>
                    <a:cubicBezTo>
                      <a:pt x="1031" y="1556"/>
                      <a:pt x="1023" y="1556"/>
                      <a:pt x="1014" y="1555"/>
                    </a:cubicBezTo>
                    <a:cubicBezTo>
                      <a:pt x="687" y="1542"/>
                      <a:pt x="427" y="1315"/>
                      <a:pt x="462" y="972"/>
                    </a:cubicBezTo>
                    <a:cubicBezTo>
                      <a:pt x="490" y="710"/>
                      <a:pt x="625" y="549"/>
                      <a:pt x="807" y="423"/>
                    </a:cubicBezTo>
                    <a:close/>
                    <a:moveTo>
                      <a:pt x="924" y="1"/>
                    </a:moveTo>
                    <a:cubicBezTo>
                      <a:pt x="422" y="1"/>
                      <a:pt x="28" y="572"/>
                      <a:pt x="15" y="1039"/>
                    </a:cubicBezTo>
                    <a:cubicBezTo>
                      <a:pt x="0" y="1612"/>
                      <a:pt x="489" y="2031"/>
                      <a:pt x="1041" y="2031"/>
                    </a:cubicBezTo>
                    <a:cubicBezTo>
                      <a:pt x="1053" y="2031"/>
                      <a:pt x="1065" y="2031"/>
                      <a:pt x="1077" y="2030"/>
                    </a:cubicBezTo>
                    <a:cubicBezTo>
                      <a:pt x="1649" y="2012"/>
                      <a:pt x="2135" y="1563"/>
                      <a:pt x="2049" y="967"/>
                    </a:cubicBezTo>
                    <a:cubicBezTo>
                      <a:pt x="1995" y="585"/>
                      <a:pt x="1573" y="25"/>
                      <a:pt x="1134" y="25"/>
                    </a:cubicBezTo>
                    <a:cubicBezTo>
                      <a:pt x="1113" y="25"/>
                      <a:pt x="1093" y="26"/>
                      <a:pt x="1072" y="28"/>
                    </a:cubicBezTo>
                    <a:cubicBezTo>
                      <a:pt x="1061" y="24"/>
                      <a:pt x="1055" y="15"/>
                      <a:pt x="1043" y="11"/>
                    </a:cubicBezTo>
                    <a:cubicBezTo>
                      <a:pt x="1003" y="4"/>
                      <a:pt x="963" y="1"/>
                      <a:pt x="92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23"/>
              <p:cNvSpPr/>
              <p:nvPr/>
            </p:nvSpPr>
            <p:spPr>
              <a:xfrm>
                <a:off x="7021633" y="4067482"/>
                <a:ext cx="85842" cy="78231"/>
              </a:xfrm>
              <a:custGeom>
                <a:avLst/>
                <a:gdLst/>
                <a:ahLst/>
                <a:cxnLst/>
                <a:rect l="l" t="t" r="r" b="b"/>
                <a:pathLst>
                  <a:path w="2594" h="2364" extrusionOk="0">
                    <a:moveTo>
                      <a:pt x="1571" y="478"/>
                    </a:moveTo>
                    <a:cubicBezTo>
                      <a:pt x="1827" y="639"/>
                      <a:pt x="2011" y="901"/>
                      <a:pt x="2017" y="1219"/>
                    </a:cubicBezTo>
                    <a:cubicBezTo>
                      <a:pt x="2024" y="1592"/>
                      <a:pt x="1737" y="1832"/>
                      <a:pt x="1385" y="1832"/>
                    </a:cubicBezTo>
                    <a:cubicBezTo>
                      <a:pt x="1369" y="1832"/>
                      <a:pt x="1353" y="1832"/>
                      <a:pt x="1337" y="1831"/>
                    </a:cubicBezTo>
                    <a:cubicBezTo>
                      <a:pt x="976" y="1809"/>
                      <a:pt x="610" y="1550"/>
                      <a:pt x="685" y="1147"/>
                    </a:cubicBezTo>
                    <a:cubicBezTo>
                      <a:pt x="764" y="729"/>
                      <a:pt x="1181" y="518"/>
                      <a:pt x="1571" y="478"/>
                    </a:cubicBezTo>
                    <a:close/>
                    <a:moveTo>
                      <a:pt x="1469" y="0"/>
                    </a:moveTo>
                    <a:cubicBezTo>
                      <a:pt x="1461" y="0"/>
                      <a:pt x="1453" y="0"/>
                      <a:pt x="1446" y="0"/>
                    </a:cubicBezTo>
                    <a:cubicBezTo>
                      <a:pt x="1444" y="0"/>
                      <a:pt x="1443" y="0"/>
                      <a:pt x="1441" y="0"/>
                    </a:cubicBezTo>
                    <a:cubicBezTo>
                      <a:pt x="1380" y="0"/>
                      <a:pt x="1324" y="31"/>
                      <a:pt x="1290" y="82"/>
                    </a:cubicBezTo>
                    <a:cubicBezTo>
                      <a:pt x="1278" y="81"/>
                      <a:pt x="1267" y="81"/>
                      <a:pt x="1255" y="81"/>
                    </a:cubicBezTo>
                    <a:cubicBezTo>
                      <a:pt x="772" y="81"/>
                      <a:pt x="293" y="519"/>
                      <a:pt x="170" y="1007"/>
                    </a:cubicBezTo>
                    <a:cubicBezTo>
                      <a:pt x="0" y="1688"/>
                      <a:pt x="544" y="2262"/>
                      <a:pt x="1193" y="2351"/>
                    </a:cubicBezTo>
                    <a:cubicBezTo>
                      <a:pt x="1253" y="2360"/>
                      <a:pt x="1313" y="2364"/>
                      <a:pt x="1373" y="2364"/>
                    </a:cubicBezTo>
                    <a:cubicBezTo>
                      <a:pt x="1951" y="2364"/>
                      <a:pt x="2472" y="1979"/>
                      <a:pt x="2533" y="1367"/>
                    </a:cubicBezTo>
                    <a:cubicBezTo>
                      <a:pt x="2594" y="744"/>
                      <a:pt x="2148" y="0"/>
                      <a:pt x="146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3"/>
              <p:cNvSpPr/>
              <p:nvPr/>
            </p:nvSpPr>
            <p:spPr>
              <a:xfrm>
                <a:off x="6945686" y="3887194"/>
                <a:ext cx="132767" cy="126149"/>
              </a:xfrm>
              <a:custGeom>
                <a:avLst/>
                <a:gdLst/>
                <a:ahLst/>
                <a:cxnLst/>
                <a:rect l="l" t="t" r="r" b="b"/>
                <a:pathLst>
                  <a:path w="4012" h="3812" extrusionOk="0">
                    <a:moveTo>
                      <a:pt x="2176" y="547"/>
                    </a:moveTo>
                    <a:cubicBezTo>
                      <a:pt x="2764" y="658"/>
                      <a:pt x="3265" y="1073"/>
                      <a:pt x="3333" y="1736"/>
                    </a:cubicBezTo>
                    <a:cubicBezTo>
                      <a:pt x="3409" y="2471"/>
                      <a:pt x="2931" y="3168"/>
                      <a:pt x="2189" y="3277"/>
                    </a:cubicBezTo>
                    <a:cubicBezTo>
                      <a:pt x="2115" y="3287"/>
                      <a:pt x="2041" y="3293"/>
                      <a:pt x="1969" y="3293"/>
                    </a:cubicBezTo>
                    <a:cubicBezTo>
                      <a:pt x="1316" y="3293"/>
                      <a:pt x="728" y="2871"/>
                      <a:pt x="589" y="2203"/>
                    </a:cubicBezTo>
                    <a:cubicBezTo>
                      <a:pt x="434" y="1448"/>
                      <a:pt x="945" y="551"/>
                      <a:pt x="1729" y="551"/>
                    </a:cubicBezTo>
                    <a:cubicBezTo>
                      <a:pt x="1827" y="551"/>
                      <a:pt x="1928" y="565"/>
                      <a:pt x="2033" y="595"/>
                    </a:cubicBezTo>
                    <a:cubicBezTo>
                      <a:pt x="2046" y="599"/>
                      <a:pt x="2059" y="601"/>
                      <a:pt x="2072" y="601"/>
                    </a:cubicBezTo>
                    <a:cubicBezTo>
                      <a:pt x="2112" y="601"/>
                      <a:pt x="2151" y="582"/>
                      <a:pt x="2176" y="547"/>
                    </a:cubicBezTo>
                    <a:close/>
                    <a:moveTo>
                      <a:pt x="1956" y="0"/>
                    </a:moveTo>
                    <a:cubicBezTo>
                      <a:pt x="1773" y="0"/>
                      <a:pt x="1587" y="27"/>
                      <a:pt x="1405" y="83"/>
                    </a:cubicBezTo>
                    <a:cubicBezTo>
                      <a:pt x="1349" y="98"/>
                      <a:pt x="1301" y="134"/>
                      <a:pt x="1270" y="183"/>
                    </a:cubicBezTo>
                    <a:cubicBezTo>
                      <a:pt x="627" y="359"/>
                      <a:pt x="116" y="1132"/>
                      <a:pt x="73" y="1800"/>
                    </a:cubicBezTo>
                    <a:cubicBezTo>
                      <a:pt x="1" y="2923"/>
                      <a:pt x="883" y="3811"/>
                      <a:pt x="1988" y="3811"/>
                    </a:cubicBezTo>
                    <a:cubicBezTo>
                      <a:pt x="2014" y="3811"/>
                      <a:pt x="2041" y="3811"/>
                      <a:pt x="2068" y="3810"/>
                    </a:cubicBezTo>
                    <a:cubicBezTo>
                      <a:pt x="3214" y="3765"/>
                      <a:pt x="4012" y="2695"/>
                      <a:pt x="3843" y="1581"/>
                    </a:cubicBezTo>
                    <a:cubicBezTo>
                      <a:pt x="3702" y="644"/>
                      <a:pt x="2856" y="0"/>
                      <a:pt x="195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7" name="Google Shape;517;p23"/>
            <p:cNvGrpSpPr/>
            <p:nvPr/>
          </p:nvGrpSpPr>
          <p:grpSpPr>
            <a:xfrm>
              <a:off x="6648515" y="5156391"/>
              <a:ext cx="174596" cy="44774"/>
              <a:chOff x="6648515" y="5156391"/>
              <a:chExt cx="174596" cy="44774"/>
            </a:xfrm>
          </p:grpSpPr>
          <p:sp>
            <p:nvSpPr>
              <p:cNvPr id="518" name="Google Shape;518;p23"/>
              <p:cNvSpPr/>
              <p:nvPr/>
            </p:nvSpPr>
            <p:spPr>
              <a:xfrm>
                <a:off x="6648515" y="5156556"/>
                <a:ext cx="117875" cy="44609"/>
              </a:xfrm>
              <a:custGeom>
                <a:avLst/>
                <a:gdLst/>
                <a:ahLst/>
                <a:cxnLst/>
                <a:rect l="l" t="t" r="r" b="b"/>
                <a:pathLst>
                  <a:path w="3562" h="1348" extrusionOk="0">
                    <a:moveTo>
                      <a:pt x="178" y="1"/>
                    </a:moveTo>
                    <a:cubicBezTo>
                      <a:pt x="70" y="1"/>
                      <a:pt x="1" y="168"/>
                      <a:pt x="114" y="245"/>
                    </a:cubicBezTo>
                    <a:cubicBezTo>
                      <a:pt x="1087" y="909"/>
                      <a:pt x="2176" y="1275"/>
                      <a:pt x="3351" y="1347"/>
                    </a:cubicBezTo>
                    <a:cubicBezTo>
                      <a:pt x="3354" y="1348"/>
                      <a:pt x="3358" y="1348"/>
                      <a:pt x="3362" y="1348"/>
                    </a:cubicBezTo>
                    <a:cubicBezTo>
                      <a:pt x="3562" y="1348"/>
                      <a:pt x="3560" y="1024"/>
                      <a:pt x="3349" y="1015"/>
                    </a:cubicBezTo>
                    <a:cubicBezTo>
                      <a:pt x="2223" y="971"/>
                      <a:pt x="1190" y="637"/>
                      <a:pt x="246" y="23"/>
                    </a:cubicBezTo>
                    <a:cubicBezTo>
                      <a:pt x="223" y="7"/>
                      <a:pt x="200" y="1"/>
                      <a:pt x="17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23"/>
              <p:cNvSpPr/>
              <p:nvPr/>
            </p:nvSpPr>
            <p:spPr>
              <a:xfrm>
                <a:off x="6713178" y="5156391"/>
                <a:ext cx="109933" cy="37262"/>
              </a:xfrm>
              <a:custGeom>
                <a:avLst/>
                <a:gdLst/>
                <a:ahLst/>
                <a:cxnLst/>
                <a:rect l="l" t="t" r="r" b="b"/>
                <a:pathLst>
                  <a:path w="3322" h="1126" extrusionOk="0">
                    <a:moveTo>
                      <a:pt x="173" y="1"/>
                    </a:moveTo>
                    <a:cubicBezTo>
                      <a:pt x="43" y="1"/>
                      <a:pt x="0" y="207"/>
                      <a:pt x="142" y="250"/>
                    </a:cubicBezTo>
                    <a:cubicBezTo>
                      <a:pt x="1113" y="541"/>
                      <a:pt x="2087" y="821"/>
                      <a:pt x="3055" y="1118"/>
                    </a:cubicBezTo>
                    <a:cubicBezTo>
                      <a:pt x="3073" y="1123"/>
                      <a:pt x="3089" y="1126"/>
                      <a:pt x="3104" y="1126"/>
                    </a:cubicBezTo>
                    <a:cubicBezTo>
                      <a:pt x="3264" y="1126"/>
                      <a:pt x="3321" y="859"/>
                      <a:pt x="3140" y="810"/>
                    </a:cubicBezTo>
                    <a:cubicBezTo>
                      <a:pt x="2161" y="550"/>
                      <a:pt x="1187" y="273"/>
                      <a:pt x="210" y="6"/>
                    </a:cubicBezTo>
                    <a:cubicBezTo>
                      <a:pt x="197" y="3"/>
                      <a:pt x="185" y="1"/>
                      <a:pt x="17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0" name="Google Shape;520;p23"/>
          <p:cNvGrpSpPr/>
          <p:nvPr/>
        </p:nvGrpSpPr>
        <p:grpSpPr>
          <a:xfrm>
            <a:off x="5751609" y="213662"/>
            <a:ext cx="1480128" cy="1386642"/>
            <a:chOff x="5751609" y="213662"/>
            <a:chExt cx="1480128" cy="1386642"/>
          </a:xfrm>
        </p:grpSpPr>
        <p:grpSp>
          <p:nvGrpSpPr>
            <p:cNvPr id="521" name="Google Shape;521;p23"/>
            <p:cNvGrpSpPr/>
            <p:nvPr/>
          </p:nvGrpSpPr>
          <p:grpSpPr>
            <a:xfrm>
              <a:off x="5751609" y="213662"/>
              <a:ext cx="1480128" cy="1386642"/>
              <a:chOff x="5751609" y="213662"/>
              <a:chExt cx="1480128" cy="1386642"/>
            </a:xfrm>
          </p:grpSpPr>
          <p:sp>
            <p:nvSpPr>
              <p:cNvPr id="522" name="Google Shape;522;p23"/>
              <p:cNvSpPr/>
              <p:nvPr/>
            </p:nvSpPr>
            <p:spPr>
              <a:xfrm>
                <a:off x="5751609" y="213662"/>
                <a:ext cx="1480128" cy="1386642"/>
              </a:xfrm>
              <a:custGeom>
                <a:avLst/>
                <a:gdLst/>
                <a:ahLst/>
                <a:cxnLst/>
                <a:rect l="l" t="t" r="r" b="b"/>
                <a:pathLst>
                  <a:path w="44727" h="41902" extrusionOk="0">
                    <a:moveTo>
                      <a:pt x="13287" y="2579"/>
                    </a:moveTo>
                    <a:cubicBezTo>
                      <a:pt x="13503" y="2579"/>
                      <a:pt x="13717" y="2594"/>
                      <a:pt x="13935" y="2646"/>
                    </a:cubicBezTo>
                    <a:cubicBezTo>
                      <a:pt x="14225" y="2711"/>
                      <a:pt x="14482" y="2837"/>
                      <a:pt x="14750" y="2952"/>
                    </a:cubicBezTo>
                    <a:cubicBezTo>
                      <a:pt x="11990" y="7841"/>
                      <a:pt x="9108" y="12713"/>
                      <a:pt x="6648" y="17733"/>
                    </a:cubicBezTo>
                    <a:cubicBezTo>
                      <a:pt x="6568" y="17897"/>
                      <a:pt x="6642" y="18046"/>
                      <a:pt x="6761" y="18112"/>
                    </a:cubicBezTo>
                    <a:cubicBezTo>
                      <a:pt x="6752" y="18194"/>
                      <a:pt x="6781" y="18282"/>
                      <a:pt x="6859" y="18323"/>
                    </a:cubicBezTo>
                    <a:cubicBezTo>
                      <a:pt x="8967" y="19418"/>
                      <a:pt x="11139" y="20127"/>
                      <a:pt x="13105" y="21518"/>
                    </a:cubicBezTo>
                    <a:cubicBezTo>
                      <a:pt x="13994" y="22150"/>
                      <a:pt x="14831" y="22850"/>
                      <a:pt x="15608" y="23615"/>
                    </a:cubicBezTo>
                    <a:cubicBezTo>
                      <a:pt x="12195" y="21381"/>
                      <a:pt x="8149" y="19944"/>
                      <a:pt x="4133" y="19944"/>
                    </a:cubicBezTo>
                    <a:cubicBezTo>
                      <a:pt x="4087" y="19944"/>
                      <a:pt x="4040" y="19944"/>
                      <a:pt x="3994" y="19945"/>
                    </a:cubicBezTo>
                    <a:cubicBezTo>
                      <a:pt x="5691" y="17242"/>
                      <a:pt x="7008" y="14227"/>
                      <a:pt x="8463" y="11388"/>
                    </a:cubicBezTo>
                    <a:cubicBezTo>
                      <a:pt x="9953" y="8475"/>
                      <a:pt x="11442" y="5562"/>
                      <a:pt x="12928" y="2647"/>
                    </a:cubicBezTo>
                    <a:lnTo>
                      <a:pt x="12928" y="2649"/>
                    </a:lnTo>
                    <a:cubicBezTo>
                      <a:pt x="12934" y="2629"/>
                      <a:pt x="12940" y="2609"/>
                      <a:pt x="12943" y="2589"/>
                    </a:cubicBezTo>
                    <a:cubicBezTo>
                      <a:pt x="13059" y="2584"/>
                      <a:pt x="13173" y="2579"/>
                      <a:pt x="13287" y="2579"/>
                    </a:cubicBezTo>
                    <a:close/>
                    <a:moveTo>
                      <a:pt x="16898" y="682"/>
                    </a:moveTo>
                    <a:cubicBezTo>
                      <a:pt x="19774" y="776"/>
                      <a:pt x="22163" y="1857"/>
                      <a:pt x="24212" y="3895"/>
                    </a:cubicBezTo>
                    <a:cubicBezTo>
                      <a:pt x="26082" y="5756"/>
                      <a:pt x="27939" y="8202"/>
                      <a:pt x="28003" y="10938"/>
                    </a:cubicBezTo>
                    <a:cubicBezTo>
                      <a:pt x="28005" y="10948"/>
                      <a:pt x="28008" y="10959"/>
                      <a:pt x="28011" y="10970"/>
                    </a:cubicBezTo>
                    <a:cubicBezTo>
                      <a:pt x="25275" y="16344"/>
                      <a:pt x="22290" y="21515"/>
                      <a:pt x="19216" y="26698"/>
                    </a:cubicBezTo>
                    <a:cubicBezTo>
                      <a:pt x="19181" y="26644"/>
                      <a:pt x="19144" y="26592"/>
                      <a:pt x="19109" y="26538"/>
                    </a:cubicBezTo>
                    <a:cubicBezTo>
                      <a:pt x="19111" y="26450"/>
                      <a:pt x="19077" y="26359"/>
                      <a:pt x="18991" y="26278"/>
                    </a:cubicBezTo>
                    <a:cubicBezTo>
                      <a:pt x="18938" y="26227"/>
                      <a:pt x="18879" y="26178"/>
                      <a:pt x="18826" y="26128"/>
                    </a:cubicBezTo>
                    <a:cubicBezTo>
                      <a:pt x="16205" y="22428"/>
                      <a:pt x="11695" y="18599"/>
                      <a:pt x="7173" y="17949"/>
                    </a:cubicBezTo>
                    <a:cubicBezTo>
                      <a:pt x="10786" y="12478"/>
                      <a:pt x="13821" y="6468"/>
                      <a:pt x="16898" y="682"/>
                    </a:cubicBezTo>
                    <a:close/>
                    <a:moveTo>
                      <a:pt x="28691" y="11244"/>
                    </a:moveTo>
                    <a:cubicBezTo>
                      <a:pt x="31648" y="11396"/>
                      <a:pt x="34445" y="11827"/>
                      <a:pt x="36972" y="13509"/>
                    </a:cubicBezTo>
                    <a:cubicBezTo>
                      <a:pt x="39421" y="15140"/>
                      <a:pt x="41196" y="17502"/>
                      <a:pt x="42205" y="20251"/>
                    </a:cubicBezTo>
                    <a:cubicBezTo>
                      <a:pt x="42167" y="20280"/>
                      <a:pt x="42135" y="20316"/>
                      <a:pt x="42111" y="20357"/>
                    </a:cubicBezTo>
                    <a:cubicBezTo>
                      <a:pt x="38978" y="25428"/>
                      <a:pt x="34053" y="29401"/>
                      <a:pt x="31906" y="35060"/>
                    </a:cubicBezTo>
                    <a:cubicBezTo>
                      <a:pt x="29970" y="30305"/>
                      <a:pt x="24912" y="26960"/>
                      <a:pt x="19804" y="26918"/>
                    </a:cubicBezTo>
                    <a:cubicBezTo>
                      <a:pt x="23180" y="21985"/>
                      <a:pt x="26122" y="16634"/>
                      <a:pt x="28691" y="11244"/>
                    </a:cubicBezTo>
                    <a:close/>
                    <a:moveTo>
                      <a:pt x="41948" y="21977"/>
                    </a:moveTo>
                    <a:cubicBezTo>
                      <a:pt x="42731" y="22305"/>
                      <a:pt x="43181" y="22997"/>
                      <a:pt x="43241" y="23817"/>
                    </a:cubicBezTo>
                    <a:cubicBezTo>
                      <a:pt x="43201" y="23840"/>
                      <a:pt x="43164" y="23869"/>
                      <a:pt x="43135" y="23903"/>
                    </a:cubicBezTo>
                    <a:cubicBezTo>
                      <a:pt x="39317" y="28356"/>
                      <a:pt x="34949" y="32922"/>
                      <a:pt x="32158" y="38137"/>
                    </a:cubicBezTo>
                    <a:cubicBezTo>
                      <a:pt x="30895" y="35363"/>
                      <a:pt x="28953" y="33041"/>
                      <a:pt x="26651" y="31050"/>
                    </a:cubicBezTo>
                    <a:cubicBezTo>
                      <a:pt x="25240" y="29831"/>
                      <a:pt x="23702" y="28569"/>
                      <a:pt x="21959" y="27868"/>
                    </a:cubicBezTo>
                    <a:lnTo>
                      <a:pt x="21959" y="27868"/>
                    </a:lnTo>
                    <a:cubicBezTo>
                      <a:pt x="26171" y="28845"/>
                      <a:pt x="29498" y="31658"/>
                      <a:pt x="31406" y="35746"/>
                    </a:cubicBezTo>
                    <a:cubicBezTo>
                      <a:pt x="31465" y="35872"/>
                      <a:pt x="31576" y="35925"/>
                      <a:pt x="31692" y="35925"/>
                    </a:cubicBezTo>
                    <a:cubicBezTo>
                      <a:pt x="31750" y="35925"/>
                      <a:pt x="31809" y="35911"/>
                      <a:pt x="31864" y="35887"/>
                    </a:cubicBezTo>
                    <a:cubicBezTo>
                      <a:pt x="31914" y="35911"/>
                      <a:pt x="31970" y="35923"/>
                      <a:pt x="32026" y="35923"/>
                    </a:cubicBezTo>
                    <a:cubicBezTo>
                      <a:pt x="32152" y="35923"/>
                      <a:pt x="32280" y="35859"/>
                      <a:pt x="32337" y="35710"/>
                    </a:cubicBezTo>
                    <a:cubicBezTo>
                      <a:pt x="34388" y="30372"/>
                      <a:pt x="38755" y="26587"/>
                      <a:pt x="41948" y="21977"/>
                    </a:cubicBezTo>
                    <a:close/>
                    <a:moveTo>
                      <a:pt x="9788" y="2664"/>
                    </a:moveTo>
                    <a:cubicBezTo>
                      <a:pt x="10503" y="2737"/>
                      <a:pt x="11165" y="2880"/>
                      <a:pt x="11846" y="3130"/>
                    </a:cubicBezTo>
                    <a:cubicBezTo>
                      <a:pt x="10453" y="5860"/>
                      <a:pt x="9059" y="8593"/>
                      <a:pt x="7665" y="11325"/>
                    </a:cubicBezTo>
                    <a:cubicBezTo>
                      <a:pt x="6236" y="14136"/>
                      <a:pt x="4590" y="16938"/>
                      <a:pt x="3423" y="19868"/>
                    </a:cubicBezTo>
                    <a:cubicBezTo>
                      <a:pt x="3406" y="19913"/>
                      <a:pt x="3401" y="19960"/>
                      <a:pt x="3413" y="20006"/>
                    </a:cubicBezTo>
                    <a:cubicBezTo>
                      <a:pt x="3268" y="20127"/>
                      <a:pt x="3326" y="20406"/>
                      <a:pt x="3567" y="20437"/>
                    </a:cubicBezTo>
                    <a:cubicBezTo>
                      <a:pt x="9126" y="21158"/>
                      <a:pt x="13989" y="22878"/>
                      <a:pt x="18225" y="26621"/>
                    </a:cubicBezTo>
                    <a:cubicBezTo>
                      <a:pt x="18371" y="26816"/>
                      <a:pt x="18516" y="27009"/>
                      <a:pt x="18659" y="27208"/>
                    </a:cubicBezTo>
                    <a:cubicBezTo>
                      <a:pt x="18742" y="27324"/>
                      <a:pt x="18858" y="27372"/>
                      <a:pt x="18971" y="27372"/>
                    </a:cubicBezTo>
                    <a:cubicBezTo>
                      <a:pt x="19008" y="27372"/>
                      <a:pt x="19045" y="27367"/>
                      <a:pt x="19080" y="27358"/>
                    </a:cubicBezTo>
                    <a:cubicBezTo>
                      <a:pt x="19126" y="27445"/>
                      <a:pt x="19218" y="27500"/>
                      <a:pt x="19317" y="27502"/>
                    </a:cubicBezTo>
                    <a:cubicBezTo>
                      <a:pt x="19337" y="27503"/>
                      <a:pt x="19357" y="27506"/>
                      <a:pt x="19379" y="27506"/>
                    </a:cubicBezTo>
                    <a:cubicBezTo>
                      <a:pt x="19377" y="27584"/>
                      <a:pt x="19417" y="27663"/>
                      <a:pt x="19507" y="27686"/>
                    </a:cubicBezTo>
                    <a:cubicBezTo>
                      <a:pt x="24727" y="28974"/>
                      <a:pt x="29585" y="34045"/>
                      <a:pt x="31653" y="38875"/>
                    </a:cubicBezTo>
                    <a:cubicBezTo>
                      <a:pt x="31714" y="39018"/>
                      <a:pt x="31821" y="39077"/>
                      <a:pt x="31932" y="39077"/>
                    </a:cubicBezTo>
                    <a:cubicBezTo>
                      <a:pt x="32070" y="39077"/>
                      <a:pt x="32215" y="38989"/>
                      <a:pt x="32293" y="38857"/>
                    </a:cubicBezTo>
                    <a:cubicBezTo>
                      <a:pt x="32359" y="38840"/>
                      <a:pt x="32417" y="38799"/>
                      <a:pt x="32457" y="38744"/>
                    </a:cubicBezTo>
                    <a:cubicBezTo>
                      <a:pt x="35823" y="34107"/>
                      <a:pt x="39334" y="29684"/>
                      <a:pt x="42971" y="25270"/>
                    </a:cubicBezTo>
                    <a:cubicBezTo>
                      <a:pt x="43330" y="25547"/>
                      <a:pt x="43671" y="25854"/>
                      <a:pt x="43955" y="26209"/>
                    </a:cubicBezTo>
                    <a:cubicBezTo>
                      <a:pt x="43932" y="26223"/>
                      <a:pt x="43910" y="26241"/>
                      <a:pt x="43893" y="26261"/>
                    </a:cubicBezTo>
                    <a:cubicBezTo>
                      <a:pt x="40136" y="31064"/>
                      <a:pt x="36194" y="35918"/>
                      <a:pt x="33005" y="41125"/>
                    </a:cubicBezTo>
                    <a:cubicBezTo>
                      <a:pt x="29844" y="36573"/>
                      <a:pt x="25931" y="32118"/>
                      <a:pt x="21240" y="29111"/>
                    </a:cubicBezTo>
                    <a:cubicBezTo>
                      <a:pt x="21207" y="29092"/>
                      <a:pt x="21169" y="29081"/>
                      <a:pt x="21131" y="29081"/>
                    </a:cubicBezTo>
                    <a:cubicBezTo>
                      <a:pt x="21061" y="29015"/>
                      <a:pt x="20969" y="28975"/>
                      <a:pt x="20876" y="28975"/>
                    </a:cubicBezTo>
                    <a:cubicBezTo>
                      <a:pt x="20772" y="28975"/>
                      <a:pt x="20668" y="29025"/>
                      <a:pt x="20593" y="29147"/>
                    </a:cubicBezTo>
                    <a:cubicBezTo>
                      <a:pt x="20305" y="29616"/>
                      <a:pt x="19571" y="29842"/>
                      <a:pt x="18929" y="29842"/>
                    </a:cubicBezTo>
                    <a:cubicBezTo>
                      <a:pt x="18681" y="29842"/>
                      <a:pt x="18447" y="29809"/>
                      <a:pt x="18258" y="29742"/>
                    </a:cubicBezTo>
                    <a:cubicBezTo>
                      <a:pt x="17167" y="29363"/>
                      <a:pt x="17725" y="28261"/>
                      <a:pt x="17529" y="27463"/>
                    </a:cubicBezTo>
                    <a:cubicBezTo>
                      <a:pt x="17513" y="27405"/>
                      <a:pt x="17475" y="27358"/>
                      <a:pt x="17421" y="27332"/>
                    </a:cubicBezTo>
                    <a:cubicBezTo>
                      <a:pt x="17417" y="27220"/>
                      <a:pt x="17365" y="27111"/>
                      <a:pt x="17242" y="27038"/>
                    </a:cubicBezTo>
                    <a:cubicBezTo>
                      <a:pt x="12344" y="24060"/>
                      <a:pt x="6435" y="21767"/>
                      <a:pt x="647" y="21524"/>
                    </a:cubicBezTo>
                    <a:cubicBezTo>
                      <a:pt x="689" y="21507"/>
                      <a:pt x="725" y="21476"/>
                      <a:pt x="750" y="21438"/>
                    </a:cubicBezTo>
                    <a:cubicBezTo>
                      <a:pt x="4285" y="15592"/>
                      <a:pt x="6953" y="9028"/>
                      <a:pt x="9756" y="2806"/>
                    </a:cubicBezTo>
                    <a:cubicBezTo>
                      <a:pt x="9776" y="2760"/>
                      <a:pt x="9786" y="2713"/>
                      <a:pt x="9788" y="2664"/>
                    </a:cubicBezTo>
                    <a:close/>
                    <a:moveTo>
                      <a:pt x="16592" y="1"/>
                    </a:moveTo>
                    <a:cubicBezTo>
                      <a:pt x="16478" y="1"/>
                      <a:pt x="16365" y="56"/>
                      <a:pt x="16291" y="190"/>
                    </a:cubicBezTo>
                    <a:cubicBezTo>
                      <a:pt x="15888" y="924"/>
                      <a:pt x="15481" y="1656"/>
                      <a:pt x="15069" y="2388"/>
                    </a:cubicBezTo>
                    <a:cubicBezTo>
                      <a:pt x="14597" y="2066"/>
                      <a:pt x="13968" y="1913"/>
                      <a:pt x="13374" y="1913"/>
                    </a:cubicBezTo>
                    <a:cubicBezTo>
                      <a:pt x="13155" y="1913"/>
                      <a:pt x="12941" y="1934"/>
                      <a:pt x="12741" y="1975"/>
                    </a:cubicBezTo>
                    <a:cubicBezTo>
                      <a:pt x="12672" y="1989"/>
                      <a:pt x="12611" y="2030"/>
                      <a:pt x="12571" y="2090"/>
                    </a:cubicBezTo>
                    <a:cubicBezTo>
                      <a:pt x="12460" y="2090"/>
                      <a:pt x="12350" y="2139"/>
                      <a:pt x="12283" y="2272"/>
                    </a:cubicBezTo>
                    <a:lnTo>
                      <a:pt x="12119" y="2594"/>
                    </a:lnTo>
                    <a:cubicBezTo>
                      <a:pt x="11468" y="2292"/>
                      <a:pt x="10733" y="2112"/>
                      <a:pt x="10008" y="2112"/>
                    </a:cubicBezTo>
                    <a:cubicBezTo>
                      <a:pt x="9864" y="2112"/>
                      <a:pt x="9720" y="2119"/>
                      <a:pt x="9577" y="2134"/>
                    </a:cubicBezTo>
                    <a:cubicBezTo>
                      <a:pt x="9494" y="2140"/>
                      <a:pt x="9417" y="2188"/>
                      <a:pt x="9374" y="2260"/>
                    </a:cubicBezTo>
                    <a:cubicBezTo>
                      <a:pt x="9276" y="2267"/>
                      <a:pt x="9184" y="2318"/>
                      <a:pt x="9129" y="2440"/>
                    </a:cubicBezTo>
                    <a:cubicBezTo>
                      <a:pt x="6314" y="8749"/>
                      <a:pt x="2942" y="14874"/>
                      <a:pt x="309" y="21253"/>
                    </a:cubicBezTo>
                    <a:cubicBezTo>
                      <a:pt x="261" y="21371"/>
                      <a:pt x="321" y="21463"/>
                      <a:pt x="413" y="21512"/>
                    </a:cubicBezTo>
                    <a:cubicBezTo>
                      <a:pt x="385" y="21512"/>
                      <a:pt x="358" y="21509"/>
                      <a:pt x="332" y="21507"/>
                    </a:cubicBezTo>
                    <a:cubicBezTo>
                      <a:pt x="330" y="21507"/>
                      <a:pt x="327" y="21507"/>
                      <a:pt x="325" y="21507"/>
                    </a:cubicBezTo>
                    <a:cubicBezTo>
                      <a:pt x="67" y="21507"/>
                      <a:pt x="0" y="21929"/>
                      <a:pt x="268" y="21976"/>
                    </a:cubicBezTo>
                    <a:cubicBezTo>
                      <a:pt x="6219" y="23057"/>
                      <a:pt x="11624" y="24541"/>
                      <a:pt x="16861" y="27690"/>
                    </a:cubicBezTo>
                    <a:cubicBezTo>
                      <a:pt x="16882" y="27702"/>
                      <a:pt x="16904" y="27713"/>
                      <a:pt x="16927" y="27721"/>
                    </a:cubicBezTo>
                    <a:cubicBezTo>
                      <a:pt x="16513" y="28686"/>
                      <a:pt x="16988" y="30044"/>
                      <a:pt x="17977" y="30406"/>
                    </a:cubicBezTo>
                    <a:cubicBezTo>
                      <a:pt x="18257" y="30508"/>
                      <a:pt x="18604" y="30562"/>
                      <a:pt x="18966" y="30562"/>
                    </a:cubicBezTo>
                    <a:cubicBezTo>
                      <a:pt x="19799" y="30562"/>
                      <a:pt x="20720" y="30278"/>
                      <a:pt x="21126" y="29646"/>
                    </a:cubicBezTo>
                    <a:cubicBezTo>
                      <a:pt x="25373" y="33360"/>
                      <a:pt x="29296" y="37039"/>
                      <a:pt x="32515" y="41733"/>
                    </a:cubicBezTo>
                    <a:cubicBezTo>
                      <a:pt x="32597" y="41852"/>
                      <a:pt x="32713" y="41901"/>
                      <a:pt x="32827" y="41901"/>
                    </a:cubicBezTo>
                    <a:cubicBezTo>
                      <a:pt x="33025" y="41901"/>
                      <a:pt x="33220" y="41755"/>
                      <a:pt x="33230" y="41566"/>
                    </a:cubicBezTo>
                    <a:cubicBezTo>
                      <a:pt x="33290" y="41562"/>
                      <a:pt x="33347" y="41533"/>
                      <a:pt x="33384" y="41484"/>
                    </a:cubicBezTo>
                    <a:cubicBezTo>
                      <a:pt x="37180" y="36681"/>
                      <a:pt x="40600" y="31571"/>
                      <a:pt x="44377" y="26747"/>
                    </a:cubicBezTo>
                    <a:cubicBezTo>
                      <a:pt x="44445" y="26662"/>
                      <a:pt x="44469" y="26554"/>
                      <a:pt x="44445" y="26450"/>
                    </a:cubicBezTo>
                    <a:cubicBezTo>
                      <a:pt x="44612" y="26385"/>
                      <a:pt x="44726" y="26212"/>
                      <a:pt x="44592" y="26034"/>
                    </a:cubicBezTo>
                    <a:cubicBezTo>
                      <a:pt x="44230" y="25557"/>
                      <a:pt x="43804" y="25166"/>
                      <a:pt x="43275" y="24900"/>
                    </a:cubicBezTo>
                    <a:cubicBezTo>
                      <a:pt x="43405" y="24743"/>
                      <a:pt x="43533" y="24587"/>
                      <a:pt x="43662" y="24429"/>
                    </a:cubicBezTo>
                    <a:cubicBezTo>
                      <a:pt x="43682" y="24408"/>
                      <a:pt x="43697" y="24383"/>
                      <a:pt x="43711" y="24357"/>
                    </a:cubicBezTo>
                    <a:cubicBezTo>
                      <a:pt x="43820" y="24333"/>
                      <a:pt x="43910" y="24259"/>
                      <a:pt x="43932" y="24122"/>
                    </a:cubicBezTo>
                    <a:cubicBezTo>
                      <a:pt x="44097" y="22991"/>
                      <a:pt x="43351" y="21829"/>
                      <a:pt x="42256" y="21527"/>
                    </a:cubicBezTo>
                    <a:cubicBezTo>
                      <a:pt x="42431" y="21267"/>
                      <a:pt x="42602" y="21006"/>
                      <a:pt x="42768" y="20740"/>
                    </a:cubicBezTo>
                    <a:cubicBezTo>
                      <a:pt x="42814" y="20671"/>
                      <a:pt x="42833" y="20588"/>
                      <a:pt x="42823" y="20507"/>
                    </a:cubicBezTo>
                    <a:cubicBezTo>
                      <a:pt x="42957" y="20430"/>
                      <a:pt x="43043" y="20285"/>
                      <a:pt x="42973" y="20092"/>
                    </a:cubicBezTo>
                    <a:cubicBezTo>
                      <a:pt x="41079" y="14880"/>
                      <a:pt x="36005" y="10587"/>
                      <a:pt x="30348" y="10587"/>
                    </a:cubicBezTo>
                    <a:cubicBezTo>
                      <a:pt x="29824" y="10587"/>
                      <a:pt x="29295" y="10624"/>
                      <a:pt x="28763" y="10700"/>
                    </a:cubicBezTo>
                    <a:cubicBezTo>
                      <a:pt x="28476" y="5641"/>
                      <a:pt x="22914" y="70"/>
                      <a:pt x="17718" y="70"/>
                    </a:cubicBezTo>
                    <a:cubicBezTo>
                      <a:pt x="17437" y="70"/>
                      <a:pt x="17157" y="86"/>
                      <a:pt x="16879" y="120"/>
                    </a:cubicBezTo>
                    <a:cubicBezTo>
                      <a:pt x="16801" y="46"/>
                      <a:pt x="16696" y="1"/>
                      <a:pt x="1659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23"/>
              <p:cNvSpPr/>
              <p:nvPr/>
            </p:nvSpPr>
            <p:spPr>
              <a:xfrm>
                <a:off x="6084917" y="757670"/>
                <a:ext cx="306734" cy="212917"/>
              </a:xfrm>
              <a:custGeom>
                <a:avLst/>
                <a:gdLst/>
                <a:ahLst/>
                <a:cxnLst/>
                <a:rect l="l" t="t" r="r" b="b"/>
                <a:pathLst>
                  <a:path w="9269" h="6434" extrusionOk="0">
                    <a:moveTo>
                      <a:pt x="237" y="0"/>
                    </a:moveTo>
                    <a:cubicBezTo>
                      <a:pt x="233" y="0"/>
                      <a:pt x="229" y="0"/>
                      <a:pt x="226" y="0"/>
                    </a:cubicBezTo>
                    <a:cubicBezTo>
                      <a:pt x="1" y="0"/>
                      <a:pt x="10" y="323"/>
                      <a:pt x="226" y="345"/>
                    </a:cubicBezTo>
                    <a:cubicBezTo>
                      <a:pt x="4012" y="729"/>
                      <a:pt x="7026" y="2849"/>
                      <a:pt x="8644" y="6290"/>
                    </a:cubicBezTo>
                    <a:cubicBezTo>
                      <a:pt x="8691" y="6391"/>
                      <a:pt x="8782" y="6433"/>
                      <a:pt x="8877" y="6433"/>
                    </a:cubicBezTo>
                    <a:cubicBezTo>
                      <a:pt x="9065" y="6433"/>
                      <a:pt x="9269" y="6269"/>
                      <a:pt x="9184" y="6064"/>
                    </a:cubicBezTo>
                    <a:cubicBezTo>
                      <a:pt x="7709" y="2492"/>
                      <a:pt x="4115" y="0"/>
                      <a:pt x="23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23"/>
              <p:cNvSpPr/>
              <p:nvPr/>
            </p:nvSpPr>
            <p:spPr>
              <a:xfrm>
                <a:off x="6151201" y="657234"/>
                <a:ext cx="315769" cy="210303"/>
              </a:xfrm>
              <a:custGeom>
                <a:avLst/>
                <a:gdLst/>
                <a:ahLst/>
                <a:cxnLst/>
                <a:rect l="l" t="t" r="r" b="b"/>
                <a:pathLst>
                  <a:path w="9542" h="6355" extrusionOk="0">
                    <a:moveTo>
                      <a:pt x="258" y="0"/>
                    </a:moveTo>
                    <a:cubicBezTo>
                      <a:pt x="41" y="0"/>
                      <a:pt x="0" y="361"/>
                      <a:pt x="222" y="410"/>
                    </a:cubicBezTo>
                    <a:cubicBezTo>
                      <a:pt x="3815" y="1199"/>
                      <a:pt x="6841" y="3024"/>
                      <a:pt x="8803" y="6198"/>
                    </a:cubicBezTo>
                    <a:cubicBezTo>
                      <a:pt x="8872" y="6308"/>
                      <a:pt x="8974" y="6354"/>
                      <a:pt x="9075" y="6354"/>
                    </a:cubicBezTo>
                    <a:cubicBezTo>
                      <a:pt x="9308" y="6354"/>
                      <a:pt x="9542" y="6113"/>
                      <a:pt x="9381" y="5859"/>
                    </a:cubicBezTo>
                    <a:cubicBezTo>
                      <a:pt x="7371" y="2678"/>
                      <a:pt x="4074" y="358"/>
                      <a:pt x="278" y="1"/>
                    </a:cubicBezTo>
                    <a:cubicBezTo>
                      <a:pt x="271" y="0"/>
                      <a:pt x="265" y="0"/>
                      <a:pt x="25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23"/>
              <p:cNvSpPr/>
              <p:nvPr/>
            </p:nvSpPr>
            <p:spPr>
              <a:xfrm>
                <a:off x="6219041" y="566924"/>
                <a:ext cx="312360" cy="191639"/>
              </a:xfrm>
              <a:custGeom>
                <a:avLst/>
                <a:gdLst/>
                <a:ahLst/>
                <a:cxnLst/>
                <a:rect l="l" t="t" r="r" b="b"/>
                <a:pathLst>
                  <a:path w="9439" h="5791" extrusionOk="0">
                    <a:moveTo>
                      <a:pt x="262" y="1"/>
                    </a:moveTo>
                    <a:cubicBezTo>
                      <a:pt x="49" y="1"/>
                      <a:pt x="0" y="332"/>
                      <a:pt x="215" y="384"/>
                    </a:cubicBezTo>
                    <a:cubicBezTo>
                      <a:pt x="3765" y="1231"/>
                      <a:pt x="6497" y="2687"/>
                      <a:pt x="8718" y="5651"/>
                    </a:cubicBezTo>
                    <a:cubicBezTo>
                      <a:pt x="8792" y="5749"/>
                      <a:pt x="8894" y="5791"/>
                      <a:pt x="8994" y="5791"/>
                    </a:cubicBezTo>
                    <a:cubicBezTo>
                      <a:pt x="9222" y="5791"/>
                      <a:pt x="9438" y="5573"/>
                      <a:pt x="9277" y="5323"/>
                    </a:cubicBezTo>
                    <a:cubicBezTo>
                      <a:pt x="7373" y="2375"/>
                      <a:pt x="3835" y="73"/>
                      <a:pt x="267" y="1"/>
                    </a:cubicBezTo>
                    <a:cubicBezTo>
                      <a:pt x="265" y="1"/>
                      <a:pt x="264" y="1"/>
                      <a:pt x="26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23"/>
              <p:cNvSpPr/>
              <p:nvPr/>
            </p:nvSpPr>
            <p:spPr>
              <a:xfrm>
                <a:off x="6273213" y="468805"/>
                <a:ext cx="310474" cy="188892"/>
              </a:xfrm>
              <a:custGeom>
                <a:avLst/>
                <a:gdLst/>
                <a:ahLst/>
                <a:cxnLst/>
                <a:rect l="l" t="t" r="r" b="b"/>
                <a:pathLst>
                  <a:path w="9382" h="5708" extrusionOk="0">
                    <a:moveTo>
                      <a:pt x="305" y="1"/>
                    </a:moveTo>
                    <a:cubicBezTo>
                      <a:pt x="1" y="1"/>
                      <a:pt x="16" y="436"/>
                      <a:pt x="307" y="466"/>
                    </a:cubicBezTo>
                    <a:cubicBezTo>
                      <a:pt x="2473" y="693"/>
                      <a:pt x="4557" y="1423"/>
                      <a:pt x="6262" y="2813"/>
                    </a:cubicBezTo>
                    <a:cubicBezTo>
                      <a:pt x="6919" y="3352"/>
                      <a:pt x="7505" y="3969"/>
                      <a:pt x="8009" y="4654"/>
                    </a:cubicBezTo>
                    <a:cubicBezTo>
                      <a:pt x="8308" y="5058"/>
                      <a:pt x="8444" y="5497"/>
                      <a:pt x="8908" y="5689"/>
                    </a:cubicBezTo>
                    <a:cubicBezTo>
                      <a:pt x="8940" y="5702"/>
                      <a:pt x="8971" y="5708"/>
                      <a:pt x="9003" y="5708"/>
                    </a:cubicBezTo>
                    <a:cubicBezTo>
                      <a:pt x="9200" y="5708"/>
                      <a:pt x="9381" y="5475"/>
                      <a:pt x="9313" y="5285"/>
                    </a:cubicBezTo>
                    <a:cubicBezTo>
                      <a:pt x="9307" y="5271"/>
                      <a:pt x="9302" y="5255"/>
                      <a:pt x="9296" y="5240"/>
                    </a:cubicBezTo>
                    <a:cubicBezTo>
                      <a:pt x="9267" y="5160"/>
                      <a:pt x="9210" y="5093"/>
                      <a:pt x="9137" y="5052"/>
                    </a:cubicBezTo>
                    <a:cubicBezTo>
                      <a:pt x="8544" y="4502"/>
                      <a:pt x="8115" y="3588"/>
                      <a:pt x="7528" y="3010"/>
                    </a:cubicBezTo>
                    <a:cubicBezTo>
                      <a:pt x="6888" y="2385"/>
                      <a:pt x="6173" y="1840"/>
                      <a:pt x="5401" y="1387"/>
                    </a:cubicBezTo>
                    <a:cubicBezTo>
                      <a:pt x="3843" y="471"/>
                      <a:pt x="2110" y="8"/>
                      <a:pt x="307" y="1"/>
                    </a:cubicBezTo>
                    <a:cubicBezTo>
                      <a:pt x="306" y="1"/>
                      <a:pt x="306" y="1"/>
                      <a:pt x="30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23"/>
              <p:cNvSpPr/>
              <p:nvPr/>
            </p:nvSpPr>
            <p:spPr>
              <a:xfrm>
                <a:off x="6333508" y="346065"/>
                <a:ext cx="307429" cy="236744"/>
              </a:xfrm>
              <a:custGeom>
                <a:avLst/>
                <a:gdLst/>
                <a:ahLst/>
                <a:cxnLst/>
                <a:rect l="l" t="t" r="r" b="b"/>
                <a:pathLst>
                  <a:path w="9290" h="7154" extrusionOk="0">
                    <a:moveTo>
                      <a:pt x="265" y="1"/>
                    </a:moveTo>
                    <a:cubicBezTo>
                      <a:pt x="43" y="1"/>
                      <a:pt x="0" y="372"/>
                      <a:pt x="226" y="420"/>
                    </a:cubicBezTo>
                    <a:cubicBezTo>
                      <a:pt x="4012" y="1236"/>
                      <a:pt x="6653" y="3691"/>
                      <a:pt x="8534" y="6983"/>
                    </a:cubicBezTo>
                    <a:cubicBezTo>
                      <a:pt x="8603" y="7103"/>
                      <a:pt x="8708" y="7153"/>
                      <a:pt x="8813" y="7153"/>
                    </a:cubicBezTo>
                    <a:cubicBezTo>
                      <a:pt x="9050" y="7153"/>
                      <a:pt x="9290" y="6903"/>
                      <a:pt x="9137" y="6632"/>
                    </a:cubicBezTo>
                    <a:cubicBezTo>
                      <a:pt x="7239" y="3278"/>
                      <a:pt x="4274" y="400"/>
                      <a:pt x="285" y="2"/>
                    </a:cubicBezTo>
                    <a:cubicBezTo>
                      <a:pt x="278" y="1"/>
                      <a:pt x="271" y="1"/>
                      <a:pt x="26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23"/>
              <p:cNvSpPr/>
              <p:nvPr/>
            </p:nvSpPr>
            <p:spPr>
              <a:xfrm>
                <a:off x="6511281" y="1026679"/>
                <a:ext cx="302565" cy="211891"/>
              </a:xfrm>
              <a:custGeom>
                <a:avLst/>
                <a:gdLst/>
                <a:ahLst/>
                <a:cxnLst/>
                <a:rect l="l" t="t" r="r" b="b"/>
                <a:pathLst>
                  <a:path w="9143" h="6403" extrusionOk="0">
                    <a:moveTo>
                      <a:pt x="298" y="0"/>
                    </a:moveTo>
                    <a:cubicBezTo>
                      <a:pt x="269" y="0"/>
                      <a:pt x="239" y="0"/>
                      <a:pt x="209" y="1"/>
                    </a:cubicBezTo>
                    <a:cubicBezTo>
                      <a:pt x="10" y="2"/>
                      <a:pt x="0" y="258"/>
                      <a:pt x="166" y="325"/>
                    </a:cubicBezTo>
                    <a:cubicBezTo>
                      <a:pt x="1731" y="967"/>
                      <a:pt x="3310" y="1379"/>
                      <a:pt x="4735" y="2339"/>
                    </a:cubicBezTo>
                    <a:cubicBezTo>
                      <a:pt x="6283" y="3384"/>
                      <a:pt x="7383" y="4732"/>
                      <a:pt x="8440" y="6250"/>
                    </a:cubicBezTo>
                    <a:cubicBezTo>
                      <a:pt x="8514" y="6357"/>
                      <a:pt x="8617" y="6403"/>
                      <a:pt x="8716" y="6403"/>
                    </a:cubicBezTo>
                    <a:cubicBezTo>
                      <a:pt x="8936" y="6403"/>
                      <a:pt x="9143" y="6180"/>
                      <a:pt x="9008" y="5919"/>
                    </a:cubicBezTo>
                    <a:cubicBezTo>
                      <a:pt x="7477" y="2971"/>
                      <a:pt x="3758" y="0"/>
                      <a:pt x="29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23"/>
              <p:cNvSpPr/>
              <p:nvPr/>
            </p:nvSpPr>
            <p:spPr>
              <a:xfrm>
                <a:off x="6557047" y="945271"/>
                <a:ext cx="330098" cy="214439"/>
              </a:xfrm>
              <a:custGeom>
                <a:avLst/>
                <a:gdLst/>
                <a:ahLst/>
                <a:cxnLst/>
                <a:rect l="l" t="t" r="r" b="b"/>
                <a:pathLst>
                  <a:path w="9975" h="6480" extrusionOk="0">
                    <a:moveTo>
                      <a:pt x="816" y="0"/>
                    </a:moveTo>
                    <a:cubicBezTo>
                      <a:pt x="633" y="0"/>
                      <a:pt x="450" y="6"/>
                      <a:pt x="267" y="18"/>
                    </a:cubicBezTo>
                    <a:cubicBezTo>
                      <a:pt x="0" y="35"/>
                      <a:pt x="10" y="398"/>
                      <a:pt x="267" y="425"/>
                    </a:cubicBezTo>
                    <a:cubicBezTo>
                      <a:pt x="4183" y="856"/>
                      <a:pt x="7423" y="2704"/>
                      <a:pt x="9233" y="6300"/>
                    </a:cubicBezTo>
                    <a:cubicBezTo>
                      <a:pt x="9297" y="6427"/>
                      <a:pt x="9399" y="6480"/>
                      <a:pt x="9503" y="6480"/>
                    </a:cubicBezTo>
                    <a:cubicBezTo>
                      <a:pt x="9733" y="6480"/>
                      <a:pt x="9974" y="6225"/>
                      <a:pt x="9839" y="5947"/>
                    </a:cubicBezTo>
                    <a:cubicBezTo>
                      <a:pt x="8201" y="2573"/>
                      <a:pt x="4633" y="0"/>
                      <a:pt x="81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23"/>
              <p:cNvSpPr/>
              <p:nvPr/>
            </p:nvSpPr>
            <p:spPr>
              <a:xfrm>
                <a:off x="6628097" y="845795"/>
                <a:ext cx="335426" cy="208781"/>
              </a:xfrm>
              <a:custGeom>
                <a:avLst/>
                <a:gdLst/>
                <a:ahLst/>
                <a:cxnLst/>
                <a:rect l="l" t="t" r="r" b="b"/>
                <a:pathLst>
                  <a:path w="10136" h="6309" extrusionOk="0">
                    <a:moveTo>
                      <a:pt x="1409" y="1"/>
                    </a:moveTo>
                    <a:cubicBezTo>
                      <a:pt x="1019" y="1"/>
                      <a:pt x="627" y="30"/>
                      <a:pt x="234" y="91"/>
                    </a:cubicBezTo>
                    <a:cubicBezTo>
                      <a:pt x="1" y="128"/>
                      <a:pt x="74" y="471"/>
                      <a:pt x="287" y="483"/>
                    </a:cubicBezTo>
                    <a:cubicBezTo>
                      <a:pt x="4254" y="719"/>
                      <a:pt x="7705" y="2401"/>
                      <a:pt x="9454" y="6141"/>
                    </a:cubicBezTo>
                    <a:cubicBezTo>
                      <a:pt x="9509" y="6259"/>
                      <a:pt x="9602" y="6308"/>
                      <a:pt x="9699" y="6308"/>
                    </a:cubicBezTo>
                    <a:cubicBezTo>
                      <a:pt x="9909" y="6308"/>
                      <a:pt x="10135" y="6072"/>
                      <a:pt x="10014" y="5814"/>
                    </a:cubicBezTo>
                    <a:cubicBezTo>
                      <a:pt x="8489" y="2572"/>
                      <a:pt x="5063" y="1"/>
                      <a:pt x="140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23"/>
              <p:cNvSpPr/>
              <p:nvPr/>
            </p:nvSpPr>
            <p:spPr>
              <a:xfrm>
                <a:off x="6685380" y="737715"/>
                <a:ext cx="339066" cy="214274"/>
              </a:xfrm>
              <a:custGeom>
                <a:avLst/>
                <a:gdLst/>
                <a:ahLst/>
                <a:cxnLst/>
                <a:rect l="l" t="t" r="r" b="b"/>
                <a:pathLst>
                  <a:path w="10246" h="6475" extrusionOk="0">
                    <a:moveTo>
                      <a:pt x="213" y="0"/>
                    </a:moveTo>
                    <a:cubicBezTo>
                      <a:pt x="22" y="0"/>
                      <a:pt x="1" y="306"/>
                      <a:pt x="186" y="361"/>
                    </a:cubicBezTo>
                    <a:cubicBezTo>
                      <a:pt x="3908" y="1456"/>
                      <a:pt x="7778" y="2469"/>
                      <a:pt x="9547" y="6302"/>
                    </a:cubicBezTo>
                    <a:cubicBezTo>
                      <a:pt x="9603" y="6424"/>
                      <a:pt x="9698" y="6474"/>
                      <a:pt x="9796" y="6474"/>
                    </a:cubicBezTo>
                    <a:cubicBezTo>
                      <a:pt x="10013" y="6474"/>
                      <a:pt x="10246" y="6231"/>
                      <a:pt x="10123" y="5965"/>
                    </a:cubicBezTo>
                    <a:cubicBezTo>
                      <a:pt x="8357" y="2170"/>
                      <a:pt x="4192" y="441"/>
                      <a:pt x="233" y="1"/>
                    </a:cubicBezTo>
                    <a:cubicBezTo>
                      <a:pt x="226" y="0"/>
                      <a:pt x="219" y="0"/>
                      <a:pt x="21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23"/>
              <p:cNvSpPr/>
              <p:nvPr/>
            </p:nvSpPr>
            <p:spPr>
              <a:xfrm>
                <a:off x="6732305" y="653428"/>
                <a:ext cx="348100" cy="213016"/>
              </a:xfrm>
              <a:custGeom>
                <a:avLst/>
                <a:gdLst/>
                <a:ahLst/>
                <a:cxnLst/>
                <a:rect l="l" t="t" r="r" b="b"/>
                <a:pathLst>
                  <a:path w="10519" h="6437" extrusionOk="0">
                    <a:moveTo>
                      <a:pt x="236" y="0"/>
                    </a:moveTo>
                    <a:cubicBezTo>
                      <a:pt x="35" y="0"/>
                      <a:pt x="1" y="332"/>
                      <a:pt x="204" y="381"/>
                    </a:cubicBezTo>
                    <a:cubicBezTo>
                      <a:pt x="4066" y="1300"/>
                      <a:pt x="7322" y="3123"/>
                      <a:pt x="9769" y="6297"/>
                    </a:cubicBezTo>
                    <a:cubicBezTo>
                      <a:pt x="9845" y="6396"/>
                      <a:pt x="9948" y="6437"/>
                      <a:pt x="10050" y="6437"/>
                    </a:cubicBezTo>
                    <a:cubicBezTo>
                      <a:pt x="10290" y="6437"/>
                      <a:pt x="10519" y="6207"/>
                      <a:pt x="10339" y="5965"/>
                    </a:cubicBezTo>
                    <a:cubicBezTo>
                      <a:pt x="7940" y="2733"/>
                      <a:pt x="4301" y="404"/>
                      <a:pt x="255" y="1"/>
                    </a:cubicBezTo>
                    <a:cubicBezTo>
                      <a:pt x="249" y="0"/>
                      <a:pt x="242" y="0"/>
                      <a:pt x="23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3" name="Google Shape;533;p23"/>
            <p:cNvGrpSpPr/>
            <p:nvPr/>
          </p:nvGrpSpPr>
          <p:grpSpPr>
            <a:xfrm>
              <a:off x="6864708" y="521224"/>
              <a:ext cx="165992" cy="77337"/>
              <a:chOff x="6864708" y="521224"/>
              <a:chExt cx="165992" cy="77337"/>
            </a:xfrm>
          </p:grpSpPr>
          <p:sp>
            <p:nvSpPr>
              <p:cNvPr id="534" name="Google Shape;534;p23"/>
              <p:cNvSpPr/>
              <p:nvPr/>
            </p:nvSpPr>
            <p:spPr>
              <a:xfrm>
                <a:off x="6864708" y="537869"/>
                <a:ext cx="108576" cy="60692"/>
              </a:xfrm>
              <a:custGeom>
                <a:avLst/>
                <a:gdLst/>
                <a:ahLst/>
                <a:cxnLst/>
                <a:rect l="l" t="t" r="r" b="b"/>
                <a:pathLst>
                  <a:path w="3281" h="1834" extrusionOk="0">
                    <a:moveTo>
                      <a:pt x="171" y="1"/>
                    </a:moveTo>
                    <a:cubicBezTo>
                      <a:pt x="1" y="1"/>
                      <a:pt x="10" y="263"/>
                      <a:pt x="183" y="281"/>
                    </a:cubicBezTo>
                    <a:cubicBezTo>
                      <a:pt x="1288" y="393"/>
                      <a:pt x="2197" y="938"/>
                      <a:pt x="2915" y="1773"/>
                    </a:cubicBezTo>
                    <a:cubicBezTo>
                      <a:pt x="2952" y="1816"/>
                      <a:pt x="2994" y="1834"/>
                      <a:pt x="3034" y="1834"/>
                    </a:cubicBezTo>
                    <a:cubicBezTo>
                      <a:pt x="3164" y="1834"/>
                      <a:pt x="3281" y="1651"/>
                      <a:pt x="3172" y="1514"/>
                    </a:cubicBezTo>
                    <a:cubicBezTo>
                      <a:pt x="2448" y="591"/>
                      <a:pt x="1340" y="78"/>
                      <a:pt x="183" y="1"/>
                    </a:cubicBezTo>
                    <a:cubicBezTo>
                      <a:pt x="179" y="1"/>
                      <a:pt x="175" y="1"/>
                      <a:pt x="17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23"/>
              <p:cNvSpPr/>
              <p:nvPr/>
            </p:nvSpPr>
            <p:spPr>
              <a:xfrm>
                <a:off x="6937711" y="521224"/>
                <a:ext cx="92990" cy="69196"/>
              </a:xfrm>
              <a:custGeom>
                <a:avLst/>
                <a:gdLst/>
                <a:ahLst/>
                <a:cxnLst/>
                <a:rect l="l" t="t" r="r" b="b"/>
                <a:pathLst>
                  <a:path w="2810" h="2091" extrusionOk="0">
                    <a:moveTo>
                      <a:pt x="178" y="1"/>
                    </a:moveTo>
                    <a:cubicBezTo>
                      <a:pt x="68" y="1"/>
                      <a:pt x="0" y="176"/>
                      <a:pt x="113" y="264"/>
                    </a:cubicBezTo>
                    <a:cubicBezTo>
                      <a:pt x="888" y="861"/>
                      <a:pt x="1646" y="1492"/>
                      <a:pt x="2447" y="2054"/>
                    </a:cubicBezTo>
                    <a:cubicBezTo>
                      <a:pt x="2484" y="2080"/>
                      <a:pt x="2519" y="2091"/>
                      <a:pt x="2553" y="2091"/>
                    </a:cubicBezTo>
                    <a:cubicBezTo>
                      <a:pt x="2711" y="2091"/>
                      <a:pt x="2810" y="1836"/>
                      <a:pt x="2646" y="1711"/>
                    </a:cubicBezTo>
                    <a:cubicBezTo>
                      <a:pt x="1874" y="1118"/>
                      <a:pt x="1049" y="585"/>
                      <a:pt x="251" y="26"/>
                    </a:cubicBezTo>
                    <a:cubicBezTo>
                      <a:pt x="225" y="9"/>
                      <a:pt x="201" y="1"/>
                      <a:pt x="17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6" name="Google Shape;536;p23"/>
            <p:cNvGrpSpPr/>
            <p:nvPr/>
          </p:nvGrpSpPr>
          <p:grpSpPr>
            <a:xfrm>
              <a:off x="6567637" y="1421737"/>
              <a:ext cx="96663" cy="114037"/>
              <a:chOff x="6567637" y="1421737"/>
              <a:chExt cx="96663" cy="114037"/>
            </a:xfrm>
          </p:grpSpPr>
          <p:sp>
            <p:nvSpPr>
              <p:cNvPr id="537" name="Google Shape;537;p23"/>
              <p:cNvSpPr/>
              <p:nvPr/>
            </p:nvSpPr>
            <p:spPr>
              <a:xfrm>
                <a:off x="6576407" y="1421737"/>
                <a:ext cx="87894" cy="75484"/>
              </a:xfrm>
              <a:custGeom>
                <a:avLst/>
                <a:gdLst/>
                <a:ahLst/>
                <a:cxnLst/>
                <a:rect l="l" t="t" r="r" b="b"/>
                <a:pathLst>
                  <a:path w="2656" h="2281" extrusionOk="0">
                    <a:moveTo>
                      <a:pt x="236" y="0"/>
                    </a:moveTo>
                    <a:cubicBezTo>
                      <a:pt x="91" y="0"/>
                      <a:pt x="0" y="212"/>
                      <a:pt x="152" y="306"/>
                    </a:cubicBezTo>
                    <a:cubicBezTo>
                      <a:pt x="984" y="827"/>
                      <a:pt x="1641" y="1473"/>
                      <a:pt x="2266" y="2222"/>
                    </a:cubicBezTo>
                    <a:cubicBezTo>
                      <a:pt x="2300" y="2263"/>
                      <a:pt x="2344" y="2280"/>
                      <a:pt x="2388" y="2280"/>
                    </a:cubicBezTo>
                    <a:cubicBezTo>
                      <a:pt x="2519" y="2280"/>
                      <a:pt x="2655" y="2125"/>
                      <a:pt x="2564" y="1991"/>
                    </a:cubicBezTo>
                    <a:cubicBezTo>
                      <a:pt x="1998" y="1167"/>
                      <a:pt x="1192" y="499"/>
                      <a:pt x="318" y="23"/>
                    </a:cubicBezTo>
                    <a:cubicBezTo>
                      <a:pt x="289" y="7"/>
                      <a:pt x="262" y="0"/>
                      <a:pt x="23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23"/>
              <p:cNvSpPr/>
              <p:nvPr/>
            </p:nvSpPr>
            <p:spPr>
              <a:xfrm>
                <a:off x="6567637" y="1464823"/>
                <a:ext cx="73862" cy="70950"/>
              </a:xfrm>
              <a:custGeom>
                <a:avLst/>
                <a:gdLst/>
                <a:ahLst/>
                <a:cxnLst/>
                <a:rect l="l" t="t" r="r" b="b"/>
                <a:pathLst>
                  <a:path w="2232" h="2144" extrusionOk="0">
                    <a:moveTo>
                      <a:pt x="221" y="1"/>
                    </a:moveTo>
                    <a:cubicBezTo>
                      <a:pt x="83" y="1"/>
                      <a:pt x="1" y="229"/>
                      <a:pt x="146" y="292"/>
                    </a:cubicBezTo>
                    <a:cubicBezTo>
                      <a:pt x="924" y="628"/>
                      <a:pt x="1515" y="1224"/>
                      <a:pt x="1822" y="2017"/>
                    </a:cubicBezTo>
                    <a:cubicBezTo>
                      <a:pt x="1856" y="2105"/>
                      <a:pt x="1933" y="2143"/>
                      <a:pt x="2008" y="2143"/>
                    </a:cubicBezTo>
                    <a:cubicBezTo>
                      <a:pt x="2122" y="2143"/>
                      <a:pt x="2232" y="2056"/>
                      <a:pt x="2183" y="1917"/>
                    </a:cubicBezTo>
                    <a:cubicBezTo>
                      <a:pt x="1863" y="1026"/>
                      <a:pt x="1160" y="324"/>
                      <a:pt x="267" y="9"/>
                    </a:cubicBezTo>
                    <a:cubicBezTo>
                      <a:pt x="251" y="3"/>
                      <a:pt x="236" y="1"/>
                      <a:pt x="22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39" name="Google Shape;539;p23"/>
          <p:cNvGrpSpPr/>
          <p:nvPr/>
        </p:nvGrpSpPr>
        <p:grpSpPr>
          <a:xfrm>
            <a:off x="6691340" y="1964685"/>
            <a:ext cx="884232" cy="497711"/>
            <a:chOff x="6451118" y="1964685"/>
            <a:chExt cx="884232" cy="497711"/>
          </a:xfrm>
        </p:grpSpPr>
        <p:sp>
          <p:nvSpPr>
            <p:cNvPr id="540" name="Google Shape;540;p23"/>
            <p:cNvSpPr/>
            <p:nvPr/>
          </p:nvSpPr>
          <p:spPr>
            <a:xfrm>
              <a:off x="6451118" y="1964685"/>
              <a:ext cx="772346" cy="497711"/>
            </a:xfrm>
            <a:custGeom>
              <a:avLst/>
              <a:gdLst/>
              <a:ahLst/>
              <a:cxnLst/>
              <a:rect l="l" t="t" r="r" b="b"/>
              <a:pathLst>
                <a:path w="23339" h="15040" extrusionOk="0">
                  <a:moveTo>
                    <a:pt x="7096" y="720"/>
                  </a:moveTo>
                  <a:cubicBezTo>
                    <a:pt x="7623" y="720"/>
                    <a:pt x="8180" y="844"/>
                    <a:pt x="8743" y="1116"/>
                  </a:cubicBezTo>
                  <a:cubicBezTo>
                    <a:pt x="10752" y="2087"/>
                    <a:pt x="11547" y="4286"/>
                    <a:pt x="11826" y="6363"/>
                  </a:cubicBezTo>
                  <a:cubicBezTo>
                    <a:pt x="11674" y="6626"/>
                    <a:pt x="11921" y="6868"/>
                    <a:pt x="12176" y="6868"/>
                  </a:cubicBezTo>
                  <a:cubicBezTo>
                    <a:pt x="12292" y="6868"/>
                    <a:pt x="12409" y="6818"/>
                    <a:pt x="12492" y="6698"/>
                  </a:cubicBezTo>
                  <a:cubicBezTo>
                    <a:pt x="13878" y="4691"/>
                    <a:pt x="15595" y="2216"/>
                    <a:pt x="18285" y="2042"/>
                  </a:cubicBezTo>
                  <a:cubicBezTo>
                    <a:pt x="18381" y="2036"/>
                    <a:pt x="18475" y="2033"/>
                    <a:pt x="18567" y="2033"/>
                  </a:cubicBezTo>
                  <a:cubicBezTo>
                    <a:pt x="21419" y="2033"/>
                    <a:pt x="22593" y="4929"/>
                    <a:pt x="21548" y="7369"/>
                  </a:cubicBezTo>
                  <a:cubicBezTo>
                    <a:pt x="19847" y="11345"/>
                    <a:pt x="14970" y="13249"/>
                    <a:pt x="11086" y="14215"/>
                  </a:cubicBezTo>
                  <a:cubicBezTo>
                    <a:pt x="11080" y="14217"/>
                    <a:pt x="11077" y="14220"/>
                    <a:pt x="11072" y="14222"/>
                  </a:cubicBezTo>
                  <a:cubicBezTo>
                    <a:pt x="8031" y="12031"/>
                    <a:pt x="3304" y="8518"/>
                    <a:pt x="3594" y="4332"/>
                  </a:cubicBezTo>
                  <a:cubicBezTo>
                    <a:pt x="3737" y="2271"/>
                    <a:pt x="5233" y="720"/>
                    <a:pt x="7096" y="720"/>
                  </a:cubicBezTo>
                  <a:close/>
                  <a:moveTo>
                    <a:pt x="6991" y="1"/>
                  </a:moveTo>
                  <a:cubicBezTo>
                    <a:pt x="5760" y="1"/>
                    <a:pt x="4567" y="507"/>
                    <a:pt x="3768" y="1586"/>
                  </a:cubicBezTo>
                  <a:cubicBezTo>
                    <a:pt x="0" y="6677"/>
                    <a:pt x="7237" y="12430"/>
                    <a:pt x="10797" y="14969"/>
                  </a:cubicBezTo>
                  <a:cubicBezTo>
                    <a:pt x="10866" y="15018"/>
                    <a:pt x="10933" y="15040"/>
                    <a:pt x="10997" y="15040"/>
                  </a:cubicBezTo>
                  <a:cubicBezTo>
                    <a:pt x="11172" y="15040"/>
                    <a:pt x="11312" y="14875"/>
                    <a:pt x="11339" y="14690"/>
                  </a:cubicBezTo>
                  <a:cubicBezTo>
                    <a:pt x="15885" y="14101"/>
                    <a:pt x="23339" y="10391"/>
                    <a:pt x="22677" y="4903"/>
                  </a:cubicBezTo>
                  <a:cubicBezTo>
                    <a:pt x="22415" y="2733"/>
                    <a:pt x="20732" y="1287"/>
                    <a:pt x="18603" y="1287"/>
                  </a:cubicBezTo>
                  <a:cubicBezTo>
                    <a:pt x="18494" y="1287"/>
                    <a:pt x="18384" y="1290"/>
                    <a:pt x="18272" y="1298"/>
                  </a:cubicBezTo>
                  <a:cubicBezTo>
                    <a:pt x="15566" y="1485"/>
                    <a:pt x="13769" y="3605"/>
                    <a:pt x="12295" y="5681"/>
                  </a:cubicBezTo>
                  <a:cubicBezTo>
                    <a:pt x="12068" y="3641"/>
                    <a:pt x="11184" y="1634"/>
                    <a:pt x="9308" y="606"/>
                  </a:cubicBezTo>
                  <a:cubicBezTo>
                    <a:pt x="8583" y="208"/>
                    <a:pt x="7779" y="1"/>
                    <a:pt x="699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23"/>
            <p:cNvSpPr/>
            <p:nvPr/>
          </p:nvSpPr>
          <p:spPr>
            <a:xfrm>
              <a:off x="7237231" y="2177603"/>
              <a:ext cx="59732" cy="78098"/>
            </a:xfrm>
            <a:custGeom>
              <a:avLst/>
              <a:gdLst/>
              <a:ahLst/>
              <a:cxnLst/>
              <a:rect l="l" t="t" r="r" b="b"/>
              <a:pathLst>
                <a:path w="1805" h="2360" extrusionOk="0">
                  <a:moveTo>
                    <a:pt x="1357" y="0"/>
                  </a:moveTo>
                  <a:cubicBezTo>
                    <a:pt x="1267" y="0"/>
                    <a:pt x="1176" y="63"/>
                    <a:pt x="1172" y="177"/>
                  </a:cubicBezTo>
                  <a:cubicBezTo>
                    <a:pt x="1143" y="974"/>
                    <a:pt x="948" y="1654"/>
                    <a:pt x="178" y="2037"/>
                  </a:cubicBezTo>
                  <a:cubicBezTo>
                    <a:pt x="0" y="2125"/>
                    <a:pt x="112" y="2359"/>
                    <a:pt x="278" y="2359"/>
                  </a:cubicBezTo>
                  <a:cubicBezTo>
                    <a:pt x="303" y="2359"/>
                    <a:pt x="330" y="2354"/>
                    <a:pt x="357" y="2341"/>
                  </a:cubicBezTo>
                  <a:cubicBezTo>
                    <a:pt x="1129" y="1988"/>
                    <a:pt x="1805" y="1004"/>
                    <a:pt x="1532" y="130"/>
                  </a:cubicBezTo>
                  <a:cubicBezTo>
                    <a:pt x="1504" y="41"/>
                    <a:pt x="1430" y="0"/>
                    <a:pt x="135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23"/>
            <p:cNvSpPr/>
            <p:nvPr/>
          </p:nvSpPr>
          <p:spPr>
            <a:xfrm>
              <a:off x="7278166" y="2184420"/>
              <a:ext cx="57184" cy="84287"/>
            </a:xfrm>
            <a:custGeom>
              <a:avLst/>
              <a:gdLst/>
              <a:ahLst/>
              <a:cxnLst/>
              <a:rect l="l" t="t" r="r" b="b"/>
              <a:pathLst>
                <a:path w="1728" h="2547" extrusionOk="0">
                  <a:moveTo>
                    <a:pt x="1387" y="1"/>
                  </a:moveTo>
                  <a:cubicBezTo>
                    <a:pt x="1277" y="1"/>
                    <a:pt x="1161" y="74"/>
                    <a:pt x="1171" y="202"/>
                  </a:cubicBezTo>
                  <a:cubicBezTo>
                    <a:pt x="1243" y="1066"/>
                    <a:pt x="918" y="1849"/>
                    <a:pt x="139" y="2287"/>
                  </a:cubicBezTo>
                  <a:cubicBezTo>
                    <a:pt x="1" y="2365"/>
                    <a:pt x="86" y="2546"/>
                    <a:pt x="215" y="2546"/>
                  </a:cubicBezTo>
                  <a:cubicBezTo>
                    <a:pt x="236" y="2546"/>
                    <a:pt x="259" y="2541"/>
                    <a:pt x="281" y="2530"/>
                  </a:cubicBezTo>
                  <a:cubicBezTo>
                    <a:pt x="1163" y="2109"/>
                    <a:pt x="1727" y="1126"/>
                    <a:pt x="1575" y="147"/>
                  </a:cubicBezTo>
                  <a:cubicBezTo>
                    <a:pt x="1560" y="47"/>
                    <a:pt x="1475" y="1"/>
                    <a:pt x="138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3" name="Google Shape;543;p23"/>
          <p:cNvGrpSpPr/>
          <p:nvPr/>
        </p:nvGrpSpPr>
        <p:grpSpPr>
          <a:xfrm>
            <a:off x="7346204" y="3514142"/>
            <a:ext cx="540037" cy="623992"/>
            <a:chOff x="7346204" y="3514142"/>
            <a:chExt cx="540037" cy="623992"/>
          </a:xfrm>
        </p:grpSpPr>
        <p:sp>
          <p:nvSpPr>
            <p:cNvPr id="544" name="Google Shape;544;p23"/>
            <p:cNvSpPr/>
            <p:nvPr/>
          </p:nvSpPr>
          <p:spPr>
            <a:xfrm>
              <a:off x="7346204" y="3514142"/>
              <a:ext cx="469152" cy="577729"/>
            </a:xfrm>
            <a:custGeom>
              <a:avLst/>
              <a:gdLst/>
              <a:ahLst/>
              <a:cxnLst/>
              <a:rect l="l" t="t" r="r" b="b"/>
              <a:pathLst>
                <a:path w="14177" h="17458" extrusionOk="0">
                  <a:moveTo>
                    <a:pt x="7464" y="800"/>
                  </a:moveTo>
                  <a:cubicBezTo>
                    <a:pt x="10105" y="800"/>
                    <a:pt x="12522" y="2742"/>
                    <a:pt x="12322" y="5774"/>
                  </a:cubicBezTo>
                  <a:cubicBezTo>
                    <a:pt x="12316" y="5772"/>
                    <a:pt x="12310" y="5772"/>
                    <a:pt x="12304" y="5770"/>
                  </a:cubicBezTo>
                  <a:cubicBezTo>
                    <a:pt x="11573" y="5797"/>
                    <a:pt x="10813" y="5858"/>
                    <a:pt x="10090" y="5982"/>
                  </a:cubicBezTo>
                  <a:cubicBezTo>
                    <a:pt x="9840" y="4612"/>
                    <a:pt x="8659" y="3786"/>
                    <a:pt x="7357" y="3786"/>
                  </a:cubicBezTo>
                  <a:cubicBezTo>
                    <a:pt x="7017" y="3786"/>
                    <a:pt x="6669" y="3842"/>
                    <a:pt x="6327" y="3960"/>
                  </a:cubicBezTo>
                  <a:cubicBezTo>
                    <a:pt x="3849" y="4813"/>
                    <a:pt x="3091" y="7792"/>
                    <a:pt x="3025" y="10126"/>
                  </a:cubicBezTo>
                  <a:cubicBezTo>
                    <a:pt x="2970" y="12127"/>
                    <a:pt x="4318" y="13843"/>
                    <a:pt x="6364" y="13843"/>
                  </a:cubicBezTo>
                  <a:cubicBezTo>
                    <a:pt x="6483" y="13843"/>
                    <a:pt x="6604" y="13837"/>
                    <a:pt x="6727" y="13825"/>
                  </a:cubicBezTo>
                  <a:cubicBezTo>
                    <a:pt x="8986" y="13606"/>
                    <a:pt x="10230" y="11600"/>
                    <a:pt x="10313" y="9514"/>
                  </a:cubicBezTo>
                  <a:cubicBezTo>
                    <a:pt x="10651" y="9555"/>
                    <a:pt x="11005" y="9572"/>
                    <a:pt x="11362" y="9572"/>
                  </a:cubicBezTo>
                  <a:cubicBezTo>
                    <a:pt x="11808" y="9572"/>
                    <a:pt x="12260" y="9545"/>
                    <a:pt x="12694" y="9506"/>
                  </a:cubicBezTo>
                  <a:lnTo>
                    <a:pt x="12694" y="9506"/>
                  </a:lnTo>
                  <a:cubicBezTo>
                    <a:pt x="12696" y="9512"/>
                    <a:pt x="12693" y="9517"/>
                    <a:pt x="12694" y="9523"/>
                  </a:cubicBezTo>
                  <a:cubicBezTo>
                    <a:pt x="13331" y="12552"/>
                    <a:pt x="11449" y="15952"/>
                    <a:pt x="8303" y="16582"/>
                  </a:cubicBezTo>
                  <a:cubicBezTo>
                    <a:pt x="7921" y="16658"/>
                    <a:pt x="7545" y="16695"/>
                    <a:pt x="7178" y="16695"/>
                  </a:cubicBezTo>
                  <a:cubicBezTo>
                    <a:pt x="4121" y="16695"/>
                    <a:pt x="1668" y="14169"/>
                    <a:pt x="1308" y="11131"/>
                  </a:cubicBezTo>
                  <a:cubicBezTo>
                    <a:pt x="902" y="7691"/>
                    <a:pt x="1402" y="3533"/>
                    <a:pt x="4662" y="1580"/>
                  </a:cubicBezTo>
                  <a:cubicBezTo>
                    <a:pt x="5552" y="1047"/>
                    <a:pt x="6523" y="800"/>
                    <a:pt x="7464" y="800"/>
                  </a:cubicBezTo>
                  <a:close/>
                  <a:moveTo>
                    <a:pt x="7481" y="0"/>
                  </a:moveTo>
                  <a:cubicBezTo>
                    <a:pt x="6945" y="0"/>
                    <a:pt x="6399" y="73"/>
                    <a:pt x="5860" y="226"/>
                  </a:cubicBezTo>
                  <a:cubicBezTo>
                    <a:pt x="1034" y="1598"/>
                    <a:pt x="0" y="7109"/>
                    <a:pt x="573" y="11434"/>
                  </a:cubicBezTo>
                  <a:cubicBezTo>
                    <a:pt x="1019" y="14793"/>
                    <a:pt x="3817" y="17457"/>
                    <a:pt x="7207" y="17457"/>
                  </a:cubicBezTo>
                  <a:cubicBezTo>
                    <a:pt x="7484" y="17457"/>
                    <a:pt x="7764" y="17439"/>
                    <a:pt x="8047" y="17403"/>
                  </a:cubicBezTo>
                  <a:cubicBezTo>
                    <a:pt x="11841" y="16914"/>
                    <a:pt x="14177" y="12961"/>
                    <a:pt x="13449" y="9367"/>
                  </a:cubicBezTo>
                  <a:cubicBezTo>
                    <a:pt x="13618" y="9213"/>
                    <a:pt x="13559" y="8903"/>
                    <a:pt x="13267" y="8870"/>
                  </a:cubicBezTo>
                  <a:cubicBezTo>
                    <a:pt x="12657" y="8803"/>
                    <a:pt x="11983" y="8744"/>
                    <a:pt x="11324" y="8744"/>
                  </a:cubicBezTo>
                  <a:cubicBezTo>
                    <a:pt x="10895" y="8744"/>
                    <a:pt x="10472" y="8769"/>
                    <a:pt x="10077" y="8832"/>
                  </a:cubicBezTo>
                  <a:cubicBezTo>
                    <a:pt x="10032" y="8817"/>
                    <a:pt x="9984" y="8809"/>
                    <a:pt x="9937" y="8809"/>
                  </a:cubicBezTo>
                  <a:cubicBezTo>
                    <a:pt x="9750" y="8809"/>
                    <a:pt x="9567" y="8929"/>
                    <a:pt x="9573" y="9169"/>
                  </a:cubicBezTo>
                  <a:cubicBezTo>
                    <a:pt x="9613" y="10805"/>
                    <a:pt x="8836" y="12560"/>
                    <a:pt x="7113" y="13001"/>
                  </a:cubicBezTo>
                  <a:cubicBezTo>
                    <a:pt x="6837" y="13072"/>
                    <a:pt x="6577" y="13105"/>
                    <a:pt x="6334" y="13105"/>
                  </a:cubicBezTo>
                  <a:cubicBezTo>
                    <a:pt x="4626" y="13105"/>
                    <a:pt x="3761" y="11459"/>
                    <a:pt x="3796" y="9799"/>
                  </a:cubicBezTo>
                  <a:cubicBezTo>
                    <a:pt x="3823" y="8514"/>
                    <a:pt x="4183" y="7078"/>
                    <a:pt x="4914" y="6023"/>
                  </a:cubicBezTo>
                  <a:cubicBezTo>
                    <a:pt x="5520" y="5146"/>
                    <a:pt x="6555" y="4573"/>
                    <a:pt x="7518" y="4573"/>
                  </a:cubicBezTo>
                  <a:cubicBezTo>
                    <a:pt x="8400" y="4573"/>
                    <a:pt x="9223" y="5054"/>
                    <a:pt x="9603" y="6221"/>
                  </a:cubicBezTo>
                  <a:cubicBezTo>
                    <a:pt x="9628" y="6290"/>
                    <a:pt x="9680" y="6345"/>
                    <a:pt x="9749" y="6374"/>
                  </a:cubicBezTo>
                  <a:cubicBezTo>
                    <a:pt x="9787" y="6489"/>
                    <a:pt x="9882" y="6588"/>
                    <a:pt x="10022" y="6594"/>
                  </a:cubicBezTo>
                  <a:cubicBezTo>
                    <a:pt x="10191" y="6602"/>
                    <a:pt x="10363" y="6606"/>
                    <a:pt x="10535" y="6606"/>
                  </a:cubicBezTo>
                  <a:cubicBezTo>
                    <a:pt x="11125" y="6606"/>
                    <a:pt x="11725" y="6563"/>
                    <a:pt x="12304" y="6504"/>
                  </a:cubicBezTo>
                  <a:cubicBezTo>
                    <a:pt x="12429" y="6493"/>
                    <a:pt x="12541" y="6420"/>
                    <a:pt x="12599" y="6308"/>
                  </a:cubicBezTo>
                  <a:cubicBezTo>
                    <a:pt x="12602" y="6308"/>
                    <a:pt x="12605" y="6308"/>
                    <a:pt x="12608" y="6308"/>
                  </a:cubicBezTo>
                  <a:cubicBezTo>
                    <a:pt x="12735" y="6308"/>
                    <a:pt x="12860" y="6245"/>
                    <a:pt x="12889" y="6100"/>
                  </a:cubicBezTo>
                  <a:cubicBezTo>
                    <a:pt x="13588" y="2600"/>
                    <a:pt x="10691" y="0"/>
                    <a:pt x="748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23"/>
            <p:cNvSpPr/>
            <p:nvPr/>
          </p:nvSpPr>
          <p:spPr>
            <a:xfrm>
              <a:off x="7755062" y="4055370"/>
              <a:ext cx="79157" cy="80117"/>
            </a:xfrm>
            <a:custGeom>
              <a:avLst/>
              <a:gdLst/>
              <a:ahLst/>
              <a:cxnLst/>
              <a:rect l="l" t="t" r="r" b="b"/>
              <a:pathLst>
                <a:path w="2392" h="2421" extrusionOk="0">
                  <a:moveTo>
                    <a:pt x="2119" y="0"/>
                  </a:moveTo>
                  <a:cubicBezTo>
                    <a:pt x="2035" y="0"/>
                    <a:pt x="1953" y="56"/>
                    <a:pt x="1947" y="169"/>
                  </a:cubicBezTo>
                  <a:cubicBezTo>
                    <a:pt x="1904" y="1151"/>
                    <a:pt x="1220" y="2020"/>
                    <a:pt x="203" y="2109"/>
                  </a:cubicBezTo>
                  <a:cubicBezTo>
                    <a:pt x="10" y="2126"/>
                    <a:pt x="1" y="2420"/>
                    <a:pt x="194" y="2420"/>
                  </a:cubicBezTo>
                  <a:cubicBezTo>
                    <a:pt x="197" y="2420"/>
                    <a:pt x="200" y="2420"/>
                    <a:pt x="203" y="2420"/>
                  </a:cubicBezTo>
                  <a:cubicBezTo>
                    <a:pt x="1336" y="2359"/>
                    <a:pt x="2391" y="1347"/>
                    <a:pt x="2298" y="169"/>
                  </a:cubicBezTo>
                  <a:cubicBezTo>
                    <a:pt x="2289" y="57"/>
                    <a:pt x="2203" y="0"/>
                    <a:pt x="211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23"/>
            <p:cNvSpPr/>
            <p:nvPr/>
          </p:nvSpPr>
          <p:spPr>
            <a:xfrm>
              <a:off x="7839084" y="4060731"/>
              <a:ext cx="47157" cy="77403"/>
            </a:xfrm>
            <a:custGeom>
              <a:avLst/>
              <a:gdLst/>
              <a:ahLst/>
              <a:cxnLst/>
              <a:rect l="l" t="t" r="r" b="b"/>
              <a:pathLst>
                <a:path w="1425" h="2339" extrusionOk="0">
                  <a:moveTo>
                    <a:pt x="1166" y="0"/>
                  </a:moveTo>
                  <a:cubicBezTo>
                    <a:pt x="1109" y="0"/>
                    <a:pt x="1052" y="24"/>
                    <a:pt x="1012" y="82"/>
                  </a:cubicBezTo>
                  <a:cubicBezTo>
                    <a:pt x="566" y="710"/>
                    <a:pt x="251" y="1427"/>
                    <a:pt x="33" y="2163"/>
                  </a:cubicBezTo>
                  <a:cubicBezTo>
                    <a:pt x="1" y="2270"/>
                    <a:pt x="86" y="2339"/>
                    <a:pt x="172" y="2339"/>
                  </a:cubicBezTo>
                  <a:cubicBezTo>
                    <a:pt x="229" y="2339"/>
                    <a:pt x="286" y="2309"/>
                    <a:pt x="309" y="2240"/>
                  </a:cubicBezTo>
                  <a:cubicBezTo>
                    <a:pt x="552" y="1523"/>
                    <a:pt x="902" y="890"/>
                    <a:pt x="1329" y="269"/>
                  </a:cubicBezTo>
                  <a:cubicBezTo>
                    <a:pt x="1424" y="130"/>
                    <a:pt x="1297" y="0"/>
                    <a:pt x="116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7" name="Google Shape;547;p23"/>
          <p:cNvGrpSpPr/>
          <p:nvPr/>
        </p:nvGrpSpPr>
        <p:grpSpPr>
          <a:xfrm>
            <a:off x="7485292" y="4430739"/>
            <a:ext cx="1375953" cy="924075"/>
            <a:chOff x="7485292" y="4430739"/>
            <a:chExt cx="1375953" cy="924075"/>
          </a:xfrm>
        </p:grpSpPr>
        <p:sp>
          <p:nvSpPr>
            <p:cNvPr id="548" name="Google Shape;548;p23"/>
            <p:cNvSpPr/>
            <p:nvPr/>
          </p:nvSpPr>
          <p:spPr>
            <a:xfrm>
              <a:off x="7485292" y="4430739"/>
              <a:ext cx="1375953" cy="924075"/>
            </a:xfrm>
            <a:custGeom>
              <a:avLst/>
              <a:gdLst/>
              <a:ahLst/>
              <a:cxnLst/>
              <a:rect l="l" t="t" r="r" b="b"/>
              <a:pathLst>
                <a:path w="41579" h="27924" extrusionOk="0">
                  <a:moveTo>
                    <a:pt x="13728" y="692"/>
                  </a:moveTo>
                  <a:cubicBezTo>
                    <a:pt x="13766" y="692"/>
                    <a:pt x="13774" y="797"/>
                    <a:pt x="13754" y="1006"/>
                  </a:cubicBezTo>
                  <a:lnTo>
                    <a:pt x="13775" y="1913"/>
                  </a:lnTo>
                  <a:cubicBezTo>
                    <a:pt x="13789" y="2518"/>
                    <a:pt x="13804" y="3123"/>
                    <a:pt x="13818" y="3728"/>
                  </a:cubicBezTo>
                  <a:cubicBezTo>
                    <a:pt x="13850" y="5140"/>
                    <a:pt x="13879" y="6551"/>
                    <a:pt x="13921" y="7963"/>
                  </a:cubicBezTo>
                  <a:cubicBezTo>
                    <a:pt x="13925" y="8164"/>
                    <a:pt x="14060" y="8275"/>
                    <a:pt x="14212" y="8309"/>
                  </a:cubicBezTo>
                  <a:cubicBezTo>
                    <a:pt x="14218" y="8393"/>
                    <a:pt x="14268" y="8468"/>
                    <a:pt x="14346" y="8505"/>
                  </a:cubicBezTo>
                  <a:cubicBezTo>
                    <a:pt x="16226" y="9441"/>
                    <a:pt x="18226" y="10162"/>
                    <a:pt x="20191" y="10916"/>
                  </a:cubicBezTo>
                  <a:cubicBezTo>
                    <a:pt x="18350" y="11971"/>
                    <a:pt x="16388" y="12653"/>
                    <a:pt x="14274" y="13006"/>
                  </a:cubicBezTo>
                  <a:cubicBezTo>
                    <a:pt x="14020" y="13049"/>
                    <a:pt x="13957" y="13265"/>
                    <a:pt x="14020" y="13455"/>
                  </a:cubicBezTo>
                  <a:cubicBezTo>
                    <a:pt x="14000" y="13483"/>
                    <a:pt x="13985" y="13512"/>
                    <a:pt x="13973" y="13543"/>
                  </a:cubicBezTo>
                  <a:cubicBezTo>
                    <a:pt x="13215" y="15852"/>
                    <a:pt x="12424" y="18113"/>
                    <a:pt x="11436" y="20331"/>
                  </a:cubicBezTo>
                  <a:cubicBezTo>
                    <a:pt x="10251" y="18385"/>
                    <a:pt x="9122" y="16390"/>
                    <a:pt x="7800" y="14540"/>
                  </a:cubicBezTo>
                  <a:cubicBezTo>
                    <a:pt x="7749" y="14461"/>
                    <a:pt x="7662" y="14415"/>
                    <a:pt x="7569" y="14415"/>
                  </a:cubicBezTo>
                  <a:cubicBezTo>
                    <a:pt x="7562" y="14415"/>
                    <a:pt x="7555" y="14415"/>
                    <a:pt x="7548" y="14416"/>
                  </a:cubicBezTo>
                  <a:cubicBezTo>
                    <a:pt x="7489" y="14352"/>
                    <a:pt x="7408" y="14310"/>
                    <a:pt x="7310" y="14310"/>
                  </a:cubicBezTo>
                  <a:cubicBezTo>
                    <a:pt x="7273" y="14310"/>
                    <a:pt x="7233" y="14316"/>
                    <a:pt x="7191" y="14330"/>
                  </a:cubicBezTo>
                  <a:cubicBezTo>
                    <a:pt x="5233" y="14950"/>
                    <a:pt x="3230" y="15413"/>
                    <a:pt x="1199" y="15713"/>
                  </a:cubicBezTo>
                  <a:cubicBezTo>
                    <a:pt x="2349" y="13876"/>
                    <a:pt x="3661" y="12141"/>
                    <a:pt x="4751" y="10273"/>
                  </a:cubicBezTo>
                  <a:cubicBezTo>
                    <a:pt x="4860" y="10088"/>
                    <a:pt x="4697" y="9892"/>
                    <a:pt x="4521" y="9892"/>
                  </a:cubicBezTo>
                  <a:cubicBezTo>
                    <a:pt x="4514" y="9892"/>
                    <a:pt x="4506" y="9892"/>
                    <a:pt x="4498" y="9893"/>
                  </a:cubicBezTo>
                  <a:cubicBezTo>
                    <a:pt x="3664" y="8055"/>
                    <a:pt x="2818" y="6310"/>
                    <a:pt x="2282" y="4370"/>
                  </a:cubicBezTo>
                  <a:lnTo>
                    <a:pt x="2282" y="4370"/>
                  </a:lnTo>
                  <a:cubicBezTo>
                    <a:pt x="4299" y="5036"/>
                    <a:pt x="6293" y="5762"/>
                    <a:pt x="8264" y="6548"/>
                  </a:cubicBezTo>
                  <a:cubicBezTo>
                    <a:pt x="8315" y="6568"/>
                    <a:pt x="8362" y="6577"/>
                    <a:pt x="8406" y="6577"/>
                  </a:cubicBezTo>
                  <a:cubicBezTo>
                    <a:pt x="8594" y="6577"/>
                    <a:pt x="8715" y="6407"/>
                    <a:pt x="8727" y="6222"/>
                  </a:cubicBezTo>
                  <a:cubicBezTo>
                    <a:pt x="8762" y="6209"/>
                    <a:pt x="8794" y="6188"/>
                    <a:pt x="8820" y="6160"/>
                  </a:cubicBezTo>
                  <a:cubicBezTo>
                    <a:pt x="10326" y="4529"/>
                    <a:pt x="11695" y="2518"/>
                    <a:pt x="13461" y="1154"/>
                  </a:cubicBezTo>
                  <a:cubicBezTo>
                    <a:pt x="13593" y="846"/>
                    <a:pt x="13682" y="692"/>
                    <a:pt x="13728" y="692"/>
                  </a:cubicBezTo>
                  <a:close/>
                  <a:moveTo>
                    <a:pt x="36737" y="13239"/>
                  </a:moveTo>
                  <a:lnTo>
                    <a:pt x="34992" y="16448"/>
                  </a:lnTo>
                  <a:cubicBezTo>
                    <a:pt x="34883" y="16649"/>
                    <a:pt x="34972" y="16943"/>
                    <a:pt x="35216" y="16996"/>
                  </a:cubicBezTo>
                  <a:cubicBezTo>
                    <a:pt x="36545" y="17286"/>
                    <a:pt x="37881" y="17503"/>
                    <a:pt x="39229" y="17662"/>
                  </a:cubicBezTo>
                  <a:cubicBezTo>
                    <a:pt x="38268" y="18797"/>
                    <a:pt x="37383" y="19995"/>
                    <a:pt x="36577" y="21246"/>
                  </a:cubicBezTo>
                  <a:cubicBezTo>
                    <a:pt x="36456" y="21438"/>
                    <a:pt x="36570" y="21737"/>
                    <a:pt x="36796" y="21784"/>
                  </a:cubicBezTo>
                  <a:cubicBezTo>
                    <a:pt x="37740" y="21982"/>
                    <a:pt x="38682" y="22179"/>
                    <a:pt x="39625" y="22375"/>
                  </a:cubicBezTo>
                  <a:cubicBezTo>
                    <a:pt x="38996" y="22884"/>
                    <a:pt x="38365" y="23394"/>
                    <a:pt x="37732" y="23902"/>
                  </a:cubicBezTo>
                  <a:cubicBezTo>
                    <a:pt x="37513" y="24077"/>
                    <a:pt x="37660" y="24415"/>
                    <a:pt x="37888" y="24489"/>
                  </a:cubicBezTo>
                  <a:lnTo>
                    <a:pt x="40239" y="25247"/>
                  </a:lnTo>
                  <a:cubicBezTo>
                    <a:pt x="37347" y="26540"/>
                    <a:pt x="34207" y="27181"/>
                    <a:pt x="31059" y="27181"/>
                  </a:cubicBezTo>
                  <a:cubicBezTo>
                    <a:pt x="28900" y="27181"/>
                    <a:pt x="26736" y="26879"/>
                    <a:pt x="24645" y="26279"/>
                  </a:cubicBezTo>
                  <a:cubicBezTo>
                    <a:pt x="19744" y="24873"/>
                    <a:pt x="16160" y="22005"/>
                    <a:pt x="13325" y="17852"/>
                  </a:cubicBezTo>
                  <a:cubicBezTo>
                    <a:pt x="13852" y="16505"/>
                    <a:pt x="14320" y="15134"/>
                    <a:pt x="14691" y="13740"/>
                  </a:cubicBezTo>
                  <a:cubicBezTo>
                    <a:pt x="14694" y="13729"/>
                    <a:pt x="14691" y="13722"/>
                    <a:pt x="14693" y="13709"/>
                  </a:cubicBezTo>
                  <a:cubicBezTo>
                    <a:pt x="15144" y="13634"/>
                    <a:pt x="15590" y="13536"/>
                    <a:pt x="16031" y="13426"/>
                  </a:cubicBezTo>
                  <a:cubicBezTo>
                    <a:pt x="16053" y="13452"/>
                    <a:pt x="16079" y="13475"/>
                    <a:pt x="16109" y="13490"/>
                  </a:cubicBezTo>
                  <a:cubicBezTo>
                    <a:pt x="19181" y="15158"/>
                    <a:pt x="22603" y="15957"/>
                    <a:pt x="26032" y="15957"/>
                  </a:cubicBezTo>
                  <a:cubicBezTo>
                    <a:pt x="29738" y="15957"/>
                    <a:pt x="33452" y="15023"/>
                    <a:pt x="36737" y="13239"/>
                  </a:cubicBezTo>
                  <a:close/>
                  <a:moveTo>
                    <a:pt x="13872" y="0"/>
                  </a:moveTo>
                  <a:cubicBezTo>
                    <a:pt x="13071" y="0"/>
                    <a:pt x="12066" y="1484"/>
                    <a:pt x="11637" y="1932"/>
                  </a:cubicBezTo>
                  <a:cubicBezTo>
                    <a:pt x="10484" y="3137"/>
                    <a:pt x="9367" y="4399"/>
                    <a:pt x="8438" y="5787"/>
                  </a:cubicBezTo>
                  <a:cubicBezTo>
                    <a:pt x="6263" y="4917"/>
                    <a:pt x="4062" y="4123"/>
                    <a:pt x="1833" y="3406"/>
                  </a:cubicBezTo>
                  <a:cubicBezTo>
                    <a:pt x="1795" y="3394"/>
                    <a:pt x="1758" y="3388"/>
                    <a:pt x="1722" y="3388"/>
                  </a:cubicBezTo>
                  <a:cubicBezTo>
                    <a:pt x="1482" y="3388"/>
                    <a:pt x="1303" y="3644"/>
                    <a:pt x="1359" y="3881"/>
                  </a:cubicBezTo>
                  <a:cubicBezTo>
                    <a:pt x="1869" y="6105"/>
                    <a:pt x="2663" y="8435"/>
                    <a:pt x="4077" y="10260"/>
                  </a:cubicBezTo>
                  <a:cubicBezTo>
                    <a:pt x="2513" y="11959"/>
                    <a:pt x="1296" y="14042"/>
                    <a:pt x="127" y="16013"/>
                  </a:cubicBezTo>
                  <a:cubicBezTo>
                    <a:pt x="0" y="16226"/>
                    <a:pt x="144" y="16584"/>
                    <a:pt x="413" y="16584"/>
                  </a:cubicBezTo>
                  <a:cubicBezTo>
                    <a:pt x="426" y="16584"/>
                    <a:pt x="440" y="16583"/>
                    <a:pt x="453" y="16581"/>
                  </a:cubicBezTo>
                  <a:cubicBezTo>
                    <a:pt x="2817" y="16281"/>
                    <a:pt x="5122" y="15783"/>
                    <a:pt x="7393" y="15066"/>
                  </a:cubicBezTo>
                  <a:cubicBezTo>
                    <a:pt x="7408" y="15060"/>
                    <a:pt x="7424" y="15053"/>
                    <a:pt x="7440" y="15045"/>
                  </a:cubicBezTo>
                  <a:cubicBezTo>
                    <a:pt x="8516" y="17226"/>
                    <a:pt x="9874" y="19281"/>
                    <a:pt x="11155" y="21346"/>
                  </a:cubicBezTo>
                  <a:cubicBezTo>
                    <a:pt x="11228" y="21465"/>
                    <a:pt x="11371" y="21534"/>
                    <a:pt x="11510" y="21534"/>
                  </a:cubicBezTo>
                  <a:cubicBezTo>
                    <a:pt x="11637" y="21534"/>
                    <a:pt x="11760" y="21477"/>
                    <a:pt x="11821" y="21346"/>
                  </a:cubicBezTo>
                  <a:cubicBezTo>
                    <a:pt x="12263" y="20396"/>
                    <a:pt x="12688" y="19435"/>
                    <a:pt x="13083" y="18460"/>
                  </a:cubicBezTo>
                  <a:cubicBezTo>
                    <a:pt x="15105" y="22773"/>
                    <a:pt x="19788" y="25596"/>
                    <a:pt x="24191" y="26910"/>
                  </a:cubicBezTo>
                  <a:cubicBezTo>
                    <a:pt x="26436" y="27580"/>
                    <a:pt x="28786" y="27923"/>
                    <a:pt x="31134" y="27923"/>
                  </a:cubicBezTo>
                  <a:cubicBezTo>
                    <a:pt x="34632" y="27923"/>
                    <a:pt x="38126" y="27161"/>
                    <a:pt x="41255" y="25581"/>
                  </a:cubicBezTo>
                  <a:cubicBezTo>
                    <a:pt x="41578" y="25420"/>
                    <a:pt x="41434" y="25017"/>
                    <a:pt x="41158" y="24931"/>
                  </a:cubicBezTo>
                  <a:cubicBezTo>
                    <a:pt x="41119" y="24843"/>
                    <a:pt x="41042" y="24777"/>
                    <a:pt x="40949" y="24749"/>
                  </a:cubicBezTo>
                  <a:cubicBezTo>
                    <a:pt x="40201" y="24506"/>
                    <a:pt x="39454" y="24261"/>
                    <a:pt x="38706" y="24017"/>
                  </a:cubicBezTo>
                  <a:cubicBezTo>
                    <a:pt x="39370" y="23489"/>
                    <a:pt x="40031" y="22960"/>
                    <a:pt x="40694" y="22433"/>
                  </a:cubicBezTo>
                  <a:cubicBezTo>
                    <a:pt x="40906" y="22265"/>
                    <a:pt x="40783" y="21884"/>
                    <a:pt x="40537" y="21831"/>
                  </a:cubicBezTo>
                  <a:cubicBezTo>
                    <a:pt x="39523" y="21614"/>
                    <a:pt x="38510" y="21400"/>
                    <a:pt x="37496" y="21187"/>
                  </a:cubicBezTo>
                  <a:cubicBezTo>
                    <a:pt x="38322" y="19943"/>
                    <a:pt x="39230" y="18758"/>
                    <a:pt x="40215" y="17638"/>
                  </a:cubicBezTo>
                  <a:cubicBezTo>
                    <a:pt x="40440" y="17384"/>
                    <a:pt x="40275" y="17039"/>
                    <a:pt x="39955" y="17005"/>
                  </a:cubicBezTo>
                  <a:cubicBezTo>
                    <a:pt x="38588" y="16865"/>
                    <a:pt x="37230" y="16652"/>
                    <a:pt x="35885" y="16371"/>
                  </a:cubicBezTo>
                  <a:lnTo>
                    <a:pt x="38040" y="12423"/>
                  </a:lnTo>
                  <a:cubicBezTo>
                    <a:pt x="38183" y="12164"/>
                    <a:pt x="37973" y="11850"/>
                    <a:pt x="37712" y="11850"/>
                  </a:cubicBezTo>
                  <a:cubicBezTo>
                    <a:pt x="37651" y="11850"/>
                    <a:pt x="37587" y="11867"/>
                    <a:pt x="37524" y="11907"/>
                  </a:cubicBezTo>
                  <a:cubicBezTo>
                    <a:pt x="33998" y="14105"/>
                    <a:pt x="30027" y="15171"/>
                    <a:pt x="26030" y="15171"/>
                  </a:cubicBezTo>
                  <a:cubicBezTo>
                    <a:pt x="22887" y="15171"/>
                    <a:pt x="19729" y="14512"/>
                    <a:pt x="16760" y="13227"/>
                  </a:cubicBezTo>
                  <a:cubicBezTo>
                    <a:pt x="18348" y="12755"/>
                    <a:pt x="19863" y="12065"/>
                    <a:pt x="21260" y="11175"/>
                  </a:cubicBezTo>
                  <a:cubicBezTo>
                    <a:pt x="21559" y="10985"/>
                    <a:pt x="21473" y="10590"/>
                    <a:pt x="21168" y="10470"/>
                  </a:cubicBezTo>
                  <a:cubicBezTo>
                    <a:pt x="19019" y="9628"/>
                    <a:pt x="16872" y="8678"/>
                    <a:pt x="14659" y="8020"/>
                  </a:cubicBezTo>
                  <a:cubicBezTo>
                    <a:pt x="14663" y="8000"/>
                    <a:pt x="14667" y="7981"/>
                    <a:pt x="14668" y="7961"/>
                  </a:cubicBezTo>
                  <a:cubicBezTo>
                    <a:pt x="14630" y="5946"/>
                    <a:pt x="14573" y="3929"/>
                    <a:pt x="14523" y="1913"/>
                  </a:cubicBezTo>
                  <a:cubicBezTo>
                    <a:pt x="14509" y="1389"/>
                    <a:pt x="14751" y="187"/>
                    <a:pt x="14008" y="16"/>
                  </a:cubicBezTo>
                  <a:cubicBezTo>
                    <a:pt x="13964" y="5"/>
                    <a:pt x="13918" y="0"/>
                    <a:pt x="1387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3"/>
            <p:cNvSpPr/>
            <p:nvPr/>
          </p:nvSpPr>
          <p:spPr>
            <a:xfrm>
              <a:off x="8408507" y="4803526"/>
              <a:ext cx="134587" cy="42888"/>
            </a:xfrm>
            <a:custGeom>
              <a:avLst/>
              <a:gdLst/>
              <a:ahLst/>
              <a:cxnLst/>
              <a:rect l="l" t="t" r="r" b="b"/>
              <a:pathLst>
                <a:path w="4067" h="1296" extrusionOk="0">
                  <a:moveTo>
                    <a:pt x="3798" y="0"/>
                  </a:moveTo>
                  <a:cubicBezTo>
                    <a:pt x="3757" y="0"/>
                    <a:pt x="3712" y="16"/>
                    <a:pt x="3668" y="52"/>
                  </a:cubicBezTo>
                  <a:cubicBezTo>
                    <a:pt x="2871" y="709"/>
                    <a:pt x="1897" y="1038"/>
                    <a:pt x="888" y="1038"/>
                  </a:cubicBezTo>
                  <a:cubicBezTo>
                    <a:pt x="663" y="1038"/>
                    <a:pt x="437" y="1022"/>
                    <a:pt x="211" y="989"/>
                  </a:cubicBezTo>
                  <a:cubicBezTo>
                    <a:pt x="205" y="988"/>
                    <a:pt x="198" y="988"/>
                    <a:pt x="191" y="988"/>
                  </a:cubicBezTo>
                  <a:cubicBezTo>
                    <a:pt x="56" y="988"/>
                    <a:pt x="1" y="1196"/>
                    <a:pt x="148" y="1221"/>
                  </a:cubicBezTo>
                  <a:cubicBezTo>
                    <a:pt x="438" y="1271"/>
                    <a:pt x="726" y="1296"/>
                    <a:pt x="1010" y="1296"/>
                  </a:cubicBezTo>
                  <a:cubicBezTo>
                    <a:pt x="2042" y="1296"/>
                    <a:pt x="3026" y="968"/>
                    <a:pt x="3895" y="345"/>
                  </a:cubicBezTo>
                  <a:cubicBezTo>
                    <a:pt x="4067" y="221"/>
                    <a:pt x="3956" y="0"/>
                    <a:pt x="379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3"/>
            <p:cNvSpPr/>
            <p:nvPr/>
          </p:nvSpPr>
          <p:spPr>
            <a:xfrm>
              <a:off x="8480218" y="4767819"/>
              <a:ext cx="105400" cy="27963"/>
            </a:xfrm>
            <a:custGeom>
              <a:avLst/>
              <a:gdLst/>
              <a:ahLst/>
              <a:cxnLst/>
              <a:rect l="l" t="t" r="r" b="b"/>
              <a:pathLst>
                <a:path w="3185" h="845" extrusionOk="0">
                  <a:moveTo>
                    <a:pt x="2927" y="1"/>
                  </a:moveTo>
                  <a:cubicBezTo>
                    <a:pt x="2896" y="1"/>
                    <a:pt x="2863" y="10"/>
                    <a:pt x="2829" y="30"/>
                  </a:cubicBezTo>
                  <a:cubicBezTo>
                    <a:pt x="2310" y="340"/>
                    <a:pt x="1785" y="505"/>
                    <a:pt x="1239" y="505"/>
                  </a:cubicBezTo>
                  <a:cubicBezTo>
                    <a:pt x="914" y="505"/>
                    <a:pt x="581" y="446"/>
                    <a:pt x="237" y="324"/>
                  </a:cubicBezTo>
                  <a:cubicBezTo>
                    <a:pt x="224" y="319"/>
                    <a:pt x="210" y="317"/>
                    <a:pt x="197" y="317"/>
                  </a:cubicBezTo>
                  <a:cubicBezTo>
                    <a:pt x="74" y="317"/>
                    <a:pt x="0" y="520"/>
                    <a:pt x="130" y="577"/>
                  </a:cubicBezTo>
                  <a:cubicBezTo>
                    <a:pt x="530" y="752"/>
                    <a:pt x="967" y="844"/>
                    <a:pt x="1403" y="844"/>
                  </a:cubicBezTo>
                  <a:cubicBezTo>
                    <a:pt x="1973" y="844"/>
                    <a:pt x="2540" y="687"/>
                    <a:pt x="3019" y="356"/>
                  </a:cubicBezTo>
                  <a:cubicBezTo>
                    <a:pt x="3185" y="242"/>
                    <a:pt x="3087" y="1"/>
                    <a:pt x="292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1" name="Google Shape;551;p23"/>
          <p:cNvGrpSpPr/>
          <p:nvPr/>
        </p:nvGrpSpPr>
        <p:grpSpPr>
          <a:xfrm>
            <a:off x="8490510" y="1991557"/>
            <a:ext cx="536463" cy="705466"/>
            <a:chOff x="8490510" y="1991557"/>
            <a:chExt cx="536463" cy="705466"/>
          </a:xfrm>
        </p:grpSpPr>
        <p:grpSp>
          <p:nvGrpSpPr>
            <p:cNvPr id="552" name="Google Shape;552;p23"/>
            <p:cNvGrpSpPr/>
            <p:nvPr/>
          </p:nvGrpSpPr>
          <p:grpSpPr>
            <a:xfrm>
              <a:off x="8490510" y="1991557"/>
              <a:ext cx="536463" cy="576273"/>
              <a:chOff x="8490510" y="1991557"/>
              <a:chExt cx="536463" cy="576273"/>
            </a:xfrm>
          </p:grpSpPr>
          <p:sp>
            <p:nvSpPr>
              <p:cNvPr id="553" name="Google Shape;553;p23"/>
              <p:cNvSpPr/>
              <p:nvPr/>
            </p:nvSpPr>
            <p:spPr>
              <a:xfrm>
                <a:off x="8490510" y="1991557"/>
                <a:ext cx="536463" cy="576273"/>
              </a:xfrm>
              <a:custGeom>
                <a:avLst/>
                <a:gdLst/>
                <a:ahLst/>
                <a:cxnLst/>
                <a:rect l="l" t="t" r="r" b="b"/>
                <a:pathLst>
                  <a:path w="16211" h="17414" extrusionOk="0">
                    <a:moveTo>
                      <a:pt x="3146" y="1048"/>
                    </a:moveTo>
                    <a:cubicBezTo>
                      <a:pt x="3765" y="1048"/>
                      <a:pt x="4373" y="1475"/>
                      <a:pt x="5168" y="1973"/>
                    </a:cubicBezTo>
                    <a:cubicBezTo>
                      <a:pt x="6293" y="2678"/>
                      <a:pt x="7408" y="3402"/>
                      <a:pt x="8513" y="4144"/>
                    </a:cubicBezTo>
                    <a:cubicBezTo>
                      <a:pt x="10784" y="5669"/>
                      <a:pt x="13002" y="7269"/>
                      <a:pt x="15167" y="8945"/>
                    </a:cubicBezTo>
                    <a:cubicBezTo>
                      <a:pt x="14621" y="9412"/>
                      <a:pt x="13754" y="10270"/>
                      <a:pt x="13189" y="10271"/>
                    </a:cubicBezTo>
                    <a:cubicBezTo>
                      <a:pt x="13188" y="10271"/>
                      <a:pt x="13188" y="10271"/>
                      <a:pt x="13187" y="10271"/>
                    </a:cubicBezTo>
                    <a:cubicBezTo>
                      <a:pt x="12599" y="10271"/>
                      <a:pt x="11653" y="9291"/>
                      <a:pt x="11147" y="8939"/>
                    </a:cubicBezTo>
                    <a:cubicBezTo>
                      <a:pt x="10722" y="8644"/>
                      <a:pt x="10464" y="8485"/>
                      <a:pt x="10203" y="8485"/>
                    </a:cubicBezTo>
                    <a:cubicBezTo>
                      <a:pt x="9970" y="8485"/>
                      <a:pt x="9735" y="8612"/>
                      <a:pt x="9378" y="8882"/>
                    </a:cubicBezTo>
                    <a:cubicBezTo>
                      <a:pt x="8592" y="9478"/>
                      <a:pt x="7097" y="10340"/>
                      <a:pt x="7058" y="11466"/>
                    </a:cubicBezTo>
                    <a:cubicBezTo>
                      <a:pt x="7021" y="12486"/>
                      <a:pt x="8018" y="13808"/>
                      <a:pt x="8601" y="14688"/>
                    </a:cubicBezTo>
                    <a:cubicBezTo>
                      <a:pt x="8588" y="14693"/>
                      <a:pt x="8575" y="14699"/>
                      <a:pt x="8563" y="14705"/>
                    </a:cubicBezTo>
                    <a:cubicBezTo>
                      <a:pt x="8087" y="15045"/>
                      <a:pt x="7629" y="15411"/>
                      <a:pt x="7168" y="15768"/>
                    </a:cubicBezTo>
                    <a:cubicBezTo>
                      <a:pt x="6790" y="16061"/>
                      <a:pt x="6290" y="16346"/>
                      <a:pt x="5990" y="16732"/>
                    </a:cubicBezTo>
                    <a:cubicBezTo>
                      <a:pt x="5161" y="14280"/>
                      <a:pt x="4143" y="11887"/>
                      <a:pt x="3244" y="9461"/>
                    </a:cubicBezTo>
                    <a:cubicBezTo>
                      <a:pt x="2772" y="8184"/>
                      <a:pt x="2313" y="6903"/>
                      <a:pt x="1869" y="5617"/>
                    </a:cubicBezTo>
                    <a:cubicBezTo>
                      <a:pt x="1380" y="4209"/>
                      <a:pt x="605" y="3084"/>
                      <a:pt x="1686" y="1883"/>
                    </a:cubicBezTo>
                    <a:cubicBezTo>
                      <a:pt x="2231" y="1279"/>
                      <a:pt x="2691" y="1048"/>
                      <a:pt x="3146" y="1048"/>
                    </a:cubicBezTo>
                    <a:close/>
                    <a:moveTo>
                      <a:pt x="3116" y="1"/>
                    </a:moveTo>
                    <a:cubicBezTo>
                      <a:pt x="3115" y="1"/>
                      <a:pt x="3113" y="1"/>
                      <a:pt x="3112" y="1"/>
                    </a:cubicBezTo>
                    <a:cubicBezTo>
                      <a:pt x="1999" y="2"/>
                      <a:pt x="888" y="1563"/>
                      <a:pt x="139" y="2223"/>
                    </a:cubicBezTo>
                    <a:cubicBezTo>
                      <a:pt x="41" y="2309"/>
                      <a:pt x="0" y="2474"/>
                      <a:pt x="40" y="2597"/>
                    </a:cubicBezTo>
                    <a:cubicBezTo>
                      <a:pt x="1663" y="7534"/>
                      <a:pt x="3282" y="12645"/>
                      <a:pt x="5644" y="17289"/>
                    </a:cubicBezTo>
                    <a:cubicBezTo>
                      <a:pt x="5688" y="17377"/>
                      <a:pt x="5766" y="17414"/>
                      <a:pt x="5847" y="17414"/>
                    </a:cubicBezTo>
                    <a:cubicBezTo>
                      <a:pt x="5968" y="17414"/>
                      <a:pt x="6095" y="17330"/>
                      <a:pt x="6119" y="17206"/>
                    </a:cubicBezTo>
                    <a:cubicBezTo>
                      <a:pt x="6644" y="17078"/>
                      <a:pt x="7125" y="16594"/>
                      <a:pt x="7558" y="16275"/>
                    </a:cubicBezTo>
                    <a:cubicBezTo>
                      <a:pt x="8029" y="15928"/>
                      <a:pt x="8503" y="15586"/>
                      <a:pt x="8961" y="15221"/>
                    </a:cubicBezTo>
                    <a:cubicBezTo>
                      <a:pt x="9030" y="15168"/>
                      <a:pt x="9067" y="15084"/>
                      <a:pt x="9059" y="14996"/>
                    </a:cubicBezTo>
                    <a:cubicBezTo>
                      <a:pt x="9183" y="14955"/>
                      <a:pt x="9277" y="14843"/>
                      <a:pt x="9216" y="14693"/>
                    </a:cubicBezTo>
                    <a:cubicBezTo>
                      <a:pt x="8776" y="13600"/>
                      <a:pt x="7819" y="12413"/>
                      <a:pt x="8215" y="11294"/>
                    </a:cubicBezTo>
                    <a:cubicBezTo>
                      <a:pt x="8497" y="10503"/>
                      <a:pt x="8989" y="10043"/>
                      <a:pt x="9700" y="9578"/>
                    </a:cubicBezTo>
                    <a:cubicBezTo>
                      <a:pt x="9940" y="9420"/>
                      <a:pt x="10118" y="9355"/>
                      <a:pt x="10275" y="9355"/>
                    </a:cubicBezTo>
                    <a:cubicBezTo>
                      <a:pt x="10582" y="9355"/>
                      <a:pt x="10804" y="9607"/>
                      <a:pt x="11234" y="9918"/>
                    </a:cubicBezTo>
                    <a:cubicBezTo>
                      <a:pt x="11730" y="10274"/>
                      <a:pt x="12536" y="11123"/>
                      <a:pt x="13169" y="11132"/>
                    </a:cubicBezTo>
                    <a:cubicBezTo>
                      <a:pt x="13173" y="11132"/>
                      <a:pt x="13177" y="11132"/>
                      <a:pt x="13181" y="11132"/>
                    </a:cubicBezTo>
                    <a:cubicBezTo>
                      <a:pt x="14028" y="11132"/>
                      <a:pt x="15135" y="9871"/>
                      <a:pt x="15759" y="9406"/>
                    </a:cubicBezTo>
                    <a:cubicBezTo>
                      <a:pt x="15837" y="9348"/>
                      <a:pt x="15890" y="9264"/>
                      <a:pt x="15909" y="9169"/>
                    </a:cubicBezTo>
                    <a:cubicBezTo>
                      <a:pt x="16109" y="9046"/>
                      <a:pt x="16210" y="8783"/>
                      <a:pt x="15978" y="8602"/>
                    </a:cubicBezTo>
                    <a:cubicBezTo>
                      <a:pt x="12971" y="6277"/>
                      <a:pt x="9877" y="4072"/>
                      <a:pt x="6678" y="2019"/>
                    </a:cubicBezTo>
                    <a:cubicBezTo>
                      <a:pt x="5749" y="1424"/>
                      <a:pt x="4258" y="1"/>
                      <a:pt x="311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3"/>
              <p:cNvSpPr/>
              <p:nvPr/>
            </p:nvSpPr>
            <p:spPr>
              <a:xfrm>
                <a:off x="8614210" y="2115256"/>
                <a:ext cx="152192" cy="171982"/>
              </a:xfrm>
              <a:custGeom>
                <a:avLst/>
                <a:gdLst/>
                <a:ahLst/>
                <a:cxnLst/>
                <a:rect l="l" t="t" r="r" b="b"/>
                <a:pathLst>
                  <a:path w="4599" h="5197" extrusionOk="0">
                    <a:moveTo>
                      <a:pt x="1007" y="1230"/>
                    </a:moveTo>
                    <a:lnTo>
                      <a:pt x="2094" y="1963"/>
                    </a:lnTo>
                    <a:cubicBezTo>
                      <a:pt x="2607" y="2311"/>
                      <a:pt x="3350" y="2660"/>
                      <a:pt x="3837" y="3100"/>
                    </a:cubicBezTo>
                    <a:cubicBezTo>
                      <a:pt x="3413" y="3677"/>
                      <a:pt x="2640" y="4198"/>
                      <a:pt x="2165" y="4686"/>
                    </a:cubicBezTo>
                    <a:cubicBezTo>
                      <a:pt x="1799" y="3513"/>
                      <a:pt x="1347" y="2401"/>
                      <a:pt x="1007" y="1230"/>
                    </a:cubicBezTo>
                    <a:close/>
                    <a:moveTo>
                      <a:pt x="409" y="1"/>
                    </a:moveTo>
                    <a:cubicBezTo>
                      <a:pt x="189" y="1"/>
                      <a:pt x="0" y="249"/>
                      <a:pt x="50" y="478"/>
                    </a:cubicBezTo>
                    <a:cubicBezTo>
                      <a:pt x="377" y="1998"/>
                      <a:pt x="791" y="3706"/>
                      <a:pt x="1610" y="5046"/>
                    </a:cubicBezTo>
                    <a:cubicBezTo>
                      <a:pt x="1674" y="5151"/>
                      <a:pt x="1776" y="5197"/>
                      <a:pt x="1878" y="5197"/>
                    </a:cubicBezTo>
                    <a:cubicBezTo>
                      <a:pt x="1991" y="5197"/>
                      <a:pt x="2105" y="5141"/>
                      <a:pt x="2166" y="5048"/>
                    </a:cubicBezTo>
                    <a:cubicBezTo>
                      <a:pt x="2218" y="5095"/>
                      <a:pt x="2283" y="5119"/>
                      <a:pt x="2349" y="5119"/>
                    </a:cubicBezTo>
                    <a:cubicBezTo>
                      <a:pt x="2410" y="5119"/>
                      <a:pt x="2472" y="5098"/>
                      <a:pt x="2522" y="5055"/>
                    </a:cubicBezTo>
                    <a:cubicBezTo>
                      <a:pt x="3173" y="4532"/>
                      <a:pt x="4096" y="3939"/>
                      <a:pt x="4531" y="3221"/>
                    </a:cubicBezTo>
                    <a:cubicBezTo>
                      <a:pt x="4588" y="3132"/>
                      <a:pt x="4598" y="2985"/>
                      <a:pt x="4533" y="2894"/>
                    </a:cubicBezTo>
                    <a:cubicBezTo>
                      <a:pt x="4133" y="2357"/>
                      <a:pt x="3433" y="2012"/>
                      <a:pt x="2889" y="1635"/>
                    </a:cubicBezTo>
                    <a:cubicBezTo>
                      <a:pt x="2125" y="1107"/>
                      <a:pt x="1358" y="585"/>
                      <a:pt x="592" y="61"/>
                    </a:cubicBezTo>
                    <a:cubicBezTo>
                      <a:pt x="531" y="19"/>
                      <a:pt x="469" y="1"/>
                      <a:pt x="40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5" name="Google Shape;555;p23"/>
            <p:cNvSpPr/>
            <p:nvPr/>
          </p:nvSpPr>
          <p:spPr>
            <a:xfrm>
              <a:off x="8597399" y="2575705"/>
              <a:ext cx="71844" cy="67674"/>
            </a:xfrm>
            <a:custGeom>
              <a:avLst/>
              <a:gdLst/>
              <a:ahLst/>
              <a:cxnLst/>
              <a:rect l="l" t="t" r="r" b="b"/>
              <a:pathLst>
                <a:path w="2171" h="2045" extrusionOk="0">
                  <a:moveTo>
                    <a:pt x="225" y="0"/>
                  </a:moveTo>
                  <a:cubicBezTo>
                    <a:pt x="113" y="0"/>
                    <a:pt x="1" y="122"/>
                    <a:pt x="66" y="257"/>
                  </a:cubicBezTo>
                  <a:cubicBezTo>
                    <a:pt x="424" y="985"/>
                    <a:pt x="1058" y="1699"/>
                    <a:pt x="1815" y="2026"/>
                  </a:cubicBezTo>
                  <a:cubicBezTo>
                    <a:pt x="1844" y="2039"/>
                    <a:pt x="1873" y="2044"/>
                    <a:pt x="1899" y="2044"/>
                  </a:cubicBezTo>
                  <a:cubicBezTo>
                    <a:pt x="2067" y="2044"/>
                    <a:pt x="2171" y="1826"/>
                    <a:pt x="1999" y="1714"/>
                  </a:cubicBezTo>
                  <a:cubicBezTo>
                    <a:pt x="1316" y="1265"/>
                    <a:pt x="775" y="801"/>
                    <a:pt x="362" y="84"/>
                  </a:cubicBezTo>
                  <a:cubicBezTo>
                    <a:pt x="327" y="25"/>
                    <a:pt x="276" y="0"/>
                    <a:pt x="22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3"/>
            <p:cNvSpPr/>
            <p:nvPr/>
          </p:nvSpPr>
          <p:spPr>
            <a:xfrm>
              <a:off x="8587736" y="2657444"/>
              <a:ext cx="91137" cy="39579"/>
            </a:xfrm>
            <a:custGeom>
              <a:avLst/>
              <a:gdLst/>
              <a:ahLst/>
              <a:cxnLst/>
              <a:rect l="l" t="t" r="r" b="b"/>
              <a:pathLst>
                <a:path w="2754" h="1196" extrusionOk="0">
                  <a:moveTo>
                    <a:pt x="250" y="0"/>
                  </a:moveTo>
                  <a:cubicBezTo>
                    <a:pt x="97" y="0"/>
                    <a:pt x="0" y="220"/>
                    <a:pt x="160" y="316"/>
                  </a:cubicBezTo>
                  <a:cubicBezTo>
                    <a:pt x="850" y="723"/>
                    <a:pt x="1617" y="1060"/>
                    <a:pt x="2412" y="1192"/>
                  </a:cubicBezTo>
                  <a:cubicBezTo>
                    <a:pt x="2425" y="1194"/>
                    <a:pt x="2439" y="1195"/>
                    <a:pt x="2451" y="1195"/>
                  </a:cubicBezTo>
                  <a:cubicBezTo>
                    <a:pt x="2669" y="1195"/>
                    <a:pt x="2753" y="876"/>
                    <a:pt x="2518" y="814"/>
                  </a:cubicBezTo>
                  <a:cubicBezTo>
                    <a:pt x="1753" y="612"/>
                    <a:pt x="1036" y="390"/>
                    <a:pt x="333" y="22"/>
                  </a:cubicBezTo>
                  <a:cubicBezTo>
                    <a:pt x="305" y="7"/>
                    <a:pt x="276" y="0"/>
                    <a:pt x="25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7" name="Google Shape;557;p23"/>
          <p:cNvGrpSpPr/>
          <p:nvPr/>
        </p:nvGrpSpPr>
        <p:grpSpPr>
          <a:xfrm>
            <a:off x="6765365" y="2520242"/>
            <a:ext cx="1413745" cy="811560"/>
            <a:chOff x="6765365" y="2520242"/>
            <a:chExt cx="1413745" cy="811560"/>
          </a:xfrm>
        </p:grpSpPr>
        <p:sp>
          <p:nvSpPr>
            <p:cNvPr id="558" name="Google Shape;558;p23"/>
            <p:cNvSpPr/>
            <p:nvPr/>
          </p:nvSpPr>
          <p:spPr>
            <a:xfrm>
              <a:off x="6765365" y="2520242"/>
              <a:ext cx="1413745" cy="811560"/>
            </a:xfrm>
            <a:custGeom>
              <a:avLst/>
              <a:gdLst/>
              <a:ahLst/>
              <a:cxnLst/>
              <a:rect l="l" t="t" r="r" b="b"/>
              <a:pathLst>
                <a:path w="42721" h="24524" extrusionOk="0">
                  <a:moveTo>
                    <a:pt x="38221" y="615"/>
                  </a:moveTo>
                  <a:cubicBezTo>
                    <a:pt x="39552" y="2782"/>
                    <a:pt x="40791" y="4929"/>
                    <a:pt x="41921" y="7207"/>
                  </a:cubicBezTo>
                  <a:cubicBezTo>
                    <a:pt x="41182" y="7583"/>
                    <a:pt x="40437" y="7953"/>
                    <a:pt x="39693" y="8320"/>
                  </a:cubicBezTo>
                  <a:cubicBezTo>
                    <a:pt x="39558" y="8118"/>
                    <a:pt x="39364" y="7933"/>
                    <a:pt x="39197" y="7773"/>
                  </a:cubicBezTo>
                  <a:cubicBezTo>
                    <a:pt x="38975" y="7564"/>
                    <a:pt x="38734" y="7377"/>
                    <a:pt x="38475" y="7213"/>
                  </a:cubicBezTo>
                  <a:cubicBezTo>
                    <a:pt x="38438" y="7189"/>
                    <a:pt x="38402" y="7179"/>
                    <a:pt x="38368" y="7179"/>
                  </a:cubicBezTo>
                  <a:cubicBezTo>
                    <a:pt x="38195" y="7179"/>
                    <a:pt x="38087" y="7446"/>
                    <a:pt x="38267" y="7571"/>
                  </a:cubicBezTo>
                  <a:cubicBezTo>
                    <a:pt x="38500" y="7732"/>
                    <a:pt x="38714" y="7914"/>
                    <a:pt x="38910" y="8120"/>
                  </a:cubicBezTo>
                  <a:cubicBezTo>
                    <a:pt x="39036" y="8250"/>
                    <a:pt x="39137" y="8400"/>
                    <a:pt x="39246" y="8542"/>
                  </a:cubicBezTo>
                  <a:cubicBezTo>
                    <a:pt x="38393" y="8962"/>
                    <a:pt x="37536" y="9378"/>
                    <a:pt x="36680" y="9790"/>
                  </a:cubicBezTo>
                  <a:cubicBezTo>
                    <a:pt x="36567" y="9653"/>
                    <a:pt x="36441" y="9522"/>
                    <a:pt x="36327" y="9391"/>
                  </a:cubicBezTo>
                  <a:cubicBezTo>
                    <a:pt x="36127" y="9166"/>
                    <a:pt x="35930" y="8939"/>
                    <a:pt x="35720" y="8723"/>
                  </a:cubicBezTo>
                  <a:cubicBezTo>
                    <a:pt x="35681" y="8682"/>
                    <a:pt x="35633" y="8665"/>
                    <a:pt x="35585" y="8665"/>
                  </a:cubicBezTo>
                  <a:cubicBezTo>
                    <a:pt x="35437" y="8665"/>
                    <a:pt x="35288" y="8827"/>
                    <a:pt x="35395" y="8973"/>
                  </a:cubicBezTo>
                  <a:cubicBezTo>
                    <a:pt x="35565" y="9204"/>
                    <a:pt x="35745" y="9427"/>
                    <a:pt x="35925" y="9651"/>
                  </a:cubicBezTo>
                  <a:cubicBezTo>
                    <a:pt x="36020" y="9767"/>
                    <a:pt x="36112" y="9895"/>
                    <a:pt x="36209" y="10016"/>
                  </a:cubicBezTo>
                  <a:cubicBezTo>
                    <a:pt x="35532" y="10340"/>
                    <a:pt x="34856" y="10670"/>
                    <a:pt x="34176" y="10988"/>
                  </a:cubicBezTo>
                  <a:cubicBezTo>
                    <a:pt x="34086" y="10797"/>
                    <a:pt x="33937" y="10618"/>
                    <a:pt x="33810" y="10464"/>
                  </a:cubicBezTo>
                  <a:cubicBezTo>
                    <a:pt x="33623" y="10244"/>
                    <a:pt x="33407" y="10049"/>
                    <a:pt x="33168" y="9888"/>
                  </a:cubicBezTo>
                  <a:cubicBezTo>
                    <a:pt x="33138" y="9868"/>
                    <a:pt x="33107" y="9858"/>
                    <a:pt x="33077" y="9858"/>
                  </a:cubicBezTo>
                  <a:cubicBezTo>
                    <a:pt x="32932" y="9858"/>
                    <a:pt x="32810" y="10066"/>
                    <a:pt x="32942" y="10183"/>
                  </a:cubicBezTo>
                  <a:cubicBezTo>
                    <a:pt x="33139" y="10357"/>
                    <a:pt x="33326" y="10552"/>
                    <a:pt x="33479" y="10769"/>
                  </a:cubicBezTo>
                  <a:cubicBezTo>
                    <a:pt x="33574" y="10905"/>
                    <a:pt x="33646" y="11056"/>
                    <a:pt x="33727" y="11200"/>
                  </a:cubicBezTo>
                  <a:cubicBezTo>
                    <a:pt x="32913" y="11581"/>
                    <a:pt x="32096" y="11961"/>
                    <a:pt x="31278" y="12336"/>
                  </a:cubicBezTo>
                  <a:cubicBezTo>
                    <a:pt x="31133" y="12163"/>
                    <a:pt x="30955" y="12013"/>
                    <a:pt x="30796" y="11855"/>
                  </a:cubicBezTo>
                  <a:lnTo>
                    <a:pt x="30186" y="11255"/>
                  </a:lnTo>
                  <a:cubicBezTo>
                    <a:pt x="30153" y="11222"/>
                    <a:pt x="30117" y="11208"/>
                    <a:pt x="30082" y="11208"/>
                  </a:cubicBezTo>
                  <a:cubicBezTo>
                    <a:pt x="29970" y="11208"/>
                    <a:pt x="29877" y="11355"/>
                    <a:pt x="29970" y="11469"/>
                  </a:cubicBezTo>
                  <a:lnTo>
                    <a:pt x="30488" y="12096"/>
                  </a:lnTo>
                  <a:cubicBezTo>
                    <a:pt x="30603" y="12235"/>
                    <a:pt x="30715" y="12394"/>
                    <a:pt x="30839" y="12537"/>
                  </a:cubicBezTo>
                  <a:cubicBezTo>
                    <a:pt x="29954" y="12941"/>
                    <a:pt x="29067" y="13345"/>
                    <a:pt x="28180" y="13747"/>
                  </a:cubicBezTo>
                  <a:cubicBezTo>
                    <a:pt x="28178" y="13745"/>
                    <a:pt x="28178" y="13742"/>
                    <a:pt x="28177" y="13740"/>
                  </a:cubicBezTo>
                  <a:cubicBezTo>
                    <a:pt x="28045" y="13578"/>
                    <a:pt x="27881" y="13433"/>
                    <a:pt x="27737" y="13281"/>
                  </a:cubicBezTo>
                  <a:cubicBezTo>
                    <a:pt x="27592" y="13131"/>
                    <a:pt x="27448" y="12969"/>
                    <a:pt x="27292" y="12826"/>
                  </a:cubicBezTo>
                  <a:cubicBezTo>
                    <a:pt x="27260" y="12797"/>
                    <a:pt x="27222" y="12784"/>
                    <a:pt x="27185" y="12784"/>
                  </a:cubicBezTo>
                  <a:cubicBezTo>
                    <a:pt x="27071" y="12784"/>
                    <a:pt x="26961" y="12900"/>
                    <a:pt x="27041" y="13019"/>
                  </a:cubicBezTo>
                  <a:cubicBezTo>
                    <a:pt x="27165" y="13204"/>
                    <a:pt x="27310" y="13377"/>
                    <a:pt x="27446" y="13554"/>
                  </a:cubicBezTo>
                  <a:cubicBezTo>
                    <a:pt x="27544" y="13682"/>
                    <a:pt x="27641" y="13815"/>
                    <a:pt x="27742" y="13943"/>
                  </a:cubicBezTo>
                  <a:cubicBezTo>
                    <a:pt x="26967" y="14290"/>
                    <a:pt x="26190" y="14641"/>
                    <a:pt x="25414" y="14986"/>
                  </a:cubicBezTo>
                  <a:cubicBezTo>
                    <a:pt x="25435" y="14906"/>
                    <a:pt x="25417" y="14822"/>
                    <a:pt x="25365" y="14759"/>
                  </a:cubicBezTo>
                  <a:cubicBezTo>
                    <a:pt x="25226" y="14584"/>
                    <a:pt x="25048" y="14430"/>
                    <a:pt x="24890" y="14269"/>
                  </a:cubicBezTo>
                  <a:cubicBezTo>
                    <a:pt x="24734" y="14108"/>
                    <a:pt x="24581" y="13933"/>
                    <a:pt x="24409" y="13785"/>
                  </a:cubicBezTo>
                  <a:cubicBezTo>
                    <a:pt x="24377" y="13756"/>
                    <a:pt x="24338" y="13744"/>
                    <a:pt x="24300" y="13744"/>
                  </a:cubicBezTo>
                  <a:cubicBezTo>
                    <a:pt x="24184" y="13744"/>
                    <a:pt x="24074" y="13858"/>
                    <a:pt x="24153" y="13982"/>
                  </a:cubicBezTo>
                  <a:cubicBezTo>
                    <a:pt x="24282" y="14182"/>
                    <a:pt x="24441" y="14365"/>
                    <a:pt x="24585" y="14555"/>
                  </a:cubicBezTo>
                  <a:cubicBezTo>
                    <a:pt x="24726" y="14739"/>
                    <a:pt x="24856" y="14941"/>
                    <a:pt x="25014" y="15110"/>
                  </a:cubicBezTo>
                  <a:cubicBezTo>
                    <a:pt x="25028" y="15122"/>
                    <a:pt x="25043" y="15133"/>
                    <a:pt x="25059" y="15142"/>
                  </a:cubicBezTo>
                  <a:cubicBezTo>
                    <a:pt x="24104" y="15563"/>
                    <a:pt x="23149" y="15981"/>
                    <a:pt x="22192" y="16396"/>
                  </a:cubicBezTo>
                  <a:cubicBezTo>
                    <a:pt x="21976" y="16039"/>
                    <a:pt x="21686" y="15712"/>
                    <a:pt x="21438" y="15378"/>
                  </a:cubicBezTo>
                  <a:cubicBezTo>
                    <a:pt x="21392" y="15315"/>
                    <a:pt x="21327" y="15289"/>
                    <a:pt x="21265" y="15289"/>
                  </a:cubicBezTo>
                  <a:cubicBezTo>
                    <a:pt x="21120" y="15289"/>
                    <a:pt x="20983" y="15428"/>
                    <a:pt x="21086" y="15584"/>
                  </a:cubicBezTo>
                  <a:cubicBezTo>
                    <a:pt x="21303" y="15915"/>
                    <a:pt x="21507" y="16269"/>
                    <a:pt x="21747" y="16588"/>
                  </a:cubicBezTo>
                  <a:cubicBezTo>
                    <a:pt x="20968" y="16925"/>
                    <a:pt x="20190" y="17258"/>
                    <a:pt x="19412" y="17594"/>
                  </a:cubicBezTo>
                  <a:cubicBezTo>
                    <a:pt x="19404" y="17563"/>
                    <a:pt x="19390" y="17534"/>
                    <a:pt x="19372" y="17510"/>
                  </a:cubicBezTo>
                  <a:cubicBezTo>
                    <a:pt x="19236" y="17343"/>
                    <a:pt x="19038" y="17228"/>
                    <a:pt x="18885" y="17073"/>
                  </a:cubicBezTo>
                  <a:cubicBezTo>
                    <a:pt x="18730" y="16915"/>
                    <a:pt x="18592" y="16741"/>
                    <a:pt x="18474" y="16552"/>
                  </a:cubicBezTo>
                  <a:cubicBezTo>
                    <a:pt x="18429" y="16481"/>
                    <a:pt x="18364" y="16451"/>
                    <a:pt x="18299" y="16451"/>
                  </a:cubicBezTo>
                  <a:cubicBezTo>
                    <a:pt x="18154" y="16451"/>
                    <a:pt x="18010" y="16602"/>
                    <a:pt x="18104" y="16770"/>
                  </a:cubicBezTo>
                  <a:cubicBezTo>
                    <a:pt x="18300" y="17119"/>
                    <a:pt x="18609" y="17565"/>
                    <a:pt x="18989" y="17773"/>
                  </a:cubicBezTo>
                  <a:cubicBezTo>
                    <a:pt x="18160" y="18127"/>
                    <a:pt x="17332" y="18479"/>
                    <a:pt x="16503" y="18831"/>
                  </a:cubicBezTo>
                  <a:cubicBezTo>
                    <a:pt x="16499" y="18827"/>
                    <a:pt x="16499" y="18822"/>
                    <a:pt x="16494" y="18818"/>
                  </a:cubicBezTo>
                  <a:cubicBezTo>
                    <a:pt x="16353" y="18657"/>
                    <a:pt x="16180" y="18524"/>
                    <a:pt x="16036" y="18364"/>
                  </a:cubicBezTo>
                  <a:cubicBezTo>
                    <a:pt x="15894" y="18203"/>
                    <a:pt x="15768" y="18030"/>
                    <a:pt x="15636" y="17863"/>
                  </a:cubicBezTo>
                  <a:cubicBezTo>
                    <a:pt x="15601" y="17819"/>
                    <a:pt x="15558" y="17800"/>
                    <a:pt x="15516" y="17800"/>
                  </a:cubicBezTo>
                  <a:cubicBezTo>
                    <a:pt x="15394" y="17800"/>
                    <a:pt x="15276" y="17957"/>
                    <a:pt x="15342" y="18090"/>
                  </a:cubicBezTo>
                  <a:cubicBezTo>
                    <a:pt x="15502" y="18413"/>
                    <a:pt x="15753" y="18767"/>
                    <a:pt x="16033" y="19029"/>
                  </a:cubicBezTo>
                  <a:cubicBezTo>
                    <a:pt x="15426" y="19286"/>
                    <a:pt x="14818" y="19542"/>
                    <a:pt x="14212" y="19799"/>
                  </a:cubicBezTo>
                  <a:cubicBezTo>
                    <a:pt x="14120" y="19622"/>
                    <a:pt x="13982" y="19455"/>
                    <a:pt x="13860" y="19314"/>
                  </a:cubicBezTo>
                  <a:cubicBezTo>
                    <a:pt x="13676" y="19103"/>
                    <a:pt x="13458" y="18923"/>
                    <a:pt x="13218" y="18782"/>
                  </a:cubicBezTo>
                  <a:cubicBezTo>
                    <a:pt x="13200" y="18772"/>
                    <a:pt x="13182" y="18768"/>
                    <a:pt x="13164" y="18768"/>
                  </a:cubicBezTo>
                  <a:cubicBezTo>
                    <a:pt x="13070" y="18768"/>
                    <a:pt x="12989" y="18893"/>
                    <a:pt x="13075" y="18968"/>
                  </a:cubicBezTo>
                  <a:cubicBezTo>
                    <a:pt x="13267" y="19132"/>
                    <a:pt x="13446" y="19312"/>
                    <a:pt x="13587" y="19524"/>
                  </a:cubicBezTo>
                  <a:cubicBezTo>
                    <a:pt x="13682" y="19663"/>
                    <a:pt x="13740" y="19818"/>
                    <a:pt x="13809" y="19968"/>
                  </a:cubicBezTo>
                  <a:cubicBezTo>
                    <a:pt x="13106" y="20263"/>
                    <a:pt x="12403" y="20558"/>
                    <a:pt x="11699" y="20853"/>
                  </a:cubicBezTo>
                  <a:cubicBezTo>
                    <a:pt x="11699" y="20852"/>
                    <a:pt x="11697" y="20850"/>
                    <a:pt x="11696" y="20849"/>
                  </a:cubicBezTo>
                  <a:cubicBezTo>
                    <a:pt x="11333" y="20446"/>
                    <a:pt x="11011" y="20055"/>
                    <a:pt x="10763" y="19568"/>
                  </a:cubicBezTo>
                  <a:cubicBezTo>
                    <a:pt x="10728" y="19500"/>
                    <a:pt x="10664" y="19471"/>
                    <a:pt x="10599" y="19471"/>
                  </a:cubicBezTo>
                  <a:cubicBezTo>
                    <a:pt x="10470" y="19471"/>
                    <a:pt x="10333" y="19582"/>
                    <a:pt x="10391" y="19726"/>
                  </a:cubicBezTo>
                  <a:cubicBezTo>
                    <a:pt x="10582" y="20202"/>
                    <a:pt x="10858" y="20679"/>
                    <a:pt x="11222" y="21052"/>
                  </a:cubicBezTo>
                  <a:cubicBezTo>
                    <a:pt x="10389" y="21400"/>
                    <a:pt x="9557" y="21748"/>
                    <a:pt x="8726" y="22094"/>
                  </a:cubicBezTo>
                  <a:cubicBezTo>
                    <a:pt x="8452" y="21669"/>
                    <a:pt x="8116" y="21288"/>
                    <a:pt x="7732" y="20962"/>
                  </a:cubicBezTo>
                  <a:cubicBezTo>
                    <a:pt x="7695" y="20930"/>
                    <a:pt x="7654" y="20916"/>
                    <a:pt x="7615" y="20916"/>
                  </a:cubicBezTo>
                  <a:cubicBezTo>
                    <a:pt x="7478" y="20916"/>
                    <a:pt x="7362" y="21083"/>
                    <a:pt x="7487" y="21207"/>
                  </a:cubicBezTo>
                  <a:cubicBezTo>
                    <a:pt x="7813" y="21529"/>
                    <a:pt x="8073" y="21884"/>
                    <a:pt x="8302" y="22270"/>
                  </a:cubicBezTo>
                  <a:lnTo>
                    <a:pt x="6663" y="22951"/>
                  </a:lnTo>
                  <a:cubicBezTo>
                    <a:pt x="6655" y="22938"/>
                    <a:pt x="6646" y="22924"/>
                    <a:pt x="6635" y="22912"/>
                  </a:cubicBezTo>
                  <a:cubicBezTo>
                    <a:pt x="6431" y="22693"/>
                    <a:pt x="6162" y="22538"/>
                    <a:pt x="5954" y="22316"/>
                  </a:cubicBezTo>
                  <a:cubicBezTo>
                    <a:pt x="5745" y="22094"/>
                    <a:pt x="5611" y="21826"/>
                    <a:pt x="5405" y="21608"/>
                  </a:cubicBezTo>
                  <a:cubicBezTo>
                    <a:pt x="5376" y="21577"/>
                    <a:pt x="5342" y="21564"/>
                    <a:pt x="5308" y="21564"/>
                  </a:cubicBezTo>
                  <a:cubicBezTo>
                    <a:pt x="5222" y="21564"/>
                    <a:pt x="5142" y="21652"/>
                    <a:pt x="5162" y="21751"/>
                  </a:cubicBezTo>
                  <a:cubicBezTo>
                    <a:pt x="5223" y="22054"/>
                    <a:pt x="5445" y="22337"/>
                    <a:pt x="5634" y="22575"/>
                  </a:cubicBezTo>
                  <a:cubicBezTo>
                    <a:pt x="5787" y="22766"/>
                    <a:pt x="5975" y="22994"/>
                    <a:pt x="6191" y="23147"/>
                  </a:cubicBezTo>
                  <a:lnTo>
                    <a:pt x="3979" y="24066"/>
                  </a:lnTo>
                  <a:cubicBezTo>
                    <a:pt x="3962" y="24074"/>
                    <a:pt x="3946" y="24083"/>
                    <a:pt x="3931" y="24093"/>
                  </a:cubicBezTo>
                  <a:lnTo>
                    <a:pt x="3931" y="24093"/>
                  </a:lnTo>
                  <a:cubicBezTo>
                    <a:pt x="4034" y="23988"/>
                    <a:pt x="4079" y="23829"/>
                    <a:pt x="3987" y="23664"/>
                  </a:cubicBezTo>
                  <a:cubicBezTo>
                    <a:pt x="3332" y="22487"/>
                    <a:pt x="2704" y="21297"/>
                    <a:pt x="2120" y="20083"/>
                  </a:cubicBezTo>
                  <a:cubicBezTo>
                    <a:pt x="1569" y="18939"/>
                    <a:pt x="1155" y="17606"/>
                    <a:pt x="403" y="16580"/>
                  </a:cubicBezTo>
                  <a:cubicBezTo>
                    <a:pt x="6646" y="14148"/>
                    <a:pt x="12783" y="11428"/>
                    <a:pt x="18954" y="8823"/>
                  </a:cubicBezTo>
                  <a:cubicBezTo>
                    <a:pt x="25337" y="6125"/>
                    <a:pt x="31758" y="3497"/>
                    <a:pt x="38102" y="710"/>
                  </a:cubicBezTo>
                  <a:cubicBezTo>
                    <a:pt x="38149" y="690"/>
                    <a:pt x="38190" y="656"/>
                    <a:pt x="38221" y="615"/>
                  </a:cubicBezTo>
                  <a:close/>
                  <a:moveTo>
                    <a:pt x="37933" y="0"/>
                  </a:moveTo>
                  <a:cubicBezTo>
                    <a:pt x="37895" y="0"/>
                    <a:pt x="37855" y="8"/>
                    <a:pt x="37814" y="25"/>
                  </a:cubicBezTo>
                  <a:cubicBezTo>
                    <a:pt x="31594" y="2575"/>
                    <a:pt x="25434" y="5283"/>
                    <a:pt x="19249" y="7917"/>
                  </a:cubicBezTo>
                  <a:cubicBezTo>
                    <a:pt x="12879" y="10631"/>
                    <a:pt x="6448" y="13232"/>
                    <a:pt x="157" y="16121"/>
                  </a:cubicBezTo>
                  <a:cubicBezTo>
                    <a:pt x="22" y="16182"/>
                    <a:pt x="3" y="16329"/>
                    <a:pt x="54" y="16445"/>
                  </a:cubicBezTo>
                  <a:cubicBezTo>
                    <a:pt x="17" y="16477"/>
                    <a:pt x="0" y="16525"/>
                    <a:pt x="8" y="16571"/>
                  </a:cubicBezTo>
                  <a:cubicBezTo>
                    <a:pt x="138" y="17756"/>
                    <a:pt x="755" y="18896"/>
                    <a:pt x="1255" y="19968"/>
                  </a:cubicBezTo>
                  <a:cubicBezTo>
                    <a:pt x="1899" y="21352"/>
                    <a:pt x="2599" y="22706"/>
                    <a:pt x="3348" y="24037"/>
                  </a:cubicBezTo>
                  <a:cubicBezTo>
                    <a:pt x="3420" y="24165"/>
                    <a:pt x="3531" y="24218"/>
                    <a:pt x="3642" y="24218"/>
                  </a:cubicBezTo>
                  <a:cubicBezTo>
                    <a:pt x="3729" y="24218"/>
                    <a:pt x="3817" y="24186"/>
                    <a:pt x="3887" y="24132"/>
                  </a:cubicBezTo>
                  <a:lnTo>
                    <a:pt x="3887" y="24132"/>
                  </a:lnTo>
                  <a:cubicBezTo>
                    <a:pt x="3764" y="24271"/>
                    <a:pt x="3834" y="24523"/>
                    <a:pt x="4022" y="24523"/>
                  </a:cubicBezTo>
                  <a:cubicBezTo>
                    <a:pt x="4046" y="24523"/>
                    <a:pt x="4073" y="24519"/>
                    <a:pt x="4102" y="24509"/>
                  </a:cubicBezTo>
                  <a:cubicBezTo>
                    <a:pt x="17310" y="20086"/>
                    <a:pt x="30122" y="14042"/>
                    <a:pt x="42514" y="7723"/>
                  </a:cubicBezTo>
                  <a:cubicBezTo>
                    <a:pt x="42681" y="7642"/>
                    <a:pt x="42721" y="7493"/>
                    <a:pt x="42687" y="7357"/>
                  </a:cubicBezTo>
                  <a:cubicBezTo>
                    <a:pt x="42701" y="7302"/>
                    <a:pt x="42698" y="7243"/>
                    <a:pt x="42678" y="7190"/>
                  </a:cubicBezTo>
                  <a:cubicBezTo>
                    <a:pt x="41716" y="4678"/>
                    <a:pt x="40281" y="2189"/>
                    <a:pt x="38504" y="166"/>
                  </a:cubicBezTo>
                  <a:cubicBezTo>
                    <a:pt x="38459" y="114"/>
                    <a:pt x="38404" y="93"/>
                    <a:pt x="38348" y="93"/>
                  </a:cubicBezTo>
                  <a:cubicBezTo>
                    <a:pt x="38293" y="93"/>
                    <a:pt x="38239" y="114"/>
                    <a:pt x="38194" y="149"/>
                  </a:cubicBezTo>
                  <a:cubicBezTo>
                    <a:pt x="38130" y="62"/>
                    <a:pt x="38039" y="0"/>
                    <a:pt x="3793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3"/>
            <p:cNvSpPr/>
            <p:nvPr/>
          </p:nvSpPr>
          <p:spPr>
            <a:xfrm>
              <a:off x="6863484" y="3117827"/>
              <a:ext cx="66317" cy="60361"/>
            </a:xfrm>
            <a:custGeom>
              <a:avLst/>
              <a:gdLst/>
              <a:ahLst/>
              <a:cxnLst/>
              <a:rect l="l" t="t" r="r" b="b"/>
              <a:pathLst>
                <a:path w="2004" h="1824" extrusionOk="0">
                  <a:moveTo>
                    <a:pt x="720" y="496"/>
                  </a:moveTo>
                  <a:lnTo>
                    <a:pt x="720" y="496"/>
                  </a:lnTo>
                  <a:cubicBezTo>
                    <a:pt x="736" y="501"/>
                    <a:pt x="752" y="504"/>
                    <a:pt x="769" y="505"/>
                  </a:cubicBezTo>
                  <a:cubicBezTo>
                    <a:pt x="776" y="505"/>
                    <a:pt x="784" y="505"/>
                    <a:pt x="791" y="505"/>
                  </a:cubicBezTo>
                  <a:cubicBezTo>
                    <a:pt x="1039" y="505"/>
                    <a:pt x="1296" y="559"/>
                    <a:pt x="1385" y="833"/>
                  </a:cubicBezTo>
                  <a:cubicBezTo>
                    <a:pt x="1459" y="1064"/>
                    <a:pt x="1282" y="1262"/>
                    <a:pt x="1071" y="1329"/>
                  </a:cubicBezTo>
                  <a:lnTo>
                    <a:pt x="1071" y="1328"/>
                  </a:lnTo>
                  <a:cubicBezTo>
                    <a:pt x="1016" y="1345"/>
                    <a:pt x="966" y="1353"/>
                    <a:pt x="919" y="1353"/>
                  </a:cubicBezTo>
                  <a:cubicBezTo>
                    <a:pt x="520" y="1353"/>
                    <a:pt x="435" y="767"/>
                    <a:pt x="720" y="496"/>
                  </a:cubicBezTo>
                  <a:close/>
                  <a:moveTo>
                    <a:pt x="967" y="1"/>
                  </a:moveTo>
                  <a:cubicBezTo>
                    <a:pt x="861" y="1"/>
                    <a:pt x="754" y="24"/>
                    <a:pt x="653" y="77"/>
                  </a:cubicBezTo>
                  <a:cubicBezTo>
                    <a:pt x="612" y="98"/>
                    <a:pt x="579" y="133"/>
                    <a:pt x="561" y="176"/>
                  </a:cubicBezTo>
                  <a:cubicBezTo>
                    <a:pt x="547" y="178"/>
                    <a:pt x="533" y="182"/>
                    <a:pt x="521" y="188"/>
                  </a:cubicBezTo>
                  <a:cubicBezTo>
                    <a:pt x="134" y="407"/>
                    <a:pt x="0" y="901"/>
                    <a:pt x="164" y="1305"/>
                  </a:cubicBezTo>
                  <a:cubicBezTo>
                    <a:pt x="300" y="1640"/>
                    <a:pt x="613" y="1824"/>
                    <a:pt x="947" y="1824"/>
                  </a:cubicBezTo>
                  <a:cubicBezTo>
                    <a:pt x="1057" y="1824"/>
                    <a:pt x="1169" y="1804"/>
                    <a:pt x="1278" y="1763"/>
                  </a:cubicBezTo>
                  <a:cubicBezTo>
                    <a:pt x="1719" y="1597"/>
                    <a:pt x="2004" y="1138"/>
                    <a:pt x="1852" y="672"/>
                  </a:cubicBezTo>
                  <a:cubicBezTo>
                    <a:pt x="1733" y="309"/>
                    <a:pt x="1352" y="1"/>
                    <a:pt x="96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3"/>
            <p:cNvSpPr/>
            <p:nvPr/>
          </p:nvSpPr>
          <p:spPr>
            <a:xfrm>
              <a:off x="7444754" y="2556545"/>
              <a:ext cx="102653" cy="56588"/>
            </a:xfrm>
            <a:custGeom>
              <a:avLst/>
              <a:gdLst/>
              <a:ahLst/>
              <a:cxnLst/>
              <a:rect l="l" t="t" r="r" b="b"/>
              <a:pathLst>
                <a:path w="3102" h="1710" extrusionOk="0">
                  <a:moveTo>
                    <a:pt x="2826" y="0"/>
                  </a:moveTo>
                  <a:cubicBezTo>
                    <a:pt x="2792" y="0"/>
                    <a:pt x="2754" y="10"/>
                    <a:pt x="2715" y="32"/>
                  </a:cubicBezTo>
                  <a:cubicBezTo>
                    <a:pt x="1873" y="513"/>
                    <a:pt x="1090" y="1002"/>
                    <a:pt x="184" y="1362"/>
                  </a:cubicBezTo>
                  <a:cubicBezTo>
                    <a:pt x="0" y="1435"/>
                    <a:pt x="46" y="1709"/>
                    <a:pt x="216" y="1709"/>
                  </a:cubicBezTo>
                  <a:cubicBezTo>
                    <a:pt x="235" y="1709"/>
                    <a:pt x="255" y="1706"/>
                    <a:pt x="277" y="1699"/>
                  </a:cubicBezTo>
                  <a:cubicBezTo>
                    <a:pt x="1191" y="1389"/>
                    <a:pt x="2158" y="990"/>
                    <a:pt x="2927" y="395"/>
                  </a:cubicBezTo>
                  <a:cubicBezTo>
                    <a:pt x="3101" y="262"/>
                    <a:pt x="3005" y="0"/>
                    <a:pt x="282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23"/>
            <p:cNvSpPr/>
            <p:nvPr/>
          </p:nvSpPr>
          <p:spPr>
            <a:xfrm>
              <a:off x="7490388" y="2588082"/>
              <a:ext cx="121085" cy="54536"/>
            </a:xfrm>
            <a:custGeom>
              <a:avLst/>
              <a:gdLst/>
              <a:ahLst/>
              <a:cxnLst/>
              <a:rect l="l" t="t" r="r" b="b"/>
              <a:pathLst>
                <a:path w="3659" h="1648" extrusionOk="0">
                  <a:moveTo>
                    <a:pt x="3399" y="1"/>
                  </a:moveTo>
                  <a:cubicBezTo>
                    <a:pt x="3375" y="1"/>
                    <a:pt x="3349" y="6"/>
                    <a:pt x="3321" y="17"/>
                  </a:cubicBezTo>
                  <a:cubicBezTo>
                    <a:pt x="2264" y="424"/>
                    <a:pt x="1211" y="851"/>
                    <a:pt x="172" y="1300"/>
                  </a:cubicBezTo>
                  <a:cubicBezTo>
                    <a:pt x="1" y="1375"/>
                    <a:pt x="95" y="1647"/>
                    <a:pt x="260" y="1647"/>
                  </a:cubicBezTo>
                  <a:cubicBezTo>
                    <a:pt x="277" y="1647"/>
                    <a:pt x="296" y="1644"/>
                    <a:pt x="315" y="1637"/>
                  </a:cubicBezTo>
                  <a:cubicBezTo>
                    <a:pt x="1361" y="1257"/>
                    <a:pt x="2404" y="853"/>
                    <a:pt x="3435" y="432"/>
                  </a:cubicBezTo>
                  <a:cubicBezTo>
                    <a:pt x="3659" y="339"/>
                    <a:pt x="3599" y="1"/>
                    <a:pt x="339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2" name="Google Shape;562;p23"/>
          <p:cNvGrpSpPr/>
          <p:nvPr/>
        </p:nvGrpSpPr>
        <p:grpSpPr>
          <a:xfrm>
            <a:off x="8454538" y="1064636"/>
            <a:ext cx="841873" cy="594507"/>
            <a:chOff x="8454538" y="1064636"/>
            <a:chExt cx="841873" cy="594507"/>
          </a:xfrm>
        </p:grpSpPr>
        <p:sp>
          <p:nvSpPr>
            <p:cNvPr id="563" name="Google Shape;563;p23"/>
            <p:cNvSpPr/>
            <p:nvPr/>
          </p:nvSpPr>
          <p:spPr>
            <a:xfrm>
              <a:off x="8457550" y="1064636"/>
              <a:ext cx="838862" cy="594507"/>
            </a:xfrm>
            <a:custGeom>
              <a:avLst/>
              <a:gdLst/>
              <a:ahLst/>
              <a:cxnLst/>
              <a:rect l="l" t="t" r="r" b="b"/>
              <a:pathLst>
                <a:path w="25349" h="17965" extrusionOk="0">
                  <a:moveTo>
                    <a:pt x="12831" y="685"/>
                  </a:moveTo>
                  <a:cubicBezTo>
                    <a:pt x="13661" y="685"/>
                    <a:pt x="14498" y="764"/>
                    <a:pt x="15327" y="912"/>
                  </a:cubicBezTo>
                  <a:cubicBezTo>
                    <a:pt x="18805" y="1532"/>
                    <a:pt x="22034" y="3240"/>
                    <a:pt x="23293" y="6725"/>
                  </a:cubicBezTo>
                  <a:cubicBezTo>
                    <a:pt x="24521" y="10122"/>
                    <a:pt x="23762" y="13755"/>
                    <a:pt x="23019" y="17165"/>
                  </a:cubicBezTo>
                  <a:cubicBezTo>
                    <a:pt x="22509" y="17089"/>
                    <a:pt x="22000" y="17006"/>
                    <a:pt x="21492" y="16923"/>
                  </a:cubicBezTo>
                  <a:cubicBezTo>
                    <a:pt x="21539" y="16709"/>
                    <a:pt x="21584" y="16493"/>
                    <a:pt x="21628" y="16279"/>
                  </a:cubicBezTo>
                  <a:cubicBezTo>
                    <a:pt x="21670" y="16073"/>
                    <a:pt x="21493" y="15944"/>
                    <a:pt x="21334" y="15944"/>
                  </a:cubicBezTo>
                  <a:cubicBezTo>
                    <a:pt x="21228" y="15944"/>
                    <a:pt x="21129" y="16003"/>
                    <a:pt x="21110" y="16136"/>
                  </a:cubicBezTo>
                  <a:cubicBezTo>
                    <a:pt x="21078" y="16374"/>
                    <a:pt x="21048" y="16609"/>
                    <a:pt x="21018" y="16847"/>
                  </a:cubicBezTo>
                  <a:cubicBezTo>
                    <a:pt x="20415" y="16747"/>
                    <a:pt x="19813" y="16646"/>
                    <a:pt x="19213" y="16541"/>
                  </a:cubicBezTo>
                  <a:cubicBezTo>
                    <a:pt x="19291" y="16269"/>
                    <a:pt x="19363" y="15991"/>
                    <a:pt x="19360" y="15730"/>
                  </a:cubicBezTo>
                  <a:cubicBezTo>
                    <a:pt x="19358" y="15585"/>
                    <a:pt x="19215" y="15477"/>
                    <a:pt x="19083" y="15477"/>
                  </a:cubicBezTo>
                  <a:cubicBezTo>
                    <a:pt x="19005" y="15477"/>
                    <a:pt x="18931" y="15515"/>
                    <a:pt x="18891" y="15603"/>
                  </a:cubicBezTo>
                  <a:cubicBezTo>
                    <a:pt x="18778" y="15857"/>
                    <a:pt x="18732" y="16156"/>
                    <a:pt x="18694" y="16449"/>
                  </a:cubicBezTo>
                  <a:cubicBezTo>
                    <a:pt x="18066" y="16338"/>
                    <a:pt x="17438" y="16231"/>
                    <a:pt x="16811" y="16115"/>
                  </a:cubicBezTo>
                  <a:cubicBezTo>
                    <a:pt x="17001" y="15816"/>
                    <a:pt x="17156" y="15484"/>
                    <a:pt x="17243" y="15173"/>
                  </a:cubicBezTo>
                  <a:cubicBezTo>
                    <a:pt x="17297" y="14981"/>
                    <a:pt x="17153" y="14864"/>
                    <a:pt x="17004" y="14864"/>
                  </a:cubicBezTo>
                  <a:cubicBezTo>
                    <a:pt x="16903" y="14864"/>
                    <a:pt x="16799" y="14917"/>
                    <a:pt x="16753" y="15038"/>
                  </a:cubicBezTo>
                  <a:cubicBezTo>
                    <a:pt x="16660" y="15277"/>
                    <a:pt x="16588" y="15522"/>
                    <a:pt x="16479" y="15756"/>
                  </a:cubicBezTo>
                  <a:cubicBezTo>
                    <a:pt x="16436" y="15848"/>
                    <a:pt x="16387" y="15939"/>
                    <a:pt x="16338" y="16029"/>
                  </a:cubicBezTo>
                  <a:cubicBezTo>
                    <a:pt x="15624" y="15896"/>
                    <a:pt x="14910" y="15761"/>
                    <a:pt x="14198" y="15622"/>
                  </a:cubicBezTo>
                  <a:cubicBezTo>
                    <a:pt x="14237" y="15525"/>
                    <a:pt x="14275" y="15429"/>
                    <a:pt x="14316" y="15332"/>
                  </a:cubicBezTo>
                  <a:cubicBezTo>
                    <a:pt x="14411" y="15118"/>
                    <a:pt x="14548" y="14914"/>
                    <a:pt x="14612" y="14689"/>
                  </a:cubicBezTo>
                  <a:cubicBezTo>
                    <a:pt x="14655" y="14538"/>
                    <a:pt x="14513" y="14390"/>
                    <a:pt x="14374" y="14390"/>
                  </a:cubicBezTo>
                  <a:cubicBezTo>
                    <a:pt x="14320" y="14390"/>
                    <a:pt x="14267" y="14412"/>
                    <a:pt x="14226" y="14464"/>
                  </a:cubicBezTo>
                  <a:cubicBezTo>
                    <a:pt x="13998" y="14745"/>
                    <a:pt x="13861" y="15151"/>
                    <a:pt x="13788" y="15540"/>
                  </a:cubicBezTo>
                  <a:cubicBezTo>
                    <a:pt x="13099" y="15406"/>
                    <a:pt x="12409" y="15271"/>
                    <a:pt x="11720" y="15131"/>
                  </a:cubicBezTo>
                  <a:cubicBezTo>
                    <a:pt x="11823" y="14801"/>
                    <a:pt x="11944" y="14481"/>
                    <a:pt x="12106" y="14167"/>
                  </a:cubicBezTo>
                  <a:cubicBezTo>
                    <a:pt x="12209" y="13966"/>
                    <a:pt x="12052" y="13808"/>
                    <a:pt x="11889" y="13808"/>
                  </a:cubicBezTo>
                  <a:cubicBezTo>
                    <a:pt x="11798" y="13808"/>
                    <a:pt x="11705" y="13857"/>
                    <a:pt x="11656" y="13977"/>
                  </a:cubicBezTo>
                  <a:cubicBezTo>
                    <a:pt x="11510" y="14323"/>
                    <a:pt x="11399" y="14683"/>
                    <a:pt x="11324" y="15050"/>
                  </a:cubicBezTo>
                  <a:cubicBezTo>
                    <a:pt x="10660" y="14917"/>
                    <a:pt x="9997" y="14782"/>
                    <a:pt x="9334" y="14644"/>
                  </a:cubicBezTo>
                  <a:cubicBezTo>
                    <a:pt x="9513" y="14307"/>
                    <a:pt x="9692" y="13963"/>
                    <a:pt x="9807" y="13611"/>
                  </a:cubicBezTo>
                  <a:cubicBezTo>
                    <a:pt x="9863" y="13440"/>
                    <a:pt x="9718" y="13319"/>
                    <a:pt x="9573" y="13319"/>
                  </a:cubicBezTo>
                  <a:cubicBezTo>
                    <a:pt x="9498" y="13319"/>
                    <a:pt x="9423" y="13352"/>
                    <a:pt x="9375" y="13428"/>
                  </a:cubicBezTo>
                  <a:cubicBezTo>
                    <a:pt x="9167" y="13768"/>
                    <a:pt x="9014" y="14163"/>
                    <a:pt x="8864" y="14546"/>
                  </a:cubicBezTo>
                  <a:cubicBezTo>
                    <a:pt x="8202" y="14409"/>
                    <a:pt x="7540" y="14268"/>
                    <a:pt x="6880" y="14127"/>
                  </a:cubicBezTo>
                  <a:cubicBezTo>
                    <a:pt x="6946" y="13920"/>
                    <a:pt x="7009" y="13712"/>
                    <a:pt x="7076" y="13508"/>
                  </a:cubicBezTo>
                  <a:cubicBezTo>
                    <a:pt x="7138" y="13323"/>
                    <a:pt x="6977" y="13199"/>
                    <a:pt x="6824" y="13199"/>
                  </a:cubicBezTo>
                  <a:cubicBezTo>
                    <a:pt x="6724" y="13199"/>
                    <a:pt x="6627" y="13252"/>
                    <a:pt x="6596" y="13375"/>
                  </a:cubicBezTo>
                  <a:cubicBezTo>
                    <a:pt x="6540" y="13592"/>
                    <a:pt x="6481" y="13810"/>
                    <a:pt x="6424" y="14029"/>
                  </a:cubicBezTo>
                  <a:cubicBezTo>
                    <a:pt x="5873" y="13911"/>
                    <a:pt x="5323" y="13791"/>
                    <a:pt x="4773" y="13673"/>
                  </a:cubicBezTo>
                  <a:cubicBezTo>
                    <a:pt x="4899" y="13286"/>
                    <a:pt x="5009" y="12880"/>
                    <a:pt x="5058" y="12491"/>
                  </a:cubicBezTo>
                  <a:cubicBezTo>
                    <a:pt x="5077" y="12346"/>
                    <a:pt x="4974" y="12278"/>
                    <a:pt x="4861" y="12278"/>
                  </a:cubicBezTo>
                  <a:cubicBezTo>
                    <a:pt x="4762" y="12278"/>
                    <a:pt x="4656" y="12330"/>
                    <a:pt x="4617" y="12431"/>
                  </a:cubicBezTo>
                  <a:cubicBezTo>
                    <a:pt x="4479" y="12784"/>
                    <a:pt x="4388" y="13185"/>
                    <a:pt x="4320" y="13575"/>
                  </a:cubicBezTo>
                  <a:cubicBezTo>
                    <a:pt x="3745" y="13450"/>
                    <a:pt x="3171" y="13326"/>
                    <a:pt x="2597" y="13200"/>
                  </a:cubicBezTo>
                  <a:cubicBezTo>
                    <a:pt x="2777" y="12826"/>
                    <a:pt x="2947" y="12437"/>
                    <a:pt x="3076" y="12053"/>
                  </a:cubicBezTo>
                  <a:cubicBezTo>
                    <a:pt x="3128" y="11898"/>
                    <a:pt x="2982" y="11774"/>
                    <a:pt x="2846" y="11774"/>
                  </a:cubicBezTo>
                  <a:cubicBezTo>
                    <a:pt x="2777" y="11774"/>
                    <a:pt x="2710" y="11806"/>
                    <a:pt x="2673" y="11883"/>
                  </a:cubicBezTo>
                  <a:cubicBezTo>
                    <a:pt x="2486" y="12272"/>
                    <a:pt x="2338" y="12696"/>
                    <a:pt x="2203" y="13114"/>
                  </a:cubicBezTo>
                  <a:lnTo>
                    <a:pt x="535" y="12750"/>
                  </a:lnTo>
                  <a:cubicBezTo>
                    <a:pt x="1877" y="9530"/>
                    <a:pt x="2904" y="6294"/>
                    <a:pt x="5364" y="3684"/>
                  </a:cubicBezTo>
                  <a:cubicBezTo>
                    <a:pt x="7359" y="1569"/>
                    <a:pt x="10051" y="685"/>
                    <a:pt x="12831" y="685"/>
                  </a:cubicBezTo>
                  <a:close/>
                  <a:moveTo>
                    <a:pt x="12799" y="0"/>
                  </a:moveTo>
                  <a:cubicBezTo>
                    <a:pt x="10250" y="0"/>
                    <a:pt x="7711" y="688"/>
                    <a:pt x="5738" y="2383"/>
                  </a:cubicBezTo>
                  <a:cubicBezTo>
                    <a:pt x="2935" y="4790"/>
                    <a:pt x="578" y="9076"/>
                    <a:pt x="117" y="12744"/>
                  </a:cubicBezTo>
                  <a:cubicBezTo>
                    <a:pt x="114" y="12768"/>
                    <a:pt x="115" y="12793"/>
                    <a:pt x="121" y="12816"/>
                  </a:cubicBezTo>
                  <a:cubicBezTo>
                    <a:pt x="0" y="12960"/>
                    <a:pt x="14" y="13209"/>
                    <a:pt x="250" y="13280"/>
                  </a:cubicBezTo>
                  <a:cubicBezTo>
                    <a:pt x="7001" y="15266"/>
                    <a:pt x="14005" y="16605"/>
                    <a:pt x="20977" y="17645"/>
                  </a:cubicBezTo>
                  <a:cubicBezTo>
                    <a:pt x="21013" y="17696"/>
                    <a:pt x="21077" y="17723"/>
                    <a:pt x="21141" y="17723"/>
                  </a:cubicBezTo>
                  <a:cubicBezTo>
                    <a:pt x="21185" y="17723"/>
                    <a:pt x="21228" y="17711"/>
                    <a:pt x="21264" y="17686"/>
                  </a:cubicBezTo>
                  <a:cubicBezTo>
                    <a:pt x="21888" y="17778"/>
                    <a:pt x="22512" y="17871"/>
                    <a:pt x="23135" y="17960"/>
                  </a:cubicBezTo>
                  <a:cubicBezTo>
                    <a:pt x="23156" y="17963"/>
                    <a:pt x="23177" y="17965"/>
                    <a:pt x="23197" y="17965"/>
                  </a:cubicBezTo>
                  <a:cubicBezTo>
                    <a:pt x="23444" y="17965"/>
                    <a:pt x="23603" y="17748"/>
                    <a:pt x="23613" y="17548"/>
                  </a:cubicBezTo>
                  <a:cubicBezTo>
                    <a:pt x="23668" y="17502"/>
                    <a:pt x="23706" y="17440"/>
                    <a:pt x="23722" y="17369"/>
                  </a:cubicBezTo>
                  <a:cubicBezTo>
                    <a:pt x="24573" y="13629"/>
                    <a:pt x="25348" y="9587"/>
                    <a:pt x="23765" y="5927"/>
                  </a:cubicBezTo>
                  <a:cubicBezTo>
                    <a:pt x="22261" y="2448"/>
                    <a:pt x="18807" y="784"/>
                    <a:pt x="15226" y="200"/>
                  </a:cubicBezTo>
                  <a:cubicBezTo>
                    <a:pt x="14428" y="70"/>
                    <a:pt x="13613" y="0"/>
                    <a:pt x="1279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23"/>
            <p:cNvSpPr/>
            <p:nvPr/>
          </p:nvSpPr>
          <p:spPr>
            <a:xfrm>
              <a:off x="8682546" y="1188600"/>
              <a:ext cx="424312" cy="302234"/>
            </a:xfrm>
            <a:custGeom>
              <a:avLst/>
              <a:gdLst/>
              <a:ahLst/>
              <a:cxnLst/>
              <a:rect l="l" t="t" r="r" b="b"/>
              <a:pathLst>
                <a:path w="12822" h="9133" extrusionOk="0">
                  <a:moveTo>
                    <a:pt x="6897" y="673"/>
                  </a:moveTo>
                  <a:cubicBezTo>
                    <a:pt x="7008" y="673"/>
                    <a:pt x="7121" y="676"/>
                    <a:pt x="7234" y="681"/>
                  </a:cubicBezTo>
                  <a:cubicBezTo>
                    <a:pt x="11532" y="894"/>
                    <a:pt x="12035" y="4720"/>
                    <a:pt x="11720" y="8161"/>
                  </a:cubicBezTo>
                  <a:cubicBezTo>
                    <a:pt x="11247" y="8019"/>
                    <a:pt x="10697" y="7990"/>
                    <a:pt x="10247" y="7904"/>
                  </a:cubicBezTo>
                  <a:cubicBezTo>
                    <a:pt x="9116" y="7688"/>
                    <a:pt x="7984" y="7474"/>
                    <a:pt x="6854" y="7264"/>
                  </a:cubicBezTo>
                  <a:cubicBezTo>
                    <a:pt x="4765" y="6870"/>
                    <a:pt x="2674" y="6481"/>
                    <a:pt x="575" y="6166"/>
                  </a:cubicBezTo>
                  <a:cubicBezTo>
                    <a:pt x="1244" y="3083"/>
                    <a:pt x="3624" y="673"/>
                    <a:pt x="6897" y="673"/>
                  </a:cubicBezTo>
                  <a:close/>
                  <a:moveTo>
                    <a:pt x="6926" y="0"/>
                  </a:moveTo>
                  <a:cubicBezTo>
                    <a:pt x="3348" y="0"/>
                    <a:pt x="356" y="2743"/>
                    <a:pt x="11" y="6334"/>
                  </a:cubicBezTo>
                  <a:cubicBezTo>
                    <a:pt x="0" y="6446"/>
                    <a:pt x="66" y="6523"/>
                    <a:pt x="153" y="6561"/>
                  </a:cubicBezTo>
                  <a:cubicBezTo>
                    <a:pt x="182" y="6582"/>
                    <a:pt x="216" y="6598"/>
                    <a:pt x="251" y="6605"/>
                  </a:cubicBezTo>
                  <a:cubicBezTo>
                    <a:pt x="2151" y="7062"/>
                    <a:pt x="4067" y="7451"/>
                    <a:pt x="5981" y="7835"/>
                  </a:cubicBezTo>
                  <a:cubicBezTo>
                    <a:pt x="6883" y="8016"/>
                    <a:pt x="7787" y="8195"/>
                    <a:pt x="8689" y="8373"/>
                  </a:cubicBezTo>
                  <a:cubicBezTo>
                    <a:pt x="9470" y="8528"/>
                    <a:pt x="10758" y="8560"/>
                    <a:pt x="11550" y="8903"/>
                  </a:cubicBezTo>
                  <a:cubicBezTo>
                    <a:pt x="11581" y="8970"/>
                    <a:pt x="11634" y="9025"/>
                    <a:pt x="11702" y="9057"/>
                  </a:cubicBezTo>
                  <a:lnTo>
                    <a:pt x="11757" y="9085"/>
                  </a:lnTo>
                  <a:cubicBezTo>
                    <a:pt x="11821" y="9117"/>
                    <a:pt x="11885" y="9132"/>
                    <a:pt x="11946" y="9132"/>
                  </a:cubicBezTo>
                  <a:cubicBezTo>
                    <a:pt x="12073" y="9132"/>
                    <a:pt x="12188" y="9068"/>
                    <a:pt x="12273" y="8950"/>
                  </a:cubicBezTo>
                  <a:lnTo>
                    <a:pt x="12320" y="8884"/>
                  </a:lnTo>
                  <a:cubicBezTo>
                    <a:pt x="12363" y="8823"/>
                    <a:pt x="12382" y="8748"/>
                    <a:pt x="12374" y="8675"/>
                  </a:cubicBezTo>
                  <a:cubicBezTo>
                    <a:pt x="12380" y="8656"/>
                    <a:pt x="12386" y="8636"/>
                    <a:pt x="12391" y="8618"/>
                  </a:cubicBezTo>
                  <a:cubicBezTo>
                    <a:pt x="12821" y="4732"/>
                    <a:pt x="12224" y="422"/>
                    <a:pt x="7522" y="26"/>
                  </a:cubicBezTo>
                  <a:cubicBezTo>
                    <a:pt x="7322" y="9"/>
                    <a:pt x="7123" y="0"/>
                    <a:pt x="692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3"/>
            <p:cNvSpPr/>
            <p:nvPr/>
          </p:nvSpPr>
          <p:spPr>
            <a:xfrm>
              <a:off x="8470754" y="1133435"/>
              <a:ext cx="70983" cy="92990"/>
            </a:xfrm>
            <a:custGeom>
              <a:avLst/>
              <a:gdLst/>
              <a:ahLst/>
              <a:cxnLst/>
              <a:rect l="l" t="t" r="r" b="b"/>
              <a:pathLst>
                <a:path w="2145" h="2810" extrusionOk="0">
                  <a:moveTo>
                    <a:pt x="1870" y="0"/>
                  </a:moveTo>
                  <a:cubicBezTo>
                    <a:pt x="1808" y="0"/>
                    <a:pt x="1748" y="32"/>
                    <a:pt x="1707" y="107"/>
                  </a:cubicBezTo>
                  <a:cubicBezTo>
                    <a:pt x="1254" y="971"/>
                    <a:pt x="753" y="1775"/>
                    <a:pt x="110" y="2515"/>
                  </a:cubicBezTo>
                  <a:cubicBezTo>
                    <a:pt x="1" y="2642"/>
                    <a:pt x="109" y="2810"/>
                    <a:pt x="237" y="2810"/>
                  </a:cubicBezTo>
                  <a:cubicBezTo>
                    <a:pt x="276" y="2810"/>
                    <a:pt x="317" y="2794"/>
                    <a:pt x="353" y="2757"/>
                  </a:cubicBezTo>
                  <a:cubicBezTo>
                    <a:pt x="1055" y="2053"/>
                    <a:pt x="1666" y="1230"/>
                    <a:pt x="2070" y="319"/>
                  </a:cubicBezTo>
                  <a:cubicBezTo>
                    <a:pt x="2144" y="153"/>
                    <a:pt x="2005" y="0"/>
                    <a:pt x="187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3"/>
            <p:cNvSpPr/>
            <p:nvPr/>
          </p:nvSpPr>
          <p:spPr>
            <a:xfrm>
              <a:off x="8454538" y="1100574"/>
              <a:ext cx="79852" cy="60625"/>
            </a:xfrm>
            <a:custGeom>
              <a:avLst/>
              <a:gdLst/>
              <a:ahLst/>
              <a:cxnLst/>
              <a:rect l="l" t="t" r="r" b="b"/>
              <a:pathLst>
                <a:path w="2413" h="1832" extrusionOk="0">
                  <a:moveTo>
                    <a:pt x="2114" y="0"/>
                  </a:moveTo>
                  <a:cubicBezTo>
                    <a:pt x="2068" y="0"/>
                    <a:pt x="2018" y="17"/>
                    <a:pt x="1969" y="57"/>
                  </a:cubicBezTo>
                  <a:cubicBezTo>
                    <a:pt x="1352" y="566"/>
                    <a:pt x="726" y="1062"/>
                    <a:pt x="108" y="1571"/>
                  </a:cubicBezTo>
                  <a:cubicBezTo>
                    <a:pt x="1" y="1659"/>
                    <a:pt x="101" y="1832"/>
                    <a:pt x="217" y="1832"/>
                  </a:cubicBezTo>
                  <a:cubicBezTo>
                    <a:pt x="242" y="1832"/>
                    <a:pt x="267" y="1824"/>
                    <a:pt x="291" y="1807"/>
                  </a:cubicBezTo>
                  <a:cubicBezTo>
                    <a:pt x="937" y="1336"/>
                    <a:pt x="1574" y="854"/>
                    <a:pt x="2220" y="384"/>
                  </a:cubicBezTo>
                  <a:cubicBezTo>
                    <a:pt x="2412" y="245"/>
                    <a:pt x="2290" y="0"/>
                    <a:pt x="211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7" name="Google Shape;567;p23"/>
          <p:cNvGrpSpPr/>
          <p:nvPr/>
        </p:nvGrpSpPr>
        <p:grpSpPr>
          <a:xfrm>
            <a:off x="7961559" y="-202278"/>
            <a:ext cx="1015476" cy="922487"/>
            <a:chOff x="7961559" y="-202278"/>
            <a:chExt cx="1015476" cy="922487"/>
          </a:xfrm>
        </p:grpSpPr>
        <p:grpSp>
          <p:nvGrpSpPr>
            <p:cNvPr id="568" name="Google Shape;568;p23"/>
            <p:cNvGrpSpPr/>
            <p:nvPr/>
          </p:nvGrpSpPr>
          <p:grpSpPr>
            <a:xfrm>
              <a:off x="7961559" y="-121102"/>
              <a:ext cx="1015476" cy="841311"/>
              <a:chOff x="7961559" y="-121102"/>
              <a:chExt cx="1015476" cy="841311"/>
            </a:xfrm>
          </p:grpSpPr>
          <p:sp>
            <p:nvSpPr>
              <p:cNvPr id="569" name="Google Shape;569;p23"/>
              <p:cNvSpPr/>
              <p:nvPr/>
            </p:nvSpPr>
            <p:spPr>
              <a:xfrm>
                <a:off x="7961559" y="-121102"/>
                <a:ext cx="1015476" cy="841311"/>
              </a:xfrm>
              <a:custGeom>
                <a:avLst/>
                <a:gdLst/>
                <a:ahLst/>
                <a:cxnLst/>
                <a:rect l="l" t="t" r="r" b="b"/>
                <a:pathLst>
                  <a:path w="30686" h="25423" extrusionOk="0">
                    <a:moveTo>
                      <a:pt x="27538" y="752"/>
                    </a:moveTo>
                    <a:cubicBezTo>
                      <a:pt x="27287" y="1203"/>
                      <a:pt x="27189" y="1722"/>
                      <a:pt x="27229" y="2252"/>
                    </a:cubicBezTo>
                    <a:cubicBezTo>
                      <a:pt x="27242" y="2432"/>
                      <a:pt x="27378" y="2530"/>
                      <a:pt x="27529" y="2530"/>
                    </a:cubicBezTo>
                    <a:cubicBezTo>
                      <a:pt x="27584" y="2530"/>
                      <a:pt x="27642" y="2516"/>
                      <a:pt x="27696" y="2489"/>
                    </a:cubicBezTo>
                    <a:cubicBezTo>
                      <a:pt x="28142" y="2266"/>
                      <a:pt x="28598" y="2111"/>
                      <a:pt x="29096" y="2059"/>
                    </a:cubicBezTo>
                    <a:cubicBezTo>
                      <a:pt x="29200" y="2047"/>
                      <a:pt x="29304" y="2044"/>
                      <a:pt x="29409" y="2044"/>
                    </a:cubicBezTo>
                    <a:cubicBezTo>
                      <a:pt x="29493" y="2044"/>
                      <a:pt x="29577" y="2046"/>
                      <a:pt x="29661" y="2047"/>
                    </a:cubicBezTo>
                    <a:cubicBezTo>
                      <a:pt x="28577" y="2661"/>
                      <a:pt x="27722" y="3836"/>
                      <a:pt x="27269" y="4955"/>
                    </a:cubicBezTo>
                    <a:cubicBezTo>
                      <a:pt x="26258" y="4491"/>
                      <a:pt x="25141" y="4157"/>
                      <a:pt x="24210" y="3855"/>
                    </a:cubicBezTo>
                    <a:cubicBezTo>
                      <a:pt x="24605" y="3218"/>
                      <a:pt x="24959" y="2587"/>
                      <a:pt x="25514" y="2045"/>
                    </a:cubicBezTo>
                    <a:cubicBezTo>
                      <a:pt x="26111" y="1462"/>
                      <a:pt x="26791" y="1079"/>
                      <a:pt x="27538" y="752"/>
                    </a:cubicBezTo>
                    <a:close/>
                    <a:moveTo>
                      <a:pt x="12595" y="1027"/>
                    </a:moveTo>
                    <a:cubicBezTo>
                      <a:pt x="15327" y="1811"/>
                      <a:pt x="18070" y="2529"/>
                      <a:pt x="20766" y="3434"/>
                    </a:cubicBezTo>
                    <a:cubicBezTo>
                      <a:pt x="22397" y="3983"/>
                      <a:pt x="24013" y="4574"/>
                      <a:pt x="25612" y="5209"/>
                    </a:cubicBezTo>
                    <a:cubicBezTo>
                      <a:pt x="27209" y="5845"/>
                      <a:pt x="29143" y="6369"/>
                      <a:pt x="29309" y="8354"/>
                    </a:cubicBezTo>
                    <a:cubicBezTo>
                      <a:pt x="29451" y="10072"/>
                      <a:pt x="28035" y="11633"/>
                      <a:pt x="27068" y="12924"/>
                    </a:cubicBezTo>
                    <a:cubicBezTo>
                      <a:pt x="26195" y="14088"/>
                      <a:pt x="25311" y="15246"/>
                      <a:pt x="24418" y="16396"/>
                    </a:cubicBezTo>
                    <a:cubicBezTo>
                      <a:pt x="22826" y="18445"/>
                      <a:pt x="21188" y="20459"/>
                      <a:pt x="19539" y="22464"/>
                    </a:cubicBezTo>
                    <a:cubicBezTo>
                      <a:pt x="19524" y="22195"/>
                      <a:pt x="19461" y="21928"/>
                      <a:pt x="19354" y="21680"/>
                    </a:cubicBezTo>
                    <a:cubicBezTo>
                      <a:pt x="19115" y="20637"/>
                      <a:pt x="18355" y="20086"/>
                      <a:pt x="17460" y="19565"/>
                    </a:cubicBezTo>
                    <a:cubicBezTo>
                      <a:pt x="15714" y="18549"/>
                      <a:pt x="13820" y="17727"/>
                      <a:pt x="11936" y="17003"/>
                    </a:cubicBezTo>
                    <a:cubicBezTo>
                      <a:pt x="8809" y="15800"/>
                      <a:pt x="5502" y="14826"/>
                      <a:pt x="2152" y="14518"/>
                    </a:cubicBezTo>
                    <a:cubicBezTo>
                      <a:pt x="2111" y="14475"/>
                      <a:pt x="2060" y="14445"/>
                      <a:pt x="2004" y="14426"/>
                    </a:cubicBezTo>
                    <a:cubicBezTo>
                      <a:pt x="5650" y="10068"/>
                      <a:pt x="8995" y="5438"/>
                      <a:pt x="12592" y="1034"/>
                    </a:cubicBezTo>
                    <a:cubicBezTo>
                      <a:pt x="12593" y="1033"/>
                      <a:pt x="12593" y="1030"/>
                      <a:pt x="12595" y="1027"/>
                    </a:cubicBezTo>
                    <a:close/>
                    <a:moveTo>
                      <a:pt x="2405" y="15057"/>
                    </a:moveTo>
                    <a:cubicBezTo>
                      <a:pt x="5033" y="15632"/>
                      <a:pt x="7651" y="16183"/>
                      <a:pt x="10204" y="17071"/>
                    </a:cubicBezTo>
                    <a:cubicBezTo>
                      <a:pt x="11792" y="17624"/>
                      <a:pt x="13350" y="18265"/>
                      <a:pt x="14867" y="18991"/>
                    </a:cubicBezTo>
                    <a:cubicBezTo>
                      <a:pt x="16188" y="19622"/>
                      <a:pt x="18404" y="20363"/>
                      <a:pt x="18730" y="21948"/>
                    </a:cubicBezTo>
                    <a:cubicBezTo>
                      <a:pt x="18739" y="21996"/>
                      <a:pt x="18761" y="22041"/>
                      <a:pt x="18790" y="22080"/>
                    </a:cubicBezTo>
                    <a:cubicBezTo>
                      <a:pt x="19171" y="23986"/>
                      <a:pt x="17751" y="24564"/>
                      <a:pt x="15860" y="24564"/>
                    </a:cubicBezTo>
                    <a:cubicBezTo>
                      <a:pt x="13387" y="24564"/>
                      <a:pt x="10109" y="23576"/>
                      <a:pt x="9006" y="23279"/>
                    </a:cubicBezTo>
                    <a:cubicBezTo>
                      <a:pt x="6257" y="22539"/>
                      <a:pt x="3624" y="21521"/>
                      <a:pt x="932" y="20620"/>
                    </a:cubicBezTo>
                    <a:cubicBezTo>
                      <a:pt x="2540" y="19294"/>
                      <a:pt x="3100" y="17006"/>
                      <a:pt x="2405" y="15057"/>
                    </a:cubicBezTo>
                    <a:close/>
                    <a:moveTo>
                      <a:pt x="27764" y="0"/>
                    </a:moveTo>
                    <a:cubicBezTo>
                      <a:pt x="27737" y="0"/>
                      <a:pt x="27709" y="3"/>
                      <a:pt x="27679" y="10"/>
                    </a:cubicBezTo>
                    <a:cubicBezTo>
                      <a:pt x="26022" y="379"/>
                      <a:pt x="24126" y="1942"/>
                      <a:pt x="23728" y="3695"/>
                    </a:cubicBezTo>
                    <a:cubicBezTo>
                      <a:pt x="23634" y="3662"/>
                      <a:pt x="23538" y="3630"/>
                      <a:pt x="23451" y="3600"/>
                    </a:cubicBezTo>
                    <a:cubicBezTo>
                      <a:pt x="19951" y="2322"/>
                      <a:pt x="16358" y="1151"/>
                      <a:pt x="12702" y="420"/>
                    </a:cubicBezTo>
                    <a:cubicBezTo>
                      <a:pt x="12679" y="415"/>
                      <a:pt x="12656" y="412"/>
                      <a:pt x="12633" y="412"/>
                    </a:cubicBezTo>
                    <a:cubicBezTo>
                      <a:pt x="12569" y="412"/>
                      <a:pt x="12506" y="433"/>
                      <a:pt x="12455" y="474"/>
                    </a:cubicBezTo>
                    <a:cubicBezTo>
                      <a:pt x="12407" y="450"/>
                      <a:pt x="12355" y="436"/>
                      <a:pt x="12303" y="436"/>
                    </a:cubicBezTo>
                    <a:cubicBezTo>
                      <a:pt x="12219" y="436"/>
                      <a:pt x="12133" y="471"/>
                      <a:pt x="12062" y="558"/>
                    </a:cubicBezTo>
                    <a:cubicBezTo>
                      <a:pt x="8338" y="5062"/>
                      <a:pt x="4468" y="9613"/>
                      <a:pt x="1242" y="14492"/>
                    </a:cubicBezTo>
                    <a:cubicBezTo>
                      <a:pt x="1115" y="14685"/>
                      <a:pt x="1310" y="14886"/>
                      <a:pt x="1501" y="14886"/>
                    </a:cubicBezTo>
                    <a:cubicBezTo>
                      <a:pt x="1521" y="14886"/>
                      <a:pt x="1540" y="14884"/>
                      <a:pt x="1560" y="14880"/>
                    </a:cubicBezTo>
                    <a:lnTo>
                      <a:pt x="1560" y="14880"/>
                    </a:lnTo>
                    <a:cubicBezTo>
                      <a:pt x="2429" y="16854"/>
                      <a:pt x="1870" y="18960"/>
                      <a:pt x="296" y="20395"/>
                    </a:cubicBezTo>
                    <a:cubicBezTo>
                      <a:pt x="285" y="20407"/>
                      <a:pt x="275" y="20421"/>
                      <a:pt x="267" y="20436"/>
                    </a:cubicBezTo>
                    <a:cubicBezTo>
                      <a:pt x="72" y="20485"/>
                      <a:pt x="0" y="20810"/>
                      <a:pt x="215" y="20919"/>
                    </a:cubicBezTo>
                    <a:cubicBezTo>
                      <a:pt x="4382" y="23005"/>
                      <a:pt x="9201" y="24296"/>
                      <a:pt x="13762" y="25160"/>
                    </a:cubicBezTo>
                    <a:cubicBezTo>
                      <a:pt x="14470" y="25294"/>
                      <a:pt x="15236" y="25423"/>
                      <a:pt x="15986" y="25423"/>
                    </a:cubicBezTo>
                    <a:cubicBezTo>
                      <a:pt x="16943" y="25423"/>
                      <a:pt x="17873" y="25213"/>
                      <a:pt x="18618" y="24538"/>
                    </a:cubicBezTo>
                    <a:cubicBezTo>
                      <a:pt x="18768" y="24399"/>
                      <a:pt x="18905" y="24244"/>
                      <a:pt x="19026" y="24079"/>
                    </a:cubicBezTo>
                    <a:cubicBezTo>
                      <a:pt x="19122" y="24074"/>
                      <a:pt x="19213" y="24028"/>
                      <a:pt x="19272" y="23953"/>
                    </a:cubicBezTo>
                    <a:cubicBezTo>
                      <a:pt x="21734" y="21049"/>
                      <a:pt x="24101" y="18061"/>
                      <a:pt x="26408" y="15033"/>
                    </a:cubicBezTo>
                    <a:cubicBezTo>
                      <a:pt x="27851" y="13140"/>
                      <a:pt x="30686" y="10362"/>
                      <a:pt x="30053" y="7700"/>
                    </a:cubicBezTo>
                    <a:cubicBezTo>
                      <a:pt x="29791" y="6592"/>
                      <a:pt x="28912" y="5820"/>
                      <a:pt x="27834" y="5237"/>
                    </a:cubicBezTo>
                    <a:cubicBezTo>
                      <a:pt x="28111" y="4632"/>
                      <a:pt x="28428" y="4065"/>
                      <a:pt x="28857" y="3549"/>
                    </a:cubicBezTo>
                    <a:cubicBezTo>
                      <a:pt x="29274" y="3051"/>
                      <a:pt x="29768" y="2661"/>
                      <a:pt x="30231" y="2214"/>
                    </a:cubicBezTo>
                    <a:cubicBezTo>
                      <a:pt x="30297" y="2151"/>
                      <a:pt x="30297" y="2062"/>
                      <a:pt x="30263" y="1988"/>
                    </a:cubicBezTo>
                    <a:cubicBezTo>
                      <a:pt x="30427" y="1923"/>
                      <a:pt x="30404" y="1685"/>
                      <a:pt x="30266" y="1601"/>
                    </a:cubicBezTo>
                    <a:cubicBezTo>
                      <a:pt x="30017" y="1447"/>
                      <a:pt x="29715" y="1385"/>
                      <a:pt x="29395" y="1385"/>
                    </a:cubicBezTo>
                    <a:cubicBezTo>
                      <a:pt x="28865" y="1385"/>
                      <a:pt x="28286" y="1555"/>
                      <a:pt x="27812" y="1762"/>
                    </a:cubicBezTo>
                    <a:cubicBezTo>
                      <a:pt x="27835" y="1327"/>
                      <a:pt x="27984" y="930"/>
                      <a:pt x="28228" y="535"/>
                    </a:cubicBezTo>
                    <a:cubicBezTo>
                      <a:pt x="28316" y="393"/>
                      <a:pt x="28203" y="256"/>
                      <a:pt x="28070" y="230"/>
                    </a:cubicBezTo>
                    <a:cubicBezTo>
                      <a:pt x="28032" y="105"/>
                      <a:pt x="27921" y="0"/>
                      <a:pt x="2776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3"/>
              <p:cNvSpPr/>
              <p:nvPr/>
            </p:nvSpPr>
            <p:spPr>
              <a:xfrm>
                <a:off x="8300393" y="-9514"/>
                <a:ext cx="454393" cy="238465"/>
              </a:xfrm>
              <a:custGeom>
                <a:avLst/>
                <a:gdLst/>
                <a:ahLst/>
                <a:cxnLst/>
                <a:rect l="l" t="t" r="r" b="b"/>
                <a:pathLst>
                  <a:path w="13731" h="7206" extrusionOk="0">
                    <a:moveTo>
                      <a:pt x="3405" y="398"/>
                    </a:moveTo>
                    <a:cubicBezTo>
                      <a:pt x="6672" y="1199"/>
                      <a:pt x="9840" y="2187"/>
                      <a:pt x="13011" y="3312"/>
                    </a:cubicBezTo>
                    <a:cubicBezTo>
                      <a:pt x="12479" y="3907"/>
                      <a:pt x="12000" y="4550"/>
                      <a:pt x="11473" y="5149"/>
                    </a:cubicBezTo>
                    <a:cubicBezTo>
                      <a:pt x="11067" y="5608"/>
                      <a:pt x="10614" y="6052"/>
                      <a:pt x="10240" y="6544"/>
                    </a:cubicBezTo>
                    <a:cubicBezTo>
                      <a:pt x="10193" y="6499"/>
                      <a:pt x="10133" y="6469"/>
                      <a:pt x="10070" y="6455"/>
                    </a:cubicBezTo>
                    <a:cubicBezTo>
                      <a:pt x="6912" y="5792"/>
                      <a:pt x="3808" y="4954"/>
                      <a:pt x="694" y="4118"/>
                    </a:cubicBezTo>
                    <a:cubicBezTo>
                      <a:pt x="1630" y="2949"/>
                      <a:pt x="2576" y="1722"/>
                      <a:pt x="3379" y="460"/>
                    </a:cubicBezTo>
                    <a:cubicBezTo>
                      <a:pt x="3391" y="441"/>
                      <a:pt x="3400" y="419"/>
                      <a:pt x="3405" y="398"/>
                    </a:cubicBezTo>
                    <a:close/>
                    <a:moveTo>
                      <a:pt x="3390" y="1"/>
                    </a:moveTo>
                    <a:cubicBezTo>
                      <a:pt x="3293" y="1"/>
                      <a:pt x="3228" y="67"/>
                      <a:pt x="3207" y="145"/>
                    </a:cubicBezTo>
                    <a:cubicBezTo>
                      <a:pt x="3193" y="142"/>
                      <a:pt x="3178" y="141"/>
                      <a:pt x="3164" y="141"/>
                    </a:cubicBezTo>
                    <a:cubicBezTo>
                      <a:pt x="3106" y="141"/>
                      <a:pt x="3049" y="162"/>
                      <a:pt x="3007" y="202"/>
                    </a:cubicBezTo>
                    <a:cubicBezTo>
                      <a:pt x="1927" y="1257"/>
                      <a:pt x="951" y="2528"/>
                      <a:pt x="109" y="3779"/>
                    </a:cubicBezTo>
                    <a:cubicBezTo>
                      <a:pt x="0" y="3940"/>
                      <a:pt x="81" y="4110"/>
                      <a:pt x="218" y="4202"/>
                    </a:cubicBezTo>
                    <a:cubicBezTo>
                      <a:pt x="152" y="4348"/>
                      <a:pt x="198" y="4559"/>
                      <a:pt x="394" y="4628"/>
                    </a:cubicBezTo>
                    <a:cubicBezTo>
                      <a:pt x="3495" y="5723"/>
                      <a:pt x="6690" y="6516"/>
                      <a:pt x="9906" y="7192"/>
                    </a:cubicBezTo>
                    <a:cubicBezTo>
                      <a:pt x="9929" y="7196"/>
                      <a:pt x="9953" y="7198"/>
                      <a:pt x="9976" y="7198"/>
                    </a:cubicBezTo>
                    <a:cubicBezTo>
                      <a:pt x="10025" y="7198"/>
                      <a:pt x="10074" y="7189"/>
                      <a:pt x="10119" y="7169"/>
                    </a:cubicBezTo>
                    <a:cubicBezTo>
                      <a:pt x="10161" y="7192"/>
                      <a:pt x="10209" y="7206"/>
                      <a:pt x="10256" y="7206"/>
                    </a:cubicBezTo>
                    <a:cubicBezTo>
                      <a:pt x="10298" y="7206"/>
                      <a:pt x="10339" y="7195"/>
                      <a:pt x="10377" y="7172"/>
                    </a:cubicBezTo>
                    <a:cubicBezTo>
                      <a:pt x="11037" y="6764"/>
                      <a:pt x="11583" y="6120"/>
                      <a:pt x="12095" y="5545"/>
                    </a:cubicBezTo>
                    <a:cubicBezTo>
                      <a:pt x="12622" y="4956"/>
                      <a:pt x="13156" y="4348"/>
                      <a:pt x="13591" y="3686"/>
                    </a:cubicBezTo>
                    <a:cubicBezTo>
                      <a:pt x="13731" y="3473"/>
                      <a:pt x="13565" y="3257"/>
                      <a:pt x="13360" y="3204"/>
                    </a:cubicBezTo>
                    <a:cubicBezTo>
                      <a:pt x="13446" y="3060"/>
                      <a:pt x="13441" y="2847"/>
                      <a:pt x="13259" y="2773"/>
                    </a:cubicBezTo>
                    <a:cubicBezTo>
                      <a:pt x="10102" y="1488"/>
                      <a:pt x="6785" y="578"/>
                      <a:pt x="3428" y="4"/>
                    </a:cubicBezTo>
                    <a:cubicBezTo>
                      <a:pt x="3415" y="2"/>
                      <a:pt x="3402" y="1"/>
                      <a:pt x="339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3"/>
              <p:cNvSpPr/>
              <p:nvPr/>
            </p:nvSpPr>
            <p:spPr>
              <a:xfrm>
                <a:off x="8035852" y="538101"/>
                <a:ext cx="467895" cy="136871"/>
              </a:xfrm>
              <a:custGeom>
                <a:avLst/>
                <a:gdLst/>
                <a:ahLst/>
                <a:cxnLst/>
                <a:rect l="l" t="t" r="r" b="b"/>
                <a:pathLst>
                  <a:path w="14139" h="4136" extrusionOk="0">
                    <a:moveTo>
                      <a:pt x="214" y="0"/>
                    </a:moveTo>
                    <a:cubicBezTo>
                      <a:pt x="73" y="0"/>
                      <a:pt x="1" y="223"/>
                      <a:pt x="148" y="285"/>
                    </a:cubicBezTo>
                    <a:cubicBezTo>
                      <a:pt x="4430" y="2105"/>
                      <a:pt x="9175" y="3165"/>
                      <a:pt x="13711" y="4129"/>
                    </a:cubicBezTo>
                    <a:cubicBezTo>
                      <a:pt x="13733" y="4134"/>
                      <a:pt x="13753" y="4136"/>
                      <a:pt x="13772" y="4136"/>
                    </a:cubicBezTo>
                    <a:cubicBezTo>
                      <a:pt x="14058" y="4136"/>
                      <a:pt x="14139" y="3678"/>
                      <a:pt x="13826" y="3612"/>
                    </a:cubicBezTo>
                    <a:cubicBezTo>
                      <a:pt x="9221" y="2642"/>
                      <a:pt x="4795" y="1178"/>
                      <a:pt x="250" y="5"/>
                    </a:cubicBezTo>
                    <a:cubicBezTo>
                      <a:pt x="238" y="2"/>
                      <a:pt x="226" y="0"/>
                      <a:pt x="21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3"/>
              <p:cNvSpPr/>
              <p:nvPr/>
            </p:nvSpPr>
            <p:spPr>
              <a:xfrm>
                <a:off x="8065073" y="496669"/>
                <a:ext cx="284728" cy="96829"/>
              </a:xfrm>
              <a:custGeom>
                <a:avLst/>
                <a:gdLst/>
                <a:ahLst/>
                <a:cxnLst/>
                <a:rect l="l" t="t" r="r" b="b"/>
                <a:pathLst>
                  <a:path w="8604" h="2926" extrusionOk="0">
                    <a:moveTo>
                      <a:pt x="215" y="0"/>
                    </a:moveTo>
                    <a:cubicBezTo>
                      <a:pt x="39" y="0"/>
                      <a:pt x="1" y="272"/>
                      <a:pt x="187" y="332"/>
                    </a:cubicBezTo>
                    <a:cubicBezTo>
                      <a:pt x="2858" y="1203"/>
                      <a:pt x="5540" y="2122"/>
                      <a:pt x="8234" y="2917"/>
                    </a:cubicBezTo>
                    <a:cubicBezTo>
                      <a:pt x="8253" y="2923"/>
                      <a:pt x="8272" y="2925"/>
                      <a:pt x="8291" y="2925"/>
                    </a:cubicBezTo>
                    <a:cubicBezTo>
                      <a:pt x="8497" y="2925"/>
                      <a:pt x="8604" y="2586"/>
                      <a:pt x="8387" y="2496"/>
                    </a:cubicBezTo>
                    <a:cubicBezTo>
                      <a:pt x="5794" y="1431"/>
                      <a:pt x="2990" y="626"/>
                      <a:pt x="259" y="6"/>
                    </a:cubicBezTo>
                    <a:cubicBezTo>
                      <a:pt x="243" y="2"/>
                      <a:pt x="229" y="0"/>
                      <a:pt x="21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3"/>
              <p:cNvSpPr/>
              <p:nvPr/>
            </p:nvSpPr>
            <p:spPr>
              <a:xfrm>
                <a:off x="8062458" y="453450"/>
                <a:ext cx="442447" cy="137566"/>
              </a:xfrm>
              <a:custGeom>
                <a:avLst/>
                <a:gdLst/>
                <a:ahLst/>
                <a:cxnLst/>
                <a:rect l="l" t="t" r="r" b="b"/>
                <a:pathLst>
                  <a:path w="13370" h="4157" extrusionOk="0">
                    <a:moveTo>
                      <a:pt x="229" y="0"/>
                    </a:moveTo>
                    <a:cubicBezTo>
                      <a:pt x="49" y="0"/>
                      <a:pt x="1" y="275"/>
                      <a:pt x="194" y="325"/>
                    </a:cubicBezTo>
                    <a:cubicBezTo>
                      <a:pt x="4520" y="1454"/>
                      <a:pt x="8735" y="2768"/>
                      <a:pt x="12987" y="4146"/>
                    </a:cubicBezTo>
                    <a:cubicBezTo>
                      <a:pt x="13009" y="4154"/>
                      <a:pt x="13030" y="4157"/>
                      <a:pt x="13051" y="4157"/>
                    </a:cubicBezTo>
                    <a:cubicBezTo>
                      <a:pt x="13262" y="4157"/>
                      <a:pt x="13370" y="3801"/>
                      <a:pt x="13146" y="3708"/>
                    </a:cubicBezTo>
                    <a:cubicBezTo>
                      <a:pt x="9037" y="2045"/>
                      <a:pt x="4617" y="824"/>
                      <a:pt x="264" y="4"/>
                    </a:cubicBezTo>
                    <a:cubicBezTo>
                      <a:pt x="252" y="1"/>
                      <a:pt x="240" y="0"/>
                      <a:pt x="22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23"/>
              <p:cNvSpPr/>
              <p:nvPr/>
            </p:nvSpPr>
            <p:spPr>
              <a:xfrm>
                <a:off x="8133177" y="416684"/>
                <a:ext cx="277381" cy="106657"/>
              </a:xfrm>
              <a:custGeom>
                <a:avLst/>
                <a:gdLst/>
                <a:ahLst/>
                <a:cxnLst/>
                <a:rect l="l" t="t" r="r" b="b"/>
                <a:pathLst>
                  <a:path w="8382" h="3223" extrusionOk="0">
                    <a:moveTo>
                      <a:pt x="213" y="0"/>
                    </a:moveTo>
                    <a:cubicBezTo>
                      <a:pt x="41" y="0"/>
                      <a:pt x="0" y="259"/>
                      <a:pt x="181" y="314"/>
                    </a:cubicBezTo>
                    <a:cubicBezTo>
                      <a:pt x="2848" y="1118"/>
                      <a:pt x="5404" y="2014"/>
                      <a:pt x="7928" y="3198"/>
                    </a:cubicBezTo>
                    <a:cubicBezTo>
                      <a:pt x="7964" y="3215"/>
                      <a:pt x="8000" y="3222"/>
                      <a:pt x="8033" y="3222"/>
                    </a:cubicBezTo>
                    <a:cubicBezTo>
                      <a:pt x="8252" y="3222"/>
                      <a:pt x="8382" y="2897"/>
                      <a:pt x="8145" y="2778"/>
                    </a:cubicBezTo>
                    <a:cubicBezTo>
                      <a:pt x="5669" y="1537"/>
                      <a:pt x="2973" y="533"/>
                      <a:pt x="250" y="4"/>
                    </a:cubicBezTo>
                    <a:cubicBezTo>
                      <a:pt x="237" y="2"/>
                      <a:pt x="225" y="0"/>
                      <a:pt x="21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5" name="Google Shape;575;p23"/>
            <p:cNvGrpSpPr/>
            <p:nvPr/>
          </p:nvGrpSpPr>
          <p:grpSpPr>
            <a:xfrm>
              <a:off x="8502092" y="-202278"/>
              <a:ext cx="136937" cy="83459"/>
              <a:chOff x="8502092" y="-202278"/>
              <a:chExt cx="136937" cy="83459"/>
            </a:xfrm>
          </p:grpSpPr>
          <p:sp>
            <p:nvSpPr>
              <p:cNvPr id="576" name="Google Shape;576;p23"/>
              <p:cNvSpPr/>
              <p:nvPr/>
            </p:nvSpPr>
            <p:spPr>
              <a:xfrm>
                <a:off x="8502092" y="-153466"/>
                <a:ext cx="103910" cy="34648"/>
              </a:xfrm>
              <a:custGeom>
                <a:avLst/>
                <a:gdLst/>
                <a:ahLst/>
                <a:cxnLst/>
                <a:rect l="l" t="t" r="r" b="b"/>
                <a:pathLst>
                  <a:path w="3140" h="1047" extrusionOk="0">
                    <a:moveTo>
                      <a:pt x="230" y="0"/>
                    </a:moveTo>
                    <a:cubicBezTo>
                      <a:pt x="60" y="0"/>
                      <a:pt x="1" y="269"/>
                      <a:pt x="188" y="320"/>
                    </a:cubicBezTo>
                    <a:cubicBezTo>
                      <a:pt x="1065" y="565"/>
                      <a:pt x="1943" y="839"/>
                      <a:pt x="2833" y="1041"/>
                    </a:cubicBezTo>
                    <a:cubicBezTo>
                      <a:pt x="2849" y="1045"/>
                      <a:pt x="2865" y="1047"/>
                      <a:pt x="2880" y="1047"/>
                    </a:cubicBezTo>
                    <a:cubicBezTo>
                      <a:pt x="3074" y="1047"/>
                      <a:pt x="3140" y="752"/>
                      <a:pt x="2929" y="689"/>
                    </a:cubicBezTo>
                    <a:cubicBezTo>
                      <a:pt x="2056" y="424"/>
                      <a:pt x="1159" y="229"/>
                      <a:pt x="273" y="6"/>
                    </a:cubicBezTo>
                    <a:cubicBezTo>
                      <a:pt x="258" y="2"/>
                      <a:pt x="244" y="0"/>
                      <a:pt x="23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3"/>
              <p:cNvSpPr/>
              <p:nvPr/>
            </p:nvSpPr>
            <p:spPr>
              <a:xfrm>
                <a:off x="8542101" y="-202278"/>
                <a:ext cx="96928" cy="43881"/>
              </a:xfrm>
              <a:custGeom>
                <a:avLst/>
                <a:gdLst/>
                <a:ahLst/>
                <a:cxnLst/>
                <a:rect l="l" t="t" r="r" b="b"/>
                <a:pathLst>
                  <a:path w="2929" h="1326" extrusionOk="0">
                    <a:moveTo>
                      <a:pt x="234" y="0"/>
                    </a:moveTo>
                    <a:cubicBezTo>
                      <a:pt x="88" y="0"/>
                      <a:pt x="0" y="234"/>
                      <a:pt x="153" y="305"/>
                    </a:cubicBezTo>
                    <a:cubicBezTo>
                      <a:pt x="944" y="674"/>
                      <a:pt x="1772" y="1012"/>
                      <a:pt x="2592" y="1311"/>
                    </a:cubicBezTo>
                    <a:cubicBezTo>
                      <a:pt x="2619" y="1321"/>
                      <a:pt x="2645" y="1326"/>
                      <a:pt x="2669" y="1326"/>
                    </a:cubicBezTo>
                    <a:cubicBezTo>
                      <a:pt x="2872" y="1326"/>
                      <a:pt x="2929" y="989"/>
                      <a:pt x="2706" y="897"/>
                    </a:cubicBezTo>
                    <a:cubicBezTo>
                      <a:pt x="1916" y="571"/>
                      <a:pt x="1094" y="266"/>
                      <a:pt x="279" y="7"/>
                    </a:cubicBezTo>
                    <a:cubicBezTo>
                      <a:pt x="263" y="2"/>
                      <a:pt x="248" y="0"/>
                      <a:pt x="23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78" name="Google Shape;578;p23"/>
          <p:cNvGrpSpPr/>
          <p:nvPr/>
        </p:nvGrpSpPr>
        <p:grpSpPr>
          <a:xfrm>
            <a:off x="4816519" y="4412148"/>
            <a:ext cx="772313" cy="497744"/>
            <a:chOff x="4816519" y="4288164"/>
            <a:chExt cx="772313" cy="497744"/>
          </a:xfrm>
        </p:grpSpPr>
        <p:sp>
          <p:nvSpPr>
            <p:cNvPr id="579" name="Google Shape;579;p23"/>
            <p:cNvSpPr/>
            <p:nvPr/>
          </p:nvSpPr>
          <p:spPr>
            <a:xfrm>
              <a:off x="4925186" y="4301061"/>
              <a:ext cx="627897" cy="471965"/>
            </a:xfrm>
            <a:custGeom>
              <a:avLst/>
              <a:gdLst/>
              <a:ahLst/>
              <a:cxnLst/>
              <a:rect l="l" t="t" r="r" b="b"/>
              <a:pathLst>
                <a:path w="18974" h="14262" extrusionOk="0">
                  <a:moveTo>
                    <a:pt x="2988" y="1"/>
                  </a:moveTo>
                  <a:cubicBezTo>
                    <a:pt x="2525" y="1"/>
                    <a:pt x="2056" y="123"/>
                    <a:pt x="1593" y="416"/>
                  </a:cubicBezTo>
                  <a:cubicBezTo>
                    <a:pt x="1" y="1425"/>
                    <a:pt x="39" y="3716"/>
                    <a:pt x="350" y="5361"/>
                  </a:cubicBezTo>
                  <a:cubicBezTo>
                    <a:pt x="797" y="7721"/>
                    <a:pt x="2174" y="9760"/>
                    <a:pt x="3820" y="11461"/>
                  </a:cubicBezTo>
                  <a:cubicBezTo>
                    <a:pt x="5052" y="12735"/>
                    <a:pt x="6440" y="14261"/>
                    <a:pt x="8322" y="14261"/>
                  </a:cubicBezTo>
                  <a:cubicBezTo>
                    <a:pt x="8371" y="14261"/>
                    <a:pt x="8421" y="14260"/>
                    <a:pt x="8470" y="14258"/>
                  </a:cubicBezTo>
                  <a:cubicBezTo>
                    <a:pt x="12386" y="14096"/>
                    <a:pt x="16661" y="11734"/>
                    <a:pt x="18086" y="7966"/>
                  </a:cubicBezTo>
                  <a:cubicBezTo>
                    <a:pt x="18657" y="6462"/>
                    <a:pt x="18974" y="4192"/>
                    <a:pt x="17952" y="2803"/>
                  </a:cubicBezTo>
                  <a:cubicBezTo>
                    <a:pt x="17453" y="2124"/>
                    <a:pt x="16710" y="1879"/>
                    <a:pt x="15917" y="1879"/>
                  </a:cubicBezTo>
                  <a:cubicBezTo>
                    <a:pt x="15596" y="1879"/>
                    <a:pt x="15266" y="1919"/>
                    <a:pt x="14941" y="1987"/>
                  </a:cubicBezTo>
                  <a:cubicBezTo>
                    <a:pt x="14900" y="1970"/>
                    <a:pt x="14860" y="1956"/>
                    <a:pt x="14817" y="1944"/>
                  </a:cubicBezTo>
                  <a:cubicBezTo>
                    <a:pt x="14573" y="1878"/>
                    <a:pt x="14346" y="1848"/>
                    <a:pt x="14131" y="1848"/>
                  </a:cubicBezTo>
                  <a:cubicBezTo>
                    <a:pt x="13095" y="1848"/>
                    <a:pt x="12355" y="2550"/>
                    <a:pt x="11556" y="3329"/>
                  </a:cubicBezTo>
                  <a:cubicBezTo>
                    <a:pt x="10541" y="4317"/>
                    <a:pt x="9538" y="5315"/>
                    <a:pt x="8535" y="6314"/>
                  </a:cubicBezTo>
                  <a:cubicBezTo>
                    <a:pt x="8423" y="4413"/>
                    <a:pt x="7620" y="2785"/>
                    <a:pt x="6213" y="1454"/>
                  </a:cubicBezTo>
                  <a:cubicBezTo>
                    <a:pt x="6087" y="1333"/>
                    <a:pt x="5935" y="1244"/>
                    <a:pt x="5767" y="1194"/>
                  </a:cubicBezTo>
                  <a:cubicBezTo>
                    <a:pt x="4945" y="560"/>
                    <a:pt x="3980" y="1"/>
                    <a:pt x="2988"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23"/>
            <p:cNvSpPr/>
            <p:nvPr/>
          </p:nvSpPr>
          <p:spPr>
            <a:xfrm>
              <a:off x="4816519" y="4288164"/>
              <a:ext cx="772313" cy="497744"/>
            </a:xfrm>
            <a:custGeom>
              <a:avLst/>
              <a:gdLst/>
              <a:ahLst/>
              <a:cxnLst/>
              <a:rect l="l" t="t" r="r" b="b"/>
              <a:pathLst>
                <a:path w="23338" h="15041" extrusionOk="0">
                  <a:moveTo>
                    <a:pt x="7095" y="721"/>
                  </a:moveTo>
                  <a:cubicBezTo>
                    <a:pt x="7622" y="721"/>
                    <a:pt x="8178" y="845"/>
                    <a:pt x="8741" y="1117"/>
                  </a:cubicBezTo>
                  <a:cubicBezTo>
                    <a:pt x="10751" y="2088"/>
                    <a:pt x="11547" y="4287"/>
                    <a:pt x="11823" y="6364"/>
                  </a:cubicBezTo>
                  <a:cubicBezTo>
                    <a:pt x="11672" y="6627"/>
                    <a:pt x="11920" y="6868"/>
                    <a:pt x="12174" y="6868"/>
                  </a:cubicBezTo>
                  <a:cubicBezTo>
                    <a:pt x="12290" y="6868"/>
                    <a:pt x="12407" y="6819"/>
                    <a:pt x="12489" y="6699"/>
                  </a:cubicBezTo>
                  <a:cubicBezTo>
                    <a:pt x="13875" y="4691"/>
                    <a:pt x="15594" y="2216"/>
                    <a:pt x="18283" y="2043"/>
                  </a:cubicBezTo>
                  <a:cubicBezTo>
                    <a:pt x="18379" y="2037"/>
                    <a:pt x="18473" y="2034"/>
                    <a:pt x="18566" y="2034"/>
                  </a:cubicBezTo>
                  <a:cubicBezTo>
                    <a:pt x="21416" y="2034"/>
                    <a:pt x="22590" y="4930"/>
                    <a:pt x="21547" y="7369"/>
                  </a:cubicBezTo>
                  <a:cubicBezTo>
                    <a:pt x="19845" y="11346"/>
                    <a:pt x="14967" y="13248"/>
                    <a:pt x="11085" y="14216"/>
                  </a:cubicBezTo>
                  <a:cubicBezTo>
                    <a:pt x="11079" y="14216"/>
                    <a:pt x="11075" y="14221"/>
                    <a:pt x="11071" y="14222"/>
                  </a:cubicBezTo>
                  <a:cubicBezTo>
                    <a:pt x="8029" y="12032"/>
                    <a:pt x="3303" y="8519"/>
                    <a:pt x="3592" y="4333"/>
                  </a:cubicBezTo>
                  <a:cubicBezTo>
                    <a:pt x="3735" y="2272"/>
                    <a:pt x="5232" y="721"/>
                    <a:pt x="7095" y="721"/>
                  </a:cubicBezTo>
                  <a:close/>
                  <a:moveTo>
                    <a:pt x="6988" y="1"/>
                  </a:moveTo>
                  <a:cubicBezTo>
                    <a:pt x="5758" y="1"/>
                    <a:pt x="4566" y="507"/>
                    <a:pt x="3767" y="1587"/>
                  </a:cubicBezTo>
                  <a:cubicBezTo>
                    <a:pt x="1" y="6676"/>
                    <a:pt x="7237" y="12429"/>
                    <a:pt x="10797" y="14970"/>
                  </a:cubicBezTo>
                  <a:cubicBezTo>
                    <a:pt x="10866" y="15019"/>
                    <a:pt x="10933" y="15041"/>
                    <a:pt x="10996" y="15041"/>
                  </a:cubicBezTo>
                  <a:cubicBezTo>
                    <a:pt x="11172" y="15041"/>
                    <a:pt x="11310" y="14876"/>
                    <a:pt x="11337" y="14691"/>
                  </a:cubicBezTo>
                  <a:cubicBezTo>
                    <a:pt x="15885" y="14101"/>
                    <a:pt x="23337" y="10392"/>
                    <a:pt x="22676" y="4904"/>
                  </a:cubicBezTo>
                  <a:cubicBezTo>
                    <a:pt x="22413" y="2733"/>
                    <a:pt x="20731" y="1287"/>
                    <a:pt x="18602" y="1287"/>
                  </a:cubicBezTo>
                  <a:cubicBezTo>
                    <a:pt x="18492" y="1287"/>
                    <a:pt x="18382" y="1291"/>
                    <a:pt x="18271" y="1299"/>
                  </a:cubicBezTo>
                  <a:cubicBezTo>
                    <a:pt x="15565" y="1484"/>
                    <a:pt x="13768" y="3605"/>
                    <a:pt x="12293" y="5682"/>
                  </a:cubicBezTo>
                  <a:cubicBezTo>
                    <a:pt x="12066" y="3642"/>
                    <a:pt x="11183" y="1634"/>
                    <a:pt x="9306" y="607"/>
                  </a:cubicBezTo>
                  <a:cubicBezTo>
                    <a:pt x="8581" y="209"/>
                    <a:pt x="7777" y="1"/>
                    <a:pt x="698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1" name="Google Shape;581;p23"/>
          <p:cNvGrpSpPr/>
          <p:nvPr/>
        </p:nvGrpSpPr>
        <p:grpSpPr>
          <a:xfrm>
            <a:off x="1637980" y="2854741"/>
            <a:ext cx="851139" cy="910474"/>
            <a:chOff x="1637980" y="2854741"/>
            <a:chExt cx="851139" cy="910474"/>
          </a:xfrm>
        </p:grpSpPr>
        <p:grpSp>
          <p:nvGrpSpPr>
            <p:cNvPr id="582" name="Google Shape;582;p23"/>
            <p:cNvGrpSpPr/>
            <p:nvPr/>
          </p:nvGrpSpPr>
          <p:grpSpPr>
            <a:xfrm>
              <a:off x="1637980" y="2854741"/>
              <a:ext cx="851139" cy="910474"/>
              <a:chOff x="1637980" y="2854741"/>
              <a:chExt cx="851139" cy="910474"/>
            </a:xfrm>
          </p:grpSpPr>
          <p:sp>
            <p:nvSpPr>
              <p:cNvPr id="583" name="Google Shape;583;p23"/>
              <p:cNvSpPr/>
              <p:nvPr/>
            </p:nvSpPr>
            <p:spPr>
              <a:xfrm>
                <a:off x="1659027" y="2860301"/>
                <a:ext cx="177475" cy="191539"/>
              </a:xfrm>
              <a:custGeom>
                <a:avLst/>
                <a:gdLst/>
                <a:ahLst/>
                <a:cxnLst/>
                <a:rect l="l" t="t" r="r" b="b"/>
                <a:pathLst>
                  <a:path w="5363" h="5788" extrusionOk="0">
                    <a:moveTo>
                      <a:pt x="1470" y="1"/>
                    </a:moveTo>
                    <a:cubicBezTo>
                      <a:pt x="747" y="1"/>
                      <a:pt x="1" y="780"/>
                      <a:pt x="456" y="1627"/>
                    </a:cubicBezTo>
                    <a:cubicBezTo>
                      <a:pt x="661" y="2011"/>
                      <a:pt x="604" y="2480"/>
                      <a:pt x="623" y="2901"/>
                    </a:cubicBezTo>
                    <a:cubicBezTo>
                      <a:pt x="646" y="3408"/>
                      <a:pt x="716" y="3869"/>
                      <a:pt x="923" y="4334"/>
                    </a:cubicBezTo>
                    <a:cubicBezTo>
                      <a:pt x="1288" y="5159"/>
                      <a:pt x="2009" y="5787"/>
                      <a:pt x="2933" y="5787"/>
                    </a:cubicBezTo>
                    <a:cubicBezTo>
                      <a:pt x="2965" y="5787"/>
                      <a:pt x="2998" y="5786"/>
                      <a:pt x="3030" y="5785"/>
                    </a:cubicBezTo>
                    <a:cubicBezTo>
                      <a:pt x="3767" y="5750"/>
                      <a:pt x="4217" y="5125"/>
                      <a:pt x="4073" y="4416"/>
                    </a:cubicBezTo>
                    <a:cubicBezTo>
                      <a:pt x="4009" y="4091"/>
                      <a:pt x="3943" y="3768"/>
                      <a:pt x="3877" y="3445"/>
                    </a:cubicBezTo>
                    <a:lnTo>
                      <a:pt x="3877" y="3445"/>
                    </a:lnTo>
                    <a:cubicBezTo>
                      <a:pt x="3909" y="3446"/>
                      <a:pt x="3940" y="3451"/>
                      <a:pt x="3971" y="3452"/>
                    </a:cubicBezTo>
                    <a:cubicBezTo>
                      <a:pt x="3993" y="3453"/>
                      <a:pt x="4016" y="3454"/>
                      <a:pt x="4038" y="3454"/>
                    </a:cubicBezTo>
                    <a:cubicBezTo>
                      <a:pt x="5362" y="3454"/>
                      <a:pt x="5337" y="1359"/>
                      <a:pt x="3971" y="1288"/>
                    </a:cubicBezTo>
                    <a:cubicBezTo>
                      <a:pt x="3603" y="1270"/>
                      <a:pt x="3393" y="1092"/>
                      <a:pt x="3165" y="815"/>
                    </a:cubicBezTo>
                    <a:cubicBezTo>
                      <a:pt x="2959" y="565"/>
                      <a:pt x="2716" y="463"/>
                      <a:pt x="2475" y="463"/>
                    </a:cubicBezTo>
                    <a:cubicBezTo>
                      <a:pt x="2412" y="463"/>
                      <a:pt x="2350" y="470"/>
                      <a:pt x="2289" y="482"/>
                    </a:cubicBezTo>
                    <a:cubicBezTo>
                      <a:pt x="2084" y="143"/>
                      <a:pt x="1779" y="1"/>
                      <a:pt x="1470"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23"/>
              <p:cNvSpPr/>
              <p:nvPr/>
            </p:nvSpPr>
            <p:spPr>
              <a:xfrm>
                <a:off x="1977310" y="3359865"/>
                <a:ext cx="481198" cy="382053"/>
              </a:xfrm>
              <a:custGeom>
                <a:avLst/>
                <a:gdLst/>
                <a:ahLst/>
                <a:cxnLst/>
                <a:rect l="l" t="t" r="r" b="b"/>
                <a:pathLst>
                  <a:path w="14541" h="11545" extrusionOk="0">
                    <a:moveTo>
                      <a:pt x="5344" y="0"/>
                    </a:moveTo>
                    <a:cubicBezTo>
                      <a:pt x="5114" y="0"/>
                      <a:pt x="4888" y="70"/>
                      <a:pt x="4709" y="224"/>
                    </a:cubicBezTo>
                    <a:cubicBezTo>
                      <a:pt x="4594" y="258"/>
                      <a:pt x="4483" y="303"/>
                      <a:pt x="4375" y="356"/>
                    </a:cubicBezTo>
                    <a:cubicBezTo>
                      <a:pt x="3835" y="636"/>
                      <a:pt x="3584" y="1096"/>
                      <a:pt x="3510" y="1618"/>
                    </a:cubicBezTo>
                    <a:cubicBezTo>
                      <a:pt x="3195" y="1804"/>
                      <a:pt x="2838" y="1905"/>
                      <a:pt x="2448" y="1905"/>
                    </a:cubicBezTo>
                    <a:cubicBezTo>
                      <a:pt x="2249" y="1905"/>
                      <a:pt x="2041" y="1878"/>
                      <a:pt x="1825" y="1823"/>
                    </a:cubicBezTo>
                    <a:cubicBezTo>
                      <a:pt x="1723" y="1798"/>
                      <a:pt x="1626" y="1785"/>
                      <a:pt x="1533" y="1785"/>
                    </a:cubicBezTo>
                    <a:cubicBezTo>
                      <a:pt x="399" y="1785"/>
                      <a:pt x="1" y="3594"/>
                      <a:pt x="1249" y="3911"/>
                    </a:cubicBezTo>
                    <a:cubicBezTo>
                      <a:pt x="1427" y="3954"/>
                      <a:pt x="1606" y="3989"/>
                      <a:pt x="1787" y="4014"/>
                    </a:cubicBezTo>
                    <a:cubicBezTo>
                      <a:pt x="1830" y="4184"/>
                      <a:pt x="1908" y="4344"/>
                      <a:pt x="2017" y="4484"/>
                    </a:cubicBezTo>
                    <a:cubicBezTo>
                      <a:pt x="4601" y="7780"/>
                      <a:pt x="9244" y="9063"/>
                      <a:pt x="12588" y="11377"/>
                    </a:cubicBezTo>
                    <a:cubicBezTo>
                      <a:pt x="12756" y="11494"/>
                      <a:pt x="12934" y="11544"/>
                      <a:pt x="13109" y="11544"/>
                    </a:cubicBezTo>
                    <a:cubicBezTo>
                      <a:pt x="13858" y="11544"/>
                      <a:pt x="14540" y="10612"/>
                      <a:pt x="14067" y="9896"/>
                    </a:cubicBezTo>
                    <a:cubicBezTo>
                      <a:pt x="12569" y="7628"/>
                      <a:pt x="10683" y="5613"/>
                      <a:pt x="8937" y="3536"/>
                    </a:cubicBezTo>
                    <a:cubicBezTo>
                      <a:pt x="8345" y="2834"/>
                      <a:pt x="7452" y="1362"/>
                      <a:pt x="6391" y="617"/>
                    </a:cubicBezTo>
                    <a:cubicBezTo>
                      <a:pt x="6200" y="234"/>
                      <a:pt x="5764" y="0"/>
                      <a:pt x="5344"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23"/>
              <p:cNvSpPr/>
              <p:nvPr/>
            </p:nvSpPr>
            <p:spPr>
              <a:xfrm>
                <a:off x="1637980" y="2854741"/>
                <a:ext cx="851139" cy="910474"/>
              </a:xfrm>
              <a:custGeom>
                <a:avLst/>
                <a:gdLst/>
                <a:ahLst/>
                <a:cxnLst/>
                <a:rect l="l" t="t" r="r" b="b"/>
                <a:pathLst>
                  <a:path w="25720" h="27513" extrusionOk="0">
                    <a:moveTo>
                      <a:pt x="994" y="589"/>
                    </a:moveTo>
                    <a:cubicBezTo>
                      <a:pt x="2625" y="839"/>
                      <a:pt x="4230" y="1315"/>
                      <a:pt x="5575" y="2259"/>
                    </a:cubicBezTo>
                    <a:cubicBezTo>
                      <a:pt x="5570" y="2279"/>
                      <a:pt x="5567" y="2300"/>
                      <a:pt x="5567" y="2321"/>
                    </a:cubicBezTo>
                    <a:cubicBezTo>
                      <a:pt x="5598" y="2841"/>
                      <a:pt x="5255" y="3270"/>
                      <a:pt x="4790" y="3270"/>
                    </a:cubicBezTo>
                    <a:cubicBezTo>
                      <a:pt x="4666" y="3270"/>
                      <a:pt x="4532" y="3239"/>
                      <a:pt x="4395" y="3171"/>
                    </a:cubicBezTo>
                    <a:cubicBezTo>
                      <a:pt x="4367" y="3157"/>
                      <a:pt x="4337" y="3150"/>
                      <a:pt x="4306" y="3150"/>
                    </a:cubicBezTo>
                    <a:cubicBezTo>
                      <a:pt x="4278" y="3150"/>
                      <a:pt x="4249" y="3156"/>
                      <a:pt x="4224" y="3168"/>
                    </a:cubicBezTo>
                    <a:cubicBezTo>
                      <a:pt x="4189" y="3133"/>
                      <a:pt x="4155" y="3099"/>
                      <a:pt x="4121" y="3067"/>
                    </a:cubicBezTo>
                    <a:cubicBezTo>
                      <a:pt x="4060" y="3010"/>
                      <a:pt x="3992" y="2985"/>
                      <a:pt x="3926" y="2985"/>
                    </a:cubicBezTo>
                    <a:cubicBezTo>
                      <a:pt x="3700" y="2985"/>
                      <a:pt x="3504" y="3272"/>
                      <a:pt x="3709" y="3478"/>
                    </a:cubicBezTo>
                    <a:cubicBezTo>
                      <a:pt x="4187" y="3956"/>
                      <a:pt x="4882" y="4591"/>
                      <a:pt x="4648" y="5351"/>
                    </a:cubicBezTo>
                    <a:cubicBezTo>
                      <a:pt x="4528" y="5738"/>
                      <a:pt x="4188" y="5875"/>
                      <a:pt x="3830" y="5875"/>
                    </a:cubicBezTo>
                    <a:cubicBezTo>
                      <a:pt x="3746" y="5875"/>
                      <a:pt x="3660" y="5867"/>
                      <a:pt x="3576" y="5853"/>
                    </a:cubicBezTo>
                    <a:cubicBezTo>
                      <a:pt x="3357" y="5818"/>
                      <a:pt x="2515" y="5634"/>
                      <a:pt x="2548" y="5354"/>
                    </a:cubicBezTo>
                    <a:cubicBezTo>
                      <a:pt x="2562" y="5237"/>
                      <a:pt x="2449" y="5161"/>
                      <a:pt x="2342" y="5161"/>
                    </a:cubicBezTo>
                    <a:cubicBezTo>
                      <a:pt x="2290" y="5161"/>
                      <a:pt x="2239" y="5179"/>
                      <a:pt x="2205" y="5221"/>
                    </a:cubicBezTo>
                    <a:cubicBezTo>
                      <a:pt x="2198" y="5041"/>
                      <a:pt x="2190" y="4864"/>
                      <a:pt x="2175" y="4689"/>
                    </a:cubicBezTo>
                    <a:lnTo>
                      <a:pt x="2176" y="4689"/>
                    </a:lnTo>
                    <a:cubicBezTo>
                      <a:pt x="2055" y="3234"/>
                      <a:pt x="1635" y="1885"/>
                      <a:pt x="994" y="589"/>
                    </a:cubicBezTo>
                    <a:close/>
                    <a:moveTo>
                      <a:pt x="6094" y="2655"/>
                    </a:moveTo>
                    <a:cubicBezTo>
                      <a:pt x="6247" y="2785"/>
                      <a:pt x="6400" y="2916"/>
                      <a:pt x="6544" y="3060"/>
                    </a:cubicBezTo>
                    <a:cubicBezTo>
                      <a:pt x="8160" y="4679"/>
                      <a:pt x="9485" y="8566"/>
                      <a:pt x="6181" y="9191"/>
                    </a:cubicBezTo>
                    <a:cubicBezTo>
                      <a:pt x="5969" y="9231"/>
                      <a:pt x="5744" y="9251"/>
                      <a:pt x="5515" y="9251"/>
                    </a:cubicBezTo>
                    <a:cubicBezTo>
                      <a:pt x="4588" y="9251"/>
                      <a:pt x="3582" y="8921"/>
                      <a:pt x="2980" y="8253"/>
                    </a:cubicBezTo>
                    <a:cubicBezTo>
                      <a:pt x="2349" y="7553"/>
                      <a:pt x="2262" y="6640"/>
                      <a:pt x="2225" y="5737"/>
                    </a:cubicBezTo>
                    <a:lnTo>
                      <a:pt x="2225" y="5737"/>
                    </a:lnTo>
                    <a:cubicBezTo>
                      <a:pt x="2384" y="5954"/>
                      <a:pt x="2724" y="6091"/>
                      <a:pt x="2982" y="6192"/>
                    </a:cubicBezTo>
                    <a:cubicBezTo>
                      <a:pt x="3280" y="6309"/>
                      <a:pt x="3609" y="6398"/>
                      <a:pt x="3930" y="6398"/>
                    </a:cubicBezTo>
                    <a:cubicBezTo>
                      <a:pt x="4205" y="6398"/>
                      <a:pt x="4474" y="6332"/>
                      <a:pt x="4714" y="6163"/>
                    </a:cubicBezTo>
                    <a:cubicBezTo>
                      <a:pt x="5659" y="5495"/>
                      <a:pt x="5247" y="4440"/>
                      <a:pt x="4654" y="3662"/>
                    </a:cubicBezTo>
                    <a:lnTo>
                      <a:pt x="4654" y="3662"/>
                    </a:lnTo>
                    <a:cubicBezTo>
                      <a:pt x="4708" y="3668"/>
                      <a:pt x="4763" y="3672"/>
                      <a:pt x="4817" y="3672"/>
                    </a:cubicBezTo>
                    <a:cubicBezTo>
                      <a:pt x="5417" y="3672"/>
                      <a:pt x="5993" y="3268"/>
                      <a:pt x="6094" y="2655"/>
                    </a:cubicBezTo>
                    <a:close/>
                    <a:moveTo>
                      <a:pt x="8192" y="8998"/>
                    </a:moveTo>
                    <a:cubicBezTo>
                      <a:pt x="10846" y="10302"/>
                      <a:pt x="13138" y="12431"/>
                      <a:pt x="15184" y="14668"/>
                    </a:cubicBezTo>
                    <a:cubicBezTo>
                      <a:pt x="15103" y="14689"/>
                      <a:pt x="15031" y="14744"/>
                      <a:pt x="14997" y="14853"/>
                    </a:cubicBezTo>
                    <a:cubicBezTo>
                      <a:pt x="14311" y="17071"/>
                      <a:pt x="12095" y="16968"/>
                      <a:pt x="10195" y="17014"/>
                    </a:cubicBezTo>
                    <a:cubicBezTo>
                      <a:pt x="8564" y="14957"/>
                      <a:pt x="7344" y="12595"/>
                      <a:pt x="6746" y="9884"/>
                    </a:cubicBezTo>
                    <a:cubicBezTo>
                      <a:pt x="7301" y="9724"/>
                      <a:pt x="7802" y="9433"/>
                      <a:pt x="8191" y="8998"/>
                    </a:cubicBezTo>
                    <a:close/>
                    <a:moveTo>
                      <a:pt x="15524" y="15043"/>
                    </a:moveTo>
                    <a:cubicBezTo>
                      <a:pt x="16137" y="15724"/>
                      <a:pt x="16726" y="16412"/>
                      <a:pt x="17297" y="17084"/>
                    </a:cubicBezTo>
                    <a:cubicBezTo>
                      <a:pt x="19805" y="20045"/>
                      <a:pt x="21773" y="23480"/>
                      <a:pt x="24243" y="26450"/>
                    </a:cubicBezTo>
                    <a:cubicBezTo>
                      <a:pt x="19213" y="24483"/>
                      <a:pt x="14031" y="21609"/>
                      <a:pt x="10543" y="17441"/>
                    </a:cubicBezTo>
                    <a:lnTo>
                      <a:pt x="10545" y="17441"/>
                    </a:lnTo>
                    <a:cubicBezTo>
                      <a:pt x="10847" y="17475"/>
                      <a:pt x="11166" y="17494"/>
                      <a:pt x="11490" y="17494"/>
                    </a:cubicBezTo>
                    <a:cubicBezTo>
                      <a:pt x="13251" y="17494"/>
                      <a:pt x="15172" y="16929"/>
                      <a:pt x="15524" y="15043"/>
                    </a:cubicBezTo>
                    <a:close/>
                    <a:moveTo>
                      <a:pt x="278" y="1"/>
                    </a:moveTo>
                    <a:cubicBezTo>
                      <a:pt x="44" y="1"/>
                      <a:pt x="1" y="264"/>
                      <a:pt x="127" y="407"/>
                    </a:cubicBezTo>
                    <a:cubicBezTo>
                      <a:pt x="110" y="493"/>
                      <a:pt x="125" y="580"/>
                      <a:pt x="167" y="657"/>
                    </a:cubicBezTo>
                    <a:cubicBezTo>
                      <a:pt x="1167" y="2554"/>
                      <a:pt x="1292" y="4320"/>
                      <a:pt x="1487" y="6402"/>
                    </a:cubicBezTo>
                    <a:cubicBezTo>
                      <a:pt x="1588" y="7481"/>
                      <a:pt x="1914" y="8420"/>
                      <a:pt x="2783" y="9111"/>
                    </a:cubicBezTo>
                    <a:cubicBezTo>
                      <a:pt x="3523" y="9700"/>
                      <a:pt x="4568" y="10039"/>
                      <a:pt x="5590" y="10039"/>
                    </a:cubicBezTo>
                    <a:cubicBezTo>
                      <a:pt x="5812" y="10039"/>
                      <a:pt x="6032" y="10023"/>
                      <a:pt x="6249" y="9990"/>
                    </a:cubicBezTo>
                    <a:cubicBezTo>
                      <a:pt x="6866" y="14289"/>
                      <a:pt x="9685" y="17887"/>
                      <a:pt x="12848" y="20720"/>
                    </a:cubicBezTo>
                    <a:cubicBezTo>
                      <a:pt x="16285" y="23799"/>
                      <a:pt x="20649" y="26464"/>
                      <a:pt x="25188" y="27502"/>
                    </a:cubicBezTo>
                    <a:cubicBezTo>
                      <a:pt x="25219" y="27509"/>
                      <a:pt x="25248" y="27512"/>
                      <a:pt x="25275" y="27512"/>
                    </a:cubicBezTo>
                    <a:cubicBezTo>
                      <a:pt x="25618" y="27512"/>
                      <a:pt x="25720" y="27008"/>
                      <a:pt x="25360" y="26876"/>
                    </a:cubicBezTo>
                    <a:lnTo>
                      <a:pt x="25305" y="26854"/>
                    </a:lnTo>
                    <a:cubicBezTo>
                      <a:pt x="25300" y="26831"/>
                      <a:pt x="25294" y="26807"/>
                      <a:pt x="25283" y="26785"/>
                    </a:cubicBezTo>
                    <a:cubicBezTo>
                      <a:pt x="23295" y="22973"/>
                      <a:pt x="20229" y="19324"/>
                      <a:pt x="17415" y="16083"/>
                    </a:cubicBezTo>
                    <a:cubicBezTo>
                      <a:pt x="14916" y="13202"/>
                      <a:pt x="12036" y="10180"/>
                      <a:pt x="8479" y="8632"/>
                    </a:cubicBezTo>
                    <a:cubicBezTo>
                      <a:pt x="9520" y="7034"/>
                      <a:pt x="8878" y="4830"/>
                      <a:pt x="7815" y="3401"/>
                    </a:cubicBezTo>
                    <a:cubicBezTo>
                      <a:pt x="6046" y="1024"/>
                      <a:pt x="3143" y="127"/>
                      <a:pt x="292" y="1"/>
                    </a:cubicBezTo>
                    <a:cubicBezTo>
                      <a:pt x="287" y="1"/>
                      <a:pt x="283" y="1"/>
                      <a:pt x="27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6" name="Google Shape;586;p23"/>
            <p:cNvGrpSpPr/>
            <p:nvPr/>
          </p:nvGrpSpPr>
          <p:grpSpPr>
            <a:xfrm>
              <a:off x="2299466" y="3346165"/>
              <a:ext cx="124295" cy="108279"/>
              <a:chOff x="2299466" y="3346165"/>
              <a:chExt cx="124295" cy="108279"/>
            </a:xfrm>
          </p:grpSpPr>
          <p:sp>
            <p:nvSpPr>
              <p:cNvPr id="587" name="Google Shape;587;p23"/>
              <p:cNvSpPr/>
              <p:nvPr/>
            </p:nvSpPr>
            <p:spPr>
              <a:xfrm>
                <a:off x="2299466" y="3346165"/>
                <a:ext cx="89581" cy="92924"/>
              </a:xfrm>
              <a:custGeom>
                <a:avLst/>
                <a:gdLst/>
                <a:ahLst/>
                <a:cxnLst/>
                <a:rect l="l" t="t" r="r" b="b"/>
                <a:pathLst>
                  <a:path w="2707" h="2808" extrusionOk="0">
                    <a:moveTo>
                      <a:pt x="177" y="0"/>
                    </a:moveTo>
                    <a:cubicBezTo>
                      <a:pt x="83" y="0"/>
                      <a:pt x="1" y="137"/>
                      <a:pt x="88" y="208"/>
                    </a:cubicBezTo>
                    <a:cubicBezTo>
                      <a:pt x="990" y="939"/>
                      <a:pt x="1641" y="1795"/>
                      <a:pt x="2315" y="2726"/>
                    </a:cubicBezTo>
                    <a:cubicBezTo>
                      <a:pt x="2357" y="2783"/>
                      <a:pt x="2413" y="2808"/>
                      <a:pt x="2469" y="2808"/>
                    </a:cubicBezTo>
                    <a:cubicBezTo>
                      <a:pt x="2592" y="2808"/>
                      <a:pt x="2707" y="2687"/>
                      <a:pt x="2628" y="2544"/>
                    </a:cubicBezTo>
                    <a:cubicBezTo>
                      <a:pt x="2066" y="1541"/>
                      <a:pt x="1151" y="694"/>
                      <a:pt x="235" y="20"/>
                    </a:cubicBezTo>
                    <a:cubicBezTo>
                      <a:pt x="216" y="6"/>
                      <a:pt x="196" y="0"/>
                      <a:pt x="17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23"/>
              <p:cNvSpPr/>
              <p:nvPr/>
            </p:nvSpPr>
            <p:spPr>
              <a:xfrm>
                <a:off x="2361680" y="3363936"/>
                <a:ext cx="62082" cy="90508"/>
              </a:xfrm>
              <a:custGeom>
                <a:avLst/>
                <a:gdLst/>
                <a:ahLst/>
                <a:cxnLst/>
                <a:rect l="l" t="t" r="r" b="b"/>
                <a:pathLst>
                  <a:path w="1876" h="2735" extrusionOk="0">
                    <a:moveTo>
                      <a:pt x="183" y="1"/>
                    </a:moveTo>
                    <a:cubicBezTo>
                      <a:pt x="91" y="1"/>
                      <a:pt x="1" y="96"/>
                      <a:pt x="60" y="201"/>
                    </a:cubicBezTo>
                    <a:cubicBezTo>
                      <a:pt x="518" y="1016"/>
                      <a:pt x="988" y="1824"/>
                      <a:pt x="1445" y="2641"/>
                    </a:cubicBezTo>
                    <a:cubicBezTo>
                      <a:pt x="1482" y="2707"/>
                      <a:pt x="1540" y="2734"/>
                      <a:pt x="1599" y="2734"/>
                    </a:cubicBezTo>
                    <a:cubicBezTo>
                      <a:pt x="1735" y="2734"/>
                      <a:pt x="1875" y="2591"/>
                      <a:pt x="1781" y="2443"/>
                    </a:cubicBezTo>
                    <a:cubicBezTo>
                      <a:pt x="1281" y="1653"/>
                      <a:pt x="794" y="855"/>
                      <a:pt x="294" y="65"/>
                    </a:cubicBezTo>
                    <a:cubicBezTo>
                      <a:pt x="266" y="19"/>
                      <a:pt x="224" y="1"/>
                      <a:pt x="18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25"/>
          <p:cNvSpPr txBox="1">
            <a:spLocks noGrp="1"/>
          </p:cNvSpPr>
          <p:nvPr>
            <p:ph type="ctrTitle" idx="5"/>
          </p:nvPr>
        </p:nvSpPr>
        <p:spPr>
          <a:xfrm>
            <a:off x="311700" y="595929"/>
            <a:ext cx="85206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400" dirty="0"/>
              <a:t>Objectives</a:t>
            </a:r>
            <a:endParaRPr sz="2400" dirty="0"/>
          </a:p>
        </p:txBody>
      </p:sp>
      <p:sp>
        <p:nvSpPr>
          <p:cNvPr id="601" name="Google Shape;601;p25"/>
          <p:cNvSpPr/>
          <p:nvPr/>
        </p:nvSpPr>
        <p:spPr>
          <a:xfrm>
            <a:off x="2794851" y="662164"/>
            <a:ext cx="3554304" cy="1057613"/>
          </a:xfrm>
          <a:custGeom>
            <a:avLst/>
            <a:gdLst/>
            <a:ahLst/>
            <a:cxnLst/>
            <a:rect l="l" t="t" r="r" b="b"/>
            <a:pathLst>
              <a:path w="72132" h="25868" extrusionOk="0">
                <a:moveTo>
                  <a:pt x="33085" y="942"/>
                </a:moveTo>
                <a:cubicBezTo>
                  <a:pt x="34029" y="942"/>
                  <a:pt x="34973" y="981"/>
                  <a:pt x="35918" y="981"/>
                </a:cubicBezTo>
                <a:cubicBezTo>
                  <a:pt x="36232" y="981"/>
                  <a:pt x="36546" y="977"/>
                  <a:pt x="36860" y="965"/>
                </a:cubicBezTo>
                <a:cubicBezTo>
                  <a:pt x="36974" y="961"/>
                  <a:pt x="37087" y="959"/>
                  <a:pt x="37201" y="959"/>
                </a:cubicBezTo>
                <a:cubicBezTo>
                  <a:pt x="38334" y="959"/>
                  <a:pt x="39474" y="1152"/>
                  <a:pt x="40613" y="1187"/>
                </a:cubicBezTo>
                <a:cubicBezTo>
                  <a:pt x="41489" y="1213"/>
                  <a:pt x="42362" y="1268"/>
                  <a:pt x="43236" y="1318"/>
                </a:cubicBezTo>
                <a:cubicBezTo>
                  <a:pt x="44236" y="1376"/>
                  <a:pt x="45235" y="1473"/>
                  <a:pt x="46237" y="1513"/>
                </a:cubicBezTo>
                <a:cubicBezTo>
                  <a:pt x="47615" y="1566"/>
                  <a:pt x="48965" y="1889"/>
                  <a:pt x="50336" y="1957"/>
                </a:cubicBezTo>
                <a:cubicBezTo>
                  <a:pt x="51489" y="2015"/>
                  <a:pt x="52631" y="2162"/>
                  <a:pt x="53763" y="2341"/>
                </a:cubicBezTo>
                <a:cubicBezTo>
                  <a:pt x="54605" y="2472"/>
                  <a:pt x="55458" y="2497"/>
                  <a:pt x="56290" y="2667"/>
                </a:cubicBezTo>
                <a:cubicBezTo>
                  <a:pt x="57332" y="2879"/>
                  <a:pt x="58390" y="2987"/>
                  <a:pt x="59428" y="3180"/>
                </a:cubicBezTo>
                <a:cubicBezTo>
                  <a:pt x="60165" y="3316"/>
                  <a:pt x="60928" y="3360"/>
                  <a:pt x="61647" y="3594"/>
                </a:cubicBezTo>
                <a:cubicBezTo>
                  <a:pt x="62527" y="3878"/>
                  <a:pt x="63457" y="3939"/>
                  <a:pt x="64334" y="4249"/>
                </a:cubicBezTo>
                <a:cubicBezTo>
                  <a:pt x="64687" y="4375"/>
                  <a:pt x="65082" y="4408"/>
                  <a:pt x="65453" y="4517"/>
                </a:cubicBezTo>
                <a:cubicBezTo>
                  <a:pt x="66414" y="4795"/>
                  <a:pt x="67402" y="4988"/>
                  <a:pt x="68339" y="5327"/>
                </a:cubicBezTo>
                <a:cubicBezTo>
                  <a:pt x="68732" y="5469"/>
                  <a:pt x="69130" y="5661"/>
                  <a:pt x="69516" y="5844"/>
                </a:cubicBezTo>
                <a:cubicBezTo>
                  <a:pt x="69850" y="6004"/>
                  <a:pt x="70184" y="6150"/>
                  <a:pt x="70532" y="6277"/>
                </a:cubicBezTo>
                <a:cubicBezTo>
                  <a:pt x="70657" y="6321"/>
                  <a:pt x="70878" y="6372"/>
                  <a:pt x="70791" y="6595"/>
                </a:cubicBezTo>
                <a:cubicBezTo>
                  <a:pt x="70758" y="6680"/>
                  <a:pt x="70718" y="6708"/>
                  <a:pt x="70674" y="6708"/>
                </a:cubicBezTo>
                <a:cubicBezTo>
                  <a:pt x="70600" y="6708"/>
                  <a:pt x="70516" y="6626"/>
                  <a:pt x="70446" y="6606"/>
                </a:cubicBezTo>
                <a:cubicBezTo>
                  <a:pt x="69507" y="6344"/>
                  <a:pt x="68579" y="6035"/>
                  <a:pt x="67608" y="5900"/>
                </a:cubicBezTo>
                <a:cubicBezTo>
                  <a:pt x="67541" y="5891"/>
                  <a:pt x="67469" y="5880"/>
                  <a:pt x="67398" y="5880"/>
                </a:cubicBezTo>
                <a:cubicBezTo>
                  <a:pt x="67268" y="5880"/>
                  <a:pt x="67139" y="5918"/>
                  <a:pt x="67037" y="6075"/>
                </a:cubicBezTo>
                <a:cubicBezTo>
                  <a:pt x="67625" y="6313"/>
                  <a:pt x="68254" y="6345"/>
                  <a:pt x="68834" y="6544"/>
                </a:cubicBezTo>
                <a:cubicBezTo>
                  <a:pt x="69301" y="6703"/>
                  <a:pt x="69770" y="6845"/>
                  <a:pt x="70253" y="6932"/>
                </a:cubicBezTo>
                <a:cubicBezTo>
                  <a:pt x="70526" y="6981"/>
                  <a:pt x="70467" y="7134"/>
                  <a:pt x="70373" y="7307"/>
                </a:cubicBezTo>
                <a:cubicBezTo>
                  <a:pt x="70307" y="7430"/>
                  <a:pt x="70294" y="7568"/>
                  <a:pt x="70148" y="7568"/>
                </a:cubicBezTo>
                <a:cubicBezTo>
                  <a:pt x="70105" y="7568"/>
                  <a:pt x="70050" y="7556"/>
                  <a:pt x="69980" y="7528"/>
                </a:cubicBezTo>
                <a:cubicBezTo>
                  <a:pt x="69501" y="7339"/>
                  <a:pt x="69021" y="7139"/>
                  <a:pt x="68511" y="7019"/>
                </a:cubicBezTo>
                <a:cubicBezTo>
                  <a:pt x="67962" y="6890"/>
                  <a:pt x="67441" y="6655"/>
                  <a:pt x="66794" y="6559"/>
                </a:cubicBezTo>
                <a:lnTo>
                  <a:pt x="66794" y="6559"/>
                </a:lnTo>
                <a:cubicBezTo>
                  <a:pt x="67069" y="6881"/>
                  <a:pt x="67420" y="6863"/>
                  <a:pt x="67691" y="6948"/>
                </a:cubicBezTo>
                <a:cubicBezTo>
                  <a:pt x="68314" y="7145"/>
                  <a:pt x="68877" y="7486"/>
                  <a:pt x="69510" y="7653"/>
                </a:cubicBezTo>
                <a:cubicBezTo>
                  <a:pt x="69621" y="7682"/>
                  <a:pt x="69905" y="7771"/>
                  <a:pt x="69744" y="8061"/>
                </a:cubicBezTo>
                <a:cubicBezTo>
                  <a:pt x="69648" y="8233"/>
                  <a:pt x="69612" y="8458"/>
                  <a:pt x="69412" y="8458"/>
                </a:cubicBezTo>
                <a:cubicBezTo>
                  <a:pt x="69360" y="8458"/>
                  <a:pt x="69296" y="8442"/>
                  <a:pt x="69218" y="8406"/>
                </a:cubicBezTo>
                <a:cubicBezTo>
                  <a:pt x="68566" y="8110"/>
                  <a:pt x="67881" y="7885"/>
                  <a:pt x="67181" y="7754"/>
                </a:cubicBezTo>
                <a:cubicBezTo>
                  <a:pt x="66443" y="7616"/>
                  <a:pt x="65728" y="7346"/>
                  <a:pt x="64956" y="7346"/>
                </a:cubicBezTo>
                <a:cubicBezTo>
                  <a:pt x="64953" y="7346"/>
                  <a:pt x="64949" y="7346"/>
                  <a:pt x="64946" y="7346"/>
                </a:cubicBezTo>
                <a:cubicBezTo>
                  <a:pt x="65424" y="7646"/>
                  <a:pt x="65962" y="7837"/>
                  <a:pt x="66497" y="7934"/>
                </a:cubicBezTo>
                <a:cubicBezTo>
                  <a:pt x="67315" y="8082"/>
                  <a:pt x="68056" y="8441"/>
                  <a:pt x="68848" y="8652"/>
                </a:cubicBezTo>
                <a:cubicBezTo>
                  <a:pt x="68994" y="8691"/>
                  <a:pt x="69129" y="8778"/>
                  <a:pt x="68926" y="8960"/>
                </a:cubicBezTo>
                <a:cubicBezTo>
                  <a:pt x="68789" y="9082"/>
                  <a:pt x="68554" y="9151"/>
                  <a:pt x="68591" y="9410"/>
                </a:cubicBezTo>
                <a:cubicBezTo>
                  <a:pt x="68573" y="9412"/>
                  <a:pt x="68556" y="9412"/>
                  <a:pt x="68538" y="9412"/>
                </a:cubicBezTo>
                <a:cubicBezTo>
                  <a:pt x="68322" y="9412"/>
                  <a:pt x="68125" y="9327"/>
                  <a:pt x="67927" y="9258"/>
                </a:cubicBezTo>
                <a:cubicBezTo>
                  <a:pt x="66984" y="8932"/>
                  <a:pt x="66040" y="8610"/>
                  <a:pt x="65068" y="8383"/>
                </a:cubicBezTo>
                <a:cubicBezTo>
                  <a:pt x="65052" y="8379"/>
                  <a:pt x="65035" y="8377"/>
                  <a:pt x="65017" y="8377"/>
                </a:cubicBezTo>
                <a:cubicBezTo>
                  <a:pt x="64956" y="8377"/>
                  <a:pt x="64888" y="8403"/>
                  <a:pt x="64799" y="8476"/>
                </a:cubicBezTo>
                <a:cubicBezTo>
                  <a:pt x="65209" y="8651"/>
                  <a:pt x="65614" y="8838"/>
                  <a:pt x="66030" y="8996"/>
                </a:cubicBezTo>
                <a:cubicBezTo>
                  <a:pt x="66590" y="9211"/>
                  <a:pt x="67160" y="9399"/>
                  <a:pt x="67722" y="9608"/>
                </a:cubicBezTo>
                <a:cubicBezTo>
                  <a:pt x="67822" y="9646"/>
                  <a:pt x="68060" y="9702"/>
                  <a:pt x="67966" y="9795"/>
                </a:cubicBezTo>
                <a:cubicBezTo>
                  <a:pt x="67820" y="9939"/>
                  <a:pt x="67924" y="10278"/>
                  <a:pt x="67639" y="10278"/>
                </a:cubicBezTo>
                <a:cubicBezTo>
                  <a:pt x="67629" y="10278"/>
                  <a:pt x="67618" y="10277"/>
                  <a:pt x="67606" y="10276"/>
                </a:cubicBezTo>
                <a:cubicBezTo>
                  <a:pt x="67369" y="10255"/>
                  <a:pt x="67126" y="10253"/>
                  <a:pt x="66898" y="10142"/>
                </a:cubicBezTo>
                <a:cubicBezTo>
                  <a:pt x="65842" y="9626"/>
                  <a:pt x="64663" y="9586"/>
                  <a:pt x="63548" y="9274"/>
                </a:cubicBezTo>
                <a:lnTo>
                  <a:pt x="63548" y="9274"/>
                </a:lnTo>
                <a:cubicBezTo>
                  <a:pt x="63998" y="9686"/>
                  <a:pt x="64580" y="9783"/>
                  <a:pt x="65127" y="9966"/>
                </a:cubicBezTo>
                <a:cubicBezTo>
                  <a:pt x="65773" y="10183"/>
                  <a:pt x="66415" y="10411"/>
                  <a:pt x="67058" y="10636"/>
                </a:cubicBezTo>
                <a:cubicBezTo>
                  <a:pt x="67141" y="10666"/>
                  <a:pt x="67178" y="10727"/>
                  <a:pt x="67153" y="10822"/>
                </a:cubicBezTo>
                <a:cubicBezTo>
                  <a:pt x="67125" y="10922"/>
                  <a:pt x="66324" y="11702"/>
                  <a:pt x="66212" y="11702"/>
                </a:cubicBezTo>
                <a:cubicBezTo>
                  <a:pt x="66209" y="11702"/>
                  <a:pt x="66207" y="11701"/>
                  <a:pt x="66205" y="11700"/>
                </a:cubicBezTo>
                <a:cubicBezTo>
                  <a:pt x="65900" y="11549"/>
                  <a:pt x="65581" y="11441"/>
                  <a:pt x="65259" y="11333"/>
                </a:cubicBezTo>
                <a:cubicBezTo>
                  <a:pt x="64494" y="11074"/>
                  <a:pt x="63731" y="10806"/>
                  <a:pt x="62903" y="10806"/>
                </a:cubicBezTo>
                <a:cubicBezTo>
                  <a:pt x="62868" y="10806"/>
                  <a:pt x="62832" y="10806"/>
                  <a:pt x="62797" y="10807"/>
                </a:cubicBezTo>
                <a:cubicBezTo>
                  <a:pt x="63826" y="11326"/>
                  <a:pt x="64978" y="11555"/>
                  <a:pt x="65989" y="12172"/>
                </a:cubicBezTo>
                <a:cubicBezTo>
                  <a:pt x="65776" y="12361"/>
                  <a:pt x="65524" y="12540"/>
                  <a:pt x="65452" y="12865"/>
                </a:cubicBezTo>
                <a:cubicBezTo>
                  <a:pt x="65432" y="12953"/>
                  <a:pt x="65367" y="12997"/>
                  <a:pt x="65270" y="12997"/>
                </a:cubicBezTo>
                <a:cubicBezTo>
                  <a:pt x="65235" y="12997"/>
                  <a:pt x="65195" y="12991"/>
                  <a:pt x="65152" y="12980"/>
                </a:cubicBezTo>
                <a:cubicBezTo>
                  <a:pt x="64604" y="12838"/>
                  <a:pt x="64065" y="12660"/>
                  <a:pt x="63542" y="12446"/>
                </a:cubicBezTo>
                <a:cubicBezTo>
                  <a:pt x="63097" y="12262"/>
                  <a:pt x="62560" y="12345"/>
                  <a:pt x="62192" y="11974"/>
                </a:cubicBezTo>
                <a:cubicBezTo>
                  <a:pt x="62153" y="11935"/>
                  <a:pt x="62116" y="11921"/>
                  <a:pt x="62080" y="11921"/>
                </a:cubicBezTo>
                <a:cubicBezTo>
                  <a:pt x="61997" y="11921"/>
                  <a:pt x="61917" y="11992"/>
                  <a:pt x="61828" y="11992"/>
                </a:cubicBezTo>
                <a:cubicBezTo>
                  <a:pt x="61817" y="11992"/>
                  <a:pt x="61806" y="11991"/>
                  <a:pt x="61795" y="11988"/>
                </a:cubicBezTo>
                <a:lnTo>
                  <a:pt x="61795" y="11988"/>
                </a:lnTo>
                <a:cubicBezTo>
                  <a:pt x="62179" y="12401"/>
                  <a:pt x="62711" y="12521"/>
                  <a:pt x="63184" y="12709"/>
                </a:cubicBezTo>
                <a:cubicBezTo>
                  <a:pt x="63785" y="12947"/>
                  <a:pt x="64363" y="13238"/>
                  <a:pt x="64972" y="13459"/>
                </a:cubicBezTo>
                <a:cubicBezTo>
                  <a:pt x="65256" y="13561"/>
                  <a:pt x="65419" y="13730"/>
                  <a:pt x="65409" y="14066"/>
                </a:cubicBezTo>
                <a:cubicBezTo>
                  <a:pt x="65404" y="14279"/>
                  <a:pt x="65478" y="14499"/>
                  <a:pt x="65547" y="14707"/>
                </a:cubicBezTo>
                <a:cubicBezTo>
                  <a:pt x="65574" y="14787"/>
                  <a:pt x="65684" y="14846"/>
                  <a:pt x="65586" y="14943"/>
                </a:cubicBezTo>
                <a:cubicBezTo>
                  <a:pt x="65544" y="14984"/>
                  <a:pt x="65497" y="15003"/>
                  <a:pt x="65449" y="15003"/>
                </a:cubicBezTo>
                <a:cubicBezTo>
                  <a:pt x="65408" y="15003"/>
                  <a:pt x="65366" y="14989"/>
                  <a:pt x="65325" y="14965"/>
                </a:cubicBezTo>
                <a:cubicBezTo>
                  <a:pt x="64759" y="14620"/>
                  <a:pt x="64067" y="14613"/>
                  <a:pt x="63494" y="14272"/>
                </a:cubicBezTo>
                <a:cubicBezTo>
                  <a:pt x="63429" y="14234"/>
                  <a:pt x="63355" y="14219"/>
                  <a:pt x="63274" y="14219"/>
                </a:cubicBezTo>
                <a:cubicBezTo>
                  <a:pt x="63136" y="14219"/>
                  <a:pt x="62979" y="14262"/>
                  <a:pt x="62814" y="14308"/>
                </a:cubicBezTo>
                <a:cubicBezTo>
                  <a:pt x="63815" y="14748"/>
                  <a:pt x="64771" y="15154"/>
                  <a:pt x="65713" y="15590"/>
                </a:cubicBezTo>
                <a:cubicBezTo>
                  <a:pt x="66043" y="15744"/>
                  <a:pt x="66332" y="15948"/>
                  <a:pt x="66273" y="16425"/>
                </a:cubicBezTo>
                <a:cubicBezTo>
                  <a:pt x="66254" y="16581"/>
                  <a:pt x="66490" y="16770"/>
                  <a:pt x="66679" y="17046"/>
                </a:cubicBezTo>
                <a:cubicBezTo>
                  <a:pt x="65459" y="16419"/>
                  <a:pt x="64299" y="15953"/>
                  <a:pt x="63074" y="15673"/>
                </a:cubicBezTo>
                <a:lnTo>
                  <a:pt x="63025" y="15800"/>
                </a:lnTo>
                <a:cubicBezTo>
                  <a:pt x="63777" y="16108"/>
                  <a:pt x="64545" y="16384"/>
                  <a:pt x="65279" y="16733"/>
                </a:cubicBezTo>
                <a:cubicBezTo>
                  <a:pt x="65917" y="17036"/>
                  <a:pt x="66752" y="17133"/>
                  <a:pt x="67016" y="17910"/>
                </a:cubicBezTo>
                <a:cubicBezTo>
                  <a:pt x="67126" y="18236"/>
                  <a:pt x="67445" y="18489"/>
                  <a:pt x="67379" y="18890"/>
                </a:cubicBezTo>
                <a:cubicBezTo>
                  <a:pt x="67363" y="18990"/>
                  <a:pt x="67448" y="19159"/>
                  <a:pt x="67614" y="19238"/>
                </a:cubicBezTo>
                <a:cubicBezTo>
                  <a:pt x="66081" y="18577"/>
                  <a:pt x="64636" y="17733"/>
                  <a:pt x="62896" y="17359"/>
                </a:cubicBezTo>
                <a:lnTo>
                  <a:pt x="62896" y="17359"/>
                </a:lnTo>
                <a:cubicBezTo>
                  <a:pt x="63189" y="17777"/>
                  <a:pt x="63573" y="17876"/>
                  <a:pt x="63897" y="18037"/>
                </a:cubicBezTo>
                <a:cubicBezTo>
                  <a:pt x="64856" y="18517"/>
                  <a:pt x="65886" y="18848"/>
                  <a:pt x="66734" y="19552"/>
                </a:cubicBezTo>
                <a:cubicBezTo>
                  <a:pt x="67007" y="19779"/>
                  <a:pt x="67358" y="19989"/>
                  <a:pt x="67668" y="20101"/>
                </a:cubicBezTo>
                <a:cubicBezTo>
                  <a:pt x="68152" y="20277"/>
                  <a:pt x="68042" y="20697"/>
                  <a:pt x="68227" y="20979"/>
                </a:cubicBezTo>
                <a:cubicBezTo>
                  <a:pt x="68264" y="21034"/>
                  <a:pt x="68331" y="21099"/>
                  <a:pt x="68376" y="21229"/>
                </a:cubicBezTo>
                <a:cubicBezTo>
                  <a:pt x="68067" y="21093"/>
                  <a:pt x="67741" y="21198"/>
                  <a:pt x="67515" y="20835"/>
                </a:cubicBezTo>
                <a:cubicBezTo>
                  <a:pt x="67412" y="20670"/>
                  <a:pt x="67047" y="20616"/>
                  <a:pt x="66804" y="20525"/>
                </a:cubicBezTo>
                <a:cubicBezTo>
                  <a:pt x="66348" y="20353"/>
                  <a:pt x="65856" y="20278"/>
                  <a:pt x="65426" y="20022"/>
                </a:cubicBezTo>
                <a:cubicBezTo>
                  <a:pt x="65281" y="19936"/>
                  <a:pt x="65186" y="19891"/>
                  <a:pt x="65095" y="19891"/>
                </a:cubicBezTo>
                <a:cubicBezTo>
                  <a:pt x="64986" y="19891"/>
                  <a:pt x="64883" y="19956"/>
                  <a:pt x="64707" y="20091"/>
                </a:cubicBezTo>
                <a:cubicBezTo>
                  <a:pt x="65298" y="20423"/>
                  <a:pt x="65901" y="20709"/>
                  <a:pt x="66499" y="21006"/>
                </a:cubicBezTo>
                <a:cubicBezTo>
                  <a:pt x="67185" y="21346"/>
                  <a:pt x="67900" y="21675"/>
                  <a:pt x="68480" y="22156"/>
                </a:cubicBezTo>
                <a:cubicBezTo>
                  <a:pt x="68874" y="22482"/>
                  <a:pt x="69175" y="23012"/>
                  <a:pt x="69158" y="23604"/>
                </a:cubicBezTo>
                <a:cubicBezTo>
                  <a:pt x="69152" y="23799"/>
                  <a:pt x="69042" y="23853"/>
                  <a:pt x="68919" y="23853"/>
                </a:cubicBezTo>
                <a:cubicBezTo>
                  <a:pt x="68851" y="23853"/>
                  <a:pt x="68779" y="23837"/>
                  <a:pt x="68718" y="23819"/>
                </a:cubicBezTo>
                <a:cubicBezTo>
                  <a:pt x="68389" y="23721"/>
                  <a:pt x="68093" y="23539"/>
                  <a:pt x="67732" y="23539"/>
                </a:cubicBezTo>
                <a:cubicBezTo>
                  <a:pt x="67683" y="23539"/>
                  <a:pt x="67632" y="23542"/>
                  <a:pt x="67580" y="23550"/>
                </a:cubicBezTo>
                <a:cubicBezTo>
                  <a:pt x="67571" y="23551"/>
                  <a:pt x="67561" y="23552"/>
                  <a:pt x="67552" y="23552"/>
                </a:cubicBezTo>
                <a:cubicBezTo>
                  <a:pt x="67336" y="23552"/>
                  <a:pt x="67259" y="23182"/>
                  <a:pt x="66993" y="23182"/>
                </a:cubicBezTo>
                <a:cubicBezTo>
                  <a:pt x="66981" y="23182"/>
                  <a:pt x="66969" y="23183"/>
                  <a:pt x="66956" y="23185"/>
                </a:cubicBezTo>
                <a:cubicBezTo>
                  <a:pt x="66956" y="23061"/>
                  <a:pt x="66910" y="23031"/>
                  <a:pt x="66849" y="23031"/>
                </a:cubicBezTo>
                <a:cubicBezTo>
                  <a:pt x="66800" y="23031"/>
                  <a:pt x="66741" y="23051"/>
                  <a:pt x="66691" y="23056"/>
                </a:cubicBezTo>
                <a:cubicBezTo>
                  <a:pt x="66649" y="23061"/>
                  <a:pt x="66610" y="23068"/>
                  <a:pt x="66575" y="23068"/>
                </a:cubicBezTo>
                <a:cubicBezTo>
                  <a:pt x="66505" y="23068"/>
                  <a:pt x="66455" y="23038"/>
                  <a:pt x="66453" y="22894"/>
                </a:cubicBezTo>
                <a:cubicBezTo>
                  <a:pt x="66451" y="22781"/>
                  <a:pt x="66413" y="22699"/>
                  <a:pt x="66341" y="22699"/>
                </a:cubicBezTo>
                <a:cubicBezTo>
                  <a:pt x="66297" y="22699"/>
                  <a:pt x="66241" y="22730"/>
                  <a:pt x="66172" y="22805"/>
                </a:cubicBezTo>
                <a:cubicBezTo>
                  <a:pt x="66138" y="22842"/>
                  <a:pt x="66109" y="22857"/>
                  <a:pt x="66084" y="22857"/>
                </a:cubicBezTo>
                <a:cubicBezTo>
                  <a:pt x="66028" y="22857"/>
                  <a:pt x="66000" y="22777"/>
                  <a:pt x="66002" y="22713"/>
                </a:cubicBezTo>
                <a:cubicBezTo>
                  <a:pt x="66011" y="22524"/>
                  <a:pt x="65895" y="22446"/>
                  <a:pt x="65779" y="22446"/>
                </a:cubicBezTo>
                <a:cubicBezTo>
                  <a:pt x="65751" y="22446"/>
                  <a:pt x="65723" y="22451"/>
                  <a:pt x="65697" y="22459"/>
                </a:cubicBezTo>
                <a:cubicBezTo>
                  <a:pt x="65637" y="22479"/>
                  <a:pt x="65581" y="22487"/>
                  <a:pt x="65530" y="22487"/>
                </a:cubicBezTo>
                <a:cubicBezTo>
                  <a:pt x="65256" y="22487"/>
                  <a:pt x="65089" y="22248"/>
                  <a:pt x="64902" y="22119"/>
                </a:cubicBezTo>
                <a:cubicBezTo>
                  <a:pt x="64680" y="21963"/>
                  <a:pt x="64484" y="21825"/>
                  <a:pt x="64210" y="21800"/>
                </a:cubicBezTo>
                <a:cubicBezTo>
                  <a:pt x="63863" y="21767"/>
                  <a:pt x="63595" y="21514"/>
                  <a:pt x="63302" y="21404"/>
                </a:cubicBezTo>
                <a:cubicBezTo>
                  <a:pt x="62883" y="21245"/>
                  <a:pt x="62452" y="21088"/>
                  <a:pt x="62035" y="20918"/>
                </a:cubicBezTo>
                <a:cubicBezTo>
                  <a:pt x="61161" y="20564"/>
                  <a:pt x="60245" y="20355"/>
                  <a:pt x="59365" y="20057"/>
                </a:cubicBezTo>
                <a:cubicBezTo>
                  <a:pt x="58840" y="19879"/>
                  <a:pt x="58279" y="19740"/>
                  <a:pt x="57754" y="19580"/>
                </a:cubicBezTo>
                <a:cubicBezTo>
                  <a:pt x="56920" y="19326"/>
                  <a:pt x="56047" y="19158"/>
                  <a:pt x="55205" y="18901"/>
                </a:cubicBezTo>
                <a:cubicBezTo>
                  <a:pt x="54674" y="18738"/>
                  <a:pt x="54122" y="18756"/>
                  <a:pt x="53585" y="18617"/>
                </a:cubicBezTo>
                <a:cubicBezTo>
                  <a:pt x="52960" y="18456"/>
                  <a:pt x="52327" y="18185"/>
                  <a:pt x="51705" y="18170"/>
                </a:cubicBezTo>
                <a:cubicBezTo>
                  <a:pt x="50941" y="18151"/>
                  <a:pt x="50228" y="17964"/>
                  <a:pt x="49495" y="17839"/>
                </a:cubicBezTo>
                <a:cubicBezTo>
                  <a:pt x="48492" y="17670"/>
                  <a:pt x="47488" y="17590"/>
                  <a:pt x="46470" y="17550"/>
                </a:cubicBezTo>
                <a:cubicBezTo>
                  <a:pt x="45508" y="17511"/>
                  <a:pt x="44544" y="17370"/>
                  <a:pt x="43577" y="17298"/>
                </a:cubicBezTo>
                <a:cubicBezTo>
                  <a:pt x="43506" y="17293"/>
                  <a:pt x="43436" y="17291"/>
                  <a:pt x="43366" y="17291"/>
                </a:cubicBezTo>
                <a:cubicBezTo>
                  <a:pt x="43093" y="17291"/>
                  <a:pt x="42821" y="17322"/>
                  <a:pt x="42550" y="17322"/>
                </a:cubicBezTo>
                <a:cubicBezTo>
                  <a:pt x="42368" y="17322"/>
                  <a:pt x="42187" y="17308"/>
                  <a:pt x="42005" y="17262"/>
                </a:cubicBezTo>
                <a:cubicBezTo>
                  <a:pt x="41753" y="17197"/>
                  <a:pt x="41499" y="17177"/>
                  <a:pt x="41245" y="17177"/>
                </a:cubicBezTo>
                <a:cubicBezTo>
                  <a:pt x="40839" y="17177"/>
                  <a:pt x="40431" y="17228"/>
                  <a:pt x="40023" y="17228"/>
                </a:cubicBezTo>
                <a:cubicBezTo>
                  <a:pt x="39926" y="17228"/>
                  <a:pt x="39829" y="17225"/>
                  <a:pt x="39732" y="17218"/>
                </a:cubicBezTo>
                <a:cubicBezTo>
                  <a:pt x="39549" y="17204"/>
                  <a:pt x="39364" y="17199"/>
                  <a:pt x="39180" y="17199"/>
                </a:cubicBezTo>
                <a:cubicBezTo>
                  <a:pt x="38414" y="17199"/>
                  <a:pt x="37643" y="17291"/>
                  <a:pt x="36875" y="17291"/>
                </a:cubicBezTo>
                <a:cubicBezTo>
                  <a:pt x="36859" y="17291"/>
                  <a:pt x="36843" y="17291"/>
                  <a:pt x="36827" y="17291"/>
                </a:cubicBezTo>
                <a:cubicBezTo>
                  <a:pt x="36176" y="17289"/>
                  <a:pt x="35519" y="17286"/>
                  <a:pt x="34871" y="17282"/>
                </a:cubicBezTo>
                <a:cubicBezTo>
                  <a:pt x="34847" y="17282"/>
                  <a:pt x="34824" y="17282"/>
                  <a:pt x="34801" y="17282"/>
                </a:cubicBezTo>
                <a:cubicBezTo>
                  <a:pt x="34299" y="17282"/>
                  <a:pt x="33780" y="17307"/>
                  <a:pt x="33270" y="17336"/>
                </a:cubicBezTo>
                <a:cubicBezTo>
                  <a:pt x="31958" y="17409"/>
                  <a:pt x="30648" y="17472"/>
                  <a:pt x="29336" y="17525"/>
                </a:cubicBezTo>
                <a:cubicBezTo>
                  <a:pt x="28507" y="17558"/>
                  <a:pt x="27679" y="17624"/>
                  <a:pt x="26852" y="17670"/>
                </a:cubicBezTo>
                <a:cubicBezTo>
                  <a:pt x="26310" y="17699"/>
                  <a:pt x="25746" y="17817"/>
                  <a:pt x="25190" y="17875"/>
                </a:cubicBezTo>
                <a:cubicBezTo>
                  <a:pt x="24082" y="17987"/>
                  <a:pt x="22971" y="18110"/>
                  <a:pt x="21896" y="18384"/>
                </a:cubicBezTo>
                <a:cubicBezTo>
                  <a:pt x="20828" y="18655"/>
                  <a:pt x="19744" y="18859"/>
                  <a:pt x="18672" y="19096"/>
                </a:cubicBezTo>
                <a:cubicBezTo>
                  <a:pt x="17470" y="19361"/>
                  <a:pt x="16290" y="19707"/>
                  <a:pt x="15118" y="20050"/>
                </a:cubicBezTo>
                <a:cubicBezTo>
                  <a:pt x="14216" y="20315"/>
                  <a:pt x="13287" y="20541"/>
                  <a:pt x="12421" y="20892"/>
                </a:cubicBezTo>
                <a:cubicBezTo>
                  <a:pt x="11576" y="21236"/>
                  <a:pt x="10724" y="21586"/>
                  <a:pt x="9873" y="21907"/>
                </a:cubicBezTo>
                <a:cubicBezTo>
                  <a:pt x="9349" y="22105"/>
                  <a:pt x="8817" y="22322"/>
                  <a:pt x="8293" y="22523"/>
                </a:cubicBezTo>
                <a:cubicBezTo>
                  <a:pt x="7727" y="22739"/>
                  <a:pt x="7144" y="22973"/>
                  <a:pt x="6628" y="23337"/>
                </a:cubicBezTo>
                <a:cubicBezTo>
                  <a:pt x="6246" y="23607"/>
                  <a:pt x="5788" y="23778"/>
                  <a:pt x="5363" y="23978"/>
                </a:cubicBezTo>
                <a:cubicBezTo>
                  <a:pt x="4839" y="24225"/>
                  <a:pt x="4331" y="24515"/>
                  <a:pt x="3778" y="24711"/>
                </a:cubicBezTo>
                <a:cubicBezTo>
                  <a:pt x="3554" y="24791"/>
                  <a:pt x="3385" y="24838"/>
                  <a:pt x="3248" y="24838"/>
                </a:cubicBezTo>
                <a:cubicBezTo>
                  <a:pt x="3050" y="24838"/>
                  <a:pt x="2915" y="24741"/>
                  <a:pt x="2768" y="24501"/>
                </a:cubicBezTo>
                <a:cubicBezTo>
                  <a:pt x="2634" y="24281"/>
                  <a:pt x="2818" y="23591"/>
                  <a:pt x="3065" y="23408"/>
                </a:cubicBezTo>
                <a:cubicBezTo>
                  <a:pt x="3553" y="23047"/>
                  <a:pt x="4113" y="22805"/>
                  <a:pt x="4629" y="22493"/>
                </a:cubicBezTo>
                <a:cubicBezTo>
                  <a:pt x="5136" y="22189"/>
                  <a:pt x="5665" y="21918"/>
                  <a:pt x="6203" y="21707"/>
                </a:cubicBezTo>
                <a:cubicBezTo>
                  <a:pt x="6996" y="21398"/>
                  <a:pt x="7690" y="20873"/>
                  <a:pt x="8619" y="20693"/>
                </a:cubicBezTo>
                <a:cubicBezTo>
                  <a:pt x="8486" y="20626"/>
                  <a:pt x="8365" y="20601"/>
                  <a:pt x="8253" y="20601"/>
                </a:cubicBezTo>
                <a:cubicBezTo>
                  <a:pt x="8038" y="20601"/>
                  <a:pt x="7859" y="20694"/>
                  <a:pt x="7698" y="20764"/>
                </a:cubicBezTo>
                <a:cubicBezTo>
                  <a:pt x="7221" y="20973"/>
                  <a:pt x="6725" y="21107"/>
                  <a:pt x="6228" y="21254"/>
                </a:cubicBezTo>
                <a:cubicBezTo>
                  <a:pt x="5854" y="21365"/>
                  <a:pt x="5540" y="21630"/>
                  <a:pt x="5159" y="21760"/>
                </a:cubicBezTo>
                <a:cubicBezTo>
                  <a:pt x="4530" y="21974"/>
                  <a:pt x="3965" y="22330"/>
                  <a:pt x="3392" y="22662"/>
                </a:cubicBezTo>
                <a:cubicBezTo>
                  <a:pt x="3346" y="22688"/>
                  <a:pt x="3281" y="22731"/>
                  <a:pt x="3221" y="22731"/>
                </a:cubicBezTo>
                <a:cubicBezTo>
                  <a:pt x="3192" y="22731"/>
                  <a:pt x="3165" y="22721"/>
                  <a:pt x="3140" y="22695"/>
                </a:cubicBezTo>
                <a:cubicBezTo>
                  <a:pt x="3103" y="22652"/>
                  <a:pt x="3116" y="22546"/>
                  <a:pt x="3132" y="22474"/>
                </a:cubicBezTo>
                <a:cubicBezTo>
                  <a:pt x="3211" y="22082"/>
                  <a:pt x="3423" y="21788"/>
                  <a:pt x="3780" y="21593"/>
                </a:cubicBezTo>
                <a:cubicBezTo>
                  <a:pt x="4619" y="21135"/>
                  <a:pt x="5399" y="20565"/>
                  <a:pt x="6299" y="20213"/>
                </a:cubicBezTo>
                <a:cubicBezTo>
                  <a:pt x="6499" y="20135"/>
                  <a:pt x="6716" y="20025"/>
                  <a:pt x="6869" y="19771"/>
                </a:cubicBezTo>
                <a:lnTo>
                  <a:pt x="6869" y="19771"/>
                </a:lnTo>
                <a:cubicBezTo>
                  <a:pt x="6307" y="19858"/>
                  <a:pt x="5837" y="20016"/>
                  <a:pt x="5394" y="20326"/>
                </a:cubicBezTo>
                <a:cubicBezTo>
                  <a:pt x="4899" y="20670"/>
                  <a:pt x="4260" y="20774"/>
                  <a:pt x="3807" y="21217"/>
                </a:cubicBezTo>
                <a:cubicBezTo>
                  <a:pt x="3798" y="21227"/>
                  <a:pt x="3785" y="21231"/>
                  <a:pt x="3771" y="21231"/>
                </a:cubicBezTo>
                <a:cubicBezTo>
                  <a:pt x="3703" y="21231"/>
                  <a:pt x="3598" y="21136"/>
                  <a:pt x="3631" y="21022"/>
                </a:cubicBezTo>
                <a:cubicBezTo>
                  <a:pt x="3761" y="20580"/>
                  <a:pt x="3865" y="20123"/>
                  <a:pt x="4056" y="19708"/>
                </a:cubicBezTo>
                <a:cubicBezTo>
                  <a:pt x="4224" y="19345"/>
                  <a:pt x="4667" y="19295"/>
                  <a:pt x="4985" y="19103"/>
                </a:cubicBezTo>
                <a:cubicBezTo>
                  <a:pt x="6229" y="18352"/>
                  <a:pt x="7603" y="17866"/>
                  <a:pt x="8900" y="17220"/>
                </a:cubicBezTo>
                <a:cubicBezTo>
                  <a:pt x="9205" y="17068"/>
                  <a:pt x="9548" y="17010"/>
                  <a:pt x="9854" y="16839"/>
                </a:cubicBezTo>
                <a:cubicBezTo>
                  <a:pt x="10004" y="16754"/>
                  <a:pt x="10077" y="16628"/>
                  <a:pt x="10187" y="16514"/>
                </a:cubicBezTo>
                <a:lnTo>
                  <a:pt x="10187" y="16514"/>
                </a:lnTo>
                <a:cubicBezTo>
                  <a:pt x="8248" y="17246"/>
                  <a:pt x="6284" y="17914"/>
                  <a:pt x="4424" y="19025"/>
                </a:cubicBezTo>
                <a:cubicBezTo>
                  <a:pt x="4468" y="18491"/>
                  <a:pt x="4503" y="18077"/>
                  <a:pt x="4987" y="17804"/>
                </a:cubicBezTo>
                <a:cubicBezTo>
                  <a:pt x="5728" y="17385"/>
                  <a:pt x="6476" y="16989"/>
                  <a:pt x="7278" y="16701"/>
                </a:cubicBezTo>
                <a:cubicBezTo>
                  <a:pt x="7481" y="16628"/>
                  <a:pt x="7702" y="16496"/>
                  <a:pt x="7828" y="16387"/>
                </a:cubicBezTo>
                <a:cubicBezTo>
                  <a:pt x="8181" y="16081"/>
                  <a:pt x="8641" y="16094"/>
                  <a:pt x="9005" y="15862"/>
                </a:cubicBezTo>
                <a:cubicBezTo>
                  <a:pt x="9083" y="15812"/>
                  <a:pt x="9204" y="15812"/>
                  <a:pt x="9170" y="15692"/>
                </a:cubicBezTo>
                <a:cubicBezTo>
                  <a:pt x="9151" y="15628"/>
                  <a:pt x="9103" y="15611"/>
                  <a:pt x="9050" y="15611"/>
                </a:cubicBezTo>
                <a:cubicBezTo>
                  <a:pt x="9005" y="15611"/>
                  <a:pt x="8958" y="15623"/>
                  <a:pt x="8923" y="15630"/>
                </a:cubicBezTo>
                <a:cubicBezTo>
                  <a:pt x="8460" y="15723"/>
                  <a:pt x="8024" y="15896"/>
                  <a:pt x="7596" y="16091"/>
                </a:cubicBezTo>
                <a:cubicBezTo>
                  <a:pt x="7114" y="16308"/>
                  <a:pt x="6621" y="16485"/>
                  <a:pt x="6104" y="16595"/>
                </a:cubicBezTo>
                <a:cubicBezTo>
                  <a:pt x="5888" y="16640"/>
                  <a:pt x="5815" y="16916"/>
                  <a:pt x="5578" y="16921"/>
                </a:cubicBezTo>
                <a:cubicBezTo>
                  <a:pt x="5517" y="16922"/>
                  <a:pt x="5443" y="16931"/>
                  <a:pt x="5378" y="16931"/>
                </a:cubicBezTo>
                <a:cubicBezTo>
                  <a:pt x="5316" y="16931"/>
                  <a:pt x="5260" y="16923"/>
                  <a:pt x="5228" y="16893"/>
                </a:cubicBezTo>
                <a:cubicBezTo>
                  <a:pt x="5123" y="16795"/>
                  <a:pt x="5256" y="16712"/>
                  <a:pt x="5337" y="16638"/>
                </a:cubicBezTo>
                <a:cubicBezTo>
                  <a:pt x="5379" y="16597"/>
                  <a:pt x="5405" y="16529"/>
                  <a:pt x="5417" y="16469"/>
                </a:cubicBezTo>
                <a:cubicBezTo>
                  <a:pt x="5650" y="15394"/>
                  <a:pt x="6507" y="15021"/>
                  <a:pt x="7400" y="14665"/>
                </a:cubicBezTo>
                <a:cubicBezTo>
                  <a:pt x="7984" y="14433"/>
                  <a:pt x="8546" y="14148"/>
                  <a:pt x="9105" y="13853"/>
                </a:cubicBezTo>
                <a:lnTo>
                  <a:pt x="9105" y="13853"/>
                </a:lnTo>
                <a:cubicBezTo>
                  <a:pt x="8057" y="13883"/>
                  <a:pt x="7142" y="14355"/>
                  <a:pt x="6142" y="14790"/>
                </a:cubicBezTo>
                <a:cubicBezTo>
                  <a:pt x="6296" y="14216"/>
                  <a:pt x="6653" y="13781"/>
                  <a:pt x="6694" y="13240"/>
                </a:cubicBezTo>
                <a:cubicBezTo>
                  <a:pt x="6700" y="13156"/>
                  <a:pt x="6803" y="13149"/>
                  <a:pt x="6885" y="13135"/>
                </a:cubicBezTo>
                <a:cubicBezTo>
                  <a:pt x="7609" y="13015"/>
                  <a:pt x="8215" y="12581"/>
                  <a:pt x="8905" y="12374"/>
                </a:cubicBezTo>
                <a:cubicBezTo>
                  <a:pt x="9513" y="12192"/>
                  <a:pt x="10007" y="11776"/>
                  <a:pt x="10633" y="11554"/>
                </a:cubicBezTo>
                <a:cubicBezTo>
                  <a:pt x="10519" y="11498"/>
                  <a:pt x="10409" y="11477"/>
                  <a:pt x="10302" y="11477"/>
                </a:cubicBezTo>
                <a:cubicBezTo>
                  <a:pt x="10007" y="11477"/>
                  <a:pt x="9739" y="11643"/>
                  <a:pt x="9488" y="11718"/>
                </a:cubicBezTo>
                <a:cubicBezTo>
                  <a:pt x="8584" y="11991"/>
                  <a:pt x="7708" y="12368"/>
                  <a:pt x="6827" y="12721"/>
                </a:cubicBezTo>
                <a:cubicBezTo>
                  <a:pt x="6733" y="12759"/>
                  <a:pt x="6651" y="12777"/>
                  <a:pt x="6581" y="12777"/>
                </a:cubicBezTo>
                <a:cubicBezTo>
                  <a:pt x="6375" y="12777"/>
                  <a:pt x="6273" y="12621"/>
                  <a:pt x="6246" y="12371"/>
                </a:cubicBezTo>
                <a:cubicBezTo>
                  <a:pt x="6220" y="12129"/>
                  <a:pt x="6102" y="11957"/>
                  <a:pt x="5907" y="11892"/>
                </a:cubicBezTo>
                <a:cubicBezTo>
                  <a:pt x="5777" y="11849"/>
                  <a:pt x="5710" y="11806"/>
                  <a:pt x="5705" y="11690"/>
                </a:cubicBezTo>
                <a:cubicBezTo>
                  <a:pt x="5699" y="11563"/>
                  <a:pt x="5841" y="11565"/>
                  <a:pt x="5911" y="11534"/>
                </a:cubicBezTo>
                <a:cubicBezTo>
                  <a:pt x="6463" y="11302"/>
                  <a:pt x="7045" y="11129"/>
                  <a:pt x="7574" y="10855"/>
                </a:cubicBezTo>
                <a:cubicBezTo>
                  <a:pt x="8082" y="10592"/>
                  <a:pt x="8682" y="10652"/>
                  <a:pt x="9169" y="10307"/>
                </a:cubicBezTo>
                <a:lnTo>
                  <a:pt x="9169" y="10307"/>
                </a:lnTo>
                <a:cubicBezTo>
                  <a:pt x="9087" y="10325"/>
                  <a:pt x="9004" y="10331"/>
                  <a:pt x="8922" y="10331"/>
                </a:cubicBezTo>
                <a:cubicBezTo>
                  <a:pt x="8742" y="10331"/>
                  <a:pt x="8562" y="10301"/>
                  <a:pt x="8389" y="10301"/>
                </a:cubicBezTo>
                <a:cubicBezTo>
                  <a:pt x="8290" y="10301"/>
                  <a:pt x="8194" y="10311"/>
                  <a:pt x="8100" y="10341"/>
                </a:cubicBezTo>
                <a:cubicBezTo>
                  <a:pt x="7216" y="10624"/>
                  <a:pt x="6317" y="10867"/>
                  <a:pt x="5462" y="11236"/>
                </a:cubicBezTo>
                <a:cubicBezTo>
                  <a:pt x="5350" y="11284"/>
                  <a:pt x="5239" y="11330"/>
                  <a:pt x="5140" y="11330"/>
                </a:cubicBezTo>
                <a:cubicBezTo>
                  <a:pt x="5027" y="11330"/>
                  <a:pt x="4928" y="11270"/>
                  <a:pt x="4861" y="11085"/>
                </a:cubicBezTo>
                <a:cubicBezTo>
                  <a:pt x="4856" y="11069"/>
                  <a:pt x="4849" y="11055"/>
                  <a:pt x="4839" y="11043"/>
                </a:cubicBezTo>
                <a:cubicBezTo>
                  <a:pt x="4514" y="10706"/>
                  <a:pt x="4524" y="10732"/>
                  <a:pt x="5025" y="10540"/>
                </a:cubicBezTo>
                <a:cubicBezTo>
                  <a:pt x="5499" y="10357"/>
                  <a:pt x="6019" y="10287"/>
                  <a:pt x="6446" y="9987"/>
                </a:cubicBezTo>
                <a:lnTo>
                  <a:pt x="6461" y="10001"/>
                </a:lnTo>
                <a:cubicBezTo>
                  <a:pt x="6379" y="9893"/>
                  <a:pt x="6355" y="9766"/>
                  <a:pt x="6228" y="9766"/>
                </a:cubicBezTo>
                <a:cubicBezTo>
                  <a:pt x="6173" y="9766"/>
                  <a:pt x="6099" y="9790"/>
                  <a:pt x="5992" y="9850"/>
                </a:cubicBezTo>
                <a:cubicBezTo>
                  <a:pt x="5767" y="9974"/>
                  <a:pt x="5455" y="10149"/>
                  <a:pt x="5124" y="10149"/>
                </a:cubicBezTo>
                <a:cubicBezTo>
                  <a:pt x="5069" y="10149"/>
                  <a:pt x="5013" y="10144"/>
                  <a:pt x="4956" y="10133"/>
                </a:cubicBezTo>
                <a:cubicBezTo>
                  <a:pt x="4945" y="10131"/>
                  <a:pt x="4933" y="10130"/>
                  <a:pt x="4921" y="10130"/>
                </a:cubicBezTo>
                <a:cubicBezTo>
                  <a:pt x="4846" y="10130"/>
                  <a:pt x="4757" y="10166"/>
                  <a:pt x="4696" y="10209"/>
                </a:cubicBezTo>
                <a:cubicBezTo>
                  <a:pt x="4557" y="10309"/>
                  <a:pt x="4437" y="10424"/>
                  <a:pt x="4257" y="10424"/>
                </a:cubicBezTo>
                <a:cubicBezTo>
                  <a:pt x="4226" y="10424"/>
                  <a:pt x="4193" y="10421"/>
                  <a:pt x="4158" y="10413"/>
                </a:cubicBezTo>
                <a:cubicBezTo>
                  <a:pt x="3846" y="10347"/>
                  <a:pt x="3619" y="10142"/>
                  <a:pt x="3399" y="9956"/>
                </a:cubicBezTo>
                <a:cubicBezTo>
                  <a:pt x="3150" y="9745"/>
                  <a:pt x="3511" y="9750"/>
                  <a:pt x="3581" y="9672"/>
                </a:cubicBezTo>
                <a:cubicBezTo>
                  <a:pt x="3707" y="9531"/>
                  <a:pt x="4137" y="9609"/>
                  <a:pt x="4027" y="9352"/>
                </a:cubicBezTo>
                <a:cubicBezTo>
                  <a:pt x="4001" y="9290"/>
                  <a:pt x="3958" y="9266"/>
                  <a:pt x="3906" y="9266"/>
                </a:cubicBezTo>
                <a:cubicBezTo>
                  <a:pt x="3776" y="9266"/>
                  <a:pt x="3589" y="9418"/>
                  <a:pt x="3473" y="9493"/>
                </a:cubicBezTo>
                <a:cubicBezTo>
                  <a:pt x="3352" y="9572"/>
                  <a:pt x="3250" y="9603"/>
                  <a:pt x="3158" y="9603"/>
                </a:cubicBezTo>
                <a:cubicBezTo>
                  <a:pt x="2891" y="9603"/>
                  <a:pt x="2724" y="9331"/>
                  <a:pt x="2510" y="9175"/>
                </a:cubicBezTo>
                <a:cubicBezTo>
                  <a:pt x="2327" y="9042"/>
                  <a:pt x="2262" y="8780"/>
                  <a:pt x="1911" y="8696"/>
                </a:cubicBezTo>
                <a:cubicBezTo>
                  <a:pt x="3651" y="8039"/>
                  <a:pt x="5295" y="7378"/>
                  <a:pt x="7020" y="6884"/>
                </a:cubicBezTo>
                <a:cubicBezTo>
                  <a:pt x="6873" y="6803"/>
                  <a:pt x="6800" y="6779"/>
                  <a:pt x="6723" y="6779"/>
                </a:cubicBezTo>
                <a:cubicBezTo>
                  <a:pt x="6644" y="6779"/>
                  <a:pt x="6562" y="6805"/>
                  <a:pt x="6391" y="6823"/>
                </a:cubicBezTo>
                <a:cubicBezTo>
                  <a:pt x="5584" y="6910"/>
                  <a:pt x="4810" y="7151"/>
                  <a:pt x="4058" y="7397"/>
                </a:cubicBezTo>
                <a:cubicBezTo>
                  <a:pt x="3410" y="7608"/>
                  <a:pt x="2711" y="7732"/>
                  <a:pt x="2120" y="8126"/>
                </a:cubicBezTo>
                <a:cubicBezTo>
                  <a:pt x="1978" y="8219"/>
                  <a:pt x="1817" y="8368"/>
                  <a:pt x="1651" y="8368"/>
                </a:cubicBezTo>
                <a:cubicBezTo>
                  <a:pt x="1563" y="8368"/>
                  <a:pt x="1474" y="8327"/>
                  <a:pt x="1384" y="8215"/>
                </a:cubicBezTo>
                <a:cubicBezTo>
                  <a:pt x="1167" y="7940"/>
                  <a:pt x="803" y="7671"/>
                  <a:pt x="1167" y="7238"/>
                </a:cubicBezTo>
                <a:cubicBezTo>
                  <a:pt x="1322" y="7053"/>
                  <a:pt x="1355" y="6831"/>
                  <a:pt x="1651" y="6694"/>
                </a:cubicBezTo>
                <a:cubicBezTo>
                  <a:pt x="2532" y="6282"/>
                  <a:pt x="3471" y="6042"/>
                  <a:pt x="4385" y="5750"/>
                </a:cubicBezTo>
                <a:cubicBezTo>
                  <a:pt x="5270" y="5467"/>
                  <a:pt x="6192" y="5268"/>
                  <a:pt x="7081" y="4980"/>
                </a:cubicBezTo>
                <a:cubicBezTo>
                  <a:pt x="8079" y="4656"/>
                  <a:pt x="9126" y="4542"/>
                  <a:pt x="10121" y="4241"/>
                </a:cubicBezTo>
                <a:cubicBezTo>
                  <a:pt x="11257" y="3896"/>
                  <a:pt x="12416" y="3650"/>
                  <a:pt x="13561" y="3353"/>
                </a:cubicBezTo>
                <a:cubicBezTo>
                  <a:pt x="14295" y="3161"/>
                  <a:pt x="15059" y="3049"/>
                  <a:pt x="15791" y="2866"/>
                </a:cubicBezTo>
                <a:cubicBezTo>
                  <a:pt x="16327" y="2731"/>
                  <a:pt x="16885" y="2618"/>
                  <a:pt x="17417" y="2519"/>
                </a:cubicBezTo>
                <a:cubicBezTo>
                  <a:pt x="18240" y="2366"/>
                  <a:pt x="19064" y="2190"/>
                  <a:pt x="19896" y="2066"/>
                </a:cubicBezTo>
                <a:cubicBezTo>
                  <a:pt x="21314" y="1853"/>
                  <a:pt x="22728" y="1622"/>
                  <a:pt x="24149" y="1426"/>
                </a:cubicBezTo>
                <a:cubicBezTo>
                  <a:pt x="25302" y="1266"/>
                  <a:pt x="26464" y="1134"/>
                  <a:pt x="27613" y="1081"/>
                </a:cubicBezTo>
                <a:cubicBezTo>
                  <a:pt x="29307" y="1006"/>
                  <a:pt x="31009" y="967"/>
                  <a:pt x="32708" y="945"/>
                </a:cubicBezTo>
                <a:cubicBezTo>
                  <a:pt x="32834" y="943"/>
                  <a:pt x="32960" y="942"/>
                  <a:pt x="33085" y="942"/>
                </a:cubicBezTo>
                <a:close/>
                <a:moveTo>
                  <a:pt x="34952" y="1"/>
                </a:moveTo>
                <a:cubicBezTo>
                  <a:pt x="34873" y="1"/>
                  <a:pt x="34796" y="8"/>
                  <a:pt x="34720" y="29"/>
                </a:cubicBezTo>
                <a:cubicBezTo>
                  <a:pt x="34560" y="72"/>
                  <a:pt x="34401" y="87"/>
                  <a:pt x="34243" y="87"/>
                </a:cubicBezTo>
                <a:cubicBezTo>
                  <a:pt x="33952" y="87"/>
                  <a:pt x="33664" y="38"/>
                  <a:pt x="33371" y="38"/>
                </a:cubicBezTo>
                <a:cubicBezTo>
                  <a:pt x="33254" y="38"/>
                  <a:pt x="33136" y="46"/>
                  <a:pt x="33017" y="68"/>
                </a:cubicBezTo>
                <a:cubicBezTo>
                  <a:pt x="32776" y="111"/>
                  <a:pt x="32518" y="125"/>
                  <a:pt x="32257" y="125"/>
                </a:cubicBezTo>
                <a:cubicBezTo>
                  <a:pt x="32021" y="125"/>
                  <a:pt x="31782" y="114"/>
                  <a:pt x="31549" y="102"/>
                </a:cubicBezTo>
                <a:cubicBezTo>
                  <a:pt x="31512" y="100"/>
                  <a:pt x="31475" y="100"/>
                  <a:pt x="31438" y="100"/>
                </a:cubicBezTo>
                <a:cubicBezTo>
                  <a:pt x="31084" y="100"/>
                  <a:pt x="30724" y="171"/>
                  <a:pt x="30374" y="171"/>
                </a:cubicBezTo>
                <a:cubicBezTo>
                  <a:pt x="30273" y="171"/>
                  <a:pt x="30173" y="165"/>
                  <a:pt x="30074" y="150"/>
                </a:cubicBezTo>
                <a:cubicBezTo>
                  <a:pt x="29872" y="118"/>
                  <a:pt x="29671" y="107"/>
                  <a:pt x="29471" y="107"/>
                </a:cubicBezTo>
                <a:cubicBezTo>
                  <a:pt x="29007" y="107"/>
                  <a:pt x="28546" y="168"/>
                  <a:pt x="28089" y="179"/>
                </a:cubicBezTo>
                <a:cubicBezTo>
                  <a:pt x="27488" y="192"/>
                  <a:pt x="26862" y="273"/>
                  <a:pt x="26249" y="337"/>
                </a:cubicBezTo>
                <a:cubicBezTo>
                  <a:pt x="25904" y="373"/>
                  <a:pt x="25567" y="417"/>
                  <a:pt x="25219" y="417"/>
                </a:cubicBezTo>
                <a:cubicBezTo>
                  <a:pt x="25124" y="417"/>
                  <a:pt x="25028" y="414"/>
                  <a:pt x="24931" y="406"/>
                </a:cubicBezTo>
                <a:cubicBezTo>
                  <a:pt x="24910" y="405"/>
                  <a:pt x="24888" y="404"/>
                  <a:pt x="24866" y="404"/>
                </a:cubicBezTo>
                <a:cubicBezTo>
                  <a:pt x="24562" y="404"/>
                  <a:pt x="24225" y="546"/>
                  <a:pt x="23903" y="611"/>
                </a:cubicBezTo>
                <a:cubicBezTo>
                  <a:pt x="23191" y="755"/>
                  <a:pt x="22440" y="636"/>
                  <a:pt x="21757" y="948"/>
                </a:cubicBezTo>
                <a:cubicBezTo>
                  <a:pt x="21585" y="1027"/>
                  <a:pt x="21406" y="1042"/>
                  <a:pt x="21225" y="1042"/>
                </a:cubicBezTo>
                <a:cubicBezTo>
                  <a:pt x="21111" y="1042"/>
                  <a:pt x="20997" y="1036"/>
                  <a:pt x="20883" y="1036"/>
                </a:cubicBezTo>
                <a:cubicBezTo>
                  <a:pt x="20734" y="1036"/>
                  <a:pt x="20586" y="1047"/>
                  <a:pt x="20442" y="1094"/>
                </a:cubicBezTo>
                <a:cubicBezTo>
                  <a:pt x="19531" y="1390"/>
                  <a:pt x="18584" y="1519"/>
                  <a:pt x="17639" y="1633"/>
                </a:cubicBezTo>
                <a:cubicBezTo>
                  <a:pt x="17300" y="1675"/>
                  <a:pt x="16985" y="1842"/>
                  <a:pt x="16625" y="1842"/>
                </a:cubicBezTo>
                <a:cubicBezTo>
                  <a:pt x="16540" y="1842"/>
                  <a:pt x="16453" y="1833"/>
                  <a:pt x="16363" y="1811"/>
                </a:cubicBezTo>
                <a:cubicBezTo>
                  <a:pt x="16355" y="1809"/>
                  <a:pt x="16346" y="1808"/>
                  <a:pt x="16335" y="1808"/>
                </a:cubicBezTo>
                <a:cubicBezTo>
                  <a:pt x="16193" y="1808"/>
                  <a:pt x="15836" y="1983"/>
                  <a:pt x="15590" y="2040"/>
                </a:cubicBezTo>
                <a:cubicBezTo>
                  <a:pt x="14531" y="2291"/>
                  <a:pt x="13464" y="2485"/>
                  <a:pt x="12423" y="2827"/>
                </a:cubicBezTo>
                <a:cubicBezTo>
                  <a:pt x="11687" y="3070"/>
                  <a:pt x="10887" y="3119"/>
                  <a:pt x="10142" y="3341"/>
                </a:cubicBezTo>
                <a:cubicBezTo>
                  <a:pt x="9647" y="3489"/>
                  <a:pt x="9136" y="3543"/>
                  <a:pt x="8643" y="3714"/>
                </a:cubicBezTo>
                <a:cubicBezTo>
                  <a:pt x="7881" y="3979"/>
                  <a:pt x="7091" y="4244"/>
                  <a:pt x="6317" y="4380"/>
                </a:cubicBezTo>
                <a:cubicBezTo>
                  <a:pt x="5755" y="4479"/>
                  <a:pt x="5305" y="4792"/>
                  <a:pt x="4756" y="4869"/>
                </a:cubicBezTo>
                <a:cubicBezTo>
                  <a:pt x="4392" y="4919"/>
                  <a:pt x="4058" y="5152"/>
                  <a:pt x="3699" y="5265"/>
                </a:cubicBezTo>
                <a:cubicBezTo>
                  <a:pt x="3203" y="5421"/>
                  <a:pt x="2706" y="5583"/>
                  <a:pt x="2212" y="5744"/>
                </a:cubicBezTo>
                <a:cubicBezTo>
                  <a:pt x="1377" y="6017"/>
                  <a:pt x="492" y="6268"/>
                  <a:pt x="183" y="7279"/>
                </a:cubicBezTo>
                <a:cubicBezTo>
                  <a:pt x="1" y="7873"/>
                  <a:pt x="302" y="9026"/>
                  <a:pt x="815" y="9244"/>
                </a:cubicBezTo>
                <a:cubicBezTo>
                  <a:pt x="1241" y="9425"/>
                  <a:pt x="1552" y="9735"/>
                  <a:pt x="1892" y="10005"/>
                </a:cubicBezTo>
                <a:cubicBezTo>
                  <a:pt x="2323" y="10347"/>
                  <a:pt x="2614" y="10856"/>
                  <a:pt x="3103" y="11134"/>
                </a:cubicBezTo>
                <a:cubicBezTo>
                  <a:pt x="3402" y="11304"/>
                  <a:pt x="3767" y="11552"/>
                  <a:pt x="3889" y="11751"/>
                </a:cubicBezTo>
                <a:cubicBezTo>
                  <a:pt x="4161" y="12190"/>
                  <a:pt x="4564" y="12300"/>
                  <a:pt x="4942" y="12499"/>
                </a:cubicBezTo>
                <a:cubicBezTo>
                  <a:pt x="5410" y="12747"/>
                  <a:pt x="5533" y="13034"/>
                  <a:pt x="5352" y="13571"/>
                </a:cubicBezTo>
                <a:cubicBezTo>
                  <a:pt x="5287" y="13762"/>
                  <a:pt x="5124" y="14023"/>
                  <a:pt x="5192" y="14133"/>
                </a:cubicBezTo>
                <a:cubicBezTo>
                  <a:pt x="5340" y="14366"/>
                  <a:pt x="5167" y="14478"/>
                  <a:pt x="5076" y="14536"/>
                </a:cubicBezTo>
                <a:cubicBezTo>
                  <a:pt x="4722" y="14765"/>
                  <a:pt x="4624" y="15057"/>
                  <a:pt x="4687" y="15464"/>
                </a:cubicBezTo>
                <a:cubicBezTo>
                  <a:pt x="4711" y="15624"/>
                  <a:pt x="4756" y="15906"/>
                  <a:pt x="4436" y="15906"/>
                </a:cubicBezTo>
                <a:cubicBezTo>
                  <a:pt x="4434" y="15906"/>
                  <a:pt x="4432" y="15906"/>
                  <a:pt x="4430" y="15906"/>
                </a:cubicBezTo>
                <a:cubicBezTo>
                  <a:pt x="4428" y="15906"/>
                  <a:pt x="4426" y="15906"/>
                  <a:pt x="4424" y="15906"/>
                </a:cubicBezTo>
                <a:cubicBezTo>
                  <a:pt x="4284" y="15906"/>
                  <a:pt x="4303" y="15993"/>
                  <a:pt x="4275" y="16083"/>
                </a:cubicBezTo>
                <a:cubicBezTo>
                  <a:pt x="4197" y="16337"/>
                  <a:pt x="4163" y="16643"/>
                  <a:pt x="3995" y="16821"/>
                </a:cubicBezTo>
                <a:cubicBezTo>
                  <a:pt x="3727" y="17110"/>
                  <a:pt x="3663" y="17490"/>
                  <a:pt x="3526" y="17809"/>
                </a:cubicBezTo>
                <a:cubicBezTo>
                  <a:pt x="3297" y="18342"/>
                  <a:pt x="3035" y="18883"/>
                  <a:pt x="2913" y="19454"/>
                </a:cubicBezTo>
                <a:cubicBezTo>
                  <a:pt x="2845" y="19774"/>
                  <a:pt x="2713" y="20051"/>
                  <a:pt x="2599" y="20345"/>
                </a:cubicBezTo>
                <a:cubicBezTo>
                  <a:pt x="2566" y="20432"/>
                  <a:pt x="2323" y="21160"/>
                  <a:pt x="2319" y="21229"/>
                </a:cubicBezTo>
                <a:cubicBezTo>
                  <a:pt x="2295" y="21554"/>
                  <a:pt x="1980" y="21902"/>
                  <a:pt x="2029" y="22083"/>
                </a:cubicBezTo>
                <a:cubicBezTo>
                  <a:pt x="2128" y="22453"/>
                  <a:pt x="1594" y="22653"/>
                  <a:pt x="1881" y="22988"/>
                </a:cubicBezTo>
                <a:cubicBezTo>
                  <a:pt x="1425" y="23319"/>
                  <a:pt x="1879" y="23843"/>
                  <a:pt x="1614" y="24176"/>
                </a:cubicBezTo>
                <a:cubicBezTo>
                  <a:pt x="1691" y="24632"/>
                  <a:pt x="1804" y="25014"/>
                  <a:pt x="2085" y="25360"/>
                </a:cubicBezTo>
                <a:cubicBezTo>
                  <a:pt x="2371" y="25707"/>
                  <a:pt x="2693" y="25868"/>
                  <a:pt x="3062" y="25868"/>
                </a:cubicBezTo>
                <a:cubicBezTo>
                  <a:pt x="3252" y="25868"/>
                  <a:pt x="3455" y="25825"/>
                  <a:pt x="3673" y="25743"/>
                </a:cubicBezTo>
                <a:cubicBezTo>
                  <a:pt x="4530" y="25422"/>
                  <a:pt x="5320" y="24963"/>
                  <a:pt x="6159" y="24605"/>
                </a:cubicBezTo>
                <a:cubicBezTo>
                  <a:pt x="6676" y="24385"/>
                  <a:pt x="7206" y="24138"/>
                  <a:pt x="7683" y="23850"/>
                </a:cubicBezTo>
                <a:cubicBezTo>
                  <a:pt x="8249" y="23511"/>
                  <a:pt x="8875" y="23357"/>
                  <a:pt x="9454" y="23070"/>
                </a:cubicBezTo>
                <a:cubicBezTo>
                  <a:pt x="10196" y="22704"/>
                  <a:pt x="11013" y="22489"/>
                  <a:pt x="11795" y="22204"/>
                </a:cubicBezTo>
                <a:cubicBezTo>
                  <a:pt x="12296" y="22022"/>
                  <a:pt x="12798" y="21843"/>
                  <a:pt x="13291" y="21641"/>
                </a:cubicBezTo>
                <a:cubicBezTo>
                  <a:pt x="13881" y="21400"/>
                  <a:pt x="14524" y="21332"/>
                  <a:pt x="15107" y="21128"/>
                </a:cubicBezTo>
                <a:cubicBezTo>
                  <a:pt x="15846" y="20870"/>
                  <a:pt x="16590" y="20636"/>
                  <a:pt x="17341" y="20428"/>
                </a:cubicBezTo>
                <a:cubicBezTo>
                  <a:pt x="17974" y="20251"/>
                  <a:pt x="18653" y="20221"/>
                  <a:pt x="19272" y="20011"/>
                </a:cubicBezTo>
                <a:cubicBezTo>
                  <a:pt x="19655" y="19880"/>
                  <a:pt x="20094" y="19720"/>
                  <a:pt x="20436" y="19682"/>
                </a:cubicBezTo>
                <a:cubicBezTo>
                  <a:pt x="21077" y="19611"/>
                  <a:pt x="21703" y="19453"/>
                  <a:pt x="22343" y="19390"/>
                </a:cubicBezTo>
                <a:cubicBezTo>
                  <a:pt x="22534" y="19371"/>
                  <a:pt x="22649" y="19215"/>
                  <a:pt x="22872" y="19215"/>
                </a:cubicBezTo>
                <a:cubicBezTo>
                  <a:pt x="22878" y="19215"/>
                  <a:pt x="22885" y="19215"/>
                  <a:pt x="22892" y="19216"/>
                </a:cubicBezTo>
                <a:cubicBezTo>
                  <a:pt x="22928" y="19217"/>
                  <a:pt x="22965" y="19218"/>
                  <a:pt x="23001" y="19218"/>
                </a:cubicBezTo>
                <a:cubicBezTo>
                  <a:pt x="23493" y="19218"/>
                  <a:pt x="23980" y="19081"/>
                  <a:pt x="24479" y="19048"/>
                </a:cubicBezTo>
                <a:cubicBezTo>
                  <a:pt x="25192" y="19001"/>
                  <a:pt x="25906" y="18893"/>
                  <a:pt x="26620" y="18819"/>
                </a:cubicBezTo>
                <a:cubicBezTo>
                  <a:pt x="26655" y="18815"/>
                  <a:pt x="26690" y="18814"/>
                  <a:pt x="26726" y="18814"/>
                </a:cubicBezTo>
                <a:cubicBezTo>
                  <a:pt x="26871" y="18814"/>
                  <a:pt x="27019" y="18838"/>
                  <a:pt x="27157" y="18838"/>
                </a:cubicBezTo>
                <a:cubicBezTo>
                  <a:pt x="27253" y="18838"/>
                  <a:pt x="27344" y="18826"/>
                  <a:pt x="27426" y="18786"/>
                </a:cubicBezTo>
                <a:cubicBezTo>
                  <a:pt x="27816" y="18592"/>
                  <a:pt x="28269" y="18609"/>
                  <a:pt x="28624" y="18599"/>
                </a:cubicBezTo>
                <a:cubicBezTo>
                  <a:pt x="29619" y="18570"/>
                  <a:pt x="30613" y="18478"/>
                  <a:pt x="31606" y="18423"/>
                </a:cubicBezTo>
                <a:cubicBezTo>
                  <a:pt x="31630" y="18422"/>
                  <a:pt x="31653" y="18421"/>
                  <a:pt x="31676" y="18421"/>
                </a:cubicBezTo>
                <a:cubicBezTo>
                  <a:pt x="31971" y="18421"/>
                  <a:pt x="32247" y="18517"/>
                  <a:pt x="32540" y="18517"/>
                </a:cubicBezTo>
                <a:cubicBezTo>
                  <a:pt x="32599" y="18517"/>
                  <a:pt x="32659" y="18513"/>
                  <a:pt x="32720" y="18504"/>
                </a:cubicBezTo>
                <a:cubicBezTo>
                  <a:pt x="32890" y="18478"/>
                  <a:pt x="33049" y="18384"/>
                  <a:pt x="33229" y="18384"/>
                </a:cubicBezTo>
                <a:cubicBezTo>
                  <a:pt x="33269" y="18384"/>
                  <a:pt x="33309" y="18388"/>
                  <a:pt x="33350" y="18399"/>
                </a:cubicBezTo>
                <a:cubicBezTo>
                  <a:pt x="33635" y="18470"/>
                  <a:pt x="33926" y="18493"/>
                  <a:pt x="34216" y="18493"/>
                </a:cubicBezTo>
                <a:cubicBezTo>
                  <a:pt x="34625" y="18493"/>
                  <a:pt x="35035" y="18448"/>
                  <a:pt x="35431" y="18429"/>
                </a:cubicBezTo>
                <a:cubicBezTo>
                  <a:pt x="36126" y="18397"/>
                  <a:pt x="36837" y="18444"/>
                  <a:pt x="37548" y="18319"/>
                </a:cubicBezTo>
                <a:cubicBezTo>
                  <a:pt x="37713" y="18290"/>
                  <a:pt x="37884" y="18281"/>
                  <a:pt x="38058" y="18281"/>
                </a:cubicBezTo>
                <a:cubicBezTo>
                  <a:pt x="38411" y="18281"/>
                  <a:pt x="38778" y="18320"/>
                  <a:pt x="39141" y="18320"/>
                </a:cubicBezTo>
                <a:cubicBezTo>
                  <a:pt x="39201" y="18320"/>
                  <a:pt x="39261" y="18319"/>
                  <a:pt x="39321" y="18317"/>
                </a:cubicBezTo>
                <a:cubicBezTo>
                  <a:pt x="39444" y="18312"/>
                  <a:pt x="39568" y="18309"/>
                  <a:pt x="39692" y="18309"/>
                </a:cubicBezTo>
                <a:cubicBezTo>
                  <a:pt x="40171" y="18309"/>
                  <a:pt x="40651" y="18341"/>
                  <a:pt x="41130" y="18341"/>
                </a:cubicBezTo>
                <a:cubicBezTo>
                  <a:pt x="41500" y="18341"/>
                  <a:pt x="41870" y="18322"/>
                  <a:pt x="42240" y="18256"/>
                </a:cubicBezTo>
                <a:cubicBezTo>
                  <a:pt x="42244" y="18255"/>
                  <a:pt x="42248" y="18255"/>
                  <a:pt x="42253" y="18255"/>
                </a:cubicBezTo>
                <a:cubicBezTo>
                  <a:pt x="42290" y="18255"/>
                  <a:pt x="42333" y="18280"/>
                  <a:pt x="42369" y="18299"/>
                </a:cubicBezTo>
                <a:cubicBezTo>
                  <a:pt x="42586" y="18416"/>
                  <a:pt x="42813" y="18441"/>
                  <a:pt x="43042" y="18441"/>
                </a:cubicBezTo>
                <a:cubicBezTo>
                  <a:pt x="43221" y="18441"/>
                  <a:pt x="43402" y="18426"/>
                  <a:pt x="43582" y="18426"/>
                </a:cubicBezTo>
                <a:cubicBezTo>
                  <a:pt x="43707" y="18426"/>
                  <a:pt x="43832" y="18433"/>
                  <a:pt x="43955" y="18458"/>
                </a:cubicBezTo>
                <a:cubicBezTo>
                  <a:pt x="44227" y="18514"/>
                  <a:pt x="44508" y="18533"/>
                  <a:pt x="44791" y="18533"/>
                </a:cubicBezTo>
                <a:cubicBezTo>
                  <a:pt x="45033" y="18533"/>
                  <a:pt x="45277" y="18519"/>
                  <a:pt x="45516" y="18502"/>
                </a:cubicBezTo>
                <a:cubicBezTo>
                  <a:pt x="45538" y="18501"/>
                  <a:pt x="45559" y="18500"/>
                  <a:pt x="45580" y="18500"/>
                </a:cubicBezTo>
                <a:cubicBezTo>
                  <a:pt x="45932" y="18500"/>
                  <a:pt x="46263" y="18693"/>
                  <a:pt x="46601" y="18693"/>
                </a:cubicBezTo>
                <a:cubicBezTo>
                  <a:pt x="46694" y="18693"/>
                  <a:pt x="46787" y="18679"/>
                  <a:pt x="46881" y="18642"/>
                </a:cubicBezTo>
                <a:cubicBezTo>
                  <a:pt x="46961" y="18610"/>
                  <a:pt x="47038" y="18598"/>
                  <a:pt x="47112" y="18598"/>
                </a:cubicBezTo>
                <a:cubicBezTo>
                  <a:pt x="47331" y="18598"/>
                  <a:pt x="47528" y="18706"/>
                  <a:pt x="47713" y="18748"/>
                </a:cubicBezTo>
                <a:cubicBezTo>
                  <a:pt x="48424" y="18912"/>
                  <a:pt x="49152" y="18951"/>
                  <a:pt x="49864" y="19097"/>
                </a:cubicBezTo>
                <a:cubicBezTo>
                  <a:pt x="50579" y="19244"/>
                  <a:pt x="51340" y="19286"/>
                  <a:pt x="52039" y="19459"/>
                </a:cubicBezTo>
                <a:cubicBezTo>
                  <a:pt x="52720" y="19626"/>
                  <a:pt x="53424" y="19791"/>
                  <a:pt x="54104" y="19998"/>
                </a:cubicBezTo>
                <a:cubicBezTo>
                  <a:pt x="54933" y="20251"/>
                  <a:pt x="55811" y="20376"/>
                  <a:pt x="56661" y="20608"/>
                </a:cubicBezTo>
                <a:cubicBezTo>
                  <a:pt x="57619" y="20868"/>
                  <a:pt x="58582" y="21110"/>
                  <a:pt x="59526" y="21415"/>
                </a:cubicBezTo>
                <a:cubicBezTo>
                  <a:pt x="59836" y="21515"/>
                  <a:pt x="60206" y="21504"/>
                  <a:pt x="60452" y="21645"/>
                </a:cubicBezTo>
                <a:cubicBezTo>
                  <a:pt x="61308" y="22133"/>
                  <a:pt x="62287" y="22292"/>
                  <a:pt x="63151" y="22752"/>
                </a:cubicBezTo>
                <a:cubicBezTo>
                  <a:pt x="63859" y="23130"/>
                  <a:pt x="64670" y="23265"/>
                  <a:pt x="65360" y="23727"/>
                </a:cubicBezTo>
                <a:cubicBezTo>
                  <a:pt x="65906" y="24092"/>
                  <a:pt x="66592" y="24223"/>
                  <a:pt x="67120" y="24658"/>
                </a:cubicBezTo>
                <a:cubicBezTo>
                  <a:pt x="67235" y="24754"/>
                  <a:pt x="67420" y="24836"/>
                  <a:pt x="67569" y="24836"/>
                </a:cubicBezTo>
                <a:cubicBezTo>
                  <a:pt x="67591" y="24836"/>
                  <a:pt x="67613" y="24834"/>
                  <a:pt x="67634" y="24830"/>
                </a:cubicBezTo>
                <a:cubicBezTo>
                  <a:pt x="67718" y="24813"/>
                  <a:pt x="67800" y="24806"/>
                  <a:pt x="67880" y="24806"/>
                </a:cubicBezTo>
                <a:cubicBezTo>
                  <a:pt x="68221" y="24806"/>
                  <a:pt x="68531" y="24939"/>
                  <a:pt x="68799" y="25091"/>
                </a:cubicBezTo>
                <a:cubicBezTo>
                  <a:pt x="68919" y="25159"/>
                  <a:pt x="69025" y="25186"/>
                  <a:pt x="69122" y="25186"/>
                </a:cubicBezTo>
                <a:cubicBezTo>
                  <a:pt x="69313" y="25186"/>
                  <a:pt x="69465" y="25080"/>
                  <a:pt x="69614" y="24977"/>
                </a:cubicBezTo>
                <a:cubicBezTo>
                  <a:pt x="70219" y="24563"/>
                  <a:pt x="70411" y="23856"/>
                  <a:pt x="70100" y="23076"/>
                </a:cubicBezTo>
                <a:cubicBezTo>
                  <a:pt x="70014" y="22861"/>
                  <a:pt x="70128" y="22647"/>
                  <a:pt x="69990" y="22460"/>
                </a:cubicBezTo>
                <a:cubicBezTo>
                  <a:pt x="69542" y="21851"/>
                  <a:pt x="69482" y="21077"/>
                  <a:pt x="69123" y="20415"/>
                </a:cubicBezTo>
                <a:cubicBezTo>
                  <a:pt x="68886" y="19978"/>
                  <a:pt x="68848" y="19415"/>
                  <a:pt x="68591" y="18940"/>
                </a:cubicBezTo>
                <a:cubicBezTo>
                  <a:pt x="68373" y="18532"/>
                  <a:pt x="68287" y="18053"/>
                  <a:pt x="68077" y="17638"/>
                </a:cubicBezTo>
                <a:cubicBezTo>
                  <a:pt x="67855" y="17197"/>
                  <a:pt x="67679" y="16743"/>
                  <a:pt x="67496" y="16286"/>
                </a:cubicBezTo>
                <a:cubicBezTo>
                  <a:pt x="67340" y="15896"/>
                  <a:pt x="67187" y="15464"/>
                  <a:pt x="66929" y="15150"/>
                </a:cubicBezTo>
                <a:cubicBezTo>
                  <a:pt x="66611" y="14761"/>
                  <a:pt x="66497" y="14312"/>
                  <a:pt x="66317" y="13880"/>
                </a:cubicBezTo>
                <a:cubicBezTo>
                  <a:pt x="66252" y="13723"/>
                  <a:pt x="66271" y="13547"/>
                  <a:pt x="66411" y="13404"/>
                </a:cubicBezTo>
                <a:cubicBezTo>
                  <a:pt x="66703" y="13107"/>
                  <a:pt x="66996" y="12813"/>
                  <a:pt x="67268" y="12498"/>
                </a:cubicBezTo>
                <a:cubicBezTo>
                  <a:pt x="67567" y="12150"/>
                  <a:pt x="67900" y="11842"/>
                  <a:pt x="68229" y="11523"/>
                </a:cubicBezTo>
                <a:cubicBezTo>
                  <a:pt x="68562" y="11201"/>
                  <a:pt x="68808" y="10787"/>
                  <a:pt x="69141" y="10462"/>
                </a:cubicBezTo>
                <a:cubicBezTo>
                  <a:pt x="69742" y="9874"/>
                  <a:pt x="70341" y="9296"/>
                  <a:pt x="70865" y="8628"/>
                </a:cubicBezTo>
                <a:cubicBezTo>
                  <a:pt x="71055" y="8387"/>
                  <a:pt x="71183" y="8090"/>
                  <a:pt x="71403" y="7897"/>
                </a:cubicBezTo>
                <a:cubicBezTo>
                  <a:pt x="71728" y="7613"/>
                  <a:pt x="71878" y="7250"/>
                  <a:pt x="72010" y="6875"/>
                </a:cubicBezTo>
                <a:cubicBezTo>
                  <a:pt x="72132" y="6531"/>
                  <a:pt x="71916" y="5855"/>
                  <a:pt x="71665" y="5721"/>
                </a:cubicBezTo>
                <a:cubicBezTo>
                  <a:pt x="71329" y="5543"/>
                  <a:pt x="70978" y="5389"/>
                  <a:pt x="70642" y="5207"/>
                </a:cubicBezTo>
                <a:cubicBezTo>
                  <a:pt x="70301" y="5022"/>
                  <a:pt x="69986" y="4844"/>
                  <a:pt x="69567" y="4801"/>
                </a:cubicBezTo>
                <a:cubicBezTo>
                  <a:pt x="69131" y="4756"/>
                  <a:pt x="68718" y="4492"/>
                  <a:pt x="68291" y="4336"/>
                </a:cubicBezTo>
                <a:cubicBezTo>
                  <a:pt x="67820" y="4161"/>
                  <a:pt x="67286" y="4117"/>
                  <a:pt x="66852" y="3909"/>
                </a:cubicBezTo>
                <a:cubicBezTo>
                  <a:pt x="66145" y="3568"/>
                  <a:pt x="65366" y="3554"/>
                  <a:pt x="64639" y="3305"/>
                </a:cubicBezTo>
                <a:cubicBezTo>
                  <a:pt x="64144" y="3134"/>
                  <a:pt x="63540" y="3018"/>
                  <a:pt x="62960" y="2970"/>
                </a:cubicBezTo>
                <a:cubicBezTo>
                  <a:pt x="62285" y="2912"/>
                  <a:pt x="61646" y="2586"/>
                  <a:pt x="60951" y="2510"/>
                </a:cubicBezTo>
                <a:cubicBezTo>
                  <a:pt x="59888" y="2392"/>
                  <a:pt x="58824" y="2248"/>
                  <a:pt x="57771" y="2052"/>
                </a:cubicBezTo>
                <a:cubicBezTo>
                  <a:pt x="57139" y="1935"/>
                  <a:pt x="56489" y="1953"/>
                  <a:pt x="55866" y="1767"/>
                </a:cubicBezTo>
                <a:cubicBezTo>
                  <a:pt x="55597" y="1688"/>
                  <a:pt x="55321" y="1641"/>
                  <a:pt x="55042" y="1627"/>
                </a:cubicBezTo>
                <a:cubicBezTo>
                  <a:pt x="54460" y="1594"/>
                  <a:pt x="53885" y="1470"/>
                  <a:pt x="53302" y="1406"/>
                </a:cubicBezTo>
                <a:cubicBezTo>
                  <a:pt x="52746" y="1344"/>
                  <a:pt x="52193" y="1211"/>
                  <a:pt x="51631" y="1156"/>
                </a:cubicBezTo>
                <a:cubicBezTo>
                  <a:pt x="51606" y="1153"/>
                  <a:pt x="51582" y="1153"/>
                  <a:pt x="51557" y="1153"/>
                </a:cubicBezTo>
                <a:cubicBezTo>
                  <a:pt x="51493" y="1153"/>
                  <a:pt x="51430" y="1159"/>
                  <a:pt x="51363" y="1159"/>
                </a:cubicBezTo>
                <a:cubicBezTo>
                  <a:pt x="51322" y="1159"/>
                  <a:pt x="51280" y="1157"/>
                  <a:pt x="51236" y="1149"/>
                </a:cubicBezTo>
                <a:cubicBezTo>
                  <a:pt x="50673" y="1051"/>
                  <a:pt x="50099" y="917"/>
                  <a:pt x="49540" y="917"/>
                </a:cubicBezTo>
                <a:cubicBezTo>
                  <a:pt x="48875" y="917"/>
                  <a:pt x="48220" y="831"/>
                  <a:pt x="47576" y="738"/>
                </a:cubicBezTo>
                <a:cubicBezTo>
                  <a:pt x="46464" y="577"/>
                  <a:pt x="45344" y="575"/>
                  <a:pt x="44229" y="476"/>
                </a:cubicBezTo>
                <a:cubicBezTo>
                  <a:pt x="43021" y="369"/>
                  <a:pt x="41793" y="431"/>
                  <a:pt x="40590" y="221"/>
                </a:cubicBezTo>
                <a:cubicBezTo>
                  <a:pt x="40555" y="214"/>
                  <a:pt x="40521" y="212"/>
                  <a:pt x="40488" y="212"/>
                </a:cubicBezTo>
                <a:cubicBezTo>
                  <a:pt x="40289" y="212"/>
                  <a:pt x="40111" y="304"/>
                  <a:pt x="39924" y="304"/>
                </a:cubicBezTo>
                <a:cubicBezTo>
                  <a:pt x="39884" y="304"/>
                  <a:pt x="39843" y="300"/>
                  <a:pt x="39802" y="290"/>
                </a:cubicBezTo>
                <a:cubicBezTo>
                  <a:pt x="39150" y="126"/>
                  <a:pt x="38478" y="223"/>
                  <a:pt x="37816" y="131"/>
                </a:cubicBezTo>
                <a:cubicBezTo>
                  <a:pt x="37455" y="81"/>
                  <a:pt x="37087" y="57"/>
                  <a:pt x="36720" y="57"/>
                </a:cubicBezTo>
                <a:cubicBezTo>
                  <a:pt x="36456" y="57"/>
                  <a:pt x="36194" y="69"/>
                  <a:pt x="35934" y="92"/>
                </a:cubicBezTo>
                <a:cubicBezTo>
                  <a:pt x="35897" y="96"/>
                  <a:pt x="35860" y="97"/>
                  <a:pt x="35823" y="97"/>
                </a:cubicBezTo>
                <a:cubicBezTo>
                  <a:pt x="35523" y="97"/>
                  <a:pt x="35228" y="1"/>
                  <a:pt x="3495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C2B3F"/>
              </a:solidFill>
            </a:endParaRPr>
          </a:p>
        </p:txBody>
      </p:sp>
      <p:sp>
        <p:nvSpPr>
          <p:cNvPr id="602" name="Google Shape;602;p25"/>
          <p:cNvSpPr txBox="1">
            <a:spLocks noGrp="1"/>
          </p:cNvSpPr>
          <p:nvPr>
            <p:ph type="title"/>
          </p:nvPr>
        </p:nvSpPr>
        <p:spPr>
          <a:xfrm>
            <a:off x="1421338" y="2341350"/>
            <a:ext cx="934200" cy="57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603" name="Google Shape;603;p25"/>
          <p:cNvSpPr txBox="1">
            <a:spLocks noGrp="1"/>
          </p:cNvSpPr>
          <p:nvPr>
            <p:ph type="title" idx="2"/>
          </p:nvPr>
        </p:nvSpPr>
        <p:spPr>
          <a:xfrm>
            <a:off x="3210379" y="2341350"/>
            <a:ext cx="934200" cy="57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604" name="Google Shape;604;p25"/>
          <p:cNvSpPr txBox="1">
            <a:spLocks noGrp="1"/>
          </p:cNvSpPr>
          <p:nvPr>
            <p:ph type="title" idx="3"/>
          </p:nvPr>
        </p:nvSpPr>
        <p:spPr>
          <a:xfrm>
            <a:off x="4999421" y="2341350"/>
            <a:ext cx="934200" cy="57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605" name="Google Shape;605;p25"/>
          <p:cNvSpPr txBox="1">
            <a:spLocks noGrp="1"/>
          </p:cNvSpPr>
          <p:nvPr>
            <p:ph type="title" idx="4"/>
          </p:nvPr>
        </p:nvSpPr>
        <p:spPr>
          <a:xfrm>
            <a:off x="6788463" y="2341350"/>
            <a:ext cx="934200" cy="57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sp>
        <p:nvSpPr>
          <p:cNvPr id="606" name="Google Shape;606;p25"/>
          <p:cNvSpPr/>
          <p:nvPr/>
        </p:nvSpPr>
        <p:spPr>
          <a:xfrm>
            <a:off x="1548750" y="2299488"/>
            <a:ext cx="679403" cy="660921"/>
          </a:xfrm>
          <a:custGeom>
            <a:avLst/>
            <a:gdLst/>
            <a:ahLst/>
            <a:cxnLst/>
            <a:rect l="l" t="t" r="r" b="b"/>
            <a:pathLst>
              <a:path w="21541" h="20955" extrusionOk="0">
                <a:moveTo>
                  <a:pt x="10380" y="1271"/>
                </a:moveTo>
                <a:cubicBezTo>
                  <a:pt x="10686" y="1271"/>
                  <a:pt x="10990" y="1334"/>
                  <a:pt x="11297" y="1350"/>
                </a:cubicBezTo>
                <a:cubicBezTo>
                  <a:pt x="12423" y="1411"/>
                  <a:pt x="13557" y="1522"/>
                  <a:pt x="14572" y="2027"/>
                </a:cubicBezTo>
                <a:cubicBezTo>
                  <a:pt x="15560" y="2518"/>
                  <a:pt x="16321" y="3332"/>
                  <a:pt x="17086" y="4124"/>
                </a:cubicBezTo>
                <a:cubicBezTo>
                  <a:pt x="17666" y="4726"/>
                  <a:pt x="18177" y="5369"/>
                  <a:pt x="18616" y="6078"/>
                </a:cubicBezTo>
                <a:cubicBezTo>
                  <a:pt x="19101" y="6865"/>
                  <a:pt x="19596" y="7620"/>
                  <a:pt x="19750" y="8581"/>
                </a:cubicBezTo>
                <a:cubicBezTo>
                  <a:pt x="19984" y="10037"/>
                  <a:pt x="19926" y="11472"/>
                  <a:pt x="19568" y="12875"/>
                </a:cubicBezTo>
                <a:cubicBezTo>
                  <a:pt x="19371" y="13651"/>
                  <a:pt x="18939" y="14348"/>
                  <a:pt x="18455" y="15033"/>
                </a:cubicBezTo>
                <a:cubicBezTo>
                  <a:pt x="18082" y="15557"/>
                  <a:pt x="17590" y="16027"/>
                  <a:pt x="17332" y="16647"/>
                </a:cubicBezTo>
                <a:cubicBezTo>
                  <a:pt x="17210" y="16943"/>
                  <a:pt x="16847" y="17036"/>
                  <a:pt x="16614" y="17250"/>
                </a:cubicBezTo>
                <a:cubicBezTo>
                  <a:pt x="15995" y="17816"/>
                  <a:pt x="15281" y="18277"/>
                  <a:pt x="14489" y="18633"/>
                </a:cubicBezTo>
                <a:cubicBezTo>
                  <a:pt x="13772" y="18956"/>
                  <a:pt x="13062" y="19125"/>
                  <a:pt x="12286" y="19223"/>
                </a:cubicBezTo>
                <a:cubicBezTo>
                  <a:pt x="11373" y="19339"/>
                  <a:pt x="10481" y="19499"/>
                  <a:pt x="9544" y="19499"/>
                </a:cubicBezTo>
                <a:cubicBezTo>
                  <a:pt x="9530" y="19499"/>
                  <a:pt x="9516" y="19499"/>
                  <a:pt x="9502" y="19499"/>
                </a:cubicBezTo>
                <a:cubicBezTo>
                  <a:pt x="8528" y="19495"/>
                  <a:pt x="7621" y="19191"/>
                  <a:pt x="6670" y="19111"/>
                </a:cubicBezTo>
                <a:cubicBezTo>
                  <a:pt x="6220" y="19073"/>
                  <a:pt x="5757" y="18589"/>
                  <a:pt x="5403" y="18213"/>
                </a:cubicBezTo>
                <a:cubicBezTo>
                  <a:pt x="4823" y="17598"/>
                  <a:pt x="4264" y="16952"/>
                  <a:pt x="3708" y="16314"/>
                </a:cubicBezTo>
                <a:cubicBezTo>
                  <a:pt x="3264" y="15802"/>
                  <a:pt x="2848" y="15294"/>
                  <a:pt x="2569" y="14698"/>
                </a:cubicBezTo>
                <a:cubicBezTo>
                  <a:pt x="2024" y="13538"/>
                  <a:pt x="1460" y="12373"/>
                  <a:pt x="1384" y="11032"/>
                </a:cubicBezTo>
                <a:cubicBezTo>
                  <a:pt x="1371" y="10207"/>
                  <a:pt x="1572" y="9394"/>
                  <a:pt x="1807" y="8604"/>
                </a:cubicBezTo>
                <a:cubicBezTo>
                  <a:pt x="2086" y="7660"/>
                  <a:pt x="2432" y="6700"/>
                  <a:pt x="3043" y="5933"/>
                </a:cubicBezTo>
                <a:cubicBezTo>
                  <a:pt x="3694" y="5116"/>
                  <a:pt x="4208" y="4176"/>
                  <a:pt x="5135" y="3562"/>
                </a:cubicBezTo>
                <a:cubicBezTo>
                  <a:pt x="5513" y="3311"/>
                  <a:pt x="5827" y="2918"/>
                  <a:pt x="6252" y="2686"/>
                </a:cubicBezTo>
                <a:cubicBezTo>
                  <a:pt x="6882" y="2342"/>
                  <a:pt x="7511" y="2007"/>
                  <a:pt x="8226" y="1848"/>
                </a:cubicBezTo>
                <a:cubicBezTo>
                  <a:pt x="8759" y="1732"/>
                  <a:pt x="9282" y="1574"/>
                  <a:pt x="9791" y="1375"/>
                </a:cubicBezTo>
                <a:cubicBezTo>
                  <a:pt x="9990" y="1296"/>
                  <a:pt x="10185" y="1271"/>
                  <a:pt x="10380" y="1271"/>
                </a:cubicBezTo>
                <a:close/>
                <a:moveTo>
                  <a:pt x="10799" y="1"/>
                </a:moveTo>
                <a:cubicBezTo>
                  <a:pt x="10727" y="1"/>
                  <a:pt x="10655" y="13"/>
                  <a:pt x="10584" y="42"/>
                </a:cubicBezTo>
                <a:cubicBezTo>
                  <a:pt x="10009" y="278"/>
                  <a:pt x="9375" y="91"/>
                  <a:pt x="8808" y="317"/>
                </a:cubicBezTo>
                <a:cubicBezTo>
                  <a:pt x="8754" y="261"/>
                  <a:pt x="8708" y="240"/>
                  <a:pt x="8667" y="240"/>
                </a:cubicBezTo>
                <a:cubicBezTo>
                  <a:pt x="8575" y="240"/>
                  <a:pt x="8504" y="341"/>
                  <a:pt x="8416" y="390"/>
                </a:cubicBezTo>
                <a:cubicBezTo>
                  <a:pt x="8052" y="594"/>
                  <a:pt x="7699" y="853"/>
                  <a:pt x="7306" y="961"/>
                </a:cubicBezTo>
                <a:cubicBezTo>
                  <a:pt x="6103" y="1289"/>
                  <a:pt x="5153" y="2041"/>
                  <a:pt x="4241" y="2808"/>
                </a:cubicBezTo>
                <a:cubicBezTo>
                  <a:pt x="3275" y="3620"/>
                  <a:pt x="2469" y="4600"/>
                  <a:pt x="1773" y="5672"/>
                </a:cubicBezTo>
                <a:cubicBezTo>
                  <a:pt x="1011" y="6846"/>
                  <a:pt x="733" y="8177"/>
                  <a:pt x="353" y="9481"/>
                </a:cubicBezTo>
                <a:cubicBezTo>
                  <a:pt x="1" y="10694"/>
                  <a:pt x="427" y="11817"/>
                  <a:pt x="670" y="12973"/>
                </a:cubicBezTo>
                <a:cubicBezTo>
                  <a:pt x="755" y="13377"/>
                  <a:pt x="957" y="13705"/>
                  <a:pt x="1085" y="14072"/>
                </a:cubicBezTo>
                <a:cubicBezTo>
                  <a:pt x="1301" y="14691"/>
                  <a:pt x="1405" y="15338"/>
                  <a:pt x="1968" y="15786"/>
                </a:cubicBezTo>
                <a:cubicBezTo>
                  <a:pt x="2086" y="15880"/>
                  <a:pt x="2254" y="16065"/>
                  <a:pt x="2223" y="16275"/>
                </a:cubicBezTo>
                <a:cubicBezTo>
                  <a:pt x="2188" y="16525"/>
                  <a:pt x="2279" y="16645"/>
                  <a:pt x="2528" y="16654"/>
                </a:cubicBezTo>
                <a:cubicBezTo>
                  <a:pt x="2795" y="16663"/>
                  <a:pt x="2823" y="16922"/>
                  <a:pt x="2885" y="17076"/>
                </a:cubicBezTo>
                <a:cubicBezTo>
                  <a:pt x="3254" y="17993"/>
                  <a:pt x="3963" y="18664"/>
                  <a:pt x="4684" y="19241"/>
                </a:cubicBezTo>
                <a:cubicBezTo>
                  <a:pt x="5224" y="19675"/>
                  <a:pt x="5899" y="20012"/>
                  <a:pt x="6632" y="20218"/>
                </a:cubicBezTo>
                <a:cubicBezTo>
                  <a:pt x="7431" y="20443"/>
                  <a:pt x="8204" y="20761"/>
                  <a:pt x="9041" y="20827"/>
                </a:cubicBezTo>
                <a:cubicBezTo>
                  <a:pt x="9525" y="20864"/>
                  <a:pt x="10024" y="20954"/>
                  <a:pt x="10505" y="20954"/>
                </a:cubicBezTo>
                <a:cubicBezTo>
                  <a:pt x="10680" y="20954"/>
                  <a:pt x="10852" y="20943"/>
                  <a:pt x="11021" y="20912"/>
                </a:cubicBezTo>
                <a:cubicBezTo>
                  <a:pt x="12688" y="20610"/>
                  <a:pt x="14399" y="20410"/>
                  <a:pt x="15888" y="19478"/>
                </a:cubicBezTo>
                <a:cubicBezTo>
                  <a:pt x="16547" y="19067"/>
                  <a:pt x="17225" y="18662"/>
                  <a:pt x="17756" y="18104"/>
                </a:cubicBezTo>
                <a:cubicBezTo>
                  <a:pt x="18284" y="17549"/>
                  <a:pt x="18700" y="16886"/>
                  <a:pt x="19148" y="16258"/>
                </a:cubicBezTo>
                <a:cubicBezTo>
                  <a:pt x="19286" y="16061"/>
                  <a:pt x="19312" y="15753"/>
                  <a:pt x="19485" y="15619"/>
                </a:cubicBezTo>
                <a:cubicBezTo>
                  <a:pt x="20144" y="15106"/>
                  <a:pt x="20516" y="14343"/>
                  <a:pt x="20738" y="13647"/>
                </a:cubicBezTo>
                <a:cubicBezTo>
                  <a:pt x="21268" y="11996"/>
                  <a:pt x="21541" y="10298"/>
                  <a:pt x="21107" y="8513"/>
                </a:cubicBezTo>
                <a:cubicBezTo>
                  <a:pt x="20928" y="7778"/>
                  <a:pt x="20725" y="7011"/>
                  <a:pt x="20499" y="6310"/>
                </a:cubicBezTo>
                <a:cubicBezTo>
                  <a:pt x="20254" y="5548"/>
                  <a:pt x="19604" y="4869"/>
                  <a:pt x="19087" y="4197"/>
                </a:cubicBezTo>
                <a:cubicBezTo>
                  <a:pt x="18280" y="3147"/>
                  <a:pt x="17121" y="2454"/>
                  <a:pt x="16070" y="1659"/>
                </a:cubicBezTo>
                <a:cubicBezTo>
                  <a:pt x="15430" y="1174"/>
                  <a:pt x="14692" y="917"/>
                  <a:pt x="13946" y="677"/>
                </a:cubicBezTo>
                <a:cubicBezTo>
                  <a:pt x="13430" y="511"/>
                  <a:pt x="12993" y="167"/>
                  <a:pt x="12399" y="156"/>
                </a:cubicBezTo>
                <a:cubicBezTo>
                  <a:pt x="12394" y="156"/>
                  <a:pt x="12390" y="156"/>
                  <a:pt x="12386" y="156"/>
                </a:cubicBezTo>
                <a:cubicBezTo>
                  <a:pt x="12166" y="156"/>
                  <a:pt x="11974" y="273"/>
                  <a:pt x="11741" y="273"/>
                </a:cubicBezTo>
                <a:cubicBezTo>
                  <a:pt x="11665" y="273"/>
                  <a:pt x="11585" y="260"/>
                  <a:pt x="11497" y="227"/>
                </a:cubicBezTo>
                <a:cubicBezTo>
                  <a:pt x="11300" y="151"/>
                  <a:pt x="11052" y="1"/>
                  <a:pt x="1079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C2B3F"/>
              </a:solidFill>
            </a:endParaRPr>
          </a:p>
        </p:txBody>
      </p:sp>
      <p:sp>
        <p:nvSpPr>
          <p:cNvPr id="607" name="Google Shape;607;p25"/>
          <p:cNvSpPr/>
          <p:nvPr/>
        </p:nvSpPr>
        <p:spPr>
          <a:xfrm>
            <a:off x="3337788" y="2299488"/>
            <a:ext cx="679403" cy="660921"/>
          </a:xfrm>
          <a:custGeom>
            <a:avLst/>
            <a:gdLst/>
            <a:ahLst/>
            <a:cxnLst/>
            <a:rect l="l" t="t" r="r" b="b"/>
            <a:pathLst>
              <a:path w="21541" h="20955" extrusionOk="0">
                <a:moveTo>
                  <a:pt x="10380" y="1271"/>
                </a:moveTo>
                <a:cubicBezTo>
                  <a:pt x="10686" y="1271"/>
                  <a:pt x="10990" y="1334"/>
                  <a:pt x="11297" y="1350"/>
                </a:cubicBezTo>
                <a:cubicBezTo>
                  <a:pt x="12423" y="1411"/>
                  <a:pt x="13557" y="1522"/>
                  <a:pt x="14572" y="2027"/>
                </a:cubicBezTo>
                <a:cubicBezTo>
                  <a:pt x="15560" y="2518"/>
                  <a:pt x="16321" y="3332"/>
                  <a:pt x="17086" y="4124"/>
                </a:cubicBezTo>
                <a:cubicBezTo>
                  <a:pt x="17666" y="4726"/>
                  <a:pt x="18177" y="5369"/>
                  <a:pt x="18616" y="6078"/>
                </a:cubicBezTo>
                <a:cubicBezTo>
                  <a:pt x="19101" y="6865"/>
                  <a:pt x="19596" y="7620"/>
                  <a:pt x="19750" y="8581"/>
                </a:cubicBezTo>
                <a:cubicBezTo>
                  <a:pt x="19984" y="10037"/>
                  <a:pt x="19926" y="11472"/>
                  <a:pt x="19568" y="12875"/>
                </a:cubicBezTo>
                <a:cubicBezTo>
                  <a:pt x="19371" y="13651"/>
                  <a:pt x="18939" y="14348"/>
                  <a:pt x="18455" y="15033"/>
                </a:cubicBezTo>
                <a:cubicBezTo>
                  <a:pt x="18082" y="15557"/>
                  <a:pt x="17590" y="16027"/>
                  <a:pt x="17332" y="16647"/>
                </a:cubicBezTo>
                <a:cubicBezTo>
                  <a:pt x="17210" y="16943"/>
                  <a:pt x="16847" y="17036"/>
                  <a:pt x="16614" y="17250"/>
                </a:cubicBezTo>
                <a:cubicBezTo>
                  <a:pt x="15995" y="17816"/>
                  <a:pt x="15281" y="18277"/>
                  <a:pt x="14489" y="18633"/>
                </a:cubicBezTo>
                <a:cubicBezTo>
                  <a:pt x="13772" y="18956"/>
                  <a:pt x="13062" y="19125"/>
                  <a:pt x="12286" y="19223"/>
                </a:cubicBezTo>
                <a:cubicBezTo>
                  <a:pt x="11373" y="19339"/>
                  <a:pt x="10481" y="19499"/>
                  <a:pt x="9544" y="19499"/>
                </a:cubicBezTo>
                <a:cubicBezTo>
                  <a:pt x="9530" y="19499"/>
                  <a:pt x="9516" y="19499"/>
                  <a:pt x="9502" y="19499"/>
                </a:cubicBezTo>
                <a:cubicBezTo>
                  <a:pt x="8528" y="19495"/>
                  <a:pt x="7621" y="19191"/>
                  <a:pt x="6670" y="19111"/>
                </a:cubicBezTo>
                <a:cubicBezTo>
                  <a:pt x="6220" y="19073"/>
                  <a:pt x="5757" y="18589"/>
                  <a:pt x="5403" y="18213"/>
                </a:cubicBezTo>
                <a:cubicBezTo>
                  <a:pt x="4823" y="17598"/>
                  <a:pt x="4264" y="16952"/>
                  <a:pt x="3708" y="16314"/>
                </a:cubicBezTo>
                <a:cubicBezTo>
                  <a:pt x="3264" y="15802"/>
                  <a:pt x="2848" y="15294"/>
                  <a:pt x="2569" y="14698"/>
                </a:cubicBezTo>
                <a:cubicBezTo>
                  <a:pt x="2024" y="13538"/>
                  <a:pt x="1460" y="12373"/>
                  <a:pt x="1384" y="11032"/>
                </a:cubicBezTo>
                <a:cubicBezTo>
                  <a:pt x="1371" y="10207"/>
                  <a:pt x="1572" y="9394"/>
                  <a:pt x="1807" y="8604"/>
                </a:cubicBezTo>
                <a:cubicBezTo>
                  <a:pt x="2086" y="7660"/>
                  <a:pt x="2432" y="6700"/>
                  <a:pt x="3043" y="5933"/>
                </a:cubicBezTo>
                <a:cubicBezTo>
                  <a:pt x="3694" y="5116"/>
                  <a:pt x="4208" y="4176"/>
                  <a:pt x="5135" y="3562"/>
                </a:cubicBezTo>
                <a:cubicBezTo>
                  <a:pt x="5513" y="3311"/>
                  <a:pt x="5827" y="2918"/>
                  <a:pt x="6252" y="2686"/>
                </a:cubicBezTo>
                <a:cubicBezTo>
                  <a:pt x="6882" y="2342"/>
                  <a:pt x="7511" y="2007"/>
                  <a:pt x="8226" y="1848"/>
                </a:cubicBezTo>
                <a:cubicBezTo>
                  <a:pt x="8759" y="1732"/>
                  <a:pt x="9282" y="1574"/>
                  <a:pt x="9791" y="1375"/>
                </a:cubicBezTo>
                <a:cubicBezTo>
                  <a:pt x="9990" y="1296"/>
                  <a:pt x="10185" y="1271"/>
                  <a:pt x="10380" y="1271"/>
                </a:cubicBezTo>
                <a:close/>
                <a:moveTo>
                  <a:pt x="10799" y="1"/>
                </a:moveTo>
                <a:cubicBezTo>
                  <a:pt x="10727" y="1"/>
                  <a:pt x="10655" y="13"/>
                  <a:pt x="10584" y="42"/>
                </a:cubicBezTo>
                <a:cubicBezTo>
                  <a:pt x="10009" y="278"/>
                  <a:pt x="9375" y="91"/>
                  <a:pt x="8808" y="317"/>
                </a:cubicBezTo>
                <a:cubicBezTo>
                  <a:pt x="8754" y="261"/>
                  <a:pt x="8708" y="240"/>
                  <a:pt x="8667" y="240"/>
                </a:cubicBezTo>
                <a:cubicBezTo>
                  <a:pt x="8575" y="240"/>
                  <a:pt x="8504" y="341"/>
                  <a:pt x="8416" y="390"/>
                </a:cubicBezTo>
                <a:cubicBezTo>
                  <a:pt x="8052" y="594"/>
                  <a:pt x="7699" y="853"/>
                  <a:pt x="7306" y="961"/>
                </a:cubicBezTo>
                <a:cubicBezTo>
                  <a:pt x="6103" y="1289"/>
                  <a:pt x="5153" y="2041"/>
                  <a:pt x="4241" y="2808"/>
                </a:cubicBezTo>
                <a:cubicBezTo>
                  <a:pt x="3275" y="3620"/>
                  <a:pt x="2469" y="4600"/>
                  <a:pt x="1773" y="5672"/>
                </a:cubicBezTo>
                <a:cubicBezTo>
                  <a:pt x="1011" y="6846"/>
                  <a:pt x="733" y="8177"/>
                  <a:pt x="353" y="9481"/>
                </a:cubicBezTo>
                <a:cubicBezTo>
                  <a:pt x="1" y="10694"/>
                  <a:pt x="427" y="11817"/>
                  <a:pt x="670" y="12973"/>
                </a:cubicBezTo>
                <a:cubicBezTo>
                  <a:pt x="755" y="13377"/>
                  <a:pt x="957" y="13705"/>
                  <a:pt x="1085" y="14072"/>
                </a:cubicBezTo>
                <a:cubicBezTo>
                  <a:pt x="1301" y="14691"/>
                  <a:pt x="1405" y="15338"/>
                  <a:pt x="1968" y="15786"/>
                </a:cubicBezTo>
                <a:cubicBezTo>
                  <a:pt x="2086" y="15880"/>
                  <a:pt x="2254" y="16065"/>
                  <a:pt x="2223" y="16275"/>
                </a:cubicBezTo>
                <a:cubicBezTo>
                  <a:pt x="2188" y="16525"/>
                  <a:pt x="2279" y="16645"/>
                  <a:pt x="2528" y="16654"/>
                </a:cubicBezTo>
                <a:cubicBezTo>
                  <a:pt x="2795" y="16663"/>
                  <a:pt x="2823" y="16922"/>
                  <a:pt x="2885" y="17076"/>
                </a:cubicBezTo>
                <a:cubicBezTo>
                  <a:pt x="3254" y="17993"/>
                  <a:pt x="3963" y="18664"/>
                  <a:pt x="4684" y="19241"/>
                </a:cubicBezTo>
                <a:cubicBezTo>
                  <a:pt x="5224" y="19675"/>
                  <a:pt x="5899" y="20012"/>
                  <a:pt x="6632" y="20218"/>
                </a:cubicBezTo>
                <a:cubicBezTo>
                  <a:pt x="7431" y="20443"/>
                  <a:pt x="8204" y="20761"/>
                  <a:pt x="9041" y="20827"/>
                </a:cubicBezTo>
                <a:cubicBezTo>
                  <a:pt x="9525" y="20864"/>
                  <a:pt x="10024" y="20954"/>
                  <a:pt x="10505" y="20954"/>
                </a:cubicBezTo>
                <a:cubicBezTo>
                  <a:pt x="10680" y="20954"/>
                  <a:pt x="10852" y="20943"/>
                  <a:pt x="11021" y="20912"/>
                </a:cubicBezTo>
                <a:cubicBezTo>
                  <a:pt x="12688" y="20610"/>
                  <a:pt x="14399" y="20410"/>
                  <a:pt x="15888" y="19478"/>
                </a:cubicBezTo>
                <a:cubicBezTo>
                  <a:pt x="16547" y="19067"/>
                  <a:pt x="17225" y="18662"/>
                  <a:pt x="17756" y="18104"/>
                </a:cubicBezTo>
                <a:cubicBezTo>
                  <a:pt x="18284" y="17549"/>
                  <a:pt x="18700" y="16886"/>
                  <a:pt x="19148" y="16258"/>
                </a:cubicBezTo>
                <a:cubicBezTo>
                  <a:pt x="19286" y="16061"/>
                  <a:pt x="19312" y="15753"/>
                  <a:pt x="19485" y="15619"/>
                </a:cubicBezTo>
                <a:cubicBezTo>
                  <a:pt x="20144" y="15106"/>
                  <a:pt x="20516" y="14343"/>
                  <a:pt x="20738" y="13647"/>
                </a:cubicBezTo>
                <a:cubicBezTo>
                  <a:pt x="21268" y="11996"/>
                  <a:pt x="21541" y="10298"/>
                  <a:pt x="21107" y="8513"/>
                </a:cubicBezTo>
                <a:cubicBezTo>
                  <a:pt x="20928" y="7778"/>
                  <a:pt x="20725" y="7011"/>
                  <a:pt x="20499" y="6310"/>
                </a:cubicBezTo>
                <a:cubicBezTo>
                  <a:pt x="20254" y="5548"/>
                  <a:pt x="19604" y="4869"/>
                  <a:pt x="19087" y="4197"/>
                </a:cubicBezTo>
                <a:cubicBezTo>
                  <a:pt x="18280" y="3147"/>
                  <a:pt x="17121" y="2454"/>
                  <a:pt x="16070" y="1659"/>
                </a:cubicBezTo>
                <a:cubicBezTo>
                  <a:pt x="15430" y="1174"/>
                  <a:pt x="14692" y="917"/>
                  <a:pt x="13946" y="677"/>
                </a:cubicBezTo>
                <a:cubicBezTo>
                  <a:pt x="13430" y="511"/>
                  <a:pt x="12993" y="167"/>
                  <a:pt x="12399" y="156"/>
                </a:cubicBezTo>
                <a:cubicBezTo>
                  <a:pt x="12394" y="156"/>
                  <a:pt x="12390" y="156"/>
                  <a:pt x="12386" y="156"/>
                </a:cubicBezTo>
                <a:cubicBezTo>
                  <a:pt x="12166" y="156"/>
                  <a:pt x="11974" y="273"/>
                  <a:pt x="11741" y="273"/>
                </a:cubicBezTo>
                <a:cubicBezTo>
                  <a:pt x="11665" y="273"/>
                  <a:pt x="11585" y="260"/>
                  <a:pt x="11497" y="227"/>
                </a:cubicBezTo>
                <a:cubicBezTo>
                  <a:pt x="11300" y="151"/>
                  <a:pt x="11052" y="1"/>
                  <a:pt x="1079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C2B3F"/>
              </a:solidFill>
            </a:endParaRPr>
          </a:p>
        </p:txBody>
      </p:sp>
      <p:sp>
        <p:nvSpPr>
          <p:cNvPr id="608" name="Google Shape;608;p25"/>
          <p:cNvSpPr/>
          <p:nvPr/>
        </p:nvSpPr>
        <p:spPr>
          <a:xfrm>
            <a:off x="5126813" y="2299488"/>
            <a:ext cx="679403" cy="660921"/>
          </a:xfrm>
          <a:custGeom>
            <a:avLst/>
            <a:gdLst/>
            <a:ahLst/>
            <a:cxnLst/>
            <a:rect l="l" t="t" r="r" b="b"/>
            <a:pathLst>
              <a:path w="21541" h="20955" extrusionOk="0">
                <a:moveTo>
                  <a:pt x="10380" y="1271"/>
                </a:moveTo>
                <a:cubicBezTo>
                  <a:pt x="10686" y="1271"/>
                  <a:pt x="10990" y="1334"/>
                  <a:pt x="11297" y="1350"/>
                </a:cubicBezTo>
                <a:cubicBezTo>
                  <a:pt x="12423" y="1411"/>
                  <a:pt x="13557" y="1522"/>
                  <a:pt x="14572" y="2027"/>
                </a:cubicBezTo>
                <a:cubicBezTo>
                  <a:pt x="15560" y="2518"/>
                  <a:pt x="16321" y="3332"/>
                  <a:pt x="17086" y="4124"/>
                </a:cubicBezTo>
                <a:cubicBezTo>
                  <a:pt x="17666" y="4726"/>
                  <a:pt x="18177" y="5369"/>
                  <a:pt x="18616" y="6078"/>
                </a:cubicBezTo>
                <a:cubicBezTo>
                  <a:pt x="19101" y="6865"/>
                  <a:pt x="19596" y="7620"/>
                  <a:pt x="19750" y="8581"/>
                </a:cubicBezTo>
                <a:cubicBezTo>
                  <a:pt x="19984" y="10037"/>
                  <a:pt x="19926" y="11472"/>
                  <a:pt x="19568" y="12875"/>
                </a:cubicBezTo>
                <a:cubicBezTo>
                  <a:pt x="19371" y="13651"/>
                  <a:pt x="18939" y="14348"/>
                  <a:pt x="18455" y="15033"/>
                </a:cubicBezTo>
                <a:cubicBezTo>
                  <a:pt x="18082" y="15557"/>
                  <a:pt x="17590" y="16027"/>
                  <a:pt x="17332" y="16647"/>
                </a:cubicBezTo>
                <a:cubicBezTo>
                  <a:pt x="17210" y="16943"/>
                  <a:pt x="16847" y="17036"/>
                  <a:pt x="16614" y="17250"/>
                </a:cubicBezTo>
                <a:cubicBezTo>
                  <a:pt x="15995" y="17816"/>
                  <a:pt x="15281" y="18277"/>
                  <a:pt x="14489" y="18633"/>
                </a:cubicBezTo>
                <a:cubicBezTo>
                  <a:pt x="13772" y="18956"/>
                  <a:pt x="13062" y="19125"/>
                  <a:pt x="12286" y="19223"/>
                </a:cubicBezTo>
                <a:cubicBezTo>
                  <a:pt x="11373" y="19339"/>
                  <a:pt x="10481" y="19499"/>
                  <a:pt x="9544" y="19499"/>
                </a:cubicBezTo>
                <a:cubicBezTo>
                  <a:pt x="9530" y="19499"/>
                  <a:pt x="9516" y="19499"/>
                  <a:pt x="9502" y="19499"/>
                </a:cubicBezTo>
                <a:cubicBezTo>
                  <a:pt x="8528" y="19495"/>
                  <a:pt x="7621" y="19191"/>
                  <a:pt x="6670" y="19111"/>
                </a:cubicBezTo>
                <a:cubicBezTo>
                  <a:pt x="6220" y="19073"/>
                  <a:pt x="5757" y="18589"/>
                  <a:pt x="5403" y="18213"/>
                </a:cubicBezTo>
                <a:cubicBezTo>
                  <a:pt x="4823" y="17598"/>
                  <a:pt x="4264" y="16952"/>
                  <a:pt x="3708" y="16314"/>
                </a:cubicBezTo>
                <a:cubicBezTo>
                  <a:pt x="3264" y="15802"/>
                  <a:pt x="2848" y="15294"/>
                  <a:pt x="2569" y="14698"/>
                </a:cubicBezTo>
                <a:cubicBezTo>
                  <a:pt x="2024" y="13538"/>
                  <a:pt x="1460" y="12373"/>
                  <a:pt x="1384" y="11032"/>
                </a:cubicBezTo>
                <a:cubicBezTo>
                  <a:pt x="1371" y="10207"/>
                  <a:pt x="1572" y="9394"/>
                  <a:pt x="1807" y="8604"/>
                </a:cubicBezTo>
                <a:cubicBezTo>
                  <a:pt x="2086" y="7660"/>
                  <a:pt x="2432" y="6700"/>
                  <a:pt x="3043" y="5933"/>
                </a:cubicBezTo>
                <a:cubicBezTo>
                  <a:pt x="3694" y="5116"/>
                  <a:pt x="4208" y="4176"/>
                  <a:pt x="5135" y="3562"/>
                </a:cubicBezTo>
                <a:cubicBezTo>
                  <a:pt x="5513" y="3311"/>
                  <a:pt x="5827" y="2918"/>
                  <a:pt x="6252" y="2686"/>
                </a:cubicBezTo>
                <a:cubicBezTo>
                  <a:pt x="6882" y="2342"/>
                  <a:pt x="7511" y="2007"/>
                  <a:pt x="8226" y="1848"/>
                </a:cubicBezTo>
                <a:cubicBezTo>
                  <a:pt x="8759" y="1732"/>
                  <a:pt x="9282" y="1574"/>
                  <a:pt x="9791" y="1375"/>
                </a:cubicBezTo>
                <a:cubicBezTo>
                  <a:pt x="9990" y="1296"/>
                  <a:pt x="10185" y="1271"/>
                  <a:pt x="10380" y="1271"/>
                </a:cubicBezTo>
                <a:close/>
                <a:moveTo>
                  <a:pt x="10799" y="1"/>
                </a:moveTo>
                <a:cubicBezTo>
                  <a:pt x="10727" y="1"/>
                  <a:pt x="10655" y="13"/>
                  <a:pt x="10584" y="42"/>
                </a:cubicBezTo>
                <a:cubicBezTo>
                  <a:pt x="10009" y="278"/>
                  <a:pt x="9375" y="91"/>
                  <a:pt x="8808" y="317"/>
                </a:cubicBezTo>
                <a:cubicBezTo>
                  <a:pt x="8754" y="261"/>
                  <a:pt x="8708" y="240"/>
                  <a:pt x="8667" y="240"/>
                </a:cubicBezTo>
                <a:cubicBezTo>
                  <a:pt x="8575" y="240"/>
                  <a:pt x="8504" y="341"/>
                  <a:pt x="8416" y="390"/>
                </a:cubicBezTo>
                <a:cubicBezTo>
                  <a:pt x="8052" y="594"/>
                  <a:pt x="7699" y="853"/>
                  <a:pt x="7306" y="961"/>
                </a:cubicBezTo>
                <a:cubicBezTo>
                  <a:pt x="6103" y="1289"/>
                  <a:pt x="5153" y="2041"/>
                  <a:pt x="4241" y="2808"/>
                </a:cubicBezTo>
                <a:cubicBezTo>
                  <a:pt x="3275" y="3620"/>
                  <a:pt x="2469" y="4600"/>
                  <a:pt x="1773" y="5672"/>
                </a:cubicBezTo>
                <a:cubicBezTo>
                  <a:pt x="1011" y="6846"/>
                  <a:pt x="733" y="8177"/>
                  <a:pt x="353" y="9481"/>
                </a:cubicBezTo>
                <a:cubicBezTo>
                  <a:pt x="1" y="10694"/>
                  <a:pt x="427" y="11817"/>
                  <a:pt x="670" y="12973"/>
                </a:cubicBezTo>
                <a:cubicBezTo>
                  <a:pt x="755" y="13377"/>
                  <a:pt x="957" y="13705"/>
                  <a:pt x="1085" y="14072"/>
                </a:cubicBezTo>
                <a:cubicBezTo>
                  <a:pt x="1301" y="14691"/>
                  <a:pt x="1405" y="15338"/>
                  <a:pt x="1968" y="15786"/>
                </a:cubicBezTo>
                <a:cubicBezTo>
                  <a:pt x="2086" y="15880"/>
                  <a:pt x="2254" y="16065"/>
                  <a:pt x="2223" y="16275"/>
                </a:cubicBezTo>
                <a:cubicBezTo>
                  <a:pt x="2188" y="16525"/>
                  <a:pt x="2279" y="16645"/>
                  <a:pt x="2528" y="16654"/>
                </a:cubicBezTo>
                <a:cubicBezTo>
                  <a:pt x="2795" y="16663"/>
                  <a:pt x="2823" y="16922"/>
                  <a:pt x="2885" y="17076"/>
                </a:cubicBezTo>
                <a:cubicBezTo>
                  <a:pt x="3254" y="17993"/>
                  <a:pt x="3963" y="18664"/>
                  <a:pt x="4684" y="19241"/>
                </a:cubicBezTo>
                <a:cubicBezTo>
                  <a:pt x="5224" y="19675"/>
                  <a:pt x="5899" y="20012"/>
                  <a:pt x="6632" y="20218"/>
                </a:cubicBezTo>
                <a:cubicBezTo>
                  <a:pt x="7431" y="20443"/>
                  <a:pt x="8204" y="20761"/>
                  <a:pt x="9041" y="20827"/>
                </a:cubicBezTo>
                <a:cubicBezTo>
                  <a:pt x="9525" y="20864"/>
                  <a:pt x="10024" y="20954"/>
                  <a:pt x="10505" y="20954"/>
                </a:cubicBezTo>
                <a:cubicBezTo>
                  <a:pt x="10680" y="20954"/>
                  <a:pt x="10852" y="20943"/>
                  <a:pt x="11021" y="20912"/>
                </a:cubicBezTo>
                <a:cubicBezTo>
                  <a:pt x="12688" y="20610"/>
                  <a:pt x="14399" y="20410"/>
                  <a:pt x="15888" y="19478"/>
                </a:cubicBezTo>
                <a:cubicBezTo>
                  <a:pt x="16547" y="19067"/>
                  <a:pt x="17225" y="18662"/>
                  <a:pt x="17756" y="18104"/>
                </a:cubicBezTo>
                <a:cubicBezTo>
                  <a:pt x="18284" y="17549"/>
                  <a:pt x="18700" y="16886"/>
                  <a:pt x="19148" y="16258"/>
                </a:cubicBezTo>
                <a:cubicBezTo>
                  <a:pt x="19286" y="16061"/>
                  <a:pt x="19312" y="15753"/>
                  <a:pt x="19485" y="15619"/>
                </a:cubicBezTo>
                <a:cubicBezTo>
                  <a:pt x="20144" y="15106"/>
                  <a:pt x="20516" y="14343"/>
                  <a:pt x="20738" y="13647"/>
                </a:cubicBezTo>
                <a:cubicBezTo>
                  <a:pt x="21268" y="11996"/>
                  <a:pt x="21541" y="10298"/>
                  <a:pt x="21107" y="8513"/>
                </a:cubicBezTo>
                <a:cubicBezTo>
                  <a:pt x="20928" y="7778"/>
                  <a:pt x="20725" y="7011"/>
                  <a:pt x="20499" y="6310"/>
                </a:cubicBezTo>
                <a:cubicBezTo>
                  <a:pt x="20254" y="5548"/>
                  <a:pt x="19604" y="4869"/>
                  <a:pt x="19087" y="4197"/>
                </a:cubicBezTo>
                <a:cubicBezTo>
                  <a:pt x="18280" y="3147"/>
                  <a:pt x="17121" y="2454"/>
                  <a:pt x="16070" y="1659"/>
                </a:cubicBezTo>
                <a:cubicBezTo>
                  <a:pt x="15430" y="1174"/>
                  <a:pt x="14692" y="917"/>
                  <a:pt x="13946" y="677"/>
                </a:cubicBezTo>
                <a:cubicBezTo>
                  <a:pt x="13430" y="511"/>
                  <a:pt x="12993" y="167"/>
                  <a:pt x="12399" y="156"/>
                </a:cubicBezTo>
                <a:cubicBezTo>
                  <a:pt x="12394" y="156"/>
                  <a:pt x="12390" y="156"/>
                  <a:pt x="12386" y="156"/>
                </a:cubicBezTo>
                <a:cubicBezTo>
                  <a:pt x="12166" y="156"/>
                  <a:pt x="11974" y="273"/>
                  <a:pt x="11741" y="273"/>
                </a:cubicBezTo>
                <a:cubicBezTo>
                  <a:pt x="11665" y="273"/>
                  <a:pt x="11585" y="260"/>
                  <a:pt x="11497" y="227"/>
                </a:cubicBezTo>
                <a:cubicBezTo>
                  <a:pt x="11300" y="151"/>
                  <a:pt x="11052" y="1"/>
                  <a:pt x="1079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C2B3F"/>
              </a:solidFill>
            </a:endParaRPr>
          </a:p>
        </p:txBody>
      </p:sp>
      <p:sp>
        <p:nvSpPr>
          <p:cNvPr id="609" name="Google Shape;609;p25"/>
          <p:cNvSpPr/>
          <p:nvPr/>
        </p:nvSpPr>
        <p:spPr>
          <a:xfrm>
            <a:off x="6915838" y="2299488"/>
            <a:ext cx="679403" cy="660921"/>
          </a:xfrm>
          <a:custGeom>
            <a:avLst/>
            <a:gdLst/>
            <a:ahLst/>
            <a:cxnLst/>
            <a:rect l="l" t="t" r="r" b="b"/>
            <a:pathLst>
              <a:path w="21541" h="20955" extrusionOk="0">
                <a:moveTo>
                  <a:pt x="10380" y="1271"/>
                </a:moveTo>
                <a:cubicBezTo>
                  <a:pt x="10686" y="1271"/>
                  <a:pt x="10990" y="1334"/>
                  <a:pt x="11297" y="1350"/>
                </a:cubicBezTo>
                <a:cubicBezTo>
                  <a:pt x="12423" y="1411"/>
                  <a:pt x="13557" y="1522"/>
                  <a:pt x="14572" y="2027"/>
                </a:cubicBezTo>
                <a:cubicBezTo>
                  <a:pt x="15560" y="2518"/>
                  <a:pt x="16321" y="3332"/>
                  <a:pt x="17086" y="4124"/>
                </a:cubicBezTo>
                <a:cubicBezTo>
                  <a:pt x="17666" y="4726"/>
                  <a:pt x="18177" y="5369"/>
                  <a:pt x="18616" y="6078"/>
                </a:cubicBezTo>
                <a:cubicBezTo>
                  <a:pt x="19101" y="6865"/>
                  <a:pt x="19596" y="7620"/>
                  <a:pt x="19750" y="8581"/>
                </a:cubicBezTo>
                <a:cubicBezTo>
                  <a:pt x="19984" y="10037"/>
                  <a:pt x="19926" y="11472"/>
                  <a:pt x="19568" y="12875"/>
                </a:cubicBezTo>
                <a:cubicBezTo>
                  <a:pt x="19371" y="13651"/>
                  <a:pt x="18939" y="14348"/>
                  <a:pt x="18455" y="15033"/>
                </a:cubicBezTo>
                <a:cubicBezTo>
                  <a:pt x="18082" y="15557"/>
                  <a:pt x="17590" y="16027"/>
                  <a:pt x="17332" y="16647"/>
                </a:cubicBezTo>
                <a:cubicBezTo>
                  <a:pt x="17210" y="16943"/>
                  <a:pt x="16847" y="17036"/>
                  <a:pt x="16614" y="17250"/>
                </a:cubicBezTo>
                <a:cubicBezTo>
                  <a:pt x="15995" y="17816"/>
                  <a:pt x="15281" y="18277"/>
                  <a:pt x="14489" y="18633"/>
                </a:cubicBezTo>
                <a:cubicBezTo>
                  <a:pt x="13772" y="18956"/>
                  <a:pt x="13062" y="19125"/>
                  <a:pt x="12286" y="19223"/>
                </a:cubicBezTo>
                <a:cubicBezTo>
                  <a:pt x="11373" y="19339"/>
                  <a:pt x="10481" y="19499"/>
                  <a:pt x="9544" y="19499"/>
                </a:cubicBezTo>
                <a:cubicBezTo>
                  <a:pt x="9530" y="19499"/>
                  <a:pt x="9516" y="19499"/>
                  <a:pt x="9502" y="19499"/>
                </a:cubicBezTo>
                <a:cubicBezTo>
                  <a:pt x="8528" y="19495"/>
                  <a:pt x="7621" y="19191"/>
                  <a:pt x="6670" y="19111"/>
                </a:cubicBezTo>
                <a:cubicBezTo>
                  <a:pt x="6220" y="19073"/>
                  <a:pt x="5757" y="18589"/>
                  <a:pt x="5403" y="18213"/>
                </a:cubicBezTo>
                <a:cubicBezTo>
                  <a:pt x="4823" y="17598"/>
                  <a:pt x="4264" y="16952"/>
                  <a:pt x="3708" y="16314"/>
                </a:cubicBezTo>
                <a:cubicBezTo>
                  <a:pt x="3264" y="15802"/>
                  <a:pt x="2848" y="15294"/>
                  <a:pt x="2569" y="14698"/>
                </a:cubicBezTo>
                <a:cubicBezTo>
                  <a:pt x="2024" y="13538"/>
                  <a:pt x="1460" y="12373"/>
                  <a:pt x="1384" y="11032"/>
                </a:cubicBezTo>
                <a:cubicBezTo>
                  <a:pt x="1371" y="10207"/>
                  <a:pt x="1572" y="9394"/>
                  <a:pt x="1807" y="8604"/>
                </a:cubicBezTo>
                <a:cubicBezTo>
                  <a:pt x="2086" y="7660"/>
                  <a:pt x="2432" y="6700"/>
                  <a:pt x="3043" y="5933"/>
                </a:cubicBezTo>
                <a:cubicBezTo>
                  <a:pt x="3694" y="5116"/>
                  <a:pt x="4208" y="4176"/>
                  <a:pt x="5135" y="3562"/>
                </a:cubicBezTo>
                <a:cubicBezTo>
                  <a:pt x="5513" y="3311"/>
                  <a:pt x="5827" y="2918"/>
                  <a:pt x="6252" y="2686"/>
                </a:cubicBezTo>
                <a:cubicBezTo>
                  <a:pt x="6882" y="2342"/>
                  <a:pt x="7511" y="2007"/>
                  <a:pt x="8226" y="1848"/>
                </a:cubicBezTo>
                <a:cubicBezTo>
                  <a:pt x="8759" y="1732"/>
                  <a:pt x="9282" y="1574"/>
                  <a:pt x="9791" y="1375"/>
                </a:cubicBezTo>
                <a:cubicBezTo>
                  <a:pt x="9990" y="1296"/>
                  <a:pt x="10185" y="1271"/>
                  <a:pt x="10380" y="1271"/>
                </a:cubicBezTo>
                <a:close/>
                <a:moveTo>
                  <a:pt x="10799" y="1"/>
                </a:moveTo>
                <a:cubicBezTo>
                  <a:pt x="10727" y="1"/>
                  <a:pt x="10655" y="13"/>
                  <a:pt x="10584" y="42"/>
                </a:cubicBezTo>
                <a:cubicBezTo>
                  <a:pt x="10009" y="278"/>
                  <a:pt x="9375" y="91"/>
                  <a:pt x="8808" y="317"/>
                </a:cubicBezTo>
                <a:cubicBezTo>
                  <a:pt x="8754" y="261"/>
                  <a:pt x="8708" y="240"/>
                  <a:pt x="8667" y="240"/>
                </a:cubicBezTo>
                <a:cubicBezTo>
                  <a:pt x="8575" y="240"/>
                  <a:pt x="8504" y="341"/>
                  <a:pt x="8416" y="390"/>
                </a:cubicBezTo>
                <a:cubicBezTo>
                  <a:pt x="8052" y="594"/>
                  <a:pt x="7699" y="853"/>
                  <a:pt x="7306" y="961"/>
                </a:cubicBezTo>
                <a:cubicBezTo>
                  <a:pt x="6103" y="1289"/>
                  <a:pt x="5153" y="2041"/>
                  <a:pt x="4241" y="2808"/>
                </a:cubicBezTo>
                <a:cubicBezTo>
                  <a:pt x="3275" y="3620"/>
                  <a:pt x="2469" y="4600"/>
                  <a:pt x="1773" y="5672"/>
                </a:cubicBezTo>
                <a:cubicBezTo>
                  <a:pt x="1011" y="6846"/>
                  <a:pt x="733" y="8177"/>
                  <a:pt x="353" y="9481"/>
                </a:cubicBezTo>
                <a:cubicBezTo>
                  <a:pt x="1" y="10694"/>
                  <a:pt x="427" y="11817"/>
                  <a:pt x="670" y="12973"/>
                </a:cubicBezTo>
                <a:cubicBezTo>
                  <a:pt x="755" y="13377"/>
                  <a:pt x="957" y="13705"/>
                  <a:pt x="1085" y="14072"/>
                </a:cubicBezTo>
                <a:cubicBezTo>
                  <a:pt x="1301" y="14691"/>
                  <a:pt x="1405" y="15338"/>
                  <a:pt x="1968" y="15786"/>
                </a:cubicBezTo>
                <a:cubicBezTo>
                  <a:pt x="2086" y="15880"/>
                  <a:pt x="2254" y="16065"/>
                  <a:pt x="2223" y="16275"/>
                </a:cubicBezTo>
                <a:cubicBezTo>
                  <a:pt x="2188" y="16525"/>
                  <a:pt x="2279" y="16645"/>
                  <a:pt x="2528" y="16654"/>
                </a:cubicBezTo>
                <a:cubicBezTo>
                  <a:pt x="2795" y="16663"/>
                  <a:pt x="2823" y="16922"/>
                  <a:pt x="2885" y="17076"/>
                </a:cubicBezTo>
                <a:cubicBezTo>
                  <a:pt x="3254" y="17993"/>
                  <a:pt x="3963" y="18664"/>
                  <a:pt x="4684" y="19241"/>
                </a:cubicBezTo>
                <a:cubicBezTo>
                  <a:pt x="5224" y="19675"/>
                  <a:pt x="5899" y="20012"/>
                  <a:pt x="6632" y="20218"/>
                </a:cubicBezTo>
                <a:cubicBezTo>
                  <a:pt x="7431" y="20443"/>
                  <a:pt x="8204" y="20761"/>
                  <a:pt x="9041" y="20827"/>
                </a:cubicBezTo>
                <a:cubicBezTo>
                  <a:pt x="9525" y="20864"/>
                  <a:pt x="10024" y="20954"/>
                  <a:pt x="10505" y="20954"/>
                </a:cubicBezTo>
                <a:cubicBezTo>
                  <a:pt x="10680" y="20954"/>
                  <a:pt x="10852" y="20943"/>
                  <a:pt x="11021" y="20912"/>
                </a:cubicBezTo>
                <a:cubicBezTo>
                  <a:pt x="12688" y="20610"/>
                  <a:pt x="14399" y="20410"/>
                  <a:pt x="15888" y="19478"/>
                </a:cubicBezTo>
                <a:cubicBezTo>
                  <a:pt x="16547" y="19067"/>
                  <a:pt x="17225" y="18662"/>
                  <a:pt x="17756" y="18104"/>
                </a:cubicBezTo>
                <a:cubicBezTo>
                  <a:pt x="18284" y="17549"/>
                  <a:pt x="18700" y="16886"/>
                  <a:pt x="19148" y="16258"/>
                </a:cubicBezTo>
                <a:cubicBezTo>
                  <a:pt x="19286" y="16061"/>
                  <a:pt x="19312" y="15753"/>
                  <a:pt x="19485" y="15619"/>
                </a:cubicBezTo>
                <a:cubicBezTo>
                  <a:pt x="20144" y="15106"/>
                  <a:pt x="20516" y="14343"/>
                  <a:pt x="20738" y="13647"/>
                </a:cubicBezTo>
                <a:cubicBezTo>
                  <a:pt x="21268" y="11996"/>
                  <a:pt x="21541" y="10298"/>
                  <a:pt x="21107" y="8513"/>
                </a:cubicBezTo>
                <a:cubicBezTo>
                  <a:pt x="20928" y="7778"/>
                  <a:pt x="20725" y="7011"/>
                  <a:pt x="20499" y="6310"/>
                </a:cubicBezTo>
                <a:cubicBezTo>
                  <a:pt x="20254" y="5548"/>
                  <a:pt x="19604" y="4869"/>
                  <a:pt x="19087" y="4197"/>
                </a:cubicBezTo>
                <a:cubicBezTo>
                  <a:pt x="18280" y="3147"/>
                  <a:pt x="17121" y="2454"/>
                  <a:pt x="16070" y="1659"/>
                </a:cubicBezTo>
                <a:cubicBezTo>
                  <a:pt x="15430" y="1174"/>
                  <a:pt x="14692" y="917"/>
                  <a:pt x="13946" y="677"/>
                </a:cubicBezTo>
                <a:cubicBezTo>
                  <a:pt x="13430" y="511"/>
                  <a:pt x="12993" y="167"/>
                  <a:pt x="12399" y="156"/>
                </a:cubicBezTo>
                <a:cubicBezTo>
                  <a:pt x="12394" y="156"/>
                  <a:pt x="12390" y="156"/>
                  <a:pt x="12386" y="156"/>
                </a:cubicBezTo>
                <a:cubicBezTo>
                  <a:pt x="12166" y="156"/>
                  <a:pt x="11974" y="273"/>
                  <a:pt x="11741" y="273"/>
                </a:cubicBezTo>
                <a:cubicBezTo>
                  <a:pt x="11665" y="273"/>
                  <a:pt x="11585" y="260"/>
                  <a:pt x="11497" y="227"/>
                </a:cubicBezTo>
                <a:cubicBezTo>
                  <a:pt x="11300" y="151"/>
                  <a:pt x="11052" y="1"/>
                  <a:pt x="1079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C2B3F"/>
              </a:solidFill>
            </a:endParaRPr>
          </a:p>
        </p:txBody>
      </p:sp>
      <p:grpSp>
        <p:nvGrpSpPr>
          <p:cNvPr id="610" name="Google Shape;610;p25"/>
          <p:cNvGrpSpPr/>
          <p:nvPr/>
        </p:nvGrpSpPr>
        <p:grpSpPr>
          <a:xfrm>
            <a:off x="1640125" y="3071100"/>
            <a:ext cx="218918" cy="577215"/>
            <a:chOff x="3270375" y="3436275"/>
            <a:chExt cx="218918" cy="577215"/>
          </a:xfrm>
        </p:grpSpPr>
        <p:sp>
          <p:nvSpPr>
            <p:cNvPr id="611" name="Google Shape;611;p25"/>
            <p:cNvSpPr/>
            <p:nvPr/>
          </p:nvSpPr>
          <p:spPr>
            <a:xfrm>
              <a:off x="3270375" y="3436275"/>
              <a:ext cx="218918" cy="577215"/>
            </a:xfrm>
            <a:custGeom>
              <a:avLst/>
              <a:gdLst/>
              <a:ahLst/>
              <a:cxnLst/>
              <a:rect l="l" t="t" r="r" b="b"/>
              <a:pathLst>
                <a:path w="14956" h="39434" extrusionOk="0">
                  <a:moveTo>
                    <a:pt x="5006" y="1930"/>
                  </a:moveTo>
                  <a:lnTo>
                    <a:pt x="5006" y="1931"/>
                  </a:lnTo>
                  <a:cubicBezTo>
                    <a:pt x="5256" y="2638"/>
                    <a:pt x="5658" y="3258"/>
                    <a:pt x="5824" y="3950"/>
                  </a:cubicBezTo>
                  <a:cubicBezTo>
                    <a:pt x="5971" y="4557"/>
                    <a:pt x="6397" y="4810"/>
                    <a:pt x="6833" y="4810"/>
                  </a:cubicBezTo>
                  <a:cubicBezTo>
                    <a:pt x="7138" y="4810"/>
                    <a:pt x="7449" y="4686"/>
                    <a:pt x="7673" y="4472"/>
                  </a:cubicBezTo>
                  <a:cubicBezTo>
                    <a:pt x="8319" y="3855"/>
                    <a:pt x="9163" y="3816"/>
                    <a:pt x="9944" y="3626"/>
                  </a:cubicBezTo>
                  <a:cubicBezTo>
                    <a:pt x="10118" y="3583"/>
                    <a:pt x="10268" y="3421"/>
                    <a:pt x="10478" y="3421"/>
                  </a:cubicBezTo>
                  <a:cubicBezTo>
                    <a:pt x="10537" y="3421"/>
                    <a:pt x="10600" y="3433"/>
                    <a:pt x="10670" y="3465"/>
                  </a:cubicBezTo>
                  <a:cubicBezTo>
                    <a:pt x="10429" y="4028"/>
                    <a:pt x="10213" y="4615"/>
                    <a:pt x="9932" y="5172"/>
                  </a:cubicBezTo>
                  <a:cubicBezTo>
                    <a:pt x="9216" y="6594"/>
                    <a:pt x="8813" y="8123"/>
                    <a:pt x="8199" y="9577"/>
                  </a:cubicBezTo>
                  <a:cubicBezTo>
                    <a:pt x="7821" y="10469"/>
                    <a:pt x="7713" y="11424"/>
                    <a:pt x="7407" y="12335"/>
                  </a:cubicBezTo>
                  <a:cubicBezTo>
                    <a:pt x="7184" y="12992"/>
                    <a:pt x="7310" y="13746"/>
                    <a:pt x="7204" y="14446"/>
                  </a:cubicBezTo>
                  <a:cubicBezTo>
                    <a:pt x="7054" y="15437"/>
                    <a:pt x="7006" y="16439"/>
                    <a:pt x="7060" y="17439"/>
                  </a:cubicBezTo>
                  <a:cubicBezTo>
                    <a:pt x="7126" y="18636"/>
                    <a:pt x="6919" y="19837"/>
                    <a:pt x="7204" y="21038"/>
                  </a:cubicBezTo>
                  <a:cubicBezTo>
                    <a:pt x="7303" y="21458"/>
                    <a:pt x="7381" y="21930"/>
                    <a:pt x="7377" y="22373"/>
                  </a:cubicBezTo>
                  <a:cubicBezTo>
                    <a:pt x="7371" y="23073"/>
                    <a:pt x="7701" y="23695"/>
                    <a:pt x="7802" y="24372"/>
                  </a:cubicBezTo>
                  <a:cubicBezTo>
                    <a:pt x="7979" y="25565"/>
                    <a:pt x="8288" y="26757"/>
                    <a:pt x="8812" y="27877"/>
                  </a:cubicBezTo>
                  <a:cubicBezTo>
                    <a:pt x="9314" y="28948"/>
                    <a:pt x="9759" y="30045"/>
                    <a:pt x="10482" y="31015"/>
                  </a:cubicBezTo>
                  <a:cubicBezTo>
                    <a:pt x="10683" y="31286"/>
                    <a:pt x="10867" y="31428"/>
                    <a:pt x="11061" y="31428"/>
                  </a:cubicBezTo>
                  <a:cubicBezTo>
                    <a:pt x="11231" y="31428"/>
                    <a:pt x="11409" y="31318"/>
                    <a:pt x="11613" y="31093"/>
                  </a:cubicBezTo>
                  <a:cubicBezTo>
                    <a:pt x="11924" y="30747"/>
                    <a:pt x="12361" y="30632"/>
                    <a:pt x="12767" y="30494"/>
                  </a:cubicBezTo>
                  <a:cubicBezTo>
                    <a:pt x="12840" y="30469"/>
                    <a:pt x="12909" y="30458"/>
                    <a:pt x="12974" y="30458"/>
                  </a:cubicBezTo>
                  <a:cubicBezTo>
                    <a:pt x="13252" y="30458"/>
                    <a:pt x="13433" y="30678"/>
                    <a:pt x="13433" y="30998"/>
                  </a:cubicBezTo>
                  <a:cubicBezTo>
                    <a:pt x="13433" y="31950"/>
                    <a:pt x="13460" y="32906"/>
                    <a:pt x="13369" y="33853"/>
                  </a:cubicBezTo>
                  <a:cubicBezTo>
                    <a:pt x="13237" y="35219"/>
                    <a:pt x="12868" y="36543"/>
                    <a:pt x="12355" y="37828"/>
                  </a:cubicBezTo>
                  <a:cubicBezTo>
                    <a:pt x="12299" y="37970"/>
                    <a:pt x="12273" y="38090"/>
                    <a:pt x="12085" y="38104"/>
                  </a:cubicBezTo>
                  <a:cubicBezTo>
                    <a:pt x="11730" y="38131"/>
                    <a:pt x="11359" y="38229"/>
                    <a:pt x="11012" y="38229"/>
                  </a:cubicBezTo>
                  <a:cubicBezTo>
                    <a:pt x="10910" y="38229"/>
                    <a:pt x="10811" y="38220"/>
                    <a:pt x="10714" y="38199"/>
                  </a:cubicBezTo>
                  <a:cubicBezTo>
                    <a:pt x="9313" y="37891"/>
                    <a:pt x="7873" y="37706"/>
                    <a:pt x="6527" y="37217"/>
                  </a:cubicBezTo>
                  <a:cubicBezTo>
                    <a:pt x="5868" y="36978"/>
                    <a:pt x="5153" y="36791"/>
                    <a:pt x="4614" y="36306"/>
                  </a:cubicBezTo>
                  <a:cubicBezTo>
                    <a:pt x="4296" y="36022"/>
                    <a:pt x="4156" y="35784"/>
                    <a:pt x="4614" y="35462"/>
                  </a:cubicBezTo>
                  <a:cubicBezTo>
                    <a:pt x="5181" y="35063"/>
                    <a:pt x="5573" y="34467"/>
                    <a:pt x="6206" y="34131"/>
                  </a:cubicBezTo>
                  <a:cubicBezTo>
                    <a:pt x="6333" y="34063"/>
                    <a:pt x="6438" y="33998"/>
                    <a:pt x="6340" y="33863"/>
                  </a:cubicBezTo>
                  <a:cubicBezTo>
                    <a:pt x="6101" y="33524"/>
                    <a:pt x="6066" y="33127"/>
                    <a:pt x="5933" y="32767"/>
                  </a:cubicBezTo>
                  <a:cubicBezTo>
                    <a:pt x="5769" y="32323"/>
                    <a:pt x="5664" y="31818"/>
                    <a:pt x="5392" y="31436"/>
                  </a:cubicBezTo>
                  <a:cubicBezTo>
                    <a:pt x="4882" y="30720"/>
                    <a:pt x="4675" y="29901"/>
                    <a:pt x="4328" y="29133"/>
                  </a:cubicBezTo>
                  <a:cubicBezTo>
                    <a:pt x="3817" y="27997"/>
                    <a:pt x="3460" y="26803"/>
                    <a:pt x="3025" y="25638"/>
                  </a:cubicBezTo>
                  <a:cubicBezTo>
                    <a:pt x="2588" y="24465"/>
                    <a:pt x="2214" y="23281"/>
                    <a:pt x="1944" y="22069"/>
                  </a:cubicBezTo>
                  <a:cubicBezTo>
                    <a:pt x="1666" y="20820"/>
                    <a:pt x="1457" y="19561"/>
                    <a:pt x="1379" y="18278"/>
                  </a:cubicBezTo>
                  <a:cubicBezTo>
                    <a:pt x="1296" y="16911"/>
                    <a:pt x="1233" y="15546"/>
                    <a:pt x="1379" y="14187"/>
                  </a:cubicBezTo>
                  <a:cubicBezTo>
                    <a:pt x="1454" y="13484"/>
                    <a:pt x="1617" y="12782"/>
                    <a:pt x="1706" y="12083"/>
                  </a:cubicBezTo>
                  <a:cubicBezTo>
                    <a:pt x="1839" y="11030"/>
                    <a:pt x="2018" y="9989"/>
                    <a:pt x="2287" y="8969"/>
                  </a:cubicBezTo>
                  <a:cubicBezTo>
                    <a:pt x="2634" y="7649"/>
                    <a:pt x="3027" y="6344"/>
                    <a:pt x="3598" y="5078"/>
                  </a:cubicBezTo>
                  <a:cubicBezTo>
                    <a:pt x="4003" y="4180"/>
                    <a:pt x="4528" y="3317"/>
                    <a:pt x="4778" y="2353"/>
                  </a:cubicBezTo>
                  <a:cubicBezTo>
                    <a:pt x="4818" y="2204"/>
                    <a:pt x="4929" y="2071"/>
                    <a:pt x="5006" y="1930"/>
                  </a:cubicBezTo>
                  <a:close/>
                  <a:moveTo>
                    <a:pt x="5247" y="1"/>
                  </a:moveTo>
                  <a:cubicBezTo>
                    <a:pt x="5196" y="1"/>
                    <a:pt x="5141" y="18"/>
                    <a:pt x="5080" y="59"/>
                  </a:cubicBezTo>
                  <a:cubicBezTo>
                    <a:pt x="4765" y="270"/>
                    <a:pt x="4406" y="440"/>
                    <a:pt x="4248" y="822"/>
                  </a:cubicBezTo>
                  <a:cubicBezTo>
                    <a:pt x="4007" y="1412"/>
                    <a:pt x="3605" y="1925"/>
                    <a:pt x="3308" y="2493"/>
                  </a:cubicBezTo>
                  <a:cubicBezTo>
                    <a:pt x="2962" y="3155"/>
                    <a:pt x="2699" y="3847"/>
                    <a:pt x="2364" y="4513"/>
                  </a:cubicBezTo>
                  <a:cubicBezTo>
                    <a:pt x="1934" y="5365"/>
                    <a:pt x="1729" y="6281"/>
                    <a:pt x="1556" y="7214"/>
                  </a:cubicBezTo>
                  <a:cubicBezTo>
                    <a:pt x="1382" y="8142"/>
                    <a:pt x="1020" y="9023"/>
                    <a:pt x="883" y="9980"/>
                  </a:cubicBezTo>
                  <a:cubicBezTo>
                    <a:pt x="679" y="11392"/>
                    <a:pt x="327" y="12782"/>
                    <a:pt x="256" y="14219"/>
                  </a:cubicBezTo>
                  <a:cubicBezTo>
                    <a:pt x="207" y="15215"/>
                    <a:pt x="170" y="16213"/>
                    <a:pt x="124" y="17210"/>
                  </a:cubicBezTo>
                  <a:cubicBezTo>
                    <a:pt x="113" y="17475"/>
                    <a:pt x="309" y="17693"/>
                    <a:pt x="235" y="17973"/>
                  </a:cubicBezTo>
                  <a:cubicBezTo>
                    <a:pt x="1" y="18856"/>
                    <a:pt x="395" y="19707"/>
                    <a:pt x="442" y="20578"/>
                  </a:cubicBezTo>
                  <a:cubicBezTo>
                    <a:pt x="476" y="21233"/>
                    <a:pt x="635" y="21888"/>
                    <a:pt x="724" y="22532"/>
                  </a:cubicBezTo>
                  <a:cubicBezTo>
                    <a:pt x="819" y="23229"/>
                    <a:pt x="958" y="23935"/>
                    <a:pt x="1160" y="24582"/>
                  </a:cubicBezTo>
                  <a:cubicBezTo>
                    <a:pt x="1448" y="25511"/>
                    <a:pt x="1763" y="26439"/>
                    <a:pt x="2093" y="27359"/>
                  </a:cubicBezTo>
                  <a:cubicBezTo>
                    <a:pt x="2231" y="27745"/>
                    <a:pt x="2290" y="28162"/>
                    <a:pt x="2452" y="28520"/>
                  </a:cubicBezTo>
                  <a:cubicBezTo>
                    <a:pt x="2757" y="29190"/>
                    <a:pt x="2986" y="29890"/>
                    <a:pt x="3400" y="30529"/>
                  </a:cubicBezTo>
                  <a:cubicBezTo>
                    <a:pt x="3925" y="31338"/>
                    <a:pt x="4196" y="32309"/>
                    <a:pt x="4888" y="33006"/>
                  </a:cubicBezTo>
                  <a:cubicBezTo>
                    <a:pt x="5378" y="33499"/>
                    <a:pt x="5208" y="33681"/>
                    <a:pt x="4763" y="34014"/>
                  </a:cubicBezTo>
                  <a:cubicBezTo>
                    <a:pt x="4262" y="34389"/>
                    <a:pt x="3617" y="34645"/>
                    <a:pt x="3323" y="35216"/>
                  </a:cubicBezTo>
                  <a:cubicBezTo>
                    <a:pt x="2746" y="36333"/>
                    <a:pt x="3372" y="37232"/>
                    <a:pt x="4575" y="37692"/>
                  </a:cubicBezTo>
                  <a:cubicBezTo>
                    <a:pt x="5150" y="37912"/>
                    <a:pt x="5765" y="38066"/>
                    <a:pt x="6325" y="38291"/>
                  </a:cubicBezTo>
                  <a:cubicBezTo>
                    <a:pt x="7219" y="38649"/>
                    <a:pt x="9523" y="39433"/>
                    <a:pt x="11215" y="39433"/>
                  </a:cubicBezTo>
                  <a:cubicBezTo>
                    <a:pt x="11277" y="39433"/>
                    <a:pt x="11338" y="39432"/>
                    <a:pt x="11398" y="39430"/>
                  </a:cubicBezTo>
                  <a:cubicBezTo>
                    <a:pt x="11987" y="39408"/>
                    <a:pt x="12489" y="39280"/>
                    <a:pt x="12809" y="38988"/>
                  </a:cubicBezTo>
                  <a:cubicBezTo>
                    <a:pt x="13687" y="38186"/>
                    <a:pt x="14348" y="36173"/>
                    <a:pt x="14503" y="35024"/>
                  </a:cubicBezTo>
                  <a:cubicBezTo>
                    <a:pt x="14735" y="33320"/>
                    <a:pt x="14955" y="31600"/>
                    <a:pt x="14635" y="29867"/>
                  </a:cubicBezTo>
                  <a:cubicBezTo>
                    <a:pt x="14547" y="29393"/>
                    <a:pt x="14291" y="29052"/>
                    <a:pt x="13906" y="28907"/>
                  </a:cubicBezTo>
                  <a:cubicBezTo>
                    <a:pt x="13762" y="28852"/>
                    <a:pt x="13613" y="28827"/>
                    <a:pt x="13466" y="28827"/>
                  </a:cubicBezTo>
                  <a:cubicBezTo>
                    <a:pt x="13081" y="28827"/>
                    <a:pt x="12708" y="29003"/>
                    <a:pt x="12477" y="29299"/>
                  </a:cubicBezTo>
                  <a:cubicBezTo>
                    <a:pt x="12230" y="29615"/>
                    <a:pt x="11781" y="29587"/>
                    <a:pt x="11593" y="29944"/>
                  </a:cubicBezTo>
                  <a:cubicBezTo>
                    <a:pt x="11571" y="29986"/>
                    <a:pt x="11529" y="30003"/>
                    <a:pt x="11481" y="30003"/>
                  </a:cubicBezTo>
                  <a:cubicBezTo>
                    <a:pt x="11378" y="30003"/>
                    <a:pt x="11248" y="29922"/>
                    <a:pt x="11234" y="29840"/>
                  </a:cubicBezTo>
                  <a:cubicBezTo>
                    <a:pt x="11126" y="29207"/>
                    <a:pt x="10546" y="28826"/>
                    <a:pt x="10333" y="28244"/>
                  </a:cubicBezTo>
                  <a:cubicBezTo>
                    <a:pt x="9975" y="27270"/>
                    <a:pt x="9567" y="26321"/>
                    <a:pt x="9273" y="25318"/>
                  </a:cubicBezTo>
                  <a:cubicBezTo>
                    <a:pt x="8954" y="24225"/>
                    <a:pt x="8824" y="23110"/>
                    <a:pt x="8534" y="22020"/>
                  </a:cubicBezTo>
                  <a:cubicBezTo>
                    <a:pt x="8308" y="21170"/>
                    <a:pt x="8439" y="20280"/>
                    <a:pt x="8298" y="19443"/>
                  </a:cubicBezTo>
                  <a:cubicBezTo>
                    <a:pt x="8073" y="18105"/>
                    <a:pt x="8290" y="16802"/>
                    <a:pt x="8310" y="15487"/>
                  </a:cubicBezTo>
                  <a:cubicBezTo>
                    <a:pt x="8332" y="14114"/>
                    <a:pt x="8629" y="12763"/>
                    <a:pt x="8874" y="11414"/>
                  </a:cubicBezTo>
                  <a:cubicBezTo>
                    <a:pt x="9017" y="10627"/>
                    <a:pt x="9194" y="9820"/>
                    <a:pt x="9544" y="9103"/>
                  </a:cubicBezTo>
                  <a:cubicBezTo>
                    <a:pt x="9886" y="8399"/>
                    <a:pt x="10125" y="7667"/>
                    <a:pt x="10421" y="6951"/>
                  </a:cubicBezTo>
                  <a:cubicBezTo>
                    <a:pt x="10944" y="5686"/>
                    <a:pt x="11428" y="4405"/>
                    <a:pt x="11978" y="3151"/>
                  </a:cubicBezTo>
                  <a:cubicBezTo>
                    <a:pt x="12187" y="2673"/>
                    <a:pt x="11919" y="1970"/>
                    <a:pt x="11440" y="1970"/>
                  </a:cubicBezTo>
                  <a:cubicBezTo>
                    <a:pt x="11406" y="1970"/>
                    <a:pt x="11370" y="1973"/>
                    <a:pt x="11334" y="1981"/>
                  </a:cubicBezTo>
                  <a:cubicBezTo>
                    <a:pt x="10129" y="2230"/>
                    <a:pt x="8904" y="2522"/>
                    <a:pt x="7791" y="3008"/>
                  </a:cubicBezTo>
                  <a:cubicBezTo>
                    <a:pt x="7431" y="3165"/>
                    <a:pt x="7230" y="3268"/>
                    <a:pt x="7093" y="3268"/>
                  </a:cubicBezTo>
                  <a:cubicBezTo>
                    <a:pt x="6912" y="3268"/>
                    <a:pt x="6842" y="3090"/>
                    <a:pt x="6669" y="2622"/>
                  </a:cubicBezTo>
                  <a:cubicBezTo>
                    <a:pt x="6369" y="1812"/>
                    <a:pt x="6227" y="927"/>
                    <a:pt x="5599" y="236"/>
                  </a:cubicBezTo>
                  <a:cubicBezTo>
                    <a:pt x="5486" y="112"/>
                    <a:pt x="5378" y="1"/>
                    <a:pt x="524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25"/>
            <p:cNvSpPr/>
            <p:nvPr/>
          </p:nvSpPr>
          <p:spPr>
            <a:xfrm>
              <a:off x="3288423" y="3464525"/>
              <a:ext cx="178987" cy="531341"/>
            </a:xfrm>
            <a:custGeom>
              <a:avLst/>
              <a:gdLst/>
              <a:ahLst/>
              <a:cxnLst/>
              <a:rect l="l" t="t" r="r" b="b"/>
              <a:pathLst>
                <a:path w="12228" h="36300" extrusionOk="0">
                  <a:moveTo>
                    <a:pt x="3773" y="1"/>
                  </a:moveTo>
                  <a:cubicBezTo>
                    <a:pt x="3696" y="141"/>
                    <a:pt x="3585" y="274"/>
                    <a:pt x="3545" y="425"/>
                  </a:cubicBezTo>
                  <a:cubicBezTo>
                    <a:pt x="3295" y="1387"/>
                    <a:pt x="2770" y="2250"/>
                    <a:pt x="2365" y="3148"/>
                  </a:cubicBezTo>
                  <a:cubicBezTo>
                    <a:pt x="1794" y="4416"/>
                    <a:pt x="1401" y="5720"/>
                    <a:pt x="1054" y="7039"/>
                  </a:cubicBezTo>
                  <a:cubicBezTo>
                    <a:pt x="785" y="8059"/>
                    <a:pt x="606" y="9100"/>
                    <a:pt x="473" y="10153"/>
                  </a:cubicBezTo>
                  <a:cubicBezTo>
                    <a:pt x="384" y="10853"/>
                    <a:pt x="221" y="11555"/>
                    <a:pt x="146" y="12257"/>
                  </a:cubicBezTo>
                  <a:cubicBezTo>
                    <a:pt x="0" y="13616"/>
                    <a:pt x="63" y="14981"/>
                    <a:pt x="146" y="16348"/>
                  </a:cubicBezTo>
                  <a:cubicBezTo>
                    <a:pt x="224" y="17632"/>
                    <a:pt x="433" y="18890"/>
                    <a:pt x="711" y="20140"/>
                  </a:cubicBezTo>
                  <a:cubicBezTo>
                    <a:pt x="981" y="21352"/>
                    <a:pt x="1355" y="22535"/>
                    <a:pt x="1792" y="23709"/>
                  </a:cubicBezTo>
                  <a:cubicBezTo>
                    <a:pt x="2227" y="24873"/>
                    <a:pt x="2584" y="26067"/>
                    <a:pt x="3095" y="27203"/>
                  </a:cubicBezTo>
                  <a:cubicBezTo>
                    <a:pt x="3442" y="27971"/>
                    <a:pt x="3649" y="28790"/>
                    <a:pt x="4159" y="29506"/>
                  </a:cubicBezTo>
                  <a:cubicBezTo>
                    <a:pt x="4431" y="29889"/>
                    <a:pt x="4536" y="30393"/>
                    <a:pt x="4700" y="30837"/>
                  </a:cubicBezTo>
                  <a:cubicBezTo>
                    <a:pt x="4833" y="31197"/>
                    <a:pt x="4868" y="31594"/>
                    <a:pt x="5107" y="31933"/>
                  </a:cubicBezTo>
                  <a:cubicBezTo>
                    <a:pt x="5205" y="32069"/>
                    <a:pt x="5100" y="32133"/>
                    <a:pt x="4973" y="32201"/>
                  </a:cubicBezTo>
                  <a:cubicBezTo>
                    <a:pt x="4340" y="32537"/>
                    <a:pt x="3948" y="33134"/>
                    <a:pt x="3381" y="33532"/>
                  </a:cubicBezTo>
                  <a:cubicBezTo>
                    <a:pt x="2923" y="33854"/>
                    <a:pt x="3063" y="34092"/>
                    <a:pt x="3381" y="34376"/>
                  </a:cubicBezTo>
                  <a:cubicBezTo>
                    <a:pt x="3920" y="34861"/>
                    <a:pt x="4635" y="35048"/>
                    <a:pt x="5294" y="35287"/>
                  </a:cubicBezTo>
                  <a:cubicBezTo>
                    <a:pt x="6640" y="35776"/>
                    <a:pt x="8080" y="35961"/>
                    <a:pt x="9481" y="36269"/>
                  </a:cubicBezTo>
                  <a:cubicBezTo>
                    <a:pt x="9578" y="36291"/>
                    <a:pt x="9678" y="36299"/>
                    <a:pt x="9781" y="36299"/>
                  </a:cubicBezTo>
                  <a:cubicBezTo>
                    <a:pt x="10127" y="36299"/>
                    <a:pt x="10498" y="36201"/>
                    <a:pt x="10852" y="36174"/>
                  </a:cubicBezTo>
                  <a:cubicBezTo>
                    <a:pt x="11040" y="36160"/>
                    <a:pt x="11066" y="36041"/>
                    <a:pt x="11122" y="35899"/>
                  </a:cubicBezTo>
                  <a:cubicBezTo>
                    <a:pt x="11635" y="34613"/>
                    <a:pt x="12004" y="33289"/>
                    <a:pt x="12136" y="31924"/>
                  </a:cubicBezTo>
                  <a:cubicBezTo>
                    <a:pt x="12227" y="30978"/>
                    <a:pt x="12200" y="30020"/>
                    <a:pt x="12200" y="29068"/>
                  </a:cubicBezTo>
                  <a:cubicBezTo>
                    <a:pt x="12200" y="28749"/>
                    <a:pt x="12020" y="28528"/>
                    <a:pt x="11742" y="28528"/>
                  </a:cubicBezTo>
                  <a:cubicBezTo>
                    <a:pt x="11677" y="28528"/>
                    <a:pt x="11608" y="28540"/>
                    <a:pt x="11534" y="28566"/>
                  </a:cubicBezTo>
                  <a:cubicBezTo>
                    <a:pt x="11128" y="28702"/>
                    <a:pt x="10691" y="28818"/>
                    <a:pt x="10380" y="29163"/>
                  </a:cubicBezTo>
                  <a:cubicBezTo>
                    <a:pt x="10175" y="29389"/>
                    <a:pt x="9998" y="29498"/>
                    <a:pt x="9827" y="29498"/>
                  </a:cubicBezTo>
                  <a:cubicBezTo>
                    <a:pt x="9634" y="29498"/>
                    <a:pt x="9450" y="29357"/>
                    <a:pt x="9249" y="29086"/>
                  </a:cubicBezTo>
                  <a:cubicBezTo>
                    <a:pt x="8526" y="28115"/>
                    <a:pt x="8081" y="27018"/>
                    <a:pt x="7579" y="25947"/>
                  </a:cubicBezTo>
                  <a:cubicBezTo>
                    <a:pt x="7055" y="24829"/>
                    <a:pt x="6746" y="23635"/>
                    <a:pt x="6569" y="22444"/>
                  </a:cubicBezTo>
                  <a:cubicBezTo>
                    <a:pt x="6468" y="21765"/>
                    <a:pt x="6138" y="21143"/>
                    <a:pt x="6144" y="20443"/>
                  </a:cubicBezTo>
                  <a:cubicBezTo>
                    <a:pt x="6148" y="20001"/>
                    <a:pt x="6070" y="19528"/>
                    <a:pt x="5971" y="19108"/>
                  </a:cubicBezTo>
                  <a:cubicBezTo>
                    <a:pt x="5686" y="17908"/>
                    <a:pt x="5893" y="16706"/>
                    <a:pt x="5827" y="15509"/>
                  </a:cubicBezTo>
                  <a:cubicBezTo>
                    <a:pt x="5773" y="14510"/>
                    <a:pt x="5821" y="13507"/>
                    <a:pt x="5971" y="12517"/>
                  </a:cubicBezTo>
                  <a:cubicBezTo>
                    <a:pt x="6077" y="11816"/>
                    <a:pt x="5951" y="11062"/>
                    <a:pt x="6174" y="10405"/>
                  </a:cubicBezTo>
                  <a:cubicBezTo>
                    <a:pt x="6480" y="9494"/>
                    <a:pt x="6588" y="8539"/>
                    <a:pt x="6966" y="7647"/>
                  </a:cubicBezTo>
                  <a:cubicBezTo>
                    <a:pt x="7580" y="6193"/>
                    <a:pt x="7983" y="4664"/>
                    <a:pt x="8699" y="3242"/>
                  </a:cubicBezTo>
                  <a:cubicBezTo>
                    <a:pt x="8980" y="2685"/>
                    <a:pt x="9196" y="2098"/>
                    <a:pt x="9437" y="1535"/>
                  </a:cubicBezTo>
                  <a:cubicBezTo>
                    <a:pt x="9367" y="1503"/>
                    <a:pt x="9304" y="1491"/>
                    <a:pt x="9245" y="1491"/>
                  </a:cubicBezTo>
                  <a:cubicBezTo>
                    <a:pt x="9035" y="1491"/>
                    <a:pt x="8885" y="1654"/>
                    <a:pt x="8711" y="1696"/>
                  </a:cubicBezTo>
                  <a:cubicBezTo>
                    <a:pt x="7930" y="1886"/>
                    <a:pt x="7086" y="1925"/>
                    <a:pt x="6440" y="2542"/>
                  </a:cubicBezTo>
                  <a:cubicBezTo>
                    <a:pt x="6216" y="2756"/>
                    <a:pt x="5905" y="2880"/>
                    <a:pt x="5600" y="2880"/>
                  </a:cubicBezTo>
                  <a:cubicBezTo>
                    <a:pt x="5164" y="2880"/>
                    <a:pt x="4738" y="2627"/>
                    <a:pt x="4591" y="2020"/>
                  </a:cubicBezTo>
                  <a:cubicBezTo>
                    <a:pt x="4425" y="1328"/>
                    <a:pt x="4023" y="708"/>
                    <a:pt x="3773"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3" name="Google Shape;613;p25"/>
          <p:cNvGrpSpPr/>
          <p:nvPr/>
        </p:nvGrpSpPr>
        <p:grpSpPr>
          <a:xfrm>
            <a:off x="3593968" y="3071100"/>
            <a:ext cx="167058" cy="468473"/>
            <a:chOff x="3593968" y="3125480"/>
            <a:chExt cx="167058" cy="468473"/>
          </a:xfrm>
        </p:grpSpPr>
        <p:sp>
          <p:nvSpPr>
            <p:cNvPr id="614" name="Google Shape;614;p25"/>
            <p:cNvSpPr/>
            <p:nvPr/>
          </p:nvSpPr>
          <p:spPr>
            <a:xfrm>
              <a:off x="3608224" y="3153086"/>
              <a:ext cx="135455" cy="421487"/>
            </a:xfrm>
            <a:custGeom>
              <a:avLst/>
              <a:gdLst/>
              <a:ahLst/>
              <a:cxnLst/>
              <a:rect l="l" t="t" r="r" b="b"/>
              <a:pathLst>
                <a:path w="9254" h="28795" extrusionOk="0">
                  <a:moveTo>
                    <a:pt x="1626" y="0"/>
                  </a:moveTo>
                  <a:cubicBezTo>
                    <a:pt x="1530" y="0"/>
                    <a:pt x="1462" y="93"/>
                    <a:pt x="1412" y="329"/>
                  </a:cubicBezTo>
                  <a:cubicBezTo>
                    <a:pt x="1002" y="2257"/>
                    <a:pt x="1788" y="9706"/>
                    <a:pt x="2031" y="11628"/>
                  </a:cubicBezTo>
                  <a:cubicBezTo>
                    <a:pt x="2255" y="13395"/>
                    <a:pt x="1918" y="14958"/>
                    <a:pt x="2188" y="16724"/>
                  </a:cubicBezTo>
                  <a:cubicBezTo>
                    <a:pt x="2291" y="17397"/>
                    <a:pt x="2201" y="18098"/>
                    <a:pt x="2405" y="18775"/>
                  </a:cubicBezTo>
                  <a:cubicBezTo>
                    <a:pt x="2485" y="19045"/>
                    <a:pt x="2333" y="19433"/>
                    <a:pt x="2228" y="19744"/>
                  </a:cubicBezTo>
                  <a:cubicBezTo>
                    <a:pt x="2114" y="20080"/>
                    <a:pt x="2473" y="20188"/>
                    <a:pt x="2416" y="20574"/>
                  </a:cubicBezTo>
                  <a:cubicBezTo>
                    <a:pt x="2335" y="21106"/>
                    <a:pt x="2258" y="21336"/>
                    <a:pt x="1914" y="21336"/>
                  </a:cubicBezTo>
                  <a:cubicBezTo>
                    <a:pt x="1842" y="21336"/>
                    <a:pt x="1757" y="21326"/>
                    <a:pt x="1659" y="21306"/>
                  </a:cubicBezTo>
                  <a:cubicBezTo>
                    <a:pt x="1329" y="21240"/>
                    <a:pt x="1073" y="21014"/>
                    <a:pt x="742" y="20929"/>
                  </a:cubicBezTo>
                  <a:cubicBezTo>
                    <a:pt x="688" y="20915"/>
                    <a:pt x="641" y="20909"/>
                    <a:pt x="599" y="20909"/>
                  </a:cubicBezTo>
                  <a:cubicBezTo>
                    <a:pt x="343" y="20909"/>
                    <a:pt x="289" y="21146"/>
                    <a:pt x="161" y="21262"/>
                  </a:cubicBezTo>
                  <a:cubicBezTo>
                    <a:pt x="0" y="21413"/>
                    <a:pt x="87" y="21658"/>
                    <a:pt x="262" y="21785"/>
                  </a:cubicBezTo>
                  <a:cubicBezTo>
                    <a:pt x="494" y="21956"/>
                    <a:pt x="615" y="22220"/>
                    <a:pt x="673" y="22487"/>
                  </a:cubicBezTo>
                  <a:cubicBezTo>
                    <a:pt x="873" y="23397"/>
                    <a:pt x="1477" y="24091"/>
                    <a:pt x="1683" y="24992"/>
                  </a:cubicBezTo>
                  <a:cubicBezTo>
                    <a:pt x="1716" y="25136"/>
                    <a:pt x="1805" y="25235"/>
                    <a:pt x="1925" y="25273"/>
                  </a:cubicBezTo>
                  <a:cubicBezTo>
                    <a:pt x="2145" y="25344"/>
                    <a:pt x="2272" y="25577"/>
                    <a:pt x="2312" y="25741"/>
                  </a:cubicBezTo>
                  <a:cubicBezTo>
                    <a:pt x="2514" y="26561"/>
                    <a:pt x="3100" y="27062"/>
                    <a:pt x="3552" y="27664"/>
                  </a:cubicBezTo>
                  <a:cubicBezTo>
                    <a:pt x="3716" y="27883"/>
                    <a:pt x="3935" y="27996"/>
                    <a:pt x="4030" y="28335"/>
                  </a:cubicBezTo>
                  <a:cubicBezTo>
                    <a:pt x="4113" y="28630"/>
                    <a:pt x="4368" y="28795"/>
                    <a:pt x="4619" y="28795"/>
                  </a:cubicBezTo>
                  <a:cubicBezTo>
                    <a:pt x="4769" y="28795"/>
                    <a:pt x="4917" y="28735"/>
                    <a:pt x="5024" y="28609"/>
                  </a:cubicBezTo>
                  <a:cubicBezTo>
                    <a:pt x="5484" y="28072"/>
                    <a:pt x="5931" y="27502"/>
                    <a:pt x="6307" y="26907"/>
                  </a:cubicBezTo>
                  <a:cubicBezTo>
                    <a:pt x="6811" y="26112"/>
                    <a:pt x="7333" y="25316"/>
                    <a:pt x="7715" y="24420"/>
                  </a:cubicBezTo>
                  <a:cubicBezTo>
                    <a:pt x="8052" y="23630"/>
                    <a:pt x="8394" y="22838"/>
                    <a:pt x="8659" y="22018"/>
                  </a:cubicBezTo>
                  <a:cubicBezTo>
                    <a:pt x="8737" y="21785"/>
                    <a:pt x="8897" y="21426"/>
                    <a:pt x="9028" y="21066"/>
                  </a:cubicBezTo>
                  <a:cubicBezTo>
                    <a:pt x="9153" y="20718"/>
                    <a:pt x="9254" y="20370"/>
                    <a:pt x="9227" y="20130"/>
                  </a:cubicBezTo>
                  <a:cubicBezTo>
                    <a:pt x="9183" y="19737"/>
                    <a:pt x="9050" y="19601"/>
                    <a:pt x="8871" y="19601"/>
                  </a:cubicBezTo>
                  <a:cubicBezTo>
                    <a:pt x="8471" y="19601"/>
                    <a:pt x="7838" y="20283"/>
                    <a:pt x="7453" y="20283"/>
                  </a:cubicBezTo>
                  <a:cubicBezTo>
                    <a:pt x="7410" y="20283"/>
                    <a:pt x="7371" y="20274"/>
                    <a:pt x="7335" y="20256"/>
                  </a:cubicBezTo>
                  <a:cubicBezTo>
                    <a:pt x="6919" y="20042"/>
                    <a:pt x="7003" y="18802"/>
                    <a:pt x="6983" y="18445"/>
                  </a:cubicBezTo>
                  <a:cubicBezTo>
                    <a:pt x="6886" y="16677"/>
                    <a:pt x="6956" y="14897"/>
                    <a:pt x="7217" y="13145"/>
                  </a:cubicBezTo>
                  <a:cubicBezTo>
                    <a:pt x="7427" y="11735"/>
                    <a:pt x="7828" y="5225"/>
                    <a:pt x="8103" y="3823"/>
                  </a:cubicBezTo>
                  <a:cubicBezTo>
                    <a:pt x="8295" y="2842"/>
                    <a:pt x="7891" y="1508"/>
                    <a:pt x="7919" y="493"/>
                  </a:cubicBezTo>
                  <a:cubicBezTo>
                    <a:pt x="7924" y="346"/>
                    <a:pt x="8217" y="198"/>
                    <a:pt x="7975" y="51"/>
                  </a:cubicBezTo>
                  <a:cubicBezTo>
                    <a:pt x="7921" y="17"/>
                    <a:pt x="7848" y="3"/>
                    <a:pt x="7773" y="3"/>
                  </a:cubicBezTo>
                  <a:cubicBezTo>
                    <a:pt x="7685" y="3"/>
                    <a:pt x="7592" y="22"/>
                    <a:pt x="7518" y="53"/>
                  </a:cubicBezTo>
                  <a:cubicBezTo>
                    <a:pt x="6784" y="356"/>
                    <a:pt x="6307" y="1048"/>
                    <a:pt x="5780" y="1627"/>
                  </a:cubicBezTo>
                  <a:cubicBezTo>
                    <a:pt x="5432" y="2010"/>
                    <a:pt x="5136" y="2250"/>
                    <a:pt x="4798" y="2250"/>
                  </a:cubicBezTo>
                  <a:cubicBezTo>
                    <a:pt x="4622" y="2250"/>
                    <a:pt x="4435" y="2185"/>
                    <a:pt x="4223" y="2041"/>
                  </a:cubicBezTo>
                  <a:cubicBezTo>
                    <a:pt x="3530" y="1569"/>
                    <a:pt x="2896" y="990"/>
                    <a:pt x="2239" y="454"/>
                  </a:cubicBezTo>
                  <a:cubicBezTo>
                    <a:pt x="2108" y="347"/>
                    <a:pt x="1997" y="212"/>
                    <a:pt x="1863" y="113"/>
                  </a:cubicBezTo>
                  <a:cubicBezTo>
                    <a:pt x="1768" y="43"/>
                    <a:pt x="1691" y="0"/>
                    <a:pt x="1626"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25"/>
            <p:cNvSpPr/>
            <p:nvPr/>
          </p:nvSpPr>
          <p:spPr>
            <a:xfrm>
              <a:off x="3593968" y="3125480"/>
              <a:ext cx="167058" cy="468473"/>
            </a:xfrm>
            <a:custGeom>
              <a:avLst/>
              <a:gdLst/>
              <a:ahLst/>
              <a:cxnLst/>
              <a:rect l="l" t="t" r="r" b="b"/>
              <a:pathLst>
                <a:path w="11413" h="32005" extrusionOk="0">
                  <a:moveTo>
                    <a:pt x="2602" y="1887"/>
                  </a:moveTo>
                  <a:cubicBezTo>
                    <a:pt x="2667" y="1887"/>
                    <a:pt x="2745" y="1930"/>
                    <a:pt x="2839" y="2000"/>
                  </a:cubicBezTo>
                  <a:cubicBezTo>
                    <a:pt x="2973" y="2099"/>
                    <a:pt x="3085" y="2233"/>
                    <a:pt x="3214" y="2341"/>
                  </a:cubicBezTo>
                  <a:cubicBezTo>
                    <a:pt x="3872" y="2877"/>
                    <a:pt x="4505" y="3455"/>
                    <a:pt x="5199" y="3928"/>
                  </a:cubicBezTo>
                  <a:cubicBezTo>
                    <a:pt x="5410" y="4073"/>
                    <a:pt x="5598" y="4138"/>
                    <a:pt x="5773" y="4138"/>
                  </a:cubicBezTo>
                  <a:cubicBezTo>
                    <a:pt x="6112" y="4138"/>
                    <a:pt x="6408" y="3897"/>
                    <a:pt x="6756" y="3513"/>
                  </a:cubicBezTo>
                  <a:cubicBezTo>
                    <a:pt x="7282" y="2934"/>
                    <a:pt x="7761" y="2243"/>
                    <a:pt x="8495" y="1940"/>
                  </a:cubicBezTo>
                  <a:cubicBezTo>
                    <a:pt x="8569" y="1909"/>
                    <a:pt x="8662" y="1890"/>
                    <a:pt x="8750" y="1890"/>
                  </a:cubicBezTo>
                  <a:cubicBezTo>
                    <a:pt x="8825" y="1890"/>
                    <a:pt x="8897" y="1904"/>
                    <a:pt x="8950" y="1937"/>
                  </a:cubicBezTo>
                  <a:cubicBezTo>
                    <a:pt x="9192" y="2086"/>
                    <a:pt x="8899" y="2233"/>
                    <a:pt x="8895" y="2380"/>
                  </a:cubicBezTo>
                  <a:cubicBezTo>
                    <a:pt x="8861" y="3579"/>
                    <a:pt x="8508" y="4733"/>
                    <a:pt x="8427" y="5935"/>
                  </a:cubicBezTo>
                  <a:cubicBezTo>
                    <a:pt x="8314" y="7634"/>
                    <a:pt x="8258" y="9328"/>
                    <a:pt x="8267" y="11029"/>
                  </a:cubicBezTo>
                  <a:cubicBezTo>
                    <a:pt x="8276" y="12342"/>
                    <a:pt x="8386" y="13728"/>
                    <a:pt x="8192" y="15032"/>
                  </a:cubicBezTo>
                  <a:cubicBezTo>
                    <a:pt x="8007" y="16265"/>
                    <a:pt x="7695" y="17615"/>
                    <a:pt x="7703" y="18863"/>
                  </a:cubicBezTo>
                  <a:cubicBezTo>
                    <a:pt x="7711" y="19894"/>
                    <a:pt x="7810" y="20924"/>
                    <a:pt x="7786" y="21975"/>
                  </a:cubicBezTo>
                  <a:cubicBezTo>
                    <a:pt x="7783" y="22155"/>
                    <a:pt x="7789" y="22362"/>
                    <a:pt x="7924" y="22483"/>
                  </a:cubicBezTo>
                  <a:cubicBezTo>
                    <a:pt x="7952" y="22507"/>
                    <a:pt x="7990" y="22518"/>
                    <a:pt x="8035" y="22518"/>
                  </a:cubicBezTo>
                  <a:cubicBezTo>
                    <a:pt x="8327" y="22518"/>
                    <a:pt x="8933" y="22076"/>
                    <a:pt x="9144" y="22031"/>
                  </a:cubicBezTo>
                  <a:cubicBezTo>
                    <a:pt x="9306" y="21996"/>
                    <a:pt x="9441" y="21976"/>
                    <a:pt x="9551" y="21976"/>
                  </a:cubicBezTo>
                  <a:cubicBezTo>
                    <a:pt x="9931" y="21976"/>
                    <a:pt x="10016" y="22216"/>
                    <a:pt x="9911" y="22919"/>
                  </a:cubicBezTo>
                  <a:cubicBezTo>
                    <a:pt x="9645" y="24075"/>
                    <a:pt x="9169" y="25188"/>
                    <a:pt x="8690" y="26308"/>
                  </a:cubicBezTo>
                  <a:cubicBezTo>
                    <a:pt x="8308" y="27203"/>
                    <a:pt x="7788" y="27999"/>
                    <a:pt x="7283" y="28793"/>
                  </a:cubicBezTo>
                  <a:cubicBezTo>
                    <a:pt x="6907" y="29389"/>
                    <a:pt x="6460" y="29959"/>
                    <a:pt x="6001" y="30497"/>
                  </a:cubicBezTo>
                  <a:cubicBezTo>
                    <a:pt x="5893" y="30622"/>
                    <a:pt x="5745" y="30682"/>
                    <a:pt x="5595" y="30682"/>
                  </a:cubicBezTo>
                  <a:cubicBezTo>
                    <a:pt x="5345" y="30682"/>
                    <a:pt x="5089" y="30517"/>
                    <a:pt x="5006" y="30222"/>
                  </a:cubicBezTo>
                  <a:cubicBezTo>
                    <a:pt x="4912" y="29883"/>
                    <a:pt x="4693" y="29770"/>
                    <a:pt x="4528" y="29551"/>
                  </a:cubicBezTo>
                  <a:cubicBezTo>
                    <a:pt x="4075" y="28949"/>
                    <a:pt x="3489" y="28448"/>
                    <a:pt x="3287" y="27628"/>
                  </a:cubicBezTo>
                  <a:cubicBezTo>
                    <a:pt x="3248" y="27464"/>
                    <a:pt x="3120" y="27231"/>
                    <a:pt x="2900" y="27160"/>
                  </a:cubicBezTo>
                  <a:cubicBezTo>
                    <a:pt x="2780" y="27122"/>
                    <a:pt x="2691" y="27023"/>
                    <a:pt x="2658" y="26879"/>
                  </a:cubicBezTo>
                  <a:cubicBezTo>
                    <a:pt x="2452" y="25978"/>
                    <a:pt x="1849" y="25284"/>
                    <a:pt x="1650" y="24374"/>
                  </a:cubicBezTo>
                  <a:cubicBezTo>
                    <a:pt x="1591" y="24107"/>
                    <a:pt x="1470" y="23843"/>
                    <a:pt x="1237" y="23672"/>
                  </a:cubicBezTo>
                  <a:cubicBezTo>
                    <a:pt x="1063" y="23545"/>
                    <a:pt x="975" y="23300"/>
                    <a:pt x="1137" y="23150"/>
                  </a:cubicBezTo>
                  <a:cubicBezTo>
                    <a:pt x="1265" y="23033"/>
                    <a:pt x="1318" y="22796"/>
                    <a:pt x="1575" y="22796"/>
                  </a:cubicBezTo>
                  <a:cubicBezTo>
                    <a:pt x="1616" y="22796"/>
                    <a:pt x="1663" y="22802"/>
                    <a:pt x="1717" y="22816"/>
                  </a:cubicBezTo>
                  <a:cubicBezTo>
                    <a:pt x="2048" y="22902"/>
                    <a:pt x="2304" y="23126"/>
                    <a:pt x="2633" y="23193"/>
                  </a:cubicBezTo>
                  <a:cubicBezTo>
                    <a:pt x="2690" y="23205"/>
                    <a:pt x="2743" y="23210"/>
                    <a:pt x="2792" y="23210"/>
                  </a:cubicBezTo>
                  <a:cubicBezTo>
                    <a:pt x="3473" y="23210"/>
                    <a:pt x="3401" y="22168"/>
                    <a:pt x="3363" y="21677"/>
                  </a:cubicBezTo>
                  <a:cubicBezTo>
                    <a:pt x="3286" y="20661"/>
                    <a:pt x="3318" y="19620"/>
                    <a:pt x="3164" y="18610"/>
                  </a:cubicBezTo>
                  <a:cubicBezTo>
                    <a:pt x="2893" y="16844"/>
                    <a:pt x="3231" y="15282"/>
                    <a:pt x="3008" y="13515"/>
                  </a:cubicBezTo>
                  <a:cubicBezTo>
                    <a:pt x="2765" y="11593"/>
                    <a:pt x="1977" y="4143"/>
                    <a:pt x="2387" y="2216"/>
                  </a:cubicBezTo>
                  <a:cubicBezTo>
                    <a:pt x="2437" y="1980"/>
                    <a:pt x="2505" y="1887"/>
                    <a:pt x="2602" y="1887"/>
                  </a:cubicBezTo>
                  <a:close/>
                  <a:moveTo>
                    <a:pt x="9556" y="0"/>
                  </a:moveTo>
                  <a:cubicBezTo>
                    <a:pt x="9433" y="0"/>
                    <a:pt x="9294" y="15"/>
                    <a:pt x="9138" y="44"/>
                  </a:cubicBezTo>
                  <a:cubicBezTo>
                    <a:pt x="8730" y="118"/>
                    <a:pt x="8515" y="425"/>
                    <a:pt x="8175" y="551"/>
                  </a:cubicBezTo>
                  <a:cubicBezTo>
                    <a:pt x="7326" y="866"/>
                    <a:pt x="6723" y="1652"/>
                    <a:pt x="6121" y="2312"/>
                  </a:cubicBezTo>
                  <a:cubicBezTo>
                    <a:pt x="5895" y="2558"/>
                    <a:pt x="5727" y="2637"/>
                    <a:pt x="5563" y="2637"/>
                  </a:cubicBezTo>
                  <a:cubicBezTo>
                    <a:pt x="5414" y="2637"/>
                    <a:pt x="5267" y="2571"/>
                    <a:pt x="5081" y="2509"/>
                  </a:cubicBezTo>
                  <a:cubicBezTo>
                    <a:pt x="4706" y="2385"/>
                    <a:pt x="4820" y="1824"/>
                    <a:pt x="4493" y="1735"/>
                  </a:cubicBezTo>
                  <a:cubicBezTo>
                    <a:pt x="3732" y="1530"/>
                    <a:pt x="2829" y="143"/>
                    <a:pt x="1886" y="143"/>
                  </a:cubicBezTo>
                  <a:cubicBezTo>
                    <a:pt x="1758" y="143"/>
                    <a:pt x="1628" y="169"/>
                    <a:pt x="1498" y="227"/>
                  </a:cubicBezTo>
                  <a:cubicBezTo>
                    <a:pt x="598" y="631"/>
                    <a:pt x="1170" y="4455"/>
                    <a:pt x="1280" y="5217"/>
                  </a:cubicBezTo>
                  <a:cubicBezTo>
                    <a:pt x="1327" y="5548"/>
                    <a:pt x="1431" y="5945"/>
                    <a:pt x="1338" y="6265"/>
                  </a:cubicBezTo>
                  <a:cubicBezTo>
                    <a:pt x="1056" y="7244"/>
                    <a:pt x="1723" y="13658"/>
                    <a:pt x="1789" y="14585"/>
                  </a:cubicBezTo>
                  <a:cubicBezTo>
                    <a:pt x="1880" y="15860"/>
                    <a:pt x="1795" y="17156"/>
                    <a:pt x="2028" y="18440"/>
                  </a:cubicBezTo>
                  <a:cubicBezTo>
                    <a:pt x="2159" y="19151"/>
                    <a:pt x="2117" y="20002"/>
                    <a:pt x="2079" y="20796"/>
                  </a:cubicBezTo>
                  <a:cubicBezTo>
                    <a:pt x="2040" y="21650"/>
                    <a:pt x="2073" y="21651"/>
                    <a:pt x="1270" y="21657"/>
                  </a:cubicBezTo>
                  <a:cubicBezTo>
                    <a:pt x="188" y="21665"/>
                    <a:pt x="51" y="21988"/>
                    <a:pt x="23" y="23118"/>
                  </a:cubicBezTo>
                  <a:cubicBezTo>
                    <a:pt x="1" y="24013"/>
                    <a:pt x="423" y="24681"/>
                    <a:pt x="682" y="25366"/>
                  </a:cubicBezTo>
                  <a:cubicBezTo>
                    <a:pt x="1067" y="26381"/>
                    <a:pt x="1569" y="27401"/>
                    <a:pt x="2230" y="28269"/>
                  </a:cubicBezTo>
                  <a:cubicBezTo>
                    <a:pt x="2265" y="28315"/>
                    <a:pt x="2381" y="28235"/>
                    <a:pt x="2381" y="28391"/>
                  </a:cubicBezTo>
                  <a:cubicBezTo>
                    <a:pt x="2384" y="29055"/>
                    <a:pt x="2900" y="29414"/>
                    <a:pt x="3187" y="29877"/>
                  </a:cubicBezTo>
                  <a:cubicBezTo>
                    <a:pt x="3480" y="30350"/>
                    <a:pt x="3870" y="30798"/>
                    <a:pt x="4241" y="31233"/>
                  </a:cubicBezTo>
                  <a:cubicBezTo>
                    <a:pt x="4512" y="31552"/>
                    <a:pt x="5134" y="32005"/>
                    <a:pt x="5537" y="32005"/>
                  </a:cubicBezTo>
                  <a:cubicBezTo>
                    <a:pt x="5584" y="32005"/>
                    <a:pt x="5628" y="31998"/>
                    <a:pt x="5669" y="31985"/>
                  </a:cubicBezTo>
                  <a:cubicBezTo>
                    <a:pt x="6626" y="31669"/>
                    <a:pt x="7261" y="30803"/>
                    <a:pt x="7778" y="29997"/>
                  </a:cubicBezTo>
                  <a:cubicBezTo>
                    <a:pt x="8137" y="29435"/>
                    <a:pt x="8458" y="28721"/>
                    <a:pt x="8877" y="28263"/>
                  </a:cubicBezTo>
                  <a:cubicBezTo>
                    <a:pt x="9630" y="27440"/>
                    <a:pt x="9860" y="26360"/>
                    <a:pt x="10369" y="25432"/>
                  </a:cubicBezTo>
                  <a:cubicBezTo>
                    <a:pt x="10805" y="24641"/>
                    <a:pt x="11003" y="23650"/>
                    <a:pt x="11137" y="22722"/>
                  </a:cubicBezTo>
                  <a:cubicBezTo>
                    <a:pt x="11208" y="22229"/>
                    <a:pt x="11412" y="21616"/>
                    <a:pt x="10902" y="21117"/>
                  </a:cubicBezTo>
                  <a:cubicBezTo>
                    <a:pt x="10564" y="20786"/>
                    <a:pt x="10253" y="20564"/>
                    <a:pt x="9893" y="20564"/>
                  </a:cubicBezTo>
                  <a:cubicBezTo>
                    <a:pt x="9691" y="20564"/>
                    <a:pt x="9474" y="20634"/>
                    <a:pt x="9227" y="20794"/>
                  </a:cubicBezTo>
                  <a:cubicBezTo>
                    <a:pt x="9125" y="20860"/>
                    <a:pt x="9033" y="20890"/>
                    <a:pt x="8953" y="20890"/>
                  </a:cubicBezTo>
                  <a:cubicBezTo>
                    <a:pt x="8746" y="20890"/>
                    <a:pt x="8629" y="20686"/>
                    <a:pt x="8673" y="20382"/>
                  </a:cubicBezTo>
                  <a:cubicBezTo>
                    <a:pt x="9304" y="16428"/>
                    <a:pt x="9541" y="12462"/>
                    <a:pt x="9722" y="8463"/>
                  </a:cubicBezTo>
                  <a:cubicBezTo>
                    <a:pt x="9783" y="7118"/>
                    <a:pt x="9834" y="5773"/>
                    <a:pt x="9873" y="4428"/>
                  </a:cubicBezTo>
                  <a:cubicBezTo>
                    <a:pt x="9905" y="3346"/>
                    <a:pt x="10182" y="2376"/>
                    <a:pt x="10234" y="1316"/>
                  </a:cubicBezTo>
                  <a:cubicBezTo>
                    <a:pt x="10400" y="380"/>
                    <a:pt x="10179" y="0"/>
                    <a:pt x="955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6" name="Google Shape;616;p25"/>
          <p:cNvGrpSpPr/>
          <p:nvPr/>
        </p:nvGrpSpPr>
        <p:grpSpPr>
          <a:xfrm>
            <a:off x="5349941" y="3071100"/>
            <a:ext cx="233161" cy="539699"/>
            <a:chOff x="5349941" y="3093980"/>
            <a:chExt cx="233161" cy="539699"/>
          </a:xfrm>
        </p:grpSpPr>
        <p:sp>
          <p:nvSpPr>
            <p:cNvPr id="617" name="Google Shape;617;p25"/>
            <p:cNvSpPr/>
            <p:nvPr/>
          </p:nvSpPr>
          <p:spPr>
            <a:xfrm>
              <a:off x="5349941" y="3093980"/>
              <a:ext cx="233161" cy="539699"/>
            </a:xfrm>
            <a:custGeom>
              <a:avLst/>
              <a:gdLst/>
              <a:ahLst/>
              <a:cxnLst/>
              <a:rect l="l" t="t" r="r" b="b"/>
              <a:pathLst>
                <a:path w="15929" h="36871" extrusionOk="0">
                  <a:moveTo>
                    <a:pt x="12927" y="1310"/>
                  </a:moveTo>
                  <a:cubicBezTo>
                    <a:pt x="13059" y="1310"/>
                    <a:pt x="13190" y="1410"/>
                    <a:pt x="13270" y="1603"/>
                  </a:cubicBezTo>
                  <a:cubicBezTo>
                    <a:pt x="14037" y="3447"/>
                    <a:pt x="14481" y="5410"/>
                    <a:pt x="14579" y="7405"/>
                  </a:cubicBezTo>
                  <a:cubicBezTo>
                    <a:pt x="14631" y="8401"/>
                    <a:pt x="14727" y="9404"/>
                    <a:pt x="14650" y="10394"/>
                  </a:cubicBezTo>
                  <a:cubicBezTo>
                    <a:pt x="14570" y="11450"/>
                    <a:pt x="14306" y="12494"/>
                    <a:pt x="14131" y="13546"/>
                  </a:cubicBezTo>
                  <a:cubicBezTo>
                    <a:pt x="13982" y="14438"/>
                    <a:pt x="13803" y="15329"/>
                    <a:pt x="13656" y="16221"/>
                  </a:cubicBezTo>
                  <a:cubicBezTo>
                    <a:pt x="13593" y="16615"/>
                    <a:pt x="13280" y="17030"/>
                    <a:pt x="13228" y="17476"/>
                  </a:cubicBezTo>
                  <a:cubicBezTo>
                    <a:pt x="13137" y="18254"/>
                    <a:pt x="12729" y="18969"/>
                    <a:pt x="12744" y="19765"/>
                  </a:cubicBezTo>
                  <a:cubicBezTo>
                    <a:pt x="12748" y="19962"/>
                    <a:pt x="12605" y="20084"/>
                    <a:pt x="12506" y="20227"/>
                  </a:cubicBezTo>
                  <a:cubicBezTo>
                    <a:pt x="12152" y="20745"/>
                    <a:pt x="12117" y="21370"/>
                    <a:pt x="11878" y="21917"/>
                  </a:cubicBezTo>
                  <a:cubicBezTo>
                    <a:pt x="11669" y="22395"/>
                    <a:pt x="11403" y="22852"/>
                    <a:pt x="11197" y="23339"/>
                  </a:cubicBezTo>
                  <a:cubicBezTo>
                    <a:pt x="10774" y="24333"/>
                    <a:pt x="10336" y="25329"/>
                    <a:pt x="9801" y="26271"/>
                  </a:cubicBezTo>
                  <a:cubicBezTo>
                    <a:pt x="9476" y="26843"/>
                    <a:pt x="9152" y="27421"/>
                    <a:pt x="8703" y="27949"/>
                  </a:cubicBezTo>
                  <a:cubicBezTo>
                    <a:pt x="8295" y="28429"/>
                    <a:pt x="8018" y="29096"/>
                    <a:pt x="7980" y="29777"/>
                  </a:cubicBezTo>
                  <a:cubicBezTo>
                    <a:pt x="7976" y="29848"/>
                    <a:pt x="8039" y="29955"/>
                    <a:pt x="8103" y="29991"/>
                  </a:cubicBezTo>
                  <a:cubicBezTo>
                    <a:pt x="8653" y="30287"/>
                    <a:pt x="9265" y="30417"/>
                    <a:pt x="9863" y="30417"/>
                  </a:cubicBezTo>
                  <a:cubicBezTo>
                    <a:pt x="10029" y="30417"/>
                    <a:pt x="10194" y="30407"/>
                    <a:pt x="10356" y="30388"/>
                  </a:cubicBezTo>
                  <a:cubicBezTo>
                    <a:pt x="10403" y="30382"/>
                    <a:pt x="10446" y="30380"/>
                    <a:pt x="10486" y="30380"/>
                  </a:cubicBezTo>
                  <a:cubicBezTo>
                    <a:pt x="10845" y="30380"/>
                    <a:pt x="10963" y="30592"/>
                    <a:pt x="11120" y="30749"/>
                  </a:cubicBezTo>
                  <a:cubicBezTo>
                    <a:pt x="11379" y="31008"/>
                    <a:pt x="11197" y="31415"/>
                    <a:pt x="11012" y="31581"/>
                  </a:cubicBezTo>
                  <a:cubicBezTo>
                    <a:pt x="10601" y="31950"/>
                    <a:pt x="10266" y="32382"/>
                    <a:pt x="9933" y="32794"/>
                  </a:cubicBezTo>
                  <a:cubicBezTo>
                    <a:pt x="9462" y="33377"/>
                    <a:pt x="8653" y="33346"/>
                    <a:pt x="8173" y="33865"/>
                  </a:cubicBezTo>
                  <a:cubicBezTo>
                    <a:pt x="7504" y="34590"/>
                    <a:pt x="6473" y="34738"/>
                    <a:pt x="5638" y="35201"/>
                  </a:cubicBezTo>
                  <a:cubicBezTo>
                    <a:pt x="5236" y="35424"/>
                    <a:pt x="4663" y="35606"/>
                    <a:pt x="4139" y="35715"/>
                  </a:cubicBezTo>
                  <a:cubicBezTo>
                    <a:pt x="4051" y="35733"/>
                    <a:pt x="3965" y="35742"/>
                    <a:pt x="3882" y="35742"/>
                  </a:cubicBezTo>
                  <a:cubicBezTo>
                    <a:pt x="3305" y="35742"/>
                    <a:pt x="2864" y="35319"/>
                    <a:pt x="2635" y="34737"/>
                  </a:cubicBezTo>
                  <a:cubicBezTo>
                    <a:pt x="2359" y="34039"/>
                    <a:pt x="2036" y="33360"/>
                    <a:pt x="1840" y="32632"/>
                  </a:cubicBezTo>
                  <a:cubicBezTo>
                    <a:pt x="1529" y="31483"/>
                    <a:pt x="1307" y="30321"/>
                    <a:pt x="1148" y="29146"/>
                  </a:cubicBezTo>
                  <a:cubicBezTo>
                    <a:pt x="1174" y="28775"/>
                    <a:pt x="1008" y="28419"/>
                    <a:pt x="1097" y="28043"/>
                  </a:cubicBezTo>
                  <a:cubicBezTo>
                    <a:pt x="1157" y="27799"/>
                    <a:pt x="1142" y="27603"/>
                    <a:pt x="1483" y="27443"/>
                  </a:cubicBezTo>
                  <a:cubicBezTo>
                    <a:pt x="1591" y="27393"/>
                    <a:pt x="1677" y="27372"/>
                    <a:pt x="1749" y="27372"/>
                  </a:cubicBezTo>
                  <a:cubicBezTo>
                    <a:pt x="1929" y="27372"/>
                    <a:pt x="2027" y="27499"/>
                    <a:pt x="2173" y="27605"/>
                  </a:cubicBezTo>
                  <a:cubicBezTo>
                    <a:pt x="2562" y="27884"/>
                    <a:pt x="2989" y="28107"/>
                    <a:pt x="3305" y="28491"/>
                  </a:cubicBezTo>
                  <a:cubicBezTo>
                    <a:pt x="3370" y="28570"/>
                    <a:pt x="3467" y="28604"/>
                    <a:pt x="3578" y="28604"/>
                  </a:cubicBezTo>
                  <a:cubicBezTo>
                    <a:pt x="3907" y="28604"/>
                    <a:pt x="4366" y="28308"/>
                    <a:pt x="4536" y="27980"/>
                  </a:cubicBezTo>
                  <a:cubicBezTo>
                    <a:pt x="4977" y="27132"/>
                    <a:pt x="5231" y="26216"/>
                    <a:pt x="5696" y="25369"/>
                  </a:cubicBezTo>
                  <a:cubicBezTo>
                    <a:pt x="5998" y="24820"/>
                    <a:pt x="6213" y="24169"/>
                    <a:pt x="6373" y="23540"/>
                  </a:cubicBezTo>
                  <a:cubicBezTo>
                    <a:pt x="6578" y="22733"/>
                    <a:pt x="6987" y="21995"/>
                    <a:pt x="7202" y="21198"/>
                  </a:cubicBezTo>
                  <a:cubicBezTo>
                    <a:pt x="7513" y="20044"/>
                    <a:pt x="7832" y="18890"/>
                    <a:pt x="8063" y="17721"/>
                  </a:cubicBezTo>
                  <a:cubicBezTo>
                    <a:pt x="8290" y="16565"/>
                    <a:pt x="8346" y="15382"/>
                    <a:pt x="8548" y="14217"/>
                  </a:cubicBezTo>
                  <a:cubicBezTo>
                    <a:pt x="8669" y="13519"/>
                    <a:pt x="8479" y="12782"/>
                    <a:pt x="8636" y="12077"/>
                  </a:cubicBezTo>
                  <a:cubicBezTo>
                    <a:pt x="8845" y="11130"/>
                    <a:pt x="8470" y="10201"/>
                    <a:pt x="8591" y="9254"/>
                  </a:cubicBezTo>
                  <a:cubicBezTo>
                    <a:pt x="8628" y="8964"/>
                    <a:pt x="8495" y="8640"/>
                    <a:pt x="8393" y="8347"/>
                  </a:cubicBezTo>
                  <a:cubicBezTo>
                    <a:pt x="8063" y="7404"/>
                    <a:pt x="8069" y="6405"/>
                    <a:pt x="7855" y="5440"/>
                  </a:cubicBezTo>
                  <a:cubicBezTo>
                    <a:pt x="7688" y="4686"/>
                    <a:pt x="7361" y="3983"/>
                    <a:pt x="7190" y="3230"/>
                  </a:cubicBezTo>
                  <a:cubicBezTo>
                    <a:pt x="7114" y="2892"/>
                    <a:pt x="7181" y="2640"/>
                    <a:pt x="7353" y="2457"/>
                  </a:cubicBezTo>
                  <a:cubicBezTo>
                    <a:pt x="7403" y="2403"/>
                    <a:pt x="7456" y="2383"/>
                    <a:pt x="7508" y="2383"/>
                  </a:cubicBezTo>
                  <a:cubicBezTo>
                    <a:pt x="7677" y="2383"/>
                    <a:pt x="7848" y="2592"/>
                    <a:pt x="7955" y="2592"/>
                  </a:cubicBezTo>
                  <a:cubicBezTo>
                    <a:pt x="7956" y="2592"/>
                    <a:pt x="7956" y="2592"/>
                    <a:pt x="7957" y="2592"/>
                  </a:cubicBezTo>
                  <a:cubicBezTo>
                    <a:pt x="7962" y="2592"/>
                    <a:pt x="7967" y="2592"/>
                    <a:pt x="7972" y="2592"/>
                  </a:cubicBezTo>
                  <a:cubicBezTo>
                    <a:pt x="8540" y="2592"/>
                    <a:pt x="8708" y="3323"/>
                    <a:pt x="9238" y="3323"/>
                  </a:cubicBezTo>
                  <a:cubicBezTo>
                    <a:pt x="9303" y="3323"/>
                    <a:pt x="9374" y="3311"/>
                    <a:pt x="9453" y="3286"/>
                  </a:cubicBezTo>
                  <a:lnTo>
                    <a:pt x="9453" y="3286"/>
                  </a:lnTo>
                  <a:cubicBezTo>
                    <a:pt x="9313" y="3820"/>
                    <a:pt x="10190" y="3615"/>
                    <a:pt x="10117" y="4113"/>
                  </a:cubicBezTo>
                  <a:cubicBezTo>
                    <a:pt x="10115" y="4128"/>
                    <a:pt x="10277" y="4185"/>
                    <a:pt x="10364" y="4186"/>
                  </a:cubicBezTo>
                  <a:cubicBezTo>
                    <a:pt x="10367" y="4186"/>
                    <a:pt x="10369" y="4186"/>
                    <a:pt x="10372" y="4186"/>
                  </a:cubicBezTo>
                  <a:cubicBezTo>
                    <a:pt x="10862" y="4186"/>
                    <a:pt x="11564" y="3564"/>
                    <a:pt x="11752" y="3116"/>
                  </a:cubicBezTo>
                  <a:cubicBezTo>
                    <a:pt x="11995" y="2544"/>
                    <a:pt x="12296" y="1996"/>
                    <a:pt x="12647" y="1484"/>
                  </a:cubicBezTo>
                  <a:cubicBezTo>
                    <a:pt x="12727" y="1367"/>
                    <a:pt x="12827" y="1310"/>
                    <a:pt x="12927" y="1310"/>
                  </a:cubicBezTo>
                  <a:close/>
                  <a:moveTo>
                    <a:pt x="12887" y="1"/>
                  </a:moveTo>
                  <a:cubicBezTo>
                    <a:pt x="12771" y="1"/>
                    <a:pt x="12650" y="41"/>
                    <a:pt x="12523" y="140"/>
                  </a:cubicBezTo>
                  <a:cubicBezTo>
                    <a:pt x="11957" y="581"/>
                    <a:pt x="11346" y="1034"/>
                    <a:pt x="11223" y="1824"/>
                  </a:cubicBezTo>
                  <a:cubicBezTo>
                    <a:pt x="11154" y="2269"/>
                    <a:pt x="10693" y="2710"/>
                    <a:pt x="10406" y="2710"/>
                  </a:cubicBezTo>
                  <a:cubicBezTo>
                    <a:pt x="10348" y="2710"/>
                    <a:pt x="10297" y="2692"/>
                    <a:pt x="10257" y="2652"/>
                  </a:cubicBezTo>
                  <a:cubicBezTo>
                    <a:pt x="9907" y="2293"/>
                    <a:pt x="9388" y="2203"/>
                    <a:pt x="9062" y="1830"/>
                  </a:cubicBezTo>
                  <a:cubicBezTo>
                    <a:pt x="8642" y="1350"/>
                    <a:pt x="8099" y="1195"/>
                    <a:pt x="7526" y="1195"/>
                  </a:cubicBezTo>
                  <a:cubicBezTo>
                    <a:pt x="7343" y="1195"/>
                    <a:pt x="7156" y="1210"/>
                    <a:pt x="6970" y="1237"/>
                  </a:cubicBezTo>
                  <a:cubicBezTo>
                    <a:pt x="6277" y="1333"/>
                    <a:pt x="5810" y="2349"/>
                    <a:pt x="6088" y="3136"/>
                  </a:cubicBezTo>
                  <a:cubicBezTo>
                    <a:pt x="6742" y="4984"/>
                    <a:pt x="7086" y="6890"/>
                    <a:pt x="7331" y="8817"/>
                  </a:cubicBezTo>
                  <a:cubicBezTo>
                    <a:pt x="7603" y="10944"/>
                    <a:pt x="7501" y="13074"/>
                    <a:pt x="7295" y="15197"/>
                  </a:cubicBezTo>
                  <a:cubicBezTo>
                    <a:pt x="7024" y="17985"/>
                    <a:pt x="6143" y="20642"/>
                    <a:pt x="5214" y="23277"/>
                  </a:cubicBezTo>
                  <a:cubicBezTo>
                    <a:pt x="4791" y="24475"/>
                    <a:pt x="4192" y="25614"/>
                    <a:pt x="3739" y="26803"/>
                  </a:cubicBezTo>
                  <a:cubicBezTo>
                    <a:pt x="3651" y="27033"/>
                    <a:pt x="3591" y="27123"/>
                    <a:pt x="3515" y="27123"/>
                  </a:cubicBezTo>
                  <a:cubicBezTo>
                    <a:pt x="3439" y="27123"/>
                    <a:pt x="3348" y="27036"/>
                    <a:pt x="3198" y="26910"/>
                  </a:cubicBezTo>
                  <a:cubicBezTo>
                    <a:pt x="2859" y="26625"/>
                    <a:pt x="2448" y="26398"/>
                    <a:pt x="2030" y="26234"/>
                  </a:cubicBezTo>
                  <a:cubicBezTo>
                    <a:pt x="1831" y="26156"/>
                    <a:pt x="1632" y="26109"/>
                    <a:pt x="1439" y="26109"/>
                  </a:cubicBezTo>
                  <a:cubicBezTo>
                    <a:pt x="1143" y="26109"/>
                    <a:pt x="859" y="26220"/>
                    <a:pt x="605" y="26501"/>
                  </a:cubicBezTo>
                  <a:cubicBezTo>
                    <a:pt x="136" y="27020"/>
                    <a:pt x="108" y="27630"/>
                    <a:pt x="61" y="28260"/>
                  </a:cubicBezTo>
                  <a:cubicBezTo>
                    <a:pt x="0" y="29096"/>
                    <a:pt x="120" y="29893"/>
                    <a:pt x="335" y="30707"/>
                  </a:cubicBezTo>
                  <a:cubicBezTo>
                    <a:pt x="804" y="32483"/>
                    <a:pt x="983" y="34337"/>
                    <a:pt x="2140" y="35903"/>
                  </a:cubicBezTo>
                  <a:cubicBezTo>
                    <a:pt x="2602" y="36528"/>
                    <a:pt x="3179" y="36870"/>
                    <a:pt x="3835" y="36870"/>
                  </a:cubicBezTo>
                  <a:cubicBezTo>
                    <a:pt x="4087" y="36870"/>
                    <a:pt x="4351" y="36820"/>
                    <a:pt x="4625" y="36715"/>
                  </a:cubicBezTo>
                  <a:cubicBezTo>
                    <a:pt x="4713" y="36681"/>
                    <a:pt x="4821" y="36622"/>
                    <a:pt x="4903" y="36622"/>
                  </a:cubicBezTo>
                  <a:cubicBezTo>
                    <a:pt x="4918" y="36622"/>
                    <a:pt x="4933" y="36625"/>
                    <a:pt x="4946" y="36630"/>
                  </a:cubicBezTo>
                  <a:cubicBezTo>
                    <a:pt x="5045" y="36666"/>
                    <a:pt x="5141" y="36681"/>
                    <a:pt x="5234" y="36681"/>
                  </a:cubicBezTo>
                  <a:cubicBezTo>
                    <a:pt x="5533" y="36681"/>
                    <a:pt x="5801" y="36526"/>
                    <a:pt x="6052" y="36426"/>
                  </a:cubicBezTo>
                  <a:cubicBezTo>
                    <a:pt x="7247" y="35943"/>
                    <a:pt x="8409" y="35368"/>
                    <a:pt x="9415" y="34583"/>
                  </a:cubicBezTo>
                  <a:cubicBezTo>
                    <a:pt x="9843" y="34248"/>
                    <a:pt x="10371" y="34059"/>
                    <a:pt x="10742" y="33679"/>
                  </a:cubicBezTo>
                  <a:cubicBezTo>
                    <a:pt x="11260" y="33149"/>
                    <a:pt x="11734" y="32578"/>
                    <a:pt x="12221" y="32019"/>
                  </a:cubicBezTo>
                  <a:cubicBezTo>
                    <a:pt x="12704" y="31466"/>
                    <a:pt x="12594" y="30289"/>
                    <a:pt x="12125" y="29759"/>
                  </a:cubicBezTo>
                  <a:cubicBezTo>
                    <a:pt x="11458" y="29005"/>
                    <a:pt x="10487" y="29296"/>
                    <a:pt x="9674" y="28966"/>
                  </a:cubicBezTo>
                  <a:cubicBezTo>
                    <a:pt x="10067" y="28223"/>
                    <a:pt x="10499" y="27502"/>
                    <a:pt x="10969" y="26805"/>
                  </a:cubicBezTo>
                  <a:cubicBezTo>
                    <a:pt x="11890" y="25436"/>
                    <a:pt x="12447" y="23934"/>
                    <a:pt x="13058" y="22452"/>
                  </a:cubicBezTo>
                  <a:cubicBezTo>
                    <a:pt x="13312" y="21834"/>
                    <a:pt x="13390" y="21105"/>
                    <a:pt x="13682" y="20514"/>
                  </a:cubicBezTo>
                  <a:cubicBezTo>
                    <a:pt x="14169" y="19526"/>
                    <a:pt x="14222" y="18455"/>
                    <a:pt x="14564" y="17445"/>
                  </a:cubicBezTo>
                  <a:cubicBezTo>
                    <a:pt x="14800" y="16742"/>
                    <a:pt x="14681" y="15916"/>
                    <a:pt x="14969" y="15241"/>
                  </a:cubicBezTo>
                  <a:cubicBezTo>
                    <a:pt x="15522" y="13946"/>
                    <a:pt x="15189" y="12538"/>
                    <a:pt x="15697" y="11240"/>
                  </a:cubicBezTo>
                  <a:cubicBezTo>
                    <a:pt x="15929" y="10648"/>
                    <a:pt x="15914" y="9967"/>
                    <a:pt x="15738" y="9296"/>
                  </a:cubicBezTo>
                  <a:cubicBezTo>
                    <a:pt x="15592" y="8741"/>
                    <a:pt x="15753" y="8143"/>
                    <a:pt x="15712" y="7553"/>
                  </a:cubicBezTo>
                  <a:cubicBezTo>
                    <a:pt x="15649" y="6681"/>
                    <a:pt x="15621" y="5792"/>
                    <a:pt x="15477" y="4936"/>
                  </a:cubicBezTo>
                  <a:cubicBezTo>
                    <a:pt x="15338" y="4101"/>
                    <a:pt x="14989" y="3286"/>
                    <a:pt x="14650" y="2495"/>
                  </a:cubicBezTo>
                  <a:cubicBezTo>
                    <a:pt x="14362" y="1822"/>
                    <a:pt x="14323" y="1029"/>
                    <a:pt x="13715" y="503"/>
                  </a:cubicBezTo>
                  <a:cubicBezTo>
                    <a:pt x="13473" y="293"/>
                    <a:pt x="13200" y="1"/>
                    <a:pt x="1288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25"/>
            <p:cNvSpPr/>
            <p:nvPr/>
          </p:nvSpPr>
          <p:spPr>
            <a:xfrm>
              <a:off x="5364681" y="3113155"/>
              <a:ext cx="200841" cy="503998"/>
            </a:xfrm>
            <a:custGeom>
              <a:avLst/>
              <a:gdLst/>
              <a:ahLst/>
              <a:cxnLst/>
              <a:rect l="l" t="t" r="r" b="b"/>
              <a:pathLst>
                <a:path w="13721" h="34432" extrusionOk="0">
                  <a:moveTo>
                    <a:pt x="11920" y="0"/>
                  </a:moveTo>
                  <a:cubicBezTo>
                    <a:pt x="11820" y="0"/>
                    <a:pt x="11720" y="57"/>
                    <a:pt x="11640" y="174"/>
                  </a:cubicBezTo>
                  <a:cubicBezTo>
                    <a:pt x="11289" y="686"/>
                    <a:pt x="10988" y="1234"/>
                    <a:pt x="10745" y="1808"/>
                  </a:cubicBezTo>
                  <a:cubicBezTo>
                    <a:pt x="10557" y="2254"/>
                    <a:pt x="9855" y="2877"/>
                    <a:pt x="9365" y="2877"/>
                  </a:cubicBezTo>
                  <a:cubicBezTo>
                    <a:pt x="9362" y="2877"/>
                    <a:pt x="9360" y="2877"/>
                    <a:pt x="9357" y="2877"/>
                  </a:cubicBezTo>
                  <a:cubicBezTo>
                    <a:pt x="9270" y="2876"/>
                    <a:pt x="9108" y="2818"/>
                    <a:pt x="9110" y="2803"/>
                  </a:cubicBezTo>
                  <a:cubicBezTo>
                    <a:pt x="9183" y="2306"/>
                    <a:pt x="8306" y="2510"/>
                    <a:pt x="8446" y="1976"/>
                  </a:cubicBezTo>
                  <a:lnTo>
                    <a:pt x="8446" y="1976"/>
                  </a:lnTo>
                  <a:cubicBezTo>
                    <a:pt x="8367" y="2001"/>
                    <a:pt x="8296" y="2013"/>
                    <a:pt x="8231" y="2013"/>
                  </a:cubicBezTo>
                  <a:cubicBezTo>
                    <a:pt x="7701" y="2013"/>
                    <a:pt x="7533" y="1282"/>
                    <a:pt x="6965" y="1282"/>
                  </a:cubicBezTo>
                  <a:cubicBezTo>
                    <a:pt x="6960" y="1282"/>
                    <a:pt x="6955" y="1282"/>
                    <a:pt x="6950" y="1282"/>
                  </a:cubicBezTo>
                  <a:cubicBezTo>
                    <a:pt x="6949" y="1282"/>
                    <a:pt x="6949" y="1282"/>
                    <a:pt x="6948" y="1282"/>
                  </a:cubicBezTo>
                  <a:cubicBezTo>
                    <a:pt x="6841" y="1282"/>
                    <a:pt x="6670" y="1074"/>
                    <a:pt x="6502" y="1074"/>
                  </a:cubicBezTo>
                  <a:cubicBezTo>
                    <a:pt x="6449" y="1074"/>
                    <a:pt x="6397" y="1094"/>
                    <a:pt x="6346" y="1148"/>
                  </a:cubicBezTo>
                  <a:cubicBezTo>
                    <a:pt x="6174" y="1331"/>
                    <a:pt x="6107" y="1582"/>
                    <a:pt x="6183" y="1920"/>
                  </a:cubicBezTo>
                  <a:cubicBezTo>
                    <a:pt x="6354" y="2673"/>
                    <a:pt x="6681" y="3376"/>
                    <a:pt x="6848" y="4132"/>
                  </a:cubicBezTo>
                  <a:cubicBezTo>
                    <a:pt x="7062" y="5095"/>
                    <a:pt x="7056" y="6094"/>
                    <a:pt x="7386" y="7037"/>
                  </a:cubicBezTo>
                  <a:cubicBezTo>
                    <a:pt x="7488" y="7330"/>
                    <a:pt x="7621" y="7654"/>
                    <a:pt x="7584" y="7944"/>
                  </a:cubicBezTo>
                  <a:cubicBezTo>
                    <a:pt x="7463" y="8891"/>
                    <a:pt x="7838" y="9820"/>
                    <a:pt x="7629" y="10767"/>
                  </a:cubicBezTo>
                  <a:cubicBezTo>
                    <a:pt x="7472" y="11472"/>
                    <a:pt x="7662" y="12210"/>
                    <a:pt x="7541" y="12907"/>
                  </a:cubicBezTo>
                  <a:cubicBezTo>
                    <a:pt x="7339" y="14072"/>
                    <a:pt x="7283" y="15255"/>
                    <a:pt x="7056" y="16411"/>
                  </a:cubicBezTo>
                  <a:cubicBezTo>
                    <a:pt x="6825" y="17580"/>
                    <a:pt x="6506" y="18735"/>
                    <a:pt x="6195" y="19888"/>
                  </a:cubicBezTo>
                  <a:cubicBezTo>
                    <a:pt x="5980" y="20687"/>
                    <a:pt x="5571" y="21423"/>
                    <a:pt x="5366" y="22230"/>
                  </a:cubicBezTo>
                  <a:cubicBezTo>
                    <a:pt x="5206" y="22859"/>
                    <a:pt x="4991" y="23510"/>
                    <a:pt x="4689" y="24060"/>
                  </a:cubicBezTo>
                  <a:cubicBezTo>
                    <a:pt x="4224" y="24906"/>
                    <a:pt x="3970" y="25822"/>
                    <a:pt x="3529" y="26670"/>
                  </a:cubicBezTo>
                  <a:cubicBezTo>
                    <a:pt x="3359" y="26998"/>
                    <a:pt x="2900" y="27295"/>
                    <a:pt x="2571" y="27295"/>
                  </a:cubicBezTo>
                  <a:cubicBezTo>
                    <a:pt x="2460" y="27295"/>
                    <a:pt x="2363" y="27260"/>
                    <a:pt x="2298" y="27181"/>
                  </a:cubicBezTo>
                  <a:cubicBezTo>
                    <a:pt x="1982" y="26797"/>
                    <a:pt x="1555" y="26575"/>
                    <a:pt x="1166" y="26295"/>
                  </a:cubicBezTo>
                  <a:cubicBezTo>
                    <a:pt x="1020" y="26189"/>
                    <a:pt x="922" y="26062"/>
                    <a:pt x="742" y="26062"/>
                  </a:cubicBezTo>
                  <a:cubicBezTo>
                    <a:pt x="670" y="26062"/>
                    <a:pt x="584" y="26083"/>
                    <a:pt x="476" y="26133"/>
                  </a:cubicBezTo>
                  <a:cubicBezTo>
                    <a:pt x="135" y="26295"/>
                    <a:pt x="150" y="26489"/>
                    <a:pt x="90" y="26733"/>
                  </a:cubicBezTo>
                  <a:cubicBezTo>
                    <a:pt x="1" y="27109"/>
                    <a:pt x="167" y="27465"/>
                    <a:pt x="141" y="27836"/>
                  </a:cubicBezTo>
                  <a:cubicBezTo>
                    <a:pt x="300" y="29011"/>
                    <a:pt x="522" y="30173"/>
                    <a:pt x="833" y="31324"/>
                  </a:cubicBezTo>
                  <a:cubicBezTo>
                    <a:pt x="1029" y="32052"/>
                    <a:pt x="1352" y="32729"/>
                    <a:pt x="1628" y="33427"/>
                  </a:cubicBezTo>
                  <a:cubicBezTo>
                    <a:pt x="1857" y="34010"/>
                    <a:pt x="2297" y="34432"/>
                    <a:pt x="2875" y="34432"/>
                  </a:cubicBezTo>
                  <a:cubicBezTo>
                    <a:pt x="2958" y="34432"/>
                    <a:pt x="3044" y="34423"/>
                    <a:pt x="3132" y="34405"/>
                  </a:cubicBezTo>
                  <a:cubicBezTo>
                    <a:pt x="3656" y="34296"/>
                    <a:pt x="4229" y="34115"/>
                    <a:pt x="4631" y="33892"/>
                  </a:cubicBezTo>
                  <a:cubicBezTo>
                    <a:pt x="5466" y="33428"/>
                    <a:pt x="6497" y="33280"/>
                    <a:pt x="7166" y="32555"/>
                  </a:cubicBezTo>
                  <a:cubicBezTo>
                    <a:pt x="7646" y="32036"/>
                    <a:pt x="8455" y="32067"/>
                    <a:pt x="8927" y="31485"/>
                  </a:cubicBezTo>
                  <a:cubicBezTo>
                    <a:pt x="9259" y="31072"/>
                    <a:pt x="9594" y="30641"/>
                    <a:pt x="10005" y="30272"/>
                  </a:cubicBezTo>
                  <a:cubicBezTo>
                    <a:pt x="10191" y="30106"/>
                    <a:pt x="10372" y="29698"/>
                    <a:pt x="10114" y="29439"/>
                  </a:cubicBezTo>
                  <a:cubicBezTo>
                    <a:pt x="9955" y="29282"/>
                    <a:pt x="9838" y="29070"/>
                    <a:pt x="9478" y="29070"/>
                  </a:cubicBezTo>
                  <a:cubicBezTo>
                    <a:pt x="9438" y="29070"/>
                    <a:pt x="9396" y="29072"/>
                    <a:pt x="9351" y="29078"/>
                  </a:cubicBezTo>
                  <a:cubicBezTo>
                    <a:pt x="9188" y="29097"/>
                    <a:pt x="9023" y="29107"/>
                    <a:pt x="8856" y="29107"/>
                  </a:cubicBezTo>
                  <a:cubicBezTo>
                    <a:pt x="8258" y="29107"/>
                    <a:pt x="7646" y="28977"/>
                    <a:pt x="7096" y="28681"/>
                  </a:cubicBezTo>
                  <a:cubicBezTo>
                    <a:pt x="7032" y="28645"/>
                    <a:pt x="6969" y="28538"/>
                    <a:pt x="6973" y="28467"/>
                  </a:cubicBezTo>
                  <a:cubicBezTo>
                    <a:pt x="7011" y="27786"/>
                    <a:pt x="7288" y="27119"/>
                    <a:pt x="7696" y="26639"/>
                  </a:cubicBezTo>
                  <a:cubicBezTo>
                    <a:pt x="8145" y="26113"/>
                    <a:pt x="8469" y="25534"/>
                    <a:pt x="8794" y="24961"/>
                  </a:cubicBezTo>
                  <a:cubicBezTo>
                    <a:pt x="9329" y="24019"/>
                    <a:pt x="9767" y="23024"/>
                    <a:pt x="10190" y="22029"/>
                  </a:cubicBezTo>
                  <a:cubicBezTo>
                    <a:pt x="10396" y="21542"/>
                    <a:pt x="10662" y="21086"/>
                    <a:pt x="10871" y="20607"/>
                  </a:cubicBezTo>
                  <a:cubicBezTo>
                    <a:pt x="11110" y="20060"/>
                    <a:pt x="11145" y="19435"/>
                    <a:pt x="11499" y="18918"/>
                  </a:cubicBezTo>
                  <a:cubicBezTo>
                    <a:pt x="11598" y="18774"/>
                    <a:pt x="11741" y="18652"/>
                    <a:pt x="11737" y="18455"/>
                  </a:cubicBezTo>
                  <a:cubicBezTo>
                    <a:pt x="11722" y="17659"/>
                    <a:pt x="12130" y="16944"/>
                    <a:pt x="12221" y="16166"/>
                  </a:cubicBezTo>
                  <a:cubicBezTo>
                    <a:pt x="12273" y="15720"/>
                    <a:pt x="12586" y="15306"/>
                    <a:pt x="12649" y="14911"/>
                  </a:cubicBezTo>
                  <a:cubicBezTo>
                    <a:pt x="12796" y="14019"/>
                    <a:pt x="12975" y="13130"/>
                    <a:pt x="13124" y="12236"/>
                  </a:cubicBezTo>
                  <a:cubicBezTo>
                    <a:pt x="13299" y="11185"/>
                    <a:pt x="13563" y="10141"/>
                    <a:pt x="13643" y="9084"/>
                  </a:cubicBezTo>
                  <a:cubicBezTo>
                    <a:pt x="13720" y="8094"/>
                    <a:pt x="13624" y="7091"/>
                    <a:pt x="13572" y="6095"/>
                  </a:cubicBezTo>
                  <a:cubicBezTo>
                    <a:pt x="13474" y="4100"/>
                    <a:pt x="13030" y="2137"/>
                    <a:pt x="12263" y="293"/>
                  </a:cubicBezTo>
                  <a:cubicBezTo>
                    <a:pt x="12183" y="100"/>
                    <a:pt x="12052" y="0"/>
                    <a:pt x="11920"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9" name="Google Shape;619;p25"/>
          <p:cNvGrpSpPr/>
          <p:nvPr/>
        </p:nvGrpSpPr>
        <p:grpSpPr>
          <a:xfrm>
            <a:off x="7172018" y="3071100"/>
            <a:ext cx="167058" cy="468473"/>
            <a:chOff x="7172018" y="3071105"/>
            <a:chExt cx="167058" cy="468473"/>
          </a:xfrm>
        </p:grpSpPr>
        <p:sp>
          <p:nvSpPr>
            <p:cNvPr id="620" name="Google Shape;620;p25"/>
            <p:cNvSpPr/>
            <p:nvPr/>
          </p:nvSpPr>
          <p:spPr>
            <a:xfrm>
              <a:off x="7186274" y="3098711"/>
              <a:ext cx="135455" cy="421487"/>
            </a:xfrm>
            <a:custGeom>
              <a:avLst/>
              <a:gdLst/>
              <a:ahLst/>
              <a:cxnLst/>
              <a:rect l="l" t="t" r="r" b="b"/>
              <a:pathLst>
                <a:path w="9254" h="28795" extrusionOk="0">
                  <a:moveTo>
                    <a:pt x="1626" y="0"/>
                  </a:moveTo>
                  <a:cubicBezTo>
                    <a:pt x="1530" y="0"/>
                    <a:pt x="1462" y="93"/>
                    <a:pt x="1412" y="329"/>
                  </a:cubicBezTo>
                  <a:cubicBezTo>
                    <a:pt x="1002" y="2257"/>
                    <a:pt x="1788" y="9706"/>
                    <a:pt x="2031" y="11628"/>
                  </a:cubicBezTo>
                  <a:cubicBezTo>
                    <a:pt x="2255" y="13395"/>
                    <a:pt x="1918" y="14958"/>
                    <a:pt x="2188" y="16724"/>
                  </a:cubicBezTo>
                  <a:cubicBezTo>
                    <a:pt x="2291" y="17397"/>
                    <a:pt x="2201" y="18098"/>
                    <a:pt x="2405" y="18775"/>
                  </a:cubicBezTo>
                  <a:cubicBezTo>
                    <a:pt x="2485" y="19045"/>
                    <a:pt x="2333" y="19433"/>
                    <a:pt x="2228" y="19744"/>
                  </a:cubicBezTo>
                  <a:cubicBezTo>
                    <a:pt x="2114" y="20080"/>
                    <a:pt x="2473" y="20188"/>
                    <a:pt x="2416" y="20574"/>
                  </a:cubicBezTo>
                  <a:cubicBezTo>
                    <a:pt x="2335" y="21106"/>
                    <a:pt x="2258" y="21336"/>
                    <a:pt x="1914" y="21336"/>
                  </a:cubicBezTo>
                  <a:cubicBezTo>
                    <a:pt x="1842" y="21336"/>
                    <a:pt x="1757" y="21326"/>
                    <a:pt x="1659" y="21306"/>
                  </a:cubicBezTo>
                  <a:cubicBezTo>
                    <a:pt x="1329" y="21240"/>
                    <a:pt x="1073" y="21014"/>
                    <a:pt x="742" y="20929"/>
                  </a:cubicBezTo>
                  <a:cubicBezTo>
                    <a:pt x="688" y="20915"/>
                    <a:pt x="641" y="20909"/>
                    <a:pt x="599" y="20909"/>
                  </a:cubicBezTo>
                  <a:cubicBezTo>
                    <a:pt x="343" y="20909"/>
                    <a:pt x="289" y="21146"/>
                    <a:pt x="161" y="21262"/>
                  </a:cubicBezTo>
                  <a:cubicBezTo>
                    <a:pt x="0" y="21413"/>
                    <a:pt x="87" y="21658"/>
                    <a:pt x="262" y="21785"/>
                  </a:cubicBezTo>
                  <a:cubicBezTo>
                    <a:pt x="494" y="21956"/>
                    <a:pt x="615" y="22220"/>
                    <a:pt x="673" y="22487"/>
                  </a:cubicBezTo>
                  <a:cubicBezTo>
                    <a:pt x="873" y="23397"/>
                    <a:pt x="1477" y="24091"/>
                    <a:pt x="1683" y="24992"/>
                  </a:cubicBezTo>
                  <a:cubicBezTo>
                    <a:pt x="1716" y="25136"/>
                    <a:pt x="1805" y="25235"/>
                    <a:pt x="1925" y="25273"/>
                  </a:cubicBezTo>
                  <a:cubicBezTo>
                    <a:pt x="2145" y="25344"/>
                    <a:pt x="2272" y="25577"/>
                    <a:pt x="2312" y="25741"/>
                  </a:cubicBezTo>
                  <a:cubicBezTo>
                    <a:pt x="2514" y="26561"/>
                    <a:pt x="3100" y="27062"/>
                    <a:pt x="3552" y="27664"/>
                  </a:cubicBezTo>
                  <a:cubicBezTo>
                    <a:pt x="3716" y="27883"/>
                    <a:pt x="3935" y="27996"/>
                    <a:pt x="4030" y="28335"/>
                  </a:cubicBezTo>
                  <a:cubicBezTo>
                    <a:pt x="4113" y="28630"/>
                    <a:pt x="4368" y="28795"/>
                    <a:pt x="4619" y="28795"/>
                  </a:cubicBezTo>
                  <a:cubicBezTo>
                    <a:pt x="4769" y="28795"/>
                    <a:pt x="4917" y="28735"/>
                    <a:pt x="5024" y="28609"/>
                  </a:cubicBezTo>
                  <a:cubicBezTo>
                    <a:pt x="5484" y="28072"/>
                    <a:pt x="5931" y="27502"/>
                    <a:pt x="6307" y="26907"/>
                  </a:cubicBezTo>
                  <a:cubicBezTo>
                    <a:pt x="6811" y="26112"/>
                    <a:pt x="7333" y="25316"/>
                    <a:pt x="7715" y="24420"/>
                  </a:cubicBezTo>
                  <a:cubicBezTo>
                    <a:pt x="8052" y="23630"/>
                    <a:pt x="8394" y="22838"/>
                    <a:pt x="8659" y="22018"/>
                  </a:cubicBezTo>
                  <a:cubicBezTo>
                    <a:pt x="8737" y="21785"/>
                    <a:pt x="8897" y="21426"/>
                    <a:pt x="9028" y="21066"/>
                  </a:cubicBezTo>
                  <a:cubicBezTo>
                    <a:pt x="9153" y="20718"/>
                    <a:pt x="9254" y="20370"/>
                    <a:pt x="9227" y="20130"/>
                  </a:cubicBezTo>
                  <a:cubicBezTo>
                    <a:pt x="9183" y="19737"/>
                    <a:pt x="9050" y="19601"/>
                    <a:pt x="8871" y="19601"/>
                  </a:cubicBezTo>
                  <a:cubicBezTo>
                    <a:pt x="8471" y="19601"/>
                    <a:pt x="7838" y="20283"/>
                    <a:pt x="7453" y="20283"/>
                  </a:cubicBezTo>
                  <a:cubicBezTo>
                    <a:pt x="7410" y="20283"/>
                    <a:pt x="7371" y="20274"/>
                    <a:pt x="7335" y="20256"/>
                  </a:cubicBezTo>
                  <a:cubicBezTo>
                    <a:pt x="6919" y="20042"/>
                    <a:pt x="7003" y="18802"/>
                    <a:pt x="6983" y="18445"/>
                  </a:cubicBezTo>
                  <a:cubicBezTo>
                    <a:pt x="6886" y="16677"/>
                    <a:pt x="6956" y="14897"/>
                    <a:pt x="7217" y="13145"/>
                  </a:cubicBezTo>
                  <a:cubicBezTo>
                    <a:pt x="7427" y="11735"/>
                    <a:pt x="7828" y="5225"/>
                    <a:pt x="8103" y="3823"/>
                  </a:cubicBezTo>
                  <a:cubicBezTo>
                    <a:pt x="8295" y="2842"/>
                    <a:pt x="7891" y="1508"/>
                    <a:pt x="7919" y="493"/>
                  </a:cubicBezTo>
                  <a:cubicBezTo>
                    <a:pt x="7924" y="346"/>
                    <a:pt x="8217" y="198"/>
                    <a:pt x="7975" y="51"/>
                  </a:cubicBezTo>
                  <a:cubicBezTo>
                    <a:pt x="7921" y="17"/>
                    <a:pt x="7848" y="3"/>
                    <a:pt x="7773" y="3"/>
                  </a:cubicBezTo>
                  <a:cubicBezTo>
                    <a:pt x="7685" y="3"/>
                    <a:pt x="7592" y="22"/>
                    <a:pt x="7518" y="53"/>
                  </a:cubicBezTo>
                  <a:cubicBezTo>
                    <a:pt x="6784" y="356"/>
                    <a:pt x="6307" y="1048"/>
                    <a:pt x="5780" y="1627"/>
                  </a:cubicBezTo>
                  <a:cubicBezTo>
                    <a:pt x="5432" y="2010"/>
                    <a:pt x="5136" y="2250"/>
                    <a:pt x="4798" y="2250"/>
                  </a:cubicBezTo>
                  <a:cubicBezTo>
                    <a:pt x="4622" y="2250"/>
                    <a:pt x="4435" y="2185"/>
                    <a:pt x="4223" y="2041"/>
                  </a:cubicBezTo>
                  <a:cubicBezTo>
                    <a:pt x="3530" y="1569"/>
                    <a:pt x="2896" y="990"/>
                    <a:pt x="2239" y="454"/>
                  </a:cubicBezTo>
                  <a:cubicBezTo>
                    <a:pt x="2108" y="347"/>
                    <a:pt x="1997" y="212"/>
                    <a:pt x="1863" y="113"/>
                  </a:cubicBezTo>
                  <a:cubicBezTo>
                    <a:pt x="1768" y="43"/>
                    <a:pt x="1691" y="0"/>
                    <a:pt x="1626"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5"/>
            <p:cNvSpPr/>
            <p:nvPr/>
          </p:nvSpPr>
          <p:spPr>
            <a:xfrm>
              <a:off x="7172018" y="3071105"/>
              <a:ext cx="167058" cy="468473"/>
            </a:xfrm>
            <a:custGeom>
              <a:avLst/>
              <a:gdLst/>
              <a:ahLst/>
              <a:cxnLst/>
              <a:rect l="l" t="t" r="r" b="b"/>
              <a:pathLst>
                <a:path w="11413" h="32005" extrusionOk="0">
                  <a:moveTo>
                    <a:pt x="2602" y="1887"/>
                  </a:moveTo>
                  <a:cubicBezTo>
                    <a:pt x="2667" y="1887"/>
                    <a:pt x="2745" y="1930"/>
                    <a:pt x="2839" y="2000"/>
                  </a:cubicBezTo>
                  <a:cubicBezTo>
                    <a:pt x="2973" y="2099"/>
                    <a:pt x="3085" y="2233"/>
                    <a:pt x="3214" y="2341"/>
                  </a:cubicBezTo>
                  <a:cubicBezTo>
                    <a:pt x="3872" y="2877"/>
                    <a:pt x="4505" y="3455"/>
                    <a:pt x="5199" y="3928"/>
                  </a:cubicBezTo>
                  <a:cubicBezTo>
                    <a:pt x="5410" y="4073"/>
                    <a:pt x="5598" y="4138"/>
                    <a:pt x="5773" y="4138"/>
                  </a:cubicBezTo>
                  <a:cubicBezTo>
                    <a:pt x="6112" y="4138"/>
                    <a:pt x="6408" y="3897"/>
                    <a:pt x="6756" y="3513"/>
                  </a:cubicBezTo>
                  <a:cubicBezTo>
                    <a:pt x="7282" y="2934"/>
                    <a:pt x="7761" y="2243"/>
                    <a:pt x="8495" y="1940"/>
                  </a:cubicBezTo>
                  <a:cubicBezTo>
                    <a:pt x="8569" y="1909"/>
                    <a:pt x="8662" y="1890"/>
                    <a:pt x="8750" y="1890"/>
                  </a:cubicBezTo>
                  <a:cubicBezTo>
                    <a:pt x="8825" y="1890"/>
                    <a:pt x="8897" y="1904"/>
                    <a:pt x="8950" y="1937"/>
                  </a:cubicBezTo>
                  <a:cubicBezTo>
                    <a:pt x="9192" y="2086"/>
                    <a:pt x="8899" y="2233"/>
                    <a:pt x="8895" y="2380"/>
                  </a:cubicBezTo>
                  <a:cubicBezTo>
                    <a:pt x="8861" y="3579"/>
                    <a:pt x="8508" y="4733"/>
                    <a:pt x="8427" y="5935"/>
                  </a:cubicBezTo>
                  <a:cubicBezTo>
                    <a:pt x="8314" y="7634"/>
                    <a:pt x="8258" y="9328"/>
                    <a:pt x="8267" y="11029"/>
                  </a:cubicBezTo>
                  <a:cubicBezTo>
                    <a:pt x="8276" y="12342"/>
                    <a:pt x="8386" y="13728"/>
                    <a:pt x="8192" y="15032"/>
                  </a:cubicBezTo>
                  <a:cubicBezTo>
                    <a:pt x="8007" y="16265"/>
                    <a:pt x="7695" y="17615"/>
                    <a:pt x="7703" y="18863"/>
                  </a:cubicBezTo>
                  <a:cubicBezTo>
                    <a:pt x="7711" y="19894"/>
                    <a:pt x="7810" y="20924"/>
                    <a:pt x="7786" y="21975"/>
                  </a:cubicBezTo>
                  <a:cubicBezTo>
                    <a:pt x="7783" y="22155"/>
                    <a:pt x="7789" y="22362"/>
                    <a:pt x="7924" y="22483"/>
                  </a:cubicBezTo>
                  <a:cubicBezTo>
                    <a:pt x="7952" y="22507"/>
                    <a:pt x="7990" y="22518"/>
                    <a:pt x="8035" y="22518"/>
                  </a:cubicBezTo>
                  <a:cubicBezTo>
                    <a:pt x="8327" y="22518"/>
                    <a:pt x="8933" y="22076"/>
                    <a:pt x="9144" y="22031"/>
                  </a:cubicBezTo>
                  <a:cubicBezTo>
                    <a:pt x="9306" y="21996"/>
                    <a:pt x="9441" y="21976"/>
                    <a:pt x="9551" y="21976"/>
                  </a:cubicBezTo>
                  <a:cubicBezTo>
                    <a:pt x="9931" y="21976"/>
                    <a:pt x="10016" y="22216"/>
                    <a:pt x="9911" y="22919"/>
                  </a:cubicBezTo>
                  <a:cubicBezTo>
                    <a:pt x="9645" y="24075"/>
                    <a:pt x="9169" y="25188"/>
                    <a:pt x="8690" y="26308"/>
                  </a:cubicBezTo>
                  <a:cubicBezTo>
                    <a:pt x="8308" y="27203"/>
                    <a:pt x="7788" y="27999"/>
                    <a:pt x="7283" y="28793"/>
                  </a:cubicBezTo>
                  <a:cubicBezTo>
                    <a:pt x="6907" y="29389"/>
                    <a:pt x="6460" y="29959"/>
                    <a:pt x="6001" y="30497"/>
                  </a:cubicBezTo>
                  <a:cubicBezTo>
                    <a:pt x="5893" y="30622"/>
                    <a:pt x="5745" y="30682"/>
                    <a:pt x="5595" y="30682"/>
                  </a:cubicBezTo>
                  <a:cubicBezTo>
                    <a:pt x="5345" y="30682"/>
                    <a:pt x="5089" y="30517"/>
                    <a:pt x="5006" y="30222"/>
                  </a:cubicBezTo>
                  <a:cubicBezTo>
                    <a:pt x="4912" y="29883"/>
                    <a:pt x="4693" y="29770"/>
                    <a:pt x="4528" y="29551"/>
                  </a:cubicBezTo>
                  <a:cubicBezTo>
                    <a:pt x="4075" y="28949"/>
                    <a:pt x="3489" y="28448"/>
                    <a:pt x="3287" y="27628"/>
                  </a:cubicBezTo>
                  <a:cubicBezTo>
                    <a:pt x="3248" y="27464"/>
                    <a:pt x="3120" y="27231"/>
                    <a:pt x="2900" y="27160"/>
                  </a:cubicBezTo>
                  <a:cubicBezTo>
                    <a:pt x="2780" y="27122"/>
                    <a:pt x="2691" y="27023"/>
                    <a:pt x="2658" y="26879"/>
                  </a:cubicBezTo>
                  <a:cubicBezTo>
                    <a:pt x="2452" y="25978"/>
                    <a:pt x="1849" y="25284"/>
                    <a:pt x="1650" y="24374"/>
                  </a:cubicBezTo>
                  <a:cubicBezTo>
                    <a:pt x="1591" y="24107"/>
                    <a:pt x="1470" y="23843"/>
                    <a:pt x="1237" y="23672"/>
                  </a:cubicBezTo>
                  <a:cubicBezTo>
                    <a:pt x="1063" y="23545"/>
                    <a:pt x="975" y="23300"/>
                    <a:pt x="1137" y="23150"/>
                  </a:cubicBezTo>
                  <a:cubicBezTo>
                    <a:pt x="1265" y="23033"/>
                    <a:pt x="1318" y="22796"/>
                    <a:pt x="1575" y="22796"/>
                  </a:cubicBezTo>
                  <a:cubicBezTo>
                    <a:pt x="1616" y="22796"/>
                    <a:pt x="1663" y="22802"/>
                    <a:pt x="1717" y="22816"/>
                  </a:cubicBezTo>
                  <a:cubicBezTo>
                    <a:pt x="2048" y="22902"/>
                    <a:pt x="2304" y="23126"/>
                    <a:pt x="2633" y="23193"/>
                  </a:cubicBezTo>
                  <a:cubicBezTo>
                    <a:pt x="2690" y="23205"/>
                    <a:pt x="2743" y="23210"/>
                    <a:pt x="2792" y="23210"/>
                  </a:cubicBezTo>
                  <a:cubicBezTo>
                    <a:pt x="3473" y="23210"/>
                    <a:pt x="3401" y="22168"/>
                    <a:pt x="3363" y="21677"/>
                  </a:cubicBezTo>
                  <a:cubicBezTo>
                    <a:pt x="3286" y="20661"/>
                    <a:pt x="3318" y="19620"/>
                    <a:pt x="3164" y="18610"/>
                  </a:cubicBezTo>
                  <a:cubicBezTo>
                    <a:pt x="2893" y="16844"/>
                    <a:pt x="3231" y="15282"/>
                    <a:pt x="3008" y="13515"/>
                  </a:cubicBezTo>
                  <a:cubicBezTo>
                    <a:pt x="2765" y="11593"/>
                    <a:pt x="1977" y="4143"/>
                    <a:pt x="2387" y="2216"/>
                  </a:cubicBezTo>
                  <a:cubicBezTo>
                    <a:pt x="2437" y="1980"/>
                    <a:pt x="2505" y="1887"/>
                    <a:pt x="2602" y="1887"/>
                  </a:cubicBezTo>
                  <a:close/>
                  <a:moveTo>
                    <a:pt x="9556" y="0"/>
                  </a:moveTo>
                  <a:cubicBezTo>
                    <a:pt x="9433" y="0"/>
                    <a:pt x="9294" y="15"/>
                    <a:pt x="9138" y="44"/>
                  </a:cubicBezTo>
                  <a:cubicBezTo>
                    <a:pt x="8730" y="118"/>
                    <a:pt x="8515" y="425"/>
                    <a:pt x="8175" y="551"/>
                  </a:cubicBezTo>
                  <a:cubicBezTo>
                    <a:pt x="7326" y="866"/>
                    <a:pt x="6723" y="1652"/>
                    <a:pt x="6121" y="2312"/>
                  </a:cubicBezTo>
                  <a:cubicBezTo>
                    <a:pt x="5895" y="2558"/>
                    <a:pt x="5727" y="2637"/>
                    <a:pt x="5563" y="2637"/>
                  </a:cubicBezTo>
                  <a:cubicBezTo>
                    <a:pt x="5414" y="2637"/>
                    <a:pt x="5267" y="2571"/>
                    <a:pt x="5081" y="2509"/>
                  </a:cubicBezTo>
                  <a:cubicBezTo>
                    <a:pt x="4706" y="2385"/>
                    <a:pt x="4820" y="1824"/>
                    <a:pt x="4493" y="1735"/>
                  </a:cubicBezTo>
                  <a:cubicBezTo>
                    <a:pt x="3732" y="1530"/>
                    <a:pt x="2829" y="143"/>
                    <a:pt x="1886" y="143"/>
                  </a:cubicBezTo>
                  <a:cubicBezTo>
                    <a:pt x="1758" y="143"/>
                    <a:pt x="1628" y="169"/>
                    <a:pt x="1498" y="227"/>
                  </a:cubicBezTo>
                  <a:cubicBezTo>
                    <a:pt x="598" y="631"/>
                    <a:pt x="1170" y="4455"/>
                    <a:pt x="1280" y="5217"/>
                  </a:cubicBezTo>
                  <a:cubicBezTo>
                    <a:pt x="1327" y="5548"/>
                    <a:pt x="1431" y="5945"/>
                    <a:pt x="1338" y="6265"/>
                  </a:cubicBezTo>
                  <a:cubicBezTo>
                    <a:pt x="1056" y="7244"/>
                    <a:pt x="1723" y="13658"/>
                    <a:pt x="1789" y="14585"/>
                  </a:cubicBezTo>
                  <a:cubicBezTo>
                    <a:pt x="1880" y="15860"/>
                    <a:pt x="1795" y="17156"/>
                    <a:pt x="2028" y="18440"/>
                  </a:cubicBezTo>
                  <a:cubicBezTo>
                    <a:pt x="2159" y="19151"/>
                    <a:pt x="2117" y="20002"/>
                    <a:pt x="2079" y="20796"/>
                  </a:cubicBezTo>
                  <a:cubicBezTo>
                    <a:pt x="2040" y="21650"/>
                    <a:pt x="2073" y="21651"/>
                    <a:pt x="1270" y="21657"/>
                  </a:cubicBezTo>
                  <a:cubicBezTo>
                    <a:pt x="188" y="21665"/>
                    <a:pt x="51" y="21988"/>
                    <a:pt x="23" y="23118"/>
                  </a:cubicBezTo>
                  <a:cubicBezTo>
                    <a:pt x="1" y="24013"/>
                    <a:pt x="423" y="24681"/>
                    <a:pt x="682" y="25366"/>
                  </a:cubicBezTo>
                  <a:cubicBezTo>
                    <a:pt x="1067" y="26381"/>
                    <a:pt x="1569" y="27401"/>
                    <a:pt x="2230" y="28269"/>
                  </a:cubicBezTo>
                  <a:cubicBezTo>
                    <a:pt x="2265" y="28315"/>
                    <a:pt x="2381" y="28235"/>
                    <a:pt x="2381" y="28391"/>
                  </a:cubicBezTo>
                  <a:cubicBezTo>
                    <a:pt x="2384" y="29055"/>
                    <a:pt x="2900" y="29414"/>
                    <a:pt x="3187" y="29877"/>
                  </a:cubicBezTo>
                  <a:cubicBezTo>
                    <a:pt x="3480" y="30350"/>
                    <a:pt x="3870" y="30798"/>
                    <a:pt x="4241" y="31233"/>
                  </a:cubicBezTo>
                  <a:cubicBezTo>
                    <a:pt x="4512" y="31552"/>
                    <a:pt x="5134" y="32005"/>
                    <a:pt x="5537" y="32005"/>
                  </a:cubicBezTo>
                  <a:cubicBezTo>
                    <a:pt x="5584" y="32005"/>
                    <a:pt x="5628" y="31998"/>
                    <a:pt x="5669" y="31985"/>
                  </a:cubicBezTo>
                  <a:cubicBezTo>
                    <a:pt x="6626" y="31669"/>
                    <a:pt x="7261" y="30803"/>
                    <a:pt x="7778" y="29997"/>
                  </a:cubicBezTo>
                  <a:cubicBezTo>
                    <a:pt x="8137" y="29435"/>
                    <a:pt x="8458" y="28721"/>
                    <a:pt x="8877" y="28263"/>
                  </a:cubicBezTo>
                  <a:cubicBezTo>
                    <a:pt x="9630" y="27440"/>
                    <a:pt x="9860" y="26360"/>
                    <a:pt x="10369" y="25432"/>
                  </a:cubicBezTo>
                  <a:cubicBezTo>
                    <a:pt x="10805" y="24641"/>
                    <a:pt x="11003" y="23650"/>
                    <a:pt x="11137" y="22722"/>
                  </a:cubicBezTo>
                  <a:cubicBezTo>
                    <a:pt x="11208" y="22229"/>
                    <a:pt x="11412" y="21616"/>
                    <a:pt x="10902" y="21117"/>
                  </a:cubicBezTo>
                  <a:cubicBezTo>
                    <a:pt x="10564" y="20786"/>
                    <a:pt x="10253" y="20564"/>
                    <a:pt x="9893" y="20564"/>
                  </a:cubicBezTo>
                  <a:cubicBezTo>
                    <a:pt x="9691" y="20564"/>
                    <a:pt x="9474" y="20634"/>
                    <a:pt x="9227" y="20794"/>
                  </a:cubicBezTo>
                  <a:cubicBezTo>
                    <a:pt x="9125" y="20860"/>
                    <a:pt x="9033" y="20890"/>
                    <a:pt x="8953" y="20890"/>
                  </a:cubicBezTo>
                  <a:cubicBezTo>
                    <a:pt x="8746" y="20890"/>
                    <a:pt x="8629" y="20686"/>
                    <a:pt x="8673" y="20382"/>
                  </a:cubicBezTo>
                  <a:cubicBezTo>
                    <a:pt x="9304" y="16428"/>
                    <a:pt x="9541" y="12462"/>
                    <a:pt x="9722" y="8463"/>
                  </a:cubicBezTo>
                  <a:cubicBezTo>
                    <a:pt x="9783" y="7118"/>
                    <a:pt x="9834" y="5773"/>
                    <a:pt x="9873" y="4428"/>
                  </a:cubicBezTo>
                  <a:cubicBezTo>
                    <a:pt x="9905" y="3346"/>
                    <a:pt x="10182" y="2376"/>
                    <a:pt x="10234" y="1316"/>
                  </a:cubicBezTo>
                  <a:cubicBezTo>
                    <a:pt x="10400" y="380"/>
                    <a:pt x="10179" y="0"/>
                    <a:pt x="955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2" name="Google Shape;622;p25"/>
          <p:cNvSpPr txBox="1">
            <a:spLocks noGrp="1"/>
          </p:cNvSpPr>
          <p:nvPr>
            <p:ph type="subTitle" idx="1"/>
          </p:nvPr>
        </p:nvSpPr>
        <p:spPr>
          <a:xfrm>
            <a:off x="1141450" y="3714550"/>
            <a:ext cx="14940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Diploma Types &amp; Graduation Requirements</a:t>
            </a:r>
            <a:endParaRPr dirty="0"/>
          </a:p>
        </p:txBody>
      </p:sp>
      <p:sp>
        <p:nvSpPr>
          <p:cNvPr id="623" name="Google Shape;623;p25"/>
          <p:cNvSpPr txBox="1">
            <a:spLocks noGrp="1"/>
          </p:cNvSpPr>
          <p:nvPr>
            <p:ph type="subTitle" idx="6"/>
          </p:nvPr>
        </p:nvSpPr>
        <p:spPr>
          <a:xfrm>
            <a:off x="2930475" y="3714550"/>
            <a:ext cx="14940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Individualized Graduation Plans</a:t>
            </a:r>
            <a:endParaRPr dirty="0"/>
          </a:p>
        </p:txBody>
      </p:sp>
      <p:sp>
        <p:nvSpPr>
          <p:cNvPr id="624" name="Google Shape;624;p25"/>
          <p:cNvSpPr txBox="1">
            <a:spLocks noGrp="1"/>
          </p:cNvSpPr>
          <p:nvPr>
            <p:ph type="subTitle" idx="7"/>
          </p:nvPr>
        </p:nvSpPr>
        <p:spPr>
          <a:xfrm>
            <a:off x="4719525" y="3714550"/>
            <a:ext cx="14940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Post-Secondary Options &amp; Scholarship Info</a:t>
            </a:r>
          </a:p>
        </p:txBody>
      </p:sp>
      <p:sp>
        <p:nvSpPr>
          <p:cNvPr id="625" name="Google Shape;625;p25"/>
          <p:cNvSpPr txBox="1">
            <a:spLocks noGrp="1"/>
          </p:cNvSpPr>
          <p:nvPr>
            <p:ph type="subTitle" idx="8"/>
          </p:nvPr>
        </p:nvSpPr>
        <p:spPr>
          <a:xfrm>
            <a:off x="6508575" y="3682600"/>
            <a:ext cx="14940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Senior “To-Do” List</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27"/>
          <p:cNvSpPr/>
          <p:nvPr/>
        </p:nvSpPr>
        <p:spPr>
          <a:xfrm>
            <a:off x="1719775" y="1229817"/>
            <a:ext cx="5753100" cy="2567700"/>
          </a:xfrm>
          <a:prstGeom prst="roundRect">
            <a:avLst>
              <a:gd name="adj" fmla="val 13942"/>
            </a:avLst>
          </a:pr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27"/>
          <p:cNvSpPr txBox="1">
            <a:spLocks noGrp="1"/>
          </p:cNvSpPr>
          <p:nvPr>
            <p:ph type="subTitle" idx="1"/>
          </p:nvPr>
        </p:nvSpPr>
        <p:spPr>
          <a:xfrm>
            <a:off x="1933816" y="1494051"/>
            <a:ext cx="5314500" cy="200913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4000" dirty="0"/>
              <a:t>Diploma Types &amp; Graduation Requirements</a:t>
            </a:r>
            <a:endParaRPr sz="4000" dirty="0"/>
          </a:p>
        </p:txBody>
      </p:sp>
      <p:sp>
        <p:nvSpPr>
          <p:cNvPr id="713" name="Google Shape;713;p27"/>
          <p:cNvSpPr/>
          <p:nvPr/>
        </p:nvSpPr>
        <p:spPr>
          <a:xfrm rot="5400000">
            <a:off x="3231160" y="-439515"/>
            <a:ext cx="2719813" cy="5876268"/>
          </a:xfrm>
          <a:custGeom>
            <a:avLst/>
            <a:gdLst/>
            <a:ahLst/>
            <a:cxnLst/>
            <a:rect l="l" t="t" r="r" b="b"/>
            <a:pathLst>
              <a:path w="65863" h="92137" extrusionOk="0">
                <a:moveTo>
                  <a:pt x="32655" y="958"/>
                </a:moveTo>
                <a:cubicBezTo>
                  <a:pt x="32876" y="958"/>
                  <a:pt x="33088" y="1031"/>
                  <a:pt x="33295" y="1057"/>
                </a:cubicBezTo>
                <a:cubicBezTo>
                  <a:pt x="33541" y="1089"/>
                  <a:pt x="33787" y="1098"/>
                  <a:pt x="34032" y="1098"/>
                </a:cubicBezTo>
                <a:cubicBezTo>
                  <a:pt x="34416" y="1098"/>
                  <a:pt x="34798" y="1075"/>
                  <a:pt x="35181" y="1075"/>
                </a:cubicBezTo>
                <a:cubicBezTo>
                  <a:pt x="35282" y="1075"/>
                  <a:pt x="35382" y="1076"/>
                  <a:pt x="35483" y="1080"/>
                </a:cubicBezTo>
                <a:cubicBezTo>
                  <a:pt x="36600" y="1124"/>
                  <a:pt x="37718" y="1205"/>
                  <a:pt x="38846" y="1205"/>
                </a:cubicBezTo>
                <a:cubicBezTo>
                  <a:pt x="38948" y="1205"/>
                  <a:pt x="39051" y="1204"/>
                  <a:pt x="39154" y="1203"/>
                </a:cubicBezTo>
                <a:cubicBezTo>
                  <a:pt x="39316" y="1200"/>
                  <a:pt x="39478" y="1199"/>
                  <a:pt x="39640" y="1199"/>
                </a:cubicBezTo>
                <a:cubicBezTo>
                  <a:pt x="40163" y="1199"/>
                  <a:pt x="40690" y="1209"/>
                  <a:pt x="41214" y="1209"/>
                </a:cubicBezTo>
                <a:cubicBezTo>
                  <a:pt x="41389" y="1209"/>
                  <a:pt x="41563" y="1208"/>
                  <a:pt x="41737" y="1205"/>
                </a:cubicBezTo>
                <a:cubicBezTo>
                  <a:pt x="43184" y="1181"/>
                  <a:pt x="44631" y="1214"/>
                  <a:pt x="46082" y="1138"/>
                </a:cubicBezTo>
                <a:cubicBezTo>
                  <a:pt x="46292" y="1127"/>
                  <a:pt x="46515" y="1117"/>
                  <a:pt x="46745" y="1117"/>
                </a:cubicBezTo>
                <a:cubicBezTo>
                  <a:pt x="47157" y="1117"/>
                  <a:pt x="47590" y="1150"/>
                  <a:pt x="48013" y="1271"/>
                </a:cubicBezTo>
                <a:cubicBezTo>
                  <a:pt x="48120" y="1301"/>
                  <a:pt x="48239" y="1312"/>
                  <a:pt x="48364" y="1312"/>
                </a:cubicBezTo>
                <a:cubicBezTo>
                  <a:pt x="48626" y="1312"/>
                  <a:pt x="48920" y="1267"/>
                  <a:pt x="49209" y="1267"/>
                </a:cubicBezTo>
                <a:cubicBezTo>
                  <a:pt x="49338" y="1267"/>
                  <a:pt x="49467" y="1276"/>
                  <a:pt x="49591" y="1302"/>
                </a:cubicBezTo>
                <a:cubicBezTo>
                  <a:pt x="50530" y="1496"/>
                  <a:pt x="51515" y="1491"/>
                  <a:pt x="52473" y="1673"/>
                </a:cubicBezTo>
                <a:cubicBezTo>
                  <a:pt x="53312" y="1833"/>
                  <a:pt x="54174" y="2005"/>
                  <a:pt x="55071" y="2055"/>
                </a:cubicBezTo>
                <a:cubicBezTo>
                  <a:pt x="55996" y="2105"/>
                  <a:pt x="57003" y="2182"/>
                  <a:pt x="57756" y="2558"/>
                </a:cubicBezTo>
                <a:cubicBezTo>
                  <a:pt x="58384" y="2871"/>
                  <a:pt x="59141" y="3103"/>
                  <a:pt x="59576" y="3639"/>
                </a:cubicBezTo>
                <a:cubicBezTo>
                  <a:pt x="59971" y="4129"/>
                  <a:pt x="60415" y="4606"/>
                  <a:pt x="60854" y="5080"/>
                </a:cubicBezTo>
                <a:cubicBezTo>
                  <a:pt x="61245" y="5503"/>
                  <a:pt x="61151" y="6036"/>
                  <a:pt x="61508" y="6454"/>
                </a:cubicBezTo>
                <a:cubicBezTo>
                  <a:pt x="62068" y="7112"/>
                  <a:pt x="61698" y="7875"/>
                  <a:pt x="62034" y="8581"/>
                </a:cubicBezTo>
                <a:cubicBezTo>
                  <a:pt x="62249" y="9032"/>
                  <a:pt x="62370" y="9574"/>
                  <a:pt x="62414" y="10101"/>
                </a:cubicBezTo>
                <a:cubicBezTo>
                  <a:pt x="62453" y="10557"/>
                  <a:pt x="62056" y="11096"/>
                  <a:pt x="62658" y="11510"/>
                </a:cubicBezTo>
                <a:cubicBezTo>
                  <a:pt x="62117" y="11790"/>
                  <a:pt x="62966" y="12221"/>
                  <a:pt x="62447" y="12503"/>
                </a:cubicBezTo>
                <a:cubicBezTo>
                  <a:pt x="62680" y="12709"/>
                  <a:pt x="62670" y="13063"/>
                  <a:pt x="62640" y="13195"/>
                </a:cubicBezTo>
                <a:cubicBezTo>
                  <a:pt x="62518" y="13722"/>
                  <a:pt x="62847" y="14206"/>
                  <a:pt x="62772" y="14700"/>
                </a:cubicBezTo>
                <a:cubicBezTo>
                  <a:pt x="62725" y="15011"/>
                  <a:pt x="62536" y="15293"/>
                  <a:pt x="63002" y="15517"/>
                </a:cubicBezTo>
                <a:cubicBezTo>
                  <a:pt x="63039" y="15535"/>
                  <a:pt x="63042" y="15651"/>
                  <a:pt x="63001" y="15682"/>
                </a:cubicBezTo>
                <a:cubicBezTo>
                  <a:pt x="62350" y="16164"/>
                  <a:pt x="62915" y="16662"/>
                  <a:pt x="62973" y="17150"/>
                </a:cubicBezTo>
                <a:cubicBezTo>
                  <a:pt x="62993" y="17314"/>
                  <a:pt x="62866" y="17459"/>
                  <a:pt x="62916" y="17609"/>
                </a:cubicBezTo>
                <a:cubicBezTo>
                  <a:pt x="63066" y="18065"/>
                  <a:pt x="63249" y="18516"/>
                  <a:pt x="63059" y="18990"/>
                </a:cubicBezTo>
                <a:cubicBezTo>
                  <a:pt x="63053" y="19003"/>
                  <a:pt x="63049" y="19027"/>
                  <a:pt x="63060" y="19035"/>
                </a:cubicBezTo>
                <a:cubicBezTo>
                  <a:pt x="63657" y="19486"/>
                  <a:pt x="63122" y="19997"/>
                  <a:pt x="63210" y="20479"/>
                </a:cubicBezTo>
                <a:cubicBezTo>
                  <a:pt x="63304" y="20990"/>
                  <a:pt x="63261" y="21515"/>
                  <a:pt x="63354" y="22028"/>
                </a:cubicBezTo>
                <a:cubicBezTo>
                  <a:pt x="63476" y="22692"/>
                  <a:pt x="63329" y="23349"/>
                  <a:pt x="63335" y="24008"/>
                </a:cubicBezTo>
                <a:cubicBezTo>
                  <a:pt x="63336" y="24054"/>
                  <a:pt x="63309" y="24116"/>
                  <a:pt x="63341" y="24146"/>
                </a:cubicBezTo>
                <a:cubicBezTo>
                  <a:pt x="63453" y="24254"/>
                  <a:pt x="63661" y="24339"/>
                  <a:pt x="63690" y="24453"/>
                </a:cubicBezTo>
                <a:cubicBezTo>
                  <a:pt x="63706" y="24515"/>
                  <a:pt x="63665" y="24531"/>
                  <a:pt x="63606" y="24531"/>
                </a:cubicBezTo>
                <a:cubicBezTo>
                  <a:pt x="63543" y="24531"/>
                  <a:pt x="63458" y="24512"/>
                  <a:pt x="63403" y="24512"/>
                </a:cubicBezTo>
                <a:cubicBezTo>
                  <a:pt x="63355" y="24512"/>
                  <a:pt x="63329" y="24526"/>
                  <a:pt x="63358" y="24580"/>
                </a:cubicBezTo>
                <a:cubicBezTo>
                  <a:pt x="63503" y="24853"/>
                  <a:pt x="63283" y="25127"/>
                  <a:pt x="63451" y="25383"/>
                </a:cubicBezTo>
                <a:cubicBezTo>
                  <a:pt x="63486" y="25438"/>
                  <a:pt x="63592" y="25509"/>
                  <a:pt x="63572" y="25537"/>
                </a:cubicBezTo>
                <a:cubicBezTo>
                  <a:pt x="63042" y="26277"/>
                  <a:pt x="63784" y="27642"/>
                  <a:pt x="63906" y="28448"/>
                </a:cubicBezTo>
                <a:cubicBezTo>
                  <a:pt x="64142" y="29996"/>
                  <a:pt x="63916" y="31704"/>
                  <a:pt x="63889" y="33267"/>
                </a:cubicBezTo>
                <a:lnTo>
                  <a:pt x="63800" y="38581"/>
                </a:lnTo>
                <a:cubicBezTo>
                  <a:pt x="63721" y="43326"/>
                  <a:pt x="63859" y="48070"/>
                  <a:pt x="64043" y="52811"/>
                </a:cubicBezTo>
                <a:cubicBezTo>
                  <a:pt x="64124" y="54881"/>
                  <a:pt x="64556" y="57249"/>
                  <a:pt x="64144" y="59284"/>
                </a:cubicBezTo>
                <a:cubicBezTo>
                  <a:pt x="63810" y="60940"/>
                  <a:pt x="63747" y="62392"/>
                  <a:pt x="64016" y="64094"/>
                </a:cubicBezTo>
                <a:cubicBezTo>
                  <a:pt x="64119" y="64740"/>
                  <a:pt x="64056" y="65376"/>
                  <a:pt x="64042" y="66017"/>
                </a:cubicBezTo>
                <a:cubicBezTo>
                  <a:pt x="64017" y="67125"/>
                  <a:pt x="63949" y="68232"/>
                  <a:pt x="64071" y="69340"/>
                </a:cubicBezTo>
                <a:cubicBezTo>
                  <a:pt x="64111" y="69698"/>
                  <a:pt x="64043" y="70083"/>
                  <a:pt x="64138" y="70430"/>
                </a:cubicBezTo>
                <a:cubicBezTo>
                  <a:pt x="64251" y="70844"/>
                  <a:pt x="64082" y="71272"/>
                  <a:pt x="64315" y="71666"/>
                </a:cubicBezTo>
                <a:cubicBezTo>
                  <a:pt x="64381" y="71777"/>
                  <a:pt x="64323" y="71840"/>
                  <a:pt x="64255" y="71918"/>
                </a:cubicBezTo>
                <a:cubicBezTo>
                  <a:pt x="64163" y="72028"/>
                  <a:pt x="63961" y="72144"/>
                  <a:pt x="64347" y="72192"/>
                </a:cubicBezTo>
                <a:cubicBezTo>
                  <a:pt x="64498" y="72210"/>
                  <a:pt x="64491" y="72385"/>
                  <a:pt x="64392" y="72420"/>
                </a:cubicBezTo>
                <a:cubicBezTo>
                  <a:pt x="63835" y="72622"/>
                  <a:pt x="64430" y="72904"/>
                  <a:pt x="64273" y="73126"/>
                </a:cubicBezTo>
                <a:cubicBezTo>
                  <a:pt x="64711" y="73201"/>
                  <a:pt x="64495" y="73539"/>
                  <a:pt x="64469" y="73605"/>
                </a:cubicBezTo>
                <a:cubicBezTo>
                  <a:pt x="64220" y="74268"/>
                  <a:pt x="64502" y="74929"/>
                  <a:pt x="64414" y="75582"/>
                </a:cubicBezTo>
                <a:cubicBezTo>
                  <a:pt x="64316" y="76315"/>
                  <a:pt x="64414" y="77044"/>
                  <a:pt x="64408" y="77773"/>
                </a:cubicBezTo>
                <a:cubicBezTo>
                  <a:pt x="64403" y="78602"/>
                  <a:pt x="64133" y="79435"/>
                  <a:pt x="64202" y="80257"/>
                </a:cubicBezTo>
                <a:cubicBezTo>
                  <a:pt x="64246" y="80787"/>
                  <a:pt x="63725" y="81316"/>
                  <a:pt x="64211" y="81834"/>
                </a:cubicBezTo>
                <a:cubicBezTo>
                  <a:pt x="63755" y="82253"/>
                  <a:pt x="64183" y="82741"/>
                  <a:pt x="63993" y="83199"/>
                </a:cubicBezTo>
                <a:cubicBezTo>
                  <a:pt x="63757" y="83765"/>
                  <a:pt x="63810" y="84375"/>
                  <a:pt x="63626" y="84961"/>
                </a:cubicBezTo>
                <a:cubicBezTo>
                  <a:pt x="63419" y="85621"/>
                  <a:pt x="63028" y="86225"/>
                  <a:pt x="62746" y="86857"/>
                </a:cubicBezTo>
                <a:cubicBezTo>
                  <a:pt x="62492" y="87421"/>
                  <a:pt x="61939" y="87757"/>
                  <a:pt x="61445" y="88140"/>
                </a:cubicBezTo>
                <a:cubicBezTo>
                  <a:pt x="61118" y="88395"/>
                  <a:pt x="60645" y="88593"/>
                  <a:pt x="60297" y="88825"/>
                </a:cubicBezTo>
                <a:cubicBezTo>
                  <a:pt x="59842" y="89129"/>
                  <a:pt x="59284" y="89243"/>
                  <a:pt x="58799" y="89468"/>
                </a:cubicBezTo>
                <a:cubicBezTo>
                  <a:pt x="58255" y="89719"/>
                  <a:pt x="57595" y="89907"/>
                  <a:pt x="56948" y="89907"/>
                </a:cubicBezTo>
                <a:cubicBezTo>
                  <a:pt x="56916" y="89907"/>
                  <a:pt x="56885" y="89907"/>
                  <a:pt x="56854" y="89906"/>
                </a:cubicBezTo>
                <a:cubicBezTo>
                  <a:pt x="56819" y="89905"/>
                  <a:pt x="56786" y="89905"/>
                  <a:pt x="56752" y="89905"/>
                </a:cubicBezTo>
                <a:cubicBezTo>
                  <a:pt x="56068" y="89905"/>
                  <a:pt x="55484" y="90111"/>
                  <a:pt x="54873" y="90232"/>
                </a:cubicBezTo>
                <a:cubicBezTo>
                  <a:pt x="54158" y="90375"/>
                  <a:pt x="53430" y="90423"/>
                  <a:pt x="52756" y="90530"/>
                </a:cubicBezTo>
                <a:cubicBezTo>
                  <a:pt x="52676" y="90515"/>
                  <a:pt x="52599" y="90509"/>
                  <a:pt x="52523" y="90509"/>
                </a:cubicBezTo>
                <a:cubicBezTo>
                  <a:pt x="52130" y="90509"/>
                  <a:pt x="51787" y="90679"/>
                  <a:pt x="51408" y="90679"/>
                </a:cubicBezTo>
                <a:cubicBezTo>
                  <a:pt x="51349" y="90679"/>
                  <a:pt x="51289" y="90675"/>
                  <a:pt x="51227" y="90666"/>
                </a:cubicBezTo>
                <a:cubicBezTo>
                  <a:pt x="51189" y="90660"/>
                  <a:pt x="51150" y="90657"/>
                  <a:pt x="51112" y="90657"/>
                </a:cubicBezTo>
                <a:cubicBezTo>
                  <a:pt x="50862" y="90657"/>
                  <a:pt x="50604" y="90767"/>
                  <a:pt x="50346" y="90767"/>
                </a:cubicBezTo>
                <a:cubicBezTo>
                  <a:pt x="50213" y="90767"/>
                  <a:pt x="50080" y="90738"/>
                  <a:pt x="49949" y="90650"/>
                </a:cubicBezTo>
                <a:cubicBezTo>
                  <a:pt x="49941" y="90645"/>
                  <a:pt x="49928" y="90643"/>
                  <a:pt x="49912" y="90643"/>
                </a:cubicBezTo>
                <a:cubicBezTo>
                  <a:pt x="49871" y="90643"/>
                  <a:pt x="49809" y="90657"/>
                  <a:pt x="49768" y="90671"/>
                </a:cubicBezTo>
                <a:cubicBezTo>
                  <a:pt x="49115" y="90882"/>
                  <a:pt x="48411" y="90854"/>
                  <a:pt x="47721" y="90904"/>
                </a:cubicBezTo>
                <a:cubicBezTo>
                  <a:pt x="46789" y="90971"/>
                  <a:pt x="45858" y="91038"/>
                  <a:pt x="44922" y="91038"/>
                </a:cubicBezTo>
                <a:cubicBezTo>
                  <a:pt x="44859" y="91038"/>
                  <a:pt x="44797" y="91038"/>
                  <a:pt x="44734" y="91037"/>
                </a:cubicBezTo>
                <a:cubicBezTo>
                  <a:pt x="43996" y="91028"/>
                  <a:pt x="43259" y="91010"/>
                  <a:pt x="42522" y="90981"/>
                </a:cubicBezTo>
                <a:cubicBezTo>
                  <a:pt x="42502" y="90980"/>
                  <a:pt x="42482" y="90980"/>
                  <a:pt x="42462" y="90980"/>
                </a:cubicBezTo>
                <a:cubicBezTo>
                  <a:pt x="42163" y="90980"/>
                  <a:pt x="41892" y="91070"/>
                  <a:pt x="41579" y="91070"/>
                </a:cubicBezTo>
                <a:cubicBezTo>
                  <a:pt x="41558" y="91070"/>
                  <a:pt x="41537" y="91070"/>
                  <a:pt x="41516" y="91069"/>
                </a:cubicBezTo>
                <a:cubicBezTo>
                  <a:pt x="40903" y="91043"/>
                  <a:pt x="40291" y="91021"/>
                  <a:pt x="39677" y="90982"/>
                </a:cubicBezTo>
                <a:cubicBezTo>
                  <a:pt x="39367" y="90964"/>
                  <a:pt x="39057" y="90955"/>
                  <a:pt x="38746" y="90955"/>
                </a:cubicBezTo>
                <a:cubicBezTo>
                  <a:pt x="38391" y="90955"/>
                  <a:pt x="38036" y="90967"/>
                  <a:pt x="37681" y="90991"/>
                </a:cubicBezTo>
                <a:cubicBezTo>
                  <a:pt x="37594" y="90996"/>
                  <a:pt x="37508" y="90998"/>
                  <a:pt x="37421" y="90998"/>
                </a:cubicBezTo>
                <a:cubicBezTo>
                  <a:pt x="36901" y="90998"/>
                  <a:pt x="36384" y="90916"/>
                  <a:pt x="35854" y="90916"/>
                </a:cubicBezTo>
                <a:cubicBezTo>
                  <a:pt x="35845" y="90916"/>
                  <a:pt x="35835" y="90916"/>
                  <a:pt x="35825" y="90916"/>
                </a:cubicBezTo>
                <a:cubicBezTo>
                  <a:pt x="35368" y="90919"/>
                  <a:pt x="34912" y="91001"/>
                  <a:pt x="34458" y="91001"/>
                </a:cubicBezTo>
                <a:cubicBezTo>
                  <a:pt x="34294" y="91001"/>
                  <a:pt x="34131" y="90990"/>
                  <a:pt x="33968" y="90961"/>
                </a:cubicBezTo>
                <a:cubicBezTo>
                  <a:pt x="33866" y="90943"/>
                  <a:pt x="33764" y="90936"/>
                  <a:pt x="33663" y="90936"/>
                </a:cubicBezTo>
                <a:cubicBezTo>
                  <a:pt x="33307" y="90936"/>
                  <a:pt x="32958" y="91024"/>
                  <a:pt x="32623" y="91024"/>
                </a:cubicBezTo>
                <a:cubicBezTo>
                  <a:pt x="32548" y="91024"/>
                  <a:pt x="32473" y="91020"/>
                  <a:pt x="32399" y="91009"/>
                </a:cubicBezTo>
                <a:cubicBezTo>
                  <a:pt x="31991" y="90948"/>
                  <a:pt x="31579" y="90937"/>
                  <a:pt x="31167" y="90937"/>
                </a:cubicBezTo>
                <a:cubicBezTo>
                  <a:pt x="30952" y="90937"/>
                  <a:pt x="30738" y="90940"/>
                  <a:pt x="30523" y="90940"/>
                </a:cubicBezTo>
                <a:cubicBezTo>
                  <a:pt x="30019" y="90940"/>
                  <a:pt x="29515" y="90925"/>
                  <a:pt x="29013" y="90821"/>
                </a:cubicBezTo>
                <a:cubicBezTo>
                  <a:pt x="28881" y="90794"/>
                  <a:pt x="28738" y="90784"/>
                  <a:pt x="28588" y="90784"/>
                </a:cubicBezTo>
                <a:cubicBezTo>
                  <a:pt x="28232" y="90784"/>
                  <a:pt x="27837" y="90838"/>
                  <a:pt x="27466" y="90838"/>
                </a:cubicBezTo>
                <a:cubicBezTo>
                  <a:pt x="27428" y="90838"/>
                  <a:pt x="27391" y="90838"/>
                  <a:pt x="27355" y="90837"/>
                </a:cubicBezTo>
                <a:cubicBezTo>
                  <a:pt x="27297" y="90835"/>
                  <a:pt x="27239" y="90834"/>
                  <a:pt x="27181" y="90834"/>
                </a:cubicBezTo>
                <a:cubicBezTo>
                  <a:pt x="26649" y="90834"/>
                  <a:pt x="26109" y="90902"/>
                  <a:pt x="25590" y="90902"/>
                </a:cubicBezTo>
                <a:cubicBezTo>
                  <a:pt x="25392" y="90902"/>
                  <a:pt x="25197" y="90892"/>
                  <a:pt x="25006" y="90865"/>
                </a:cubicBezTo>
                <a:cubicBezTo>
                  <a:pt x="24719" y="90824"/>
                  <a:pt x="24435" y="90809"/>
                  <a:pt x="24154" y="90809"/>
                </a:cubicBezTo>
                <a:cubicBezTo>
                  <a:pt x="23500" y="90809"/>
                  <a:pt x="22860" y="90887"/>
                  <a:pt x="22213" y="90887"/>
                </a:cubicBezTo>
                <a:cubicBezTo>
                  <a:pt x="22142" y="90887"/>
                  <a:pt x="22071" y="90886"/>
                  <a:pt x="21999" y="90884"/>
                </a:cubicBezTo>
                <a:cubicBezTo>
                  <a:pt x="21765" y="90878"/>
                  <a:pt x="21529" y="90835"/>
                  <a:pt x="21302" y="90789"/>
                </a:cubicBezTo>
                <a:cubicBezTo>
                  <a:pt x="21026" y="90731"/>
                  <a:pt x="20759" y="90681"/>
                  <a:pt x="20480" y="90681"/>
                </a:cubicBezTo>
                <a:cubicBezTo>
                  <a:pt x="20318" y="90681"/>
                  <a:pt x="20152" y="90698"/>
                  <a:pt x="19977" y="90740"/>
                </a:cubicBezTo>
                <a:cubicBezTo>
                  <a:pt x="19864" y="90768"/>
                  <a:pt x="19749" y="90779"/>
                  <a:pt x="19632" y="90779"/>
                </a:cubicBezTo>
                <a:cubicBezTo>
                  <a:pt x="19276" y="90779"/>
                  <a:pt x="18907" y="90677"/>
                  <a:pt x="18547" y="90657"/>
                </a:cubicBezTo>
                <a:cubicBezTo>
                  <a:pt x="17422" y="90596"/>
                  <a:pt x="16304" y="90463"/>
                  <a:pt x="15172" y="90412"/>
                </a:cubicBezTo>
                <a:cubicBezTo>
                  <a:pt x="14790" y="90395"/>
                  <a:pt x="14392" y="90307"/>
                  <a:pt x="14009" y="90252"/>
                </a:cubicBezTo>
                <a:cubicBezTo>
                  <a:pt x="13672" y="90202"/>
                  <a:pt x="13367" y="90187"/>
                  <a:pt x="13031" y="90176"/>
                </a:cubicBezTo>
                <a:cubicBezTo>
                  <a:pt x="13025" y="90176"/>
                  <a:pt x="13020" y="90176"/>
                  <a:pt x="13014" y="90176"/>
                </a:cubicBezTo>
                <a:cubicBezTo>
                  <a:pt x="12929" y="90176"/>
                  <a:pt x="12823" y="90194"/>
                  <a:pt x="12716" y="90194"/>
                </a:cubicBezTo>
                <a:cubicBezTo>
                  <a:pt x="12568" y="90194"/>
                  <a:pt x="12417" y="90160"/>
                  <a:pt x="12314" y="89998"/>
                </a:cubicBezTo>
                <a:cubicBezTo>
                  <a:pt x="12288" y="89956"/>
                  <a:pt x="12256" y="89940"/>
                  <a:pt x="12219" y="89940"/>
                </a:cubicBezTo>
                <a:cubicBezTo>
                  <a:pt x="12102" y="89940"/>
                  <a:pt x="11939" y="90105"/>
                  <a:pt x="11773" y="90105"/>
                </a:cubicBezTo>
                <a:cubicBezTo>
                  <a:pt x="11760" y="90105"/>
                  <a:pt x="11747" y="90104"/>
                  <a:pt x="11734" y="90102"/>
                </a:cubicBezTo>
                <a:cubicBezTo>
                  <a:pt x="11411" y="90047"/>
                  <a:pt x="11121" y="89937"/>
                  <a:pt x="10767" y="89935"/>
                </a:cubicBezTo>
                <a:cubicBezTo>
                  <a:pt x="9650" y="89929"/>
                  <a:pt x="8561" y="89702"/>
                  <a:pt x="7497" y="89524"/>
                </a:cubicBezTo>
                <a:cubicBezTo>
                  <a:pt x="6870" y="89419"/>
                  <a:pt x="6037" y="89333"/>
                  <a:pt x="5549" y="88860"/>
                </a:cubicBezTo>
                <a:cubicBezTo>
                  <a:pt x="5427" y="88741"/>
                  <a:pt x="5113" y="88733"/>
                  <a:pt x="4920" y="88640"/>
                </a:cubicBezTo>
                <a:cubicBezTo>
                  <a:pt x="3903" y="88148"/>
                  <a:pt x="3249" y="87423"/>
                  <a:pt x="2609" y="86705"/>
                </a:cubicBezTo>
                <a:cubicBezTo>
                  <a:pt x="1949" y="85966"/>
                  <a:pt x="1834" y="85088"/>
                  <a:pt x="1801" y="84254"/>
                </a:cubicBezTo>
                <a:cubicBezTo>
                  <a:pt x="1777" y="83655"/>
                  <a:pt x="1819" y="83027"/>
                  <a:pt x="1833" y="82421"/>
                </a:cubicBezTo>
                <a:cubicBezTo>
                  <a:pt x="1847" y="81905"/>
                  <a:pt x="1865" y="81379"/>
                  <a:pt x="1860" y="80859"/>
                </a:cubicBezTo>
                <a:cubicBezTo>
                  <a:pt x="1859" y="80638"/>
                  <a:pt x="1924" y="80426"/>
                  <a:pt x="1931" y="80207"/>
                </a:cubicBezTo>
                <a:cubicBezTo>
                  <a:pt x="1981" y="78749"/>
                  <a:pt x="1872" y="77282"/>
                  <a:pt x="2027" y="75836"/>
                </a:cubicBezTo>
                <a:cubicBezTo>
                  <a:pt x="2140" y="74784"/>
                  <a:pt x="2051" y="73736"/>
                  <a:pt x="2059" y="72695"/>
                </a:cubicBezTo>
                <a:cubicBezTo>
                  <a:pt x="2065" y="71754"/>
                  <a:pt x="2146" y="70790"/>
                  <a:pt x="1915" y="69831"/>
                </a:cubicBezTo>
                <a:cubicBezTo>
                  <a:pt x="1755" y="69166"/>
                  <a:pt x="1988" y="68455"/>
                  <a:pt x="1979" y="67764"/>
                </a:cubicBezTo>
                <a:cubicBezTo>
                  <a:pt x="1972" y="67294"/>
                  <a:pt x="1862" y="66825"/>
                  <a:pt x="1878" y="66348"/>
                </a:cubicBezTo>
                <a:cubicBezTo>
                  <a:pt x="1917" y="65189"/>
                  <a:pt x="2004" y="64028"/>
                  <a:pt x="1988" y="62872"/>
                </a:cubicBezTo>
                <a:cubicBezTo>
                  <a:pt x="1977" y="62051"/>
                  <a:pt x="2147" y="61240"/>
                  <a:pt x="2090" y="60416"/>
                </a:cubicBezTo>
                <a:cubicBezTo>
                  <a:pt x="2057" y="59949"/>
                  <a:pt x="2182" y="59458"/>
                  <a:pt x="2206" y="58979"/>
                </a:cubicBezTo>
                <a:cubicBezTo>
                  <a:pt x="2248" y="58086"/>
                  <a:pt x="2362" y="57195"/>
                  <a:pt x="2328" y="56295"/>
                </a:cubicBezTo>
                <a:cubicBezTo>
                  <a:pt x="2295" y="55389"/>
                  <a:pt x="2489" y="54480"/>
                  <a:pt x="2541" y="53571"/>
                </a:cubicBezTo>
                <a:cubicBezTo>
                  <a:pt x="2561" y="53231"/>
                  <a:pt x="2567" y="52876"/>
                  <a:pt x="2506" y="52546"/>
                </a:cubicBezTo>
                <a:cubicBezTo>
                  <a:pt x="2382" y="51873"/>
                  <a:pt x="2701" y="51214"/>
                  <a:pt x="2583" y="50569"/>
                </a:cubicBezTo>
                <a:cubicBezTo>
                  <a:pt x="2488" y="50056"/>
                  <a:pt x="2688" y="49554"/>
                  <a:pt x="2534" y="49061"/>
                </a:cubicBezTo>
                <a:cubicBezTo>
                  <a:pt x="2388" y="48592"/>
                  <a:pt x="2559" y="48134"/>
                  <a:pt x="2610" y="47682"/>
                </a:cubicBezTo>
                <a:cubicBezTo>
                  <a:pt x="2675" y="47121"/>
                  <a:pt x="2472" y="46573"/>
                  <a:pt x="2606" y="46017"/>
                </a:cubicBezTo>
                <a:cubicBezTo>
                  <a:pt x="2712" y="45584"/>
                  <a:pt x="2480" y="45129"/>
                  <a:pt x="2732" y="44700"/>
                </a:cubicBezTo>
                <a:cubicBezTo>
                  <a:pt x="2748" y="44673"/>
                  <a:pt x="2774" y="44643"/>
                  <a:pt x="2771" y="44616"/>
                </a:cubicBezTo>
                <a:cubicBezTo>
                  <a:pt x="2664" y="43393"/>
                  <a:pt x="2817" y="42163"/>
                  <a:pt x="2546" y="40942"/>
                </a:cubicBezTo>
                <a:cubicBezTo>
                  <a:pt x="2462" y="40564"/>
                  <a:pt x="2605" y="40163"/>
                  <a:pt x="2632" y="39771"/>
                </a:cubicBezTo>
                <a:cubicBezTo>
                  <a:pt x="2694" y="38867"/>
                  <a:pt x="2551" y="37969"/>
                  <a:pt x="2479" y="37068"/>
                </a:cubicBezTo>
                <a:cubicBezTo>
                  <a:pt x="2449" y="36694"/>
                  <a:pt x="2521" y="36289"/>
                  <a:pt x="2518" y="35905"/>
                </a:cubicBezTo>
                <a:cubicBezTo>
                  <a:pt x="2466" y="28064"/>
                  <a:pt x="2604" y="20188"/>
                  <a:pt x="2656" y="12334"/>
                </a:cubicBezTo>
                <a:cubicBezTo>
                  <a:pt x="2676" y="9586"/>
                  <a:pt x="3158" y="5621"/>
                  <a:pt x="5571" y="3826"/>
                </a:cubicBezTo>
                <a:cubicBezTo>
                  <a:pt x="6101" y="3430"/>
                  <a:pt x="6765" y="3094"/>
                  <a:pt x="7384" y="2911"/>
                </a:cubicBezTo>
                <a:cubicBezTo>
                  <a:pt x="8050" y="2715"/>
                  <a:pt x="8728" y="2386"/>
                  <a:pt x="9519" y="2386"/>
                </a:cubicBezTo>
                <a:cubicBezTo>
                  <a:pt x="9592" y="2386"/>
                  <a:pt x="9666" y="2389"/>
                  <a:pt x="9741" y="2395"/>
                </a:cubicBezTo>
                <a:cubicBezTo>
                  <a:pt x="9765" y="2396"/>
                  <a:pt x="9789" y="2397"/>
                  <a:pt x="9813" y="2397"/>
                </a:cubicBezTo>
                <a:cubicBezTo>
                  <a:pt x="10124" y="2397"/>
                  <a:pt x="10424" y="2246"/>
                  <a:pt x="10657" y="2166"/>
                </a:cubicBezTo>
                <a:cubicBezTo>
                  <a:pt x="11008" y="2047"/>
                  <a:pt x="11370" y="2027"/>
                  <a:pt x="11734" y="2027"/>
                </a:cubicBezTo>
                <a:cubicBezTo>
                  <a:pt x="11909" y="2027"/>
                  <a:pt x="12085" y="2032"/>
                  <a:pt x="12261" y="2032"/>
                </a:cubicBezTo>
                <a:cubicBezTo>
                  <a:pt x="12608" y="2032"/>
                  <a:pt x="12954" y="2014"/>
                  <a:pt x="13293" y="1910"/>
                </a:cubicBezTo>
                <a:cubicBezTo>
                  <a:pt x="13696" y="1786"/>
                  <a:pt x="14313" y="1828"/>
                  <a:pt x="14832" y="1797"/>
                </a:cubicBezTo>
                <a:cubicBezTo>
                  <a:pt x="14862" y="1796"/>
                  <a:pt x="14892" y="1795"/>
                  <a:pt x="14924" y="1795"/>
                </a:cubicBezTo>
                <a:cubicBezTo>
                  <a:pt x="14981" y="1795"/>
                  <a:pt x="15041" y="1797"/>
                  <a:pt x="15100" y="1797"/>
                </a:cubicBezTo>
                <a:cubicBezTo>
                  <a:pt x="15293" y="1797"/>
                  <a:pt x="15480" y="1776"/>
                  <a:pt x="15581" y="1596"/>
                </a:cubicBezTo>
                <a:cubicBezTo>
                  <a:pt x="15591" y="1577"/>
                  <a:pt x="15679" y="1560"/>
                  <a:pt x="15726" y="1560"/>
                </a:cubicBezTo>
                <a:cubicBezTo>
                  <a:pt x="15740" y="1560"/>
                  <a:pt x="15750" y="1562"/>
                  <a:pt x="15754" y="1565"/>
                </a:cubicBezTo>
                <a:cubicBezTo>
                  <a:pt x="15887" y="1692"/>
                  <a:pt x="16012" y="1736"/>
                  <a:pt x="16133" y="1736"/>
                </a:cubicBezTo>
                <a:cubicBezTo>
                  <a:pt x="16405" y="1736"/>
                  <a:pt x="16655" y="1511"/>
                  <a:pt x="16923" y="1498"/>
                </a:cubicBezTo>
                <a:cubicBezTo>
                  <a:pt x="17874" y="1453"/>
                  <a:pt x="18824" y="1476"/>
                  <a:pt x="19768" y="1463"/>
                </a:cubicBezTo>
                <a:cubicBezTo>
                  <a:pt x="19802" y="1462"/>
                  <a:pt x="19836" y="1462"/>
                  <a:pt x="19870" y="1462"/>
                </a:cubicBezTo>
                <a:cubicBezTo>
                  <a:pt x="20121" y="1462"/>
                  <a:pt x="20383" y="1474"/>
                  <a:pt x="20648" y="1474"/>
                </a:cubicBezTo>
                <a:cubicBezTo>
                  <a:pt x="21042" y="1474"/>
                  <a:pt x="21441" y="1447"/>
                  <a:pt x="21817" y="1313"/>
                </a:cubicBezTo>
                <a:cubicBezTo>
                  <a:pt x="21835" y="1306"/>
                  <a:pt x="21855" y="1303"/>
                  <a:pt x="21877" y="1303"/>
                </a:cubicBezTo>
                <a:cubicBezTo>
                  <a:pt x="22016" y="1303"/>
                  <a:pt x="22226" y="1415"/>
                  <a:pt x="22382" y="1415"/>
                </a:cubicBezTo>
                <a:cubicBezTo>
                  <a:pt x="22398" y="1415"/>
                  <a:pt x="22414" y="1414"/>
                  <a:pt x="22429" y="1411"/>
                </a:cubicBezTo>
                <a:cubicBezTo>
                  <a:pt x="23140" y="1280"/>
                  <a:pt x="23889" y="1325"/>
                  <a:pt x="24571" y="1217"/>
                </a:cubicBezTo>
                <a:cubicBezTo>
                  <a:pt x="25193" y="1120"/>
                  <a:pt x="25793" y="1057"/>
                  <a:pt x="26410" y="1057"/>
                </a:cubicBezTo>
                <a:cubicBezTo>
                  <a:pt x="26500" y="1057"/>
                  <a:pt x="26591" y="1058"/>
                  <a:pt x="26682" y="1061"/>
                </a:cubicBezTo>
                <a:cubicBezTo>
                  <a:pt x="27372" y="1081"/>
                  <a:pt x="28087" y="1173"/>
                  <a:pt x="28771" y="1173"/>
                </a:cubicBezTo>
                <a:cubicBezTo>
                  <a:pt x="29060" y="1173"/>
                  <a:pt x="29344" y="1157"/>
                  <a:pt x="29619" y="1111"/>
                </a:cubicBezTo>
                <a:cubicBezTo>
                  <a:pt x="29942" y="1057"/>
                  <a:pt x="30264" y="1044"/>
                  <a:pt x="30584" y="1044"/>
                </a:cubicBezTo>
                <a:cubicBezTo>
                  <a:pt x="30882" y="1044"/>
                  <a:pt x="31179" y="1055"/>
                  <a:pt x="31473" y="1055"/>
                </a:cubicBezTo>
                <a:cubicBezTo>
                  <a:pt x="31813" y="1055"/>
                  <a:pt x="32150" y="1040"/>
                  <a:pt x="32485" y="974"/>
                </a:cubicBezTo>
                <a:cubicBezTo>
                  <a:pt x="32542" y="963"/>
                  <a:pt x="32599" y="958"/>
                  <a:pt x="32655" y="958"/>
                </a:cubicBezTo>
                <a:close/>
                <a:moveTo>
                  <a:pt x="26311" y="0"/>
                </a:moveTo>
                <a:cubicBezTo>
                  <a:pt x="26126" y="0"/>
                  <a:pt x="25941" y="2"/>
                  <a:pt x="25756" y="5"/>
                </a:cubicBezTo>
                <a:cubicBezTo>
                  <a:pt x="25144" y="16"/>
                  <a:pt x="24554" y="79"/>
                  <a:pt x="23971" y="145"/>
                </a:cubicBezTo>
                <a:cubicBezTo>
                  <a:pt x="23151" y="236"/>
                  <a:pt x="22321" y="341"/>
                  <a:pt x="21503" y="341"/>
                </a:cubicBezTo>
                <a:cubicBezTo>
                  <a:pt x="21365" y="341"/>
                  <a:pt x="21229" y="338"/>
                  <a:pt x="21092" y="332"/>
                </a:cubicBezTo>
                <a:cubicBezTo>
                  <a:pt x="20741" y="315"/>
                  <a:pt x="20390" y="308"/>
                  <a:pt x="20040" y="308"/>
                </a:cubicBezTo>
                <a:cubicBezTo>
                  <a:pt x="18964" y="308"/>
                  <a:pt x="17895" y="374"/>
                  <a:pt x="16834" y="433"/>
                </a:cubicBezTo>
                <a:cubicBezTo>
                  <a:pt x="15614" y="500"/>
                  <a:pt x="14375" y="613"/>
                  <a:pt x="13160" y="802"/>
                </a:cubicBezTo>
                <a:cubicBezTo>
                  <a:pt x="11934" y="991"/>
                  <a:pt x="10679" y="1083"/>
                  <a:pt x="9437" y="1217"/>
                </a:cubicBezTo>
                <a:cubicBezTo>
                  <a:pt x="8824" y="1283"/>
                  <a:pt x="8308" y="1548"/>
                  <a:pt x="7750" y="1708"/>
                </a:cubicBezTo>
                <a:cubicBezTo>
                  <a:pt x="6983" y="1930"/>
                  <a:pt x="6194" y="2183"/>
                  <a:pt x="5519" y="2581"/>
                </a:cubicBezTo>
                <a:cubicBezTo>
                  <a:pt x="5062" y="2846"/>
                  <a:pt x="4649" y="3179"/>
                  <a:pt x="4292" y="3567"/>
                </a:cubicBezTo>
                <a:cubicBezTo>
                  <a:pt x="3846" y="4046"/>
                  <a:pt x="3310" y="4447"/>
                  <a:pt x="3035" y="5032"/>
                </a:cubicBezTo>
                <a:cubicBezTo>
                  <a:pt x="2752" y="5633"/>
                  <a:pt x="2403" y="6224"/>
                  <a:pt x="2137" y="6835"/>
                </a:cubicBezTo>
                <a:cubicBezTo>
                  <a:pt x="1927" y="7319"/>
                  <a:pt x="1529" y="7779"/>
                  <a:pt x="1458" y="8267"/>
                </a:cubicBezTo>
                <a:cubicBezTo>
                  <a:pt x="1146" y="10424"/>
                  <a:pt x="583" y="12307"/>
                  <a:pt x="807" y="14545"/>
                </a:cubicBezTo>
                <a:cubicBezTo>
                  <a:pt x="904" y="15511"/>
                  <a:pt x="1094" y="16467"/>
                  <a:pt x="1157" y="17435"/>
                </a:cubicBezTo>
                <a:cubicBezTo>
                  <a:pt x="1227" y="18547"/>
                  <a:pt x="1130" y="19660"/>
                  <a:pt x="1053" y="20772"/>
                </a:cubicBezTo>
                <a:cubicBezTo>
                  <a:pt x="835" y="23978"/>
                  <a:pt x="750" y="27269"/>
                  <a:pt x="870" y="30465"/>
                </a:cubicBezTo>
                <a:cubicBezTo>
                  <a:pt x="879" y="30699"/>
                  <a:pt x="888" y="30935"/>
                  <a:pt x="896" y="31169"/>
                </a:cubicBezTo>
                <a:cubicBezTo>
                  <a:pt x="1037" y="34971"/>
                  <a:pt x="1157" y="38774"/>
                  <a:pt x="1220" y="42579"/>
                </a:cubicBezTo>
                <a:cubicBezTo>
                  <a:pt x="1287" y="46793"/>
                  <a:pt x="1286" y="51007"/>
                  <a:pt x="1165" y="55219"/>
                </a:cubicBezTo>
                <a:cubicBezTo>
                  <a:pt x="1107" y="57370"/>
                  <a:pt x="1011" y="59519"/>
                  <a:pt x="883" y="61666"/>
                </a:cubicBezTo>
                <a:cubicBezTo>
                  <a:pt x="784" y="63295"/>
                  <a:pt x="0" y="66050"/>
                  <a:pt x="640" y="67564"/>
                </a:cubicBezTo>
                <a:cubicBezTo>
                  <a:pt x="652" y="67593"/>
                  <a:pt x="650" y="67627"/>
                  <a:pt x="633" y="67655"/>
                </a:cubicBezTo>
                <a:cubicBezTo>
                  <a:pt x="232" y="68291"/>
                  <a:pt x="729" y="68952"/>
                  <a:pt x="508" y="69620"/>
                </a:cubicBezTo>
                <a:cubicBezTo>
                  <a:pt x="380" y="70006"/>
                  <a:pt x="873" y="70464"/>
                  <a:pt x="537" y="70941"/>
                </a:cubicBezTo>
                <a:cubicBezTo>
                  <a:pt x="440" y="71078"/>
                  <a:pt x="399" y="71363"/>
                  <a:pt x="639" y="71579"/>
                </a:cubicBezTo>
                <a:cubicBezTo>
                  <a:pt x="816" y="71739"/>
                  <a:pt x="866" y="72036"/>
                  <a:pt x="735" y="72180"/>
                </a:cubicBezTo>
                <a:cubicBezTo>
                  <a:pt x="409" y="72539"/>
                  <a:pt x="782" y="72883"/>
                  <a:pt x="682" y="73241"/>
                </a:cubicBezTo>
                <a:cubicBezTo>
                  <a:pt x="629" y="73429"/>
                  <a:pt x="607" y="73708"/>
                  <a:pt x="715" y="73920"/>
                </a:cubicBezTo>
                <a:cubicBezTo>
                  <a:pt x="948" y="74376"/>
                  <a:pt x="741" y="74838"/>
                  <a:pt x="739" y="75287"/>
                </a:cubicBezTo>
                <a:cubicBezTo>
                  <a:pt x="737" y="75621"/>
                  <a:pt x="728" y="75979"/>
                  <a:pt x="675" y="76325"/>
                </a:cubicBezTo>
                <a:cubicBezTo>
                  <a:pt x="612" y="76747"/>
                  <a:pt x="716" y="77175"/>
                  <a:pt x="611" y="77602"/>
                </a:cubicBezTo>
                <a:cubicBezTo>
                  <a:pt x="520" y="77976"/>
                  <a:pt x="537" y="78359"/>
                  <a:pt x="548" y="78743"/>
                </a:cubicBezTo>
                <a:cubicBezTo>
                  <a:pt x="557" y="79052"/>
                  <a:pt x="820" y="79488"/>
                  <a:pt x="697" y="79599"/>
                </a:cubicBezTo>
                <a:cubicBezTo>
                  <a:pt x="180" y="80073"/>
                  <a:pt x="630" y="80578"/>
                  <a:pt x="465" y="81062"/>
                </a:cubicBezTo>
                <a:cubicBezTo>
                  <a:pt x="279" y="81613"/>
                  <a:pt x="533" y="82234"/>
                  <a:pt x="424" y="82834"/>
                </a:cubicBezTo>
                <a:cubicBezTo>
                  <a:pt x="384" y="83056"/>
                  <a:pt x="420" y="83327"/>
                  <a:pt x="424" y="83568"/>
                </a:cubicBezTo>
                <a:cubicBezTo>
                  <a:pt x="434" y="84061"/>
                  <a:pt x="620" y="84553"/>
                  <a:pt x="482" y="85046"/>
                </a:cubicBezTo>
                <a:cubicBezTo>
                  <a:pt x="393" y="85363"/>
                  <a:pt x="983" y="85648"/>
                  <a:pt x="553" y="85975"/>
                </a:cubicBezTo>
                <a:cubicBezTo>
                  <a:pt x="547" y="85980"/>
                  <a:pt x="563" y="86013"/>
                  <a:pt x="575" y="86015"/>
                </a:cubicBezTo>
                <a:cubicBezTo>
                  <a:pt x="1215" y="86146"/>
                  <a:pt x="813" y="86505"/>
                  <a:pt x="879" y="86758"/>
                </a:cubicBezTo>
                <a:cubicBezTo>
                  <a:pt x="892" y="86804"/>
                  <a:pt x="838" y="86842"/>
                  <a:pt x="923" y="86897"/>
                </a:cubicBezTo>
                <a:cubicBezTo>
                  <a:pt x="1657" y="87376"/>
                  <a:pt x="1801" y="88137"/>
                  <a:pt x="2689" y="88599"/>
                </a:cubicBezTo>
                <a:cubicBezTo>
                  <a:pt x="3293" y="88913"/>
                  <a:pt x="3730" y="89385"/>
                  <a:pt x="4443" y="89701"/>
                </a:cubicBezTo>
                <a:cubicBezTo>
                  <a:pt x="5278" y="90071"/>
                  <a:pt x="6017" y="90506"/>
                  <a:pt x="7036" y="90533"/>
                </a:cubicBezTo>
                <a:cubicBezTo>
                  <a:pt x="7421" y="90542"/>
                  <a:pt x="7697" y="90760"/>
                  <a:pt x="8086" y="90760"/>
                </a:cubicBezTo>
                <a:cubicBezTo>
                  <a:pt x="8091" y="90760"/>
                  <a:pt x="8096" y="90760"/>
                  <a:pt x="8102" y="90760"/>
                </a:cubicBezTo>
                <a:cubicBezTo>
                  <a:pt x="8140" y="90759"/>
                  <a:pt x="8179" y="90759"/>
                  <a:pt x="8217" y="90759"/>
                </a:cubicBezTo>
                <a:cubicBezTo>
                  <a:pt x="9211" y="90759"/>
                  <a:pt x="10184" y="90952"/>
                  <a:pt x="11140" y="91083"/>
                </a:cubicBezTo>
                <a:cubicBezTo>
                  <a:pt x="12296" y="91242"/>
                  <a:pt x="13475" y="91270"/>
                  <a:pt x="14629" y="91446"/>
                </a:cubicBezTo>
                <a:cubicBezTo>
                  <a:pt x="15002" y="91503"/>
                  <a:pt x="15459" y="91591"/>
                  <a:pt x="15927" y="91591"/>
                </a:cubicBezTo>
                <a:cubicBezTo>
                  <a:pt x="15987" y="91591"/>
                  <a:pt x="16048" y="91590"/>
                  <a:pt x="16109" y="91587"/>
                </a:cubicBezTo>
                <a:cubicBezTo>
                  <a:pt x="16300" y="91576"/>
                  <a:pt x="16531" y="91554"/>
                  <a:pt x="16762" y="91554"/>
                </a:cubicBezTo>
                <a:cubicBezTo>
                  <a:pt x="16985" y="91554"/>
                  <a:pt x="17206" y="91574"/>
                  <a:pt x="17389" y="91645"/>
                </a:cubicBezTo>
                <a:cubicBezTo>
                  <a:pt x="18001" y="91882"/>
                  <a:pt x="18664" y="91786"/>
                  <a:pt x="19282" y="91841"/>
                </a:cubicBezTo>
                <a:cubicBezTo>
                  <a:pt x="19940" y="91899"/>
                  <a:pt x="20615" y="91909"/>
                  <a:pt x="21290" y="91909"/>
                </a:cubicBezTo>
                <a:cubicBezTo>
                  <a:pt x="21549" y="91909"/>
                  <a:pt x="21807" y="91907"/>
                  <a:pt x="22064" y="91907"/>
                </a:cubicBezTo>
                <a:cubicBezTo>
                  <a:pt x="22083" y="91906"/>
                  <a:pt x="22102" y="91906"/>
                  <a:pt x="22122" y="91906"/>
                </a:cubicBezTo>
                <a:cubicBezTo>
                  <a:pt x="23159" y="91906"/>
                  <a:pt x="24199" y="91956"/>
                  <a:pt x="25238" y="91956"/>
                </a:cubicBezTo>
                <a:cubicBezTo>
                  <a:pt x="25534" y="91956"/>
                  <a:pt x="25829" y="91952"/>
                  <a:pt x="26125" y="91942"/>
                </a:cubicBezTo>
                <a:cubicBezTo>
                  <a:pt x="26361" y="91935"/>
                  <a:pt x="26597" y="91931"/>
                  <a:pt x="26833" y="91931"/>
                </a:cubicBezTo>
                <a:cubicBezTo>
                  <a:pt x="27459" y="91931"/>
                  <a:pt x="28084" y="91957"/>
                  <a:pt x="28708" y="92009"/>
                </a:cubicBezTo>
                <a:cubicBezTo>
                  <a:pt x="28795" y="92016"/>
                  <a:pt x="28880" y="92019"/>
                  <a:pt x="28965" y="92019"/>
                </a:cubicBezTo>
                <a:cubicBezTo>
                  <a:pt x="29306" y="92019"/>
                  <a:pt x="29632" y="91974"/>
                  <a:pt x="29957" y="91974"/>
                </a:cubicBezTo>
                <a:cubicBezTo>
                  <a:pt x="30021" y="91974"/>
                  <a:pt x="30085" y="91976"/>
                  <a:pt x="30149" y="91980"/>
                </a:cubicBezTo>
                <a:cubicBezTo>
                  <a:pt x="31349" y="92059"/>
                  <a:pt x="32551" y="92034"/>
                  <a:pt x="33751" y="92071"/>
                </a:cubicBezTo>
                <a:cubicBezTo>
                  <a:pt x="33966" y="92078"/>
                  <a:pt x="34181" y="92081"/>
                  <a:pt x="34396" y="92081"/>
                </a:cubicBezTo>
                <a:cubicBezTo>
                  <a:pt x="35189" y="92081"/>
                  <a:pt x="35982" y="92043"/>
                  <a:pt x="36778" y="92043"/>
                </a:cubicBezTo>
                <a:cubicBezTo>
                  <a:pt x="37003" y="92043"/>
                  <a:pt x="37229" y="92046"/>
                  <a:pt x="37455" y="92054"/>
                </a:cubicBezTo>
                <a:cubicBezTo>
                  <a:pt x="38476" y="92090"/>
                  <a:pt x="39501" y="92134"/>
                  <a:pt x="40519" y="92136"/>
                </a:cubicBezTo>
                <a:cubicBezTo>
                  <a:pt x="40562" y="92136"/>
                  <a:pt x="40604" y="92136"/>
                  <a:pt x="40646" y="92136"/>
                </a:cubicBezTo>
                <a:cubicBezTo>
                  <a:pt x="41870" y="92136"/>
                  <a:pt x="43102" y="92106"/>
                  <a:pt x="44322" y="92106"/>
                </a:cubicBezTo>
                <a:cubicBezTo>
                  <a:pt x="44441" y="92106"/>
                  <a:pt x="44559" y="92106"/>
                  <a:pt x="44678" y="92107"/>
                </a:cubicBezTo>
                <a:cubicBezTo>
                  <a:pt x="44730" y="92107"/>
                  <a:pt x="44782" y="92107"/>
                  <a:pt x="44834" y="92107"/>
                </a:cubicBezTo>
                <a:cubicBezTo>
                  <a:pt x="46801" y="92107"/>
                  <a:pt x="48734" y="91888"/>
                  <a:pt x="50687" y="91823"/>
                </a:cubicBezTo>
                <a:cubicBezTo>
                  <a:pt x="51662" y="91792"/>
                  <a:pt x="52651" y="91607"/>
                  <a:pt x="53627" y="91452"/>
                </a:cubicBezTo>
                <a:cubicBezTo>
                  <a:pt x="54431" y="91325"/>
                  <a:pt x="55270" y="91284"/>
                  <a:pt x="56063" y="91094"/>
                </a:cubicBezTo>
                <a:cubicBezTo>
                  <a:pt x="56951" y="90884"/>
                  <a:pt x="57922" y="90883"/>
                  <a:pt x="58750" y="90524"/>
                </a:cubicBezTo>
                <a:cubicBezTo>
                  <a:pt x="59220" y="90320"/>
                  <a:pt x="59759" y="90097"/>
                  <a:pt x="60203" y="89989"/>
                </a:cubicBezTo>
                <a:cubicBezTo>
                  <a:pt x="61157" y="89760"/>
                  <a:pt x="61624" y="89151"/>
                  <a:pt x="62433" y="88850"/>
                </a:cubicBezTo>
                <a:cubicBezTo>
                  <a:pt x="62703" y="88750"/>
                  <a:pt x="62825" y="88371"/>
                  <a:pt x="62883" y="88364"/>
                </a:cubicBezTo>
                <a:cubicBezTo>
                  <a:pt x="63631" y="88271"/>
                  <a:pt x="63607" y="87724"/>
                  <a:pt x="63856" y="87423"/>
                </a:cubicBezTo>
                <a:cubicBezTo>
                  <a:pt x="64651" y="86463"/>
                  <a:pt x="65066" y="85389"/>
                  <a:pt x="65162" y="84248"/>
                </a:cubicBezTo>
                <a:cubicBezTo>
                  <a:pt x="65242" y="83266"/>
                  <a:pt x="65580" y="82297"/>
                  <a:pt x="65420" y="81302"/>
                </a:cubicBezTo>
                <a:cubicBezTo>
                  <a:pt x="65416" y="81273"/>
                  <a:pt x="65390" y="81238"/>
                  <a:pt x="65405" y="81216"/>
                </a:cubicBezTo>
                <a:cubicBezTo>
                  <a:pt x="65787" y="80584"/>
                  <a:pt x="65519" y="79919"/>
                  <a:pt x="65601" y="79272"/>
                </a:cubicBezTo>
                <a:cubicBezTo>
                  <a:pt x="65715" y="78374"/>
                  <a:pt x="65748" y="77471"/>
                  <a:pt x="65833" y="76571"/>
                </a:cubicBezTo>
                <a:cubicBezTo>
                  <a:pt x="65863" y="76264"/>
                  <a:pt x="65566" y="76000"/>
                  <a:pt x="65644" y="75691"/>
                </a:cubicBezTo>
                <a:cubicBezTo>
                  <a:pt x="65832" y="74950"/>
                  <a:pt x="65827" y="74208"/>
                  <a:pt x="65743" y="73457"/>
                </a:cubicBezTo>
                <a:cubicBezTo>
                  <a:pt x="65634" y="72486"/>
                  <a:pt x="65616" y="71511"/>
                  <a:pt x="65560" y="70537"/>
                </a:cubicBezTo>
                <a:cubicBezTo>
                  <a:pt x="65502" y="69522"/>
                  <a:pt x="65361" y="68512"/>
                  <a:pt x="65386" y="67493"/>
                </a:cubicBezTo>
                <a:cubicBezTo>
                  <a:pt x="65402" y="66910"/>
                  <a:pt x="65345" y="66301"/>
                  <a:pt x="65446" y="65743"/>
                </a:cubicBezTo>
                <a:cubicBezTo>
                  <a:pt x="65617" y="64789"/>
                  <a:pt x="65293" y="63371"/>
                  <a:pt x="65301" y="62350"/>
                </a:cubicBezTo>
                <a:cubicBezTo>
                  <a:pt x="65311" y="60910"/>
                  <a:pt x="65314" y="59472"/>
                  <a:pt x="65313" y="58033"/>
                </a:cubicBezTo>
                <a:cubicBezTo>
                  <a:pt x="65311" y="55244"/>
                  <a:pt x="65292" y="52453"/>
                  <a:pt x="65279" y="49664"/>
                </a:cubicBezTo>
                <a:cubicBezTo>
                  <a:pt x="65251" y="44094"/>
                  <a:pt x="65241" y="38522"/>
                  <a:pt x="65416" y="32955"/>
                </a:cubicBezTo>
                <a:cubicBezTo>
                  <a:pt x="65445" y="32025"/>
                  <a:pt x="65173" y="31089"/>
                  <a:pt x="65242" y="30164"/>
                </a:cubicBezTo>
                <a:cubicBezTo>
                  <a:pt x="65320" y="29129"/>
                  <a:pt x="65146" y="28105"/>
                  <a:pt x="65141" y="27075"/>
                </a:cubicBezTo>
                <a:cubicBezTo>
                  <a:pt x="65136" y="26157"/>
                  <a:pt x="65013" y="25229"/>
                  <a:pt x="65070" y="24312"/>
                </a:cubicBezTo>
                <a:cubicBezTo>
                  <a:pt x="65125" y="23418"/>
                  <a:pt x="65047" y="22524"/>
                  <a:pt x="64987" y="21644"/>
                </a:cubicBezTo>
                <a:cubicBezTo>
                  <a:pt x="64897" y="20315"/>
                  <a:pt x="64837" y="18977"/>
                  <a:pt x="64577" y="17650"/>
                </a:cubicBezTo>
                <a:cubicBezTo>
                  <a:pt x="64313" y="16303"/>
                  <a:pt x="64327" y="14935"/>
                  <a:pt x="64205" y="13581"/>
                </a:cubicBezTo>
                <a:cubicBezTo>
                  <a:pt x="64142" y="12875"/>
                  <a:pt x="64064" y="12130"/>
                  <a:pt x="64119" y="11395"/>
                </a:cubicBezTo>
                <a:cubicBezTo>
                  <a:pt x="64186" y="10506"/>
                  <a:pt x="63911" y="9601"/>
                  <a:pt x="63746" y="8706"/>
                </a:cubicBezTo>
                <a:cubicBezTo>
                  <a:pt x="63696" y="8438"/>
                  <a:pt x="63490" y="8191"/>
                  <a:pt x="63493" y="7904"/>
                </a:cubicBezTo>
                <a:cubicBezTo>
                  <a:pt x="63508" y="6825"/>
                  <a:pt x="62961" y="5858"/>
                  <a:pt x="62383" y="4888"/>
                </a:cubicBezTo>
                <a:cubicBezTo>
                  <a:pt x="62262" y="4686"/>
                  <a:pt x="61942" y="4620"/>
                  <a:pt x="61919" y="4452"/>
                </a:cubicBezTo>
                <a:cubicBezTo>
                  <a:pt x="61834" y="3856"/>
                  <a:pt x="61046" y="3535"/>
                  <a:pt x="60864" y="2980"/>
                </a:cubicBezTo>
                <a:cubicBezTo>
                  <a:pt x="60839" y="2900"/>
                  <a:pt x="60646" y="2810"/>
                  <a:pt x="60464" y="2810"/>
                </a:cubicBezTo>
                <a:cubicBezTo>
                  <a:pt x="60453" y="2810"/>
                  <a:pt x="60443" y="2810"/>
                  <a:pt x="60433" y="2811"/>
                </a:cubicBezTo>
                <a:cubicBezTo>
                  <a:pt x="60411" y="2812"/>
                  <a:pt x="60390" y="2813"/>
                  <a:pt x="60370" y="2813"/>
                </a:cubicBezTo>
                <a:cubicBezTo>
                  <a:pt x="60252" y="2813"/>
                  <a:pt x="60161" y="2786"/>
                  <a:pt x="60139" y="2688"/>
                </a:cubicBezTo>
                <a:cubicBezTo>
                  <a:pt x="60019" y="2137"/>
                  <a:pt x="59207" y="2128"/>
                  <a:pt x="58772" y="1813"/>
                </a:cubicBezTo>
                <a:cubicBezTo>
                  <a:pt x="58066" y="1302"/>
                  <a:pt x="56971" y="1344"/>
                  <a:pt x="56018" y="1193"/>
                </a:cubicBezTo>
                <a:cubicBezTo>
                  <a:pt x="55670" y="1138"/>
                  <a:pt x="55316" y="1143"/>
                  <a:pt x="54974" y="1068"/>
                </a:cubicBezTo>
                <a:cubicBezTo>
                  <a:pt x="54355" y="935"/>
                  <a:pt x="53734" y="762"/>
                  <a:pt x="53099" y="718"/>
                </a:cubicBezTo>
                <a:cubicBezTo>
                  <a:pt x="52679" y="688"/>
                  <a:pt x="52268" y="605"/>
                  <a:pt x="51886" y="538"/>
                </a:cubicBezTo>
                <a:cubicBezTo>
                  <a:pt x="51026" y="386"/>
                  <a:pt x="50110" y="285"/>
                  <a:pt x="49287" y="256"/>
                </a:cubicBezTo>
                <a:cubicBezTo>
                  <a:pt x="48244" y="219"/>
                  <a:pt x="47199" y="109"/>
                  <a:pt x="46137" y="109"/>
                </a:cubicBezTo>
                <a:cubicBezTo>
                  <a:pt x="45906" y="109"/>
                  <a:pt x="45675" y="115"/>
                  <a:pt x="45442" y="127"/>
                </a:cubicBezTo>
                <a:cubicBezTo>
                  <a:pt x="44880" y="157"/>
                  <a:pt x="44310" y="159"/>
                  <a:pt x="43739" y="159"/>
                </a:cubicBezTo>
                <a:cubicBezTo>
                  <a:pt x="43623" y="159"/>
                  <a:pt x="43506" y="159"/>
                  <a:pt x="43390" y="159"/>
                </a:cubicBezTo>
                <a:cubicBezTo>
                  <a:pt x="42703" y="159"/>
                  <a:pt x="42016" y="163"/>
                  <a:pt x="41340" y="213"/>
                </a:cubicBezTo>
                <a:cubicBezTo>
                  <a:pt x="41162" y="227"/>
                  <a:pt x="40985" y="232"/>
                  <a:pt x="40808" y="232"/>
                </a:cubicBezTo>
                <a:cubicBezTo>
                  <a:pt x="40181" y="232"/>
                  <a:pt x="39557" y="167"/>
                  <a:pt x="38935" y="167"/>
                </a:cubicBezTo>
                <a:cubicBezTo>
                  <a:pt x="38565" y="167"/>
                  <a:pt x="38195" y="190"/>
                  <a:pt x="37827" y="263"/>
                </a:cubicBezTo>
                <a:cubicBezTo>
                  <a:pt x="37824" y="264"/>
                  <a:pt x="37820" y="264"/>
                  <a:pt x="37817" y="264"/>
                </a:cubicBezTo>
                <a:cubicBezTo>
                  <a:pt x="37785" y="264"/>
                  <a:pt x="37744" y="241"/>
                  <a:pt x="37710" y="241"/>
                </a:cubicBezTo>
                <a:cubicBezTo>
                  <a:pt x="37708" y="241"/>
                  <a:pt x="37705" y="241"/>
                  <a:pt x="37703" y="242"/>
                </a:cubicBezTo>
                <a:cubicBezTo>
                  <a:pt x="37669" y="245"/>
                  <a:pt x="37635" y="247"/>
                  <a:pt x="37601" y="247"/>
                </a:cubicBezTo>
                <a:cubicBezTo>
                  <a:pt x="37297" y="247"/>
                  <a:pt x="37019" y="107"/>
                  <a:pt x="36697" y="107"/>
                </a:cubicBezTo>
                <a:cubicBezTo>
                  <a:pt x="36588" y="107"/>
                  <a:pt x="36474" y="123"/>
                  <a:pt x="36353" y="166"/>
                </a:cubicBezTo>
                <a:cubicBezTo>
                  <a:pt x="36232" y="208"/>
                  <a:pt x="36052" y="223"/>
                  <a:pt x="35869" y="223"/>
                </a:cubicBezTo>
                <a:cubicBezTo>
                  <a:pt x="35674" y="223"/>
                  <a:pt x="35475" y="206"/>
                  <a:pt x="35341" y="183"/>
                </a:cubicBezTo>
                <a:cubicBezTo>
                  <a:pt x="34870" y="102"/>
                  <a:pt x="34401" y="85"/>
                  <a:pt x="33933" y="85"/>
                </a:cubicBezTo>
                <a:cubicBezTo>
                  <a:pt x="33588" y="85"/>
                  <a:pt x="33243" y="94"/>
                  <a:pt x="32899" y="94"/>
                </a:cubicBezTo>
                <a:cubicBezTo>
                  <a:pt x="32729" y="94"/>
                  <a:pt x="32559" y="92"/>
                  <a:pt x="32390" y="85"/>
                </a:cubicBezTo>
                <a:cubicBezTo>
                  <a:pt x="32300" y="82"/>
                  <a:pt x="32211" y="80"/>
                  <a:pt x="32121" y="80"/>
                </a:cubicBezTo>
                <a:cubicBezTo>
                  <a:pt x="31662" y="80"/>
                  <a:pt x="31201" y="118"/>
                  <a:pt x="30742" y="118"/>
                </a:cubicBezTo>
                <a:cubicBezTo>
                  <a:pt x="30724" y="118"/>
                  <a:pt x="30707" y="118"/>
                  <a:pt x="30690" y="118"/>
                </a:cubicBezTo>
                <a:cubicBezTo>
                  <a:pt x="30085" y="116"/>
                  <a:pt x="29480" y="86"/>
                  <a:pt x="28875" y="63"/>
                </a:cubicBezTo>
                <a:cubicBezTo>
                  <a:pt x="28020" y="30"/>
                  <a:pt x="27168" y="0"/>
                  <a:pt x="2631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4" name="Google Shape;714;p27"/>
          <p:cNvGrpSpPr/>
          <p:nvPr/>
        </p:nvGrpSpPr>
        <p:grpSpPr>
          <a:xfrm rot="2795932">
            <a:off x="7473404" y="3165396"/>
            <a:ext cx="1498758" cy="1792711"/>
            <a:chOff x="7281641" y="1136546"/>
            <a:chExt cx="892968" cy="986057"/>
          </a:xfrm>
        </p:grpSpPr>
        <p:sp>
          <p:nvSpPr>
            <p:cNvPr id="715" name="Google Shape;715;p27"/>
            <p:cNvSpPr/>
            <p:nvPr/>
          </p:nvSpPr>
          <p:spPr>
            <a:xfrm>
              <a:off x="7310663" y="1269842"/>
              <a:ext cx="643583" cy="541095"/>
            </a:xfrm>
            <a:custGeom>
              <a:avLst/>
              <a:gdLst/>
              <a:ahLst/>
              <a:cxnLst/>
              <a:rect l="l" t="t" r="r" b="b"/>
              <a:pathLst>
                <a:path w="19448" h="16351" extrusionOk="0">
                  <a:moveTo>
                    <a:pt x="8254" y="0"/>
                  </a:moveTo>
                  <a:cubicBezTo>
                    <a:pt x="8167" y="0"/>
                    <a:pt x="8077" y="4"/>
                    <a:pt x="7985" y="12"/>
                  </a:cubicBezTo>
                  <a:cubicBezTo>
                    <a:pt x="5271" y="252"/>
                    <a:pt x="3154" y="1864"/>
                    <a:pt x="1601" y="4058"/>
                  </a:cubicBezTo>
                  <a:cubicBezTo>
                    <a:pt x="1" y="6318"/>
                    <a:pt x="157" y="9119"/>
                    <a:pt x="1347" y="11537"/>
                  </a:cubicBezTo>
                  <a:cubicBezTo>
                    <a:pt x="2874" y="14639"/>
                    <a:pt x="6023" y="16351"/>
                    <a:pt x="9233" y="16351"/>
                  </a:cubicBezTo>
                  <a:cubicBezTo>
                    <a:pt x="10273" y="16351"/>
                    <a:pt x="11320" y="16171"/>
                    <a:pt x="12319" y="15801"/>
                  </a:cubicBezTo>
                  <a:cubicBezTo>
                    <a:pt x="12398" y="15809"/>
                    <a:pt x="12476" y="15813"/>
                    <a:pt x="12555" y="15813"/>
                  </a:cubicBezTo>
                  <a:cubicBezTo>
                    <a:pt x="12803" y="15813"/>
                    <a:pt x="13050" y="15775"/>
                    <a:pt x="13287" y="15700"/>
                  </a:cubicBezTo>
                  <a:cubicBezTo>
                    <a:pt x="18796" y="13998"/>
                    <a:pt x="19447" y="6073"/>
                    <a:pt x="15450" y="2524"/>
                  </a:cubicBezTo>
                  <a:cubicBezTo>
                    <a:pt x="14033" y="1266"/>
                    <a:pt x="11742" y="96"/>
                    <a:pt x="9672" y="96"/>
                  </a:cubicBezTo>
                  <a:cubicBezTo>
                    <a:pt x="9470" y="96"/>
                    <a:pt x="9270" y="107"/>
                    <a:pt x="9074" y="130"/>
                  </a:cubicBezTo>
                  <a:cubicBezTo>
                    <a:pt x="8830" y="47"/>
                    <a:pt x="8557" y="0"/>
                    <a:pt x="8254"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27"/>
            <p:cNvSpPr/>
            <p:nvPr/>
          </p:nvSpPr>
          <p:spPr>
            <a:xfrm>
              <a:off x="7305997" y="1358960"/>
              <a:ext cx="373581" cy="455948"/>
            </a:xfrm>
            <a:custGeom>
              <a:avLst/>
              <a:gdLst/>
              <a:ahLst/>
              <a:cxnLst/>
              <a:rect l="l" t="t" r="r" b="b"/>
              <a:pathLst>
                <a:path w="11289" h="13778" extrusionOk="0">
                  <a:moveTo>
                    <a:pt x="3561" y="0"/>
                  </a:moveTo>
                  <a:cubicBezTo>
                    <a:pt x="3365" y="0"/>
                    <a:pt x="3146" y="69"/>
                    <a:pt x="2900" y="221"/>
                  </a:cubicBezTo>
                  <a:cubicBezTo>
                    <a:pt x="2784" y="238"/>
                    <a:pt x="2678" y="293"/>
                    <a:pt x="2598" y="379"/>
                  </a:cubicBezTo>
                  <a:cubicBezTo>
                    <a:pt x="1699" y="1295"/>
                    <a:pt x="1" y="3850"/>
                    <a:pt x="450" y="5516"/>
                  </a:cubicBezTo>
                  <a:cubicBezTo>
                    <a:pt x="280" y="7058"/>
                    <a:pt x="722" y="8394"/>
                    <a:pt x="1852" y="9506"/>
                  </a:cubicBezTo>
                  <a:cubicBezTo>
                    <a:pt x="2012" y="10077"/>
                    <a:pt x="2258" y="10622"/>
                    <a:pt x="2603" y="11171"/>
                  </a:cubicBezTo>
                  <a:cubicBezTo>
                    <a:pt x="2692" y="11319"/>
                    <a:pt x="2846" y="11414"/>
                    <a:pt x="3020" y="11425"/>
                  </a:cubicBezTo>
                  <a:cubicBezTo>
                    <a:pt x="3252" y="11698"/>
                    <a:pt x="3536" y="11907"/>
                    <a:pt x="3882" y="12016"/>
                  </a:cubicBezTo>
                  <a:cubicBezTo>
                    <a:pt x="4029" y="12062"/>
                    <a:pt x="4181" y="12086"/>
                    <a:pt x="4334" y="12086"/>
                  </a:cubicBezTo>
                  <a:cubicBezTo>
                    <a:pt x="4348" y="12086"/>
                    <a:pt x="4362" y="12085"/>
                    <a:pt x="4377" y="12085"/>
                  </a:cubicBezTo>
                  <a:cubicBezTo>
                    <a:pt x="4395" y="12310"/>
                    <a:pt x="4545" y="12505"/>
                    <a:pt x="4759" y="12580"/>
                  </a:cubicBezTo>
                  <a:cubicBezTo>
                    <a:pt x="6675" y="13274"/>
                    <a:pt x="8611" y="13660"/>
                    <a:pt x="10644" y="13776"/>
                  </a:cubicBezTo>
                  <a:cubicBezTo>
                    <a:pt x="10656" y="13777"/>
                    <a:pt x="10668" y="13777"/>
                    <a:pt x="10680" y="13777"/>
                  </a:cubicBezTo>
                  <a:cubicBezTo>
                    <a:pt x="11168" y="13777"/>
                    <a:pt x="11288" y="13180"/>
                    <a:pt x="11027" y="12854"/>
                  </a:cubicBezTo>
                  <a:cubicBezTo>
                    <a:pt x="10095" y="11685"/>
                    <a:pt x="9031" y="10460"/>
                    <a:pt x="7463" y="10235"/>
                  </a:cubicBezTo>
                  <a:cubicBezTo>
                    <a:pt x="7344" y="10218"/>
                    <a:pt x="7232" y="10210"/>
                    <a:pt x="7124" y="10210"/>
                  </a:cubicBezTo>
                  <a:cubicBezTo>
                    <a:pt x="6694" y="10210"/>
                    <a:pt x="6323" y="10328"/>
                    <a:pt x="5879" y="10434"/>
                  </a:cubicBezTo>
                  <a:cubicBezTo>
                    <a:pt x="5468" y="10532"/>
                    <a:pt x="4823" y="10753"/>
                    <a:pt x="4304" y="10753"/>
                  </a:cubicBezTo>
                  <a:cubicBezTo>
                    <a:pt x="4134" y="10753"/>
                    <a:pt x="3977" y="10730"/>
                    <a:pt x="3847" y="10670"/>
                  </a:cubicBezTo>
                  <a:cubicBezTo>
                    <a:pt x="3759" y="10630"/>
                    <a:pt x="3681" y="10552"/>
                    <a:pt x="3612" y="10452"/>
                  </a:cubicBezTo>
                  <a:cubicBezTo>
                    <a:pt x="3592" y="9768"/>
                    <a:pt x="3465" y="9154"/>
                    <a:pt x="3225" y="8524"/>
                  </a:cubicBezTo>
                  <a:cubicBezTo>
                    <a:pt x="3674" y="7806"/>
                    <a:pt x="4303" y="6850"/>
                    <a:pt x="4242" y="6158"/>
                  </a:cubicBezTo>
                  <a:cubicBezTo>
                    <a:pt x="4778" y="5655"/>
                    <a:pt x="5138" y="4962"/>
                    <a:pt x="5147" y="4236"/>
                  </a:cubicBezTo>
                  <a:cubicBezTo>
                    <a:pt x="5159" y="3376"/>
                    <a:pt x="4942" y="0"/>
                    <a:pt x="3561"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27"/>
            <p:cNvSpPr/>
            <p:nvPr/>
          </p:nvSpPr>
          <p:spPr>
            <a:xfrm>
              <a:off x="7675144" y="1298997"/>
              <a:ext cx="242403" cy="384568"/>
            </a:xfrm>
            <a:custGeom>
              <a:avLst/>
              <a:gdLst/>
              <a:ahLst/>
              <a:cxnLst/>
              <a:rect l="l" t="t" r="r" b="b"/>
              <a:pathLst>
                <a:path w="7325" h="11621" extrusionOk="0">
                  <a:moveTo>
                    <a:pt x="1841" y="1"/>
                  </a:moveTo>
                  <a:cubicBezTo>
                    <a:pt x="1795" y="1"/>
                    <a:pt x="1747" y="7"/>
                    <a:pt x="1696" y="19"/>
                  </a:cubicBezTo>
                  <a:cubicBezTo>
                    <a:pt x="1071" y="179"/>
                    <a:pt x="693" y="402"/>
                    <a:pt x="256" y="874"/>
                  </a:cubicBezTo>
                  <a:cubicBezTo>
                    <a:pt x="0" y="1151"/>
                    <a:pt x="74" y="1698"/>
                    <a:pt x="495" y="1778"/>
                  </a:cubicBezTo>
                  <a:cubicBezTo>
                    <a:pt x="2285" y="2118"/>
                    <a:pt x="1227" y="3972"/>
                    <a:pt x="1100" y="5205"/>
                  </a:cubicBezTo>
                  <a:cubicBezTo>
                    <a:pt x="1005" y="6121"/>
                    <a:pt x="1642" y="6467"/>
                    <a:pt x="1690" y="7271"/>
                  </a:cubicBezTo>
                  <a:cubicBezTo>
                    <a:pt x="1705" y="7547"/>
                    <a:pt x="1935" y="7820"/>
                    <a:pt x="2218" y="7820"/>
                  </a:cubicBezTo>
                  <a:cubicBezTo>
                    <a:pt x="2269" y="7820"/>
                    <a:pt x="2321" y="7811"/>
                    <a:pt x="2374" y="7792"/>
                  </a:cubicBezTo>
                  <a:cubicBezTo>
                    <a:pt x="2797" y="7644"/>
                    <a:pt x="3054" y="7513"/>
                    <a:pt x="3315" y="7129"/>
                  </a:cubicBezTo>
                  <a:cubicBezTo>
                    <a:pt x="3420" y="6973"/>
                    <a:pt x="3615" y="6103"/>
                    <a:pt x="3658" y="6048"/>
                  </a:cubicBezTo>
                  <a:cubicBezTo>
                    <a:pt x="3824" y="5842"/>
                    <a:pt x="3935" y="5769"/>
                    <a:pt x="4032" y="5769"/>
                  </a:cubicBezTo>
                  <a:cubicBezTo>
                    <a:pt x="4183" y="5769"/>
                    <a:pt x="4298" y="5949"/>
                    <a:pt x="4529" y="6083"/>
                  </a:cubicBezTo>
                  <a:cubicBezTo>
                    <a:pt x="6601" y="7279"/>
                    <a:pt x="3595" y="8344"/>
                    <a:pt x="3725" y="9789"/>
                  </a:cubicBezTo>
                  <a:cubicBezTo>
                    <a:pt x="3791" y="10523"/>
                    <a:pt x="4534" y="11129"/>
                    <a:pt x="5269" y="11255"/>
                  </a:cubicBezTo>
                  <a:cubicBezTo>
                    <a:pt x="5337" y="11504"/>
                    <a:pt x="5566" y="11621"/>
                    <a:pt x="5794" y="11621"/>
                  </a:cubicBezTo>
                  <a:cubicBezTo>
                    <a:pt x="6080" y="11621"/>
                    <a:pt x="6365" y="11436"/>
                    <a:pt x="6327" y="11096"/>
                  </a:cubicBezTo>
                  <a:cubicBezTo>
                    <a:pt x="6324" y="11067"/>
                    <a:pt x="6318" y="11027"/>
                    <a:pt x="6310" y="10981"/>
                  </a:cubicBezTo>
                  <a:cubicBezTo>
                    <a:pt x="6701" y="10584"/>
                    <a:pt x="6758" y="9857"/>
                    <a:pt x="6762" y="9220"/>
                  </a:cubicBezTo>
                  <a:cubicBezTo>
                    <a:pt x="6886" y="9134"/>
                    <a:pt x="6978" y="8994"/>
                    <a:pt x="6997" y="8798"/>
                  </a:cubicBezTo>
                  <a:cubicBezTo>
                    <a:pt x="7324" y="5299"/>
                    <a:pt x="5473" y="1957"/>
                    <a:pt x="2334" y="376"/>
                  </a:cubicBezTo>
                  <a:cubicBezTo>
                    <a:pt x="2264" y="171"/>
                    <a:pt x="2088" y="1"/>
                    <a:pt x="1841"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27"/>
            <p:cNvSpPr/>
            <p:nvPr/>
          </p:nvSpPr>
          <p:spPr>
            <a:xfrm>
              <a:off x="7281641" y="1136546"/>
              <a:ext cx="892968" cy="986057"/>
            </a:xfrm>
            <a:custGeom>
              <a:avLst/>
              <a:gdLst/>
              <a:ahLst/>
              <a:cxnLst/>
              <a:rect l="l" t="t" r="r" b="b"/>
              <a:pathLst>
                <a:path w="26984" h="29797" extrusionOk="0">
                  <a:moveTo>
                    <a:pt x="9510" y="2753"/>
                  </a:moveTo>
                  <a:cubicBezTo>
                    <a:pt x="9651" y="3103"/>
                    <a:pt x="9779" y="3490"/>
                    <a:pt x="9946" y="3841"/>
                  </a:cubicBezTo>
                  <a:cubicBezTo>
                    <a:pt x="9767" y="3833"/>
                    <a:pt x="9587" y="3826"/>
                    <a:pt x="9407" y="3826"/>
                  </a:cubicBezTo>
                  <a:cubicBezTo>
                    <a:pt x="9374" y="3826"/>
                    <a:pt x="9342" y="3827"/>
                    <a:pt x="9309" y="3827"/>
                  </a:cubicBezTo>
                  <a:cubicBezTo>
                    <a:pt x="9124" y="3481"/>
                    <a:pt x="8874" y="3153"/>
                    <a:pt x="8649" y="2839"/>
                  </a:cubicBezTo>
                  <a:cubicBezTo>
                    <a:pt x="8935" y="2799"/>
                    <a:pt x="9223" y="2772"/>
                    <a:pt x="9510" y="2753"/>
                  </a:cubicBezTo>
                  <a:close/>
                  <a:moveTo>
                    <a:pt x="8839" y="4397"/>
                  </a:moveTo>
                  <a:cubicBezTo>
                    <a:pt x="8936" y="4397"/>
                    <a:pt x="9033" y="4398"/>
                    <a:pt x="9130" y="4400"/>
                  </a:cubicBezTo>
                  <a:cubicBezTo>
                    <a:pt x="9167" y="4430"/>
                    <a:pt x="9210" y="4444"/>
                    <a:pt x="9254" y="4444"/>
                  </a:cubicBezTo>
                  <a:cubicBezTo>
                    <a:pt x="9296" y="4444"/>
                    <a:pt x="9338" y="4431"/>
                    <a:pt x="9375" y="4409"/>
                  </a:cubicBezTo>
                  <a:cubicBezTo>
                    <a:pt x="12895" y="4544"/>
                    <a:pt x="16298" y="6054"/>
                    <a:pt x="17998" y="9391"/>
                  </a:cubicBezTo>
                  <a:cubicBezTo>
                    <a:pt x="19284" y="11920"/>
                    <a:pt x="19013" y="14490"/>
                    <a:pt x="17727" y="16492"/>
                  </a:cubicBezTo>
                  <a:cubicBezTo>
                    <a:pt x="17514" y="16087"/>
                    <a:pt x="17203" y="15905"/>
                    <a:pt x="16783" y="15726"/>
                  </a:cubicBezTo>
                  <a:cubicBezTo>
                    <a:pt x="16103" y="15440"/>
                    <a:pt x="14958" y="15283"/>
                    <a:pt x="15956" y="13910"/>
                  </a:cubicBezTo>
                  <a:cubicBezTo>
                    <a:pt x="16171" y="13614"/>
                    <a:pt x="16613" y="13403"/>
                    <a:pt x="16901" y="13170"/>
                  </a:cubicBezTo>
                  <a:cubicBezTo>
                    <a:pt x="17374" y="12787"/>
                    <a:pt x="18358" y="11631"/>
                    <a:pt x="17404" y="11197"/>
                  </a:cubicBezTo>
                  <a:cubicBezTo>
                    <a:pt x="17400" y="11196"/>
                    <a:pt x="17399" y="11196"/>
                    <a:pt x="17396" y="11194"/>
                  </a:cubicBezTo>
                  <a:cubicBezTo>
                    <a:pt x="17400" y="11189"/>
                    <a:pt x="17408" y="11186"/>
                    <a:pt x="17413" y="11180"/>
                  </a:cubicBezTo>
                  <a:cubicBezTo>
                    <a:pt x="17536" y="11040"/>
                    <a:pt x="17422" y="10873"/>
                    <a:pt x="17279" y="10873"/>
                  </a:cubicBezTo>
                  <a:cubicBezTo>
                    <a:pt x="17237" y="10873"/>
                    <a:pt x="17194" y="10887"/>
                    <a:pt x="17152" y="10920"/>
                  </a:cubicBezTo>
                  <a:cubicBezTo>
                    <a:pt x="17076" y="10981"/>
                    <a:pt x="17014" y="11007"/>
                    <a:pt x="16962" y="11007"/>
                  </a:cubicBezTo>
                  <a:cubicBezTo>
                    <a:pt x="16743" y="11007"/>
                    <a:pt x="16715" y="10552"/>
                    <a:pt x="16642" y="10388"/>
                  </a:cubicBezTo>
                  <a:cubicBezTo>
                    <a:pt x="16595" y="10275"/>
                    <a:pt x="16512" y="10180"/>
                    <a:pt x="16408" y="10117"/>
                  </a:cubicBezTo>
                  <a:cubicBezTo>
                    <a:pt x="16319" y="10067"/>
                    <a:pt x="16219" y="10045"/>
                    <a:pt x="16119" y="10045"/>
                  </a:cubicBezTo>
                  <a:cubicBezTo>
                    <a:pt x="15956" y="10045"/>
                    <a:pt x="15790" y="10102"/>
                    <a:pt x="15658" y="10186"/>
                  </a:cubicBezTo>
                  <a:cubicBezTo>
                    <a:pt x="15380" y="10362"/>
                    <a:pt x="15265" y="10653"/>
                    <a:pt x="15250" y="10972"/>
                  </a:cubicBezTo>
                  <a:cubicBezTo>
                    <a:pt x="15227" y="11407"/>
                    <a:pt x="15566" y="12315"/>
                    <a:pt x="14985" y="12537"/>
                  </a:cubicBezTo>
                  <a:cubicBezTo>
                    <a:pt x="14941" y="12553"/>
                    <a:pt x="14906" y="12586"/>
                    <a:pt x="14889" y="12629"/>
                  </a:cubicBezTo>
                  <a:cubicBezTo>
                    <a:pt x="14765" y="12663"/>
                    <a:pt x="14650" y="12679"/>
                    <a:pt x="14544" y="12679"/>
                  </a:cubicBezTo>
                  <a:cubicBezTo>
                    <a:pt x="13417" y="12679"/>
                    <a:pt x="13203" y="10911"/>
                    <a:pt x="13129" y="10044"/>
                  </a:cubicBezTo>
                  <a:cubicBezTo>
                    <a:pt x="13043" y="9031"/>
                    <a:pt x="13167" y="8048"/>
                    <a:pt x="14183" y="7547"/>
                  </a:cubicBezTo>
                  <a:cubicBezTo>
                    <a:pt x="14274" y="7503"/>
                    <a:pt x="14281" y="7402"/>
                    <a:pt x="14242" y="7325"/>
                  </a:cubicBezTo>
                  <a:cubicBezTo>
                    <a:pt x="14288" y="7275"/>
                    <a:pt x="14305" y="7201"/>
                    <a:pt x="14259" y="7119"/>
                  </a:cubicBezTo>
                  <a:cubicBezTo>
                    <a:pt x="14031" y="6710"/>
                    <a:pt x="13572" y="6496"/>
                    <a:pt x="13114" y="6496"/>
                  </a:cubicBezTo>
                  <a:cubicBezTo>
                    <a:pt x="13009" y="6496"/>
                    <a:pt x="12903" y="6507"/>
                    <a:pt x="12801" y="6530"/>
                  </a:cubicBezTo>
                  <a:cubicBezTo>
                    <a:pt x="12655" y="6564"/>
                    <a:pt x="12470" y="6661"/>
                    <a:pt x="12311" y="6661"/>
                  </a:cubicBezTo>
                  <a:cubicBezTo>
                    <a:pt x="12249" y="6661"/>
                    <a:pt x="12191" y="6647"/>
                    <a:pt x="12141" y="6608"/>
                  </a:cubicBezTo>
                  <a:cubicBezTo>
                    <a:pt x="12006" y="6506"/>
                    <a:pt x="12006" y="6276"/>
                    <a:pt x="12054" y="6134"/>
                  </a:cubicBezTo>
                  <a:cubicBezTo>
                    <a:pt x="12178" y="5755"/>
                    <a:pt x="12653" y="5587"/>
                    <a:pt x="12965" y="5400"/>
                  </a:cubicBezTo>
                  <a:cubicBezTo>
                    <a:pt x="13127" y="5303"/>
                    <a:pt x="13041" y="5066"/>
                    <a:pt x="12871" y="5066"/>
                  </a:cubicBezTo>
                  <a:cubicBezTo>
                    <a:pt x="12857" y="5066"/>
                    <a:pt x="12842" y="5067"/>
                    <a:pt x="12827" y="5071"/>
                  </a:cubicBezTo>
                  <a:cubicBezTo>
                    <a:pt x="12097" y="5247"/>
                    <a:pt x="11230" y="5847"/>
                    <a:pt x="11588" y="6708"/>
                  </a:cubicBezTo>
                  <a:cubicBezTo>
                    <a:pt x="11712" y="7007"/>
                    <a:pt x="11970" y="7194"/>
                    <a:pt x="12284" y="7194"/>
                  </a:cubicBezTo>
                  <a:cubicBezTo>
                    <a:pt x="12315" y="7194"/>
                    <a:pt x="12346" y="7193"/>
                    <a:pt x="12378" y="7189"/>
                  </a:cubicBezTo>
                  <a:cubicBezTo>
                    <a:pt x="12653" y="7157"/>
                    <a:pt x="12882" y="6990"/>
                    <a:pt x="13164" y="6990"/>
                  </a:cubicBezTo>
                  <a:cubicBezTo>
                    <a:pt x="13447" y="6991"/>
                    <a:pt x="13683" y="7126"/>
                    <a:pt x="13899" y="7296"/>
                  </a:cubicBezTo>
                  <a:cubicBezTo>
                    <a:pt x="11809" y="8190"/>
                    <a:pt x="12412" y="13071"/>
                    <a:pt x="14510" y="13071"/>
                  </a:cubicBezTo>
                  <a:cubicBezTo>
                    <a:pt x="14688" y="13071"/>
                    <a:pt x="14878" y="13036"/>
                    <a:pt x="15077" y="12960"/>
                  </a:cubicBezTo>
                  <a:cubicBezTo>
                    <a:pt x="15151" y="12934"/>
                    <a:pt x="15200" y="12863"/>
                    <a:pt x="15200" y="12785"/>
                  </a:cubicBezTo>
                  <a:cubicBezTo>
                    <a:pt x="15448" y="12675"/>
                    <a:pt x="15612" y="12459"/>
                    <a:pt x="15690" y="12183"/>
                  </a:cubicBezTo>
                  <a:cubicBezTo>
                    <a:pt x="15811" y="11753"/>
                    <a:pt x="15468" y="10791"/>
                    <a:pt x="15938" y="10565"/>
                  </a:cubicBezTo>
                  <a:cubicBezTo>
                    <a:pt x="15995" y="10537"/>
                    <a:pt x="16042" y="10525"/>
                    <a:pt x="16081" y="10525"/>
                  </a:cubicBezTo>
                  <a:cubicBezTo>
                    <a:pt x="16276" y="10525"/>
                    <a:pt x="16260" y="10831"/>
                    <a:pt x="16333" y="11001"/>
                  </a:cubicBezTo>
                  <a:cubicBezTo>
                    <a:pt x="16391" y="11142"/>
                    <a:pt x="16498" y="11257"/>
                    <a:pt x="16636" y="11324"/>
                  </a:cubicBezTo>
                  <a:cubicBezTo>
                    <a:pt x="16726" y="11368"/>
                    <a:pt x="16824" y="11390"/>
                    <a:pt x="16922" y="11390"/>
                  </a:cubicBezTo>
                  <a:cubicBezTo>
                    <a:pt x="17004" y="11390"/>
                    <a:pt x="17087" y="11374"/>
                    <a:pt x="17166" y="11343"/>
                  </a:cubicBezTo>
                  <a:cubicBezTo>
                    <a:pt x="17166" y="11396"/>
                    <a:pt x="17195" y="11445"/>
                    <a:pt x="17241" y="11473"/>
                  </a:cubicBezTo>
                  <a:cubicBezTo>
                    <a:pt x="18044" y="11994"/>
                    <a:pt x="15910" y="13308"/>
                    <a:pt x="15639" y="13596"/>
                  </a:cubicBezTo>
                  <a:cubicBezTo>
                    <a:pt x="15321" y="13934"/>
                    <a:pt x="15022" y="14380"/>
                    <a:pt x="15082" y="14870"/>
                  </a:cubicBezTo>
                  <a:cubicBezTo>
                    <a:pt x="15235" y="16117"/>
                    <a:pt x="16871" y="15787"/>
                    <a:pt x="17359" y="16723"/>
                  </a:cubicBezTo>
                  <a:cubicBezTo>
                    <a:pt x="17385" y="16778"/>
                    <a:pt x="17436" y="16817"/>
                    <a:pt x="17497" y="16827"/>
                  </a:cubicBezTo>
                  <a:cubicBezTo>
                    <a:pt x="16399" y="18348"/>
                    <a:pt x="14691" y="19498"/>
                    <a:pt x="12633" y="19976"/>
                  </a:cubicBezTo>
                  <a:cubicBezTo>
                    <a:pt x="12619" y="19967"/>
                    <a:pt x="12604" y="19959"/>
                    <a:pt x="12587" y="19953"/>
                  </a:cubicBezTo>
                  <a:cubicBezTo>
                    <a:pt x="11973" y="19794"/>
                    <a:pt x="11807" y="18867"/>
                    <a:pt x="11368" y="18461"/>
                  </a:cubicBezTo>
                  <a:cubicBezTo>
                    <a:pt x="10900" y="18033"/>
                    <a:pt x="10272" y="17766"/>
                    <a:pt x="9776" y="17360"/>
                  </a:cubicBezTo>
                  <a:cubicBezTo>
                    <a:pt x="9231" y="16912"/>
                    <a:pt x="8656" y="16482"/>
                    <a:pt x="8004" y="16482"/>
                  </a:cubicBezTo>
                  <a:cubicBezTo>
                    <a:pt x="7970" y="16482"/>
                    <a:pt x="7935" y="16483"/>
                    <a:pt x="7900" y="16486"/>
                  </a:cubicBezTo>
                  <a:cubicBezTo>
                    <a:pt x="7885" y="16394"/>
                    <a:pt x="7803" y="16307"/>
                    <a:pt x="7698" y="16307"/>
                  </a:cubicBezTo>
                  <a:cubicBezTo>
                    <a:pt x="7685" y="16307"/>
                    <a:pt x="7672" y="16308"/>
                    <a:pt x="7658" y="16311"/>
                  </a:cubicBezTo>
                  <a:cubicBezTo>
                    <a:pt x="7195" y="16408"/>
                    <a:pt x="6773" y="16634"/>
                    <a:pt x="6399" y="16919"/>
                  </a:cubicBezTo>
                  <a:cubicBezTo>
                    <a:pt x="6103" y="17142"/>
                    <a:pt x="5741" y="17589"/>
                    <a:pt x="5415" y="17589"/>
                  </a:cubicBezTo>
                  <a:cubicBezTo>
                    <a:pt x="5251" y="17589"/>
                    <a:pt x="5096" y="17476"/>
                    <a:pt x="4962" y="17164"/>
                  </a:cubicBezTo>
                  <a:cubicBezTo>
                    <a:pt x="4753" y="16668"/>
                    <a:pt x="4766" y="15996"/>
                    <a:pt x="4244" y="15766"/>
                  </a:cubicBezTo>
                  <a:cubicBezTo>
                    <a:pt x="4312" y="14671"/>
                    <a:pt x="4733" y="13905"/>
                    <a:pt x="5486" y="13105"/>
                  </a:cubicBezTo>
                  <a:cubicBezTo>
                    <a:pt x="5831" y="12741"/>
                    <a:pt x="6249" y="12352"/>
                    <a:pt x="6384" y="11842"/>
                  </a:cubicBezTo>
                  <a:cubicBezTo>
                    <a:pt x="6526" y="11301"/>
                    <a:pt x="6333" y="10738"/>
                    <a:pt x="5875" y="10479"/>
                  </a:cubicBezTo>
                  <a:cubicBezTo>
                    <a:pt x="5874" y="10465"/>
                    <a:pt x="5872" y="10453"/>
                    <a:pt x="5869" y="10441"/>
                  </a:cubicBezTo>
                  <a:cubicBezTo>
                    <a:pt x="5670" y="9878"/>
                    <a:pt x="6175" y="9247"/>
                    <a:pt x="6137" y="8647"/>
                  </a:cubicBezTo>
                  <a:cubicBezTo>
                    <a:pt x="6107" y="8181"/>
                    <a:pt x="5921" y="7740"/>
                    <a:pt x="5613" y="7390"/>
                  </a:cubicBezTo>
                  <a:cubicBezTo>
                    <a:pt x="5245" y="6977"/>
                    <a:pt x="4656" y="6728"/>
                    <a:pt x="4085" y="6728"/>
                  </a:cubicBezTo>
                  <a:cubicBezTo>
                    <a:pt x="3980" y="6728"/>
                    <a:pt x="3875" y="6737"/>
                    <a:pt x="3772" y="6754"/>
                  </a:cubicBezTo>
                  <a:cubicBezTo>
                    <a:pt x="4773" y="5830"/>
                    <a:pt x="6031" y="5135"/>
                    <a:pt x="7437" y="4755"/>
                  </a:cubicBezTo>
                  <a:cubicBezTo>
                    <a:pt x="7583" y="4717"/>
                    <a:pt x="7647" y="4579"/>
                    <a:pt x="7641" y="4449"/>
                  </a:cubicBezTo>
                  <a:cubicBezTo>
                    <a:pt x="8039" y="4414"/>
                    <a:pt x="8439" y="4397"/>
                    <a:pt x="8839" y="4397"/>
                  </a:cubicBezTo>
                  <a:close/>
                  <a:moveTo>
                    <a:pt x="4033" y="7188"/>
                  </a:moveTo>
                  <a:cubicBezTo>
                    <a:pt x="4800" y="7188"/>
                    <a:pt x="5484" y="7556"/>
                    <a:pt x="5618" y="8498"/>
                  </a:cubicBezTo>
                  <a:cubicBezTo>
                    <a:pt x="5711" y="9152"/>
                    <a:pt x="5077" y="9880"/>
                    <a:pt x="5361" y="10479"/>
                  </a:cubicBezTo>
                  <a:cubicBezTo>
                    <a:pt x="5330" y="10574"/>
                    <a:pt x="5382" y="10675"/>
                    <a:pt x="5477" y="10704"/>
                  </a:cubicBezTo>
                  <a:cubicBezTo>
                    <a:pt x="6914" y="11206"/>
                    <a:pt x="4691" y="13109"/>
                    <a:pt x="4290" y="13750"/>
                  </a:cubicBezTo>
                  <a:cubicBezTo>
                    <a:pt x="3889" y="14397"/>
                    <a:pt x="3677" y="15092"/>
                    <a:pt x="3821" y="15836"/>
                  </a:cubicBezTo>
                  <a:cubicBezTo>
                    <a:pt x="3817" y="15865"/>
                    <a:pt x="3823" y="15896"/>
                    <a:pt x="3837" y="15922"/>
                  </a:cubicBezTo>
                  <a:cubicBezTo>
                    <a:pt x="3838" y="15930"/>
                    <a:pt x="3838" y="15936"/>
                    <a:pt x="3840" y="15944"/>
                  </a:cubicBezTo>
                  <a:cubicBezTo>
                    <a:pt x="3863" y="16041"/>
                    <a:pt x="3939" y="16084"/>
                    <a:pt x="4019" y="16084"/>
                  </a:cubicBezTo>
                  <a:cubicBezTo>
                    <a:pt x="4040" y="16084"/>
                    <a:pt x="4061" y="16081"/>
                    <a:pt x="4082" y="16075"/>
                  </a:cubicBezTo>
                  <a:cubicBezTo>
                    <a:pt x="4740" y="16522"/>
                    <a:pt x="4259" y="17984"/>
                    <a:pt x="5313" y="18121"/>
                  </a:cubicBezTo>
                  <a:cubicBezTo>
                    <a:pt x="5346" y="18126"/>
                    <a:pt x="5378" y="18128"/>
                    <a:pt x="5410" y="18128"/>
                  </a:cubicBezTo>
                  <a:cubicBezTo>
                    <a:pt x="5724" y="18128"/>
                    <a:pt x="5971" y="17924"/>
                    <a:pt x="6203" y="17723"/>
                  </a:cubicBezTo>
                  <a:cubicBezTo>
                    <a:pt x="6542" y="17429"/>
                    <a:pt x="6909" y="17167"/>
                    <a:pt x="7298" y="16944"/>
                  </a:cubicBezTo>
                  <a:cubicBezTo>
                    <a:pt x="7325" y="16965"/>
                    <a:pt x="7358" y="16976"/>
                    <a:pt x="7392" y="16976"/>
                  </a:cubicBezTo>
                  <a:cubicBezTo>
                    <a:pt x="7408" y="16976"/>
                    <a:pt x="7425" y="16974"/>
                    <a:pt x="7441" y="16968"/>
                  </a:cubicBezTo>
                  <a:cubicBezTo>
                    <a:pt x="7605" y="16909"/>
                    <a:pt x="7761" y="16883"/>
                    <a:pt x="7909" y="16883"/>
                  </a:cubicBezTo>
                  <a:cubicBezTo>
                    <a:pt x="8609" y="16883"/>
                    <a:pt x="9139" y="17472"/>
                    <a:pt x="9674" y="17933"/>
                  </a:cubicBezTo>
                  <a:cubicBezTo>
                    <a:pt x="10032" y="18241"/>
                    <a:pt x="10453" y="18434"/>
                    <a:pt x="10825" y="18716"/>
                  </a:cubicBezTo>
                  <a:cubicBezTo>
                    <a:pt x="11309" y="19082"/>
                    <a:pt x="11496" y="19714"/>
                    <a:pt x="11899" y="20111"/>
                  </a:cubicBezTo>
                  <a:cubicBezTo>
                    <a:pt x="11383" y="20191"/>
                    <a:pt x="10867" y="20230"/>
                    <a:pt x="10356" y="20230"/>
                  </a:cubicBezTo>
                  <a:cubicBezTo>
                    <a:pt x="6531" y="20230"/>
                    <a:pt x="2961" y="18037"/>
                    <a:pt x="1754" y="14162"/>
                  </a:cubicBezTo>
                  <a:cubicBezTo>
                    <a:pt x="937" y="11540"/>
                    <a:pt x="1640" y="9094"/>
                    <a:pt x="3227" y="7311"/>
                  </a:cubicBezTo>
                  <a:cubicBezTo>
                    <a:pt x="3493" y="7232"/>
                    <a:pt x="3768" y="7188"/>
                    <a:pt x="4033" y="7188"/>
                  </a:cubicBezTo>
                  <a:close/>
                  <a:moveTo>
                    <a:pt x="10260" y="2735"/>
                  </a:moveTo>
                  <a:cubicBezTo>
                    <a:pt x="14668" y="2735"/>
                    <a:pt x="18761" y="5251"/>
                    <a:pt x="20136" y="9744"/>
                  </a:cubicBezTo>
                  <a:cubicBezTo>
                    <a:pt x="20888" y="12200"/>
                    <a:pt x="20704" y="15003"/>
                    <a:pt x="19494" y="17285"/>
                  </a:cubicBezTo>
                  <a:cubicBezTo>
                    <a:pt x="18632" y="18907"/>
                    <a:pt x="17341" y="19903"/>
                    <a:pt x="15854" y="20638"/>
                  </a:cubicBezTo>
                  <a:cubicBezTo>
                    <a:pt x="15757" y="20442"/>
                    <a:pt x="15618" y="20269"/>
                    <a:pt x="15497" y="20088"/>
                  </a:cubicBezTo>
                  <a:cubicBezTo>
                    <a:pt x="15416" y="19965"/>
                    <a:pt x="15334" y="19841"/>
                    <a:pt x="15255" y="19717"/>
                  </a:cubicBezTo>
                  <a:cubicBezTo>
                    <a:pt x="18767" y="17774"/>
                    <a:pt x="20657" y="13775"/>
                    <a:pt x="18882" y="9626"/>
                  </a:cubicBezTo>
                  <a:cubicBezTo>
                    <a:pt x="17417" y="6201"/>
                    <a:pt x="14063" y="4222"/>
                    <a:pt x="10513" y="3884"/>
                  </a:cubicBezTo>
                  <a:cubicBezTo>
                    <a:pt x="10364" y="3490"/>
                    <a:pt x="10135" y="3109"/>
                    <a:pt x="9926" y="2740"/>
                  </a:cubicBezTo>
                  <a:cubicBezTo>
                    <a:pt x="10038" y="2737"/>
                    <a:pt x="10149" y="2735"/>
                    <a:pt x="10260" y="2735"/>
                  </a:cubicBezTo>
                  <a:close/>
                  <a:moveTo>
                    <a:pt x="14895" y="19906"/>
                  </a:moveTo>
                  <a:cubicBezTo>
                    <a:pt x="14967" y="20042"/>
                    <a:pt x="15037" y="20178"/>
                    <a:pt x="15108" y="20316"/>
                  </a:cubicBezTo>
                  <a:cubicBezTo>
                    <a:pt x="15198" y="20495"/>
                    <a:pt x="15279" y="20685"/>
                    <a:pt x="15389" y="20855"/>
                  </a:cubicBezTo>
                  <a:cubicBezTo>
                    <a:pt x="15048" y="21008"/>
                    <a:pt x="14700" y="21151"/>
                    <a:pt x="14345" y="21286"/>
                  </a:cubicBezTo>
                  <a:cubicBezTo>
                    <a:pt x="14189" y="20973"/>
                    <a:pt x="13994" y="20667"/>
                    <a:pt x="13800" y="20371"/>
                  </a:cubicBezTo>
                  <a:cubicBezTo>
                    <a:pt x="14173" y="20240"/>
                    <a:pt x="14539" y="20083"/>
                    <a:pt x="14895" y="19906"/>
                  </a:cubicBezTo>
                  <a:close/>
                  <a:moveTo>
                    <a:pt x="10265" y="688"/>
                  </a:moveTo>
                  <a:cubicBezTo>
                    <a:pt x="15862" y="688"/>
                    <a:pt x="21016" y="3945"/>
                    <a:pt x="22415" y="9810"/>
                  </a:cubicBezTo>
                  <a:cubicBezTo>
                    <a:pt x="23959" y="16282"/>
                    <a:pt x="19658" y="22395"/>
                    <a:pt x="13227" y="23588"/>
                  </a:cubicBezTo>
                  <a:cubicBezTo>
                    <a:pt x="13213" y="23592"/>
                    <a:pt x="13199" y="23597"/>
                    <a:pt x="13187" y="23605"/>
                  </a:cubicBezTo>
                  <a:cubicBezTo>
                    <a:pt x="13057" y="23438"/>
                    <a:pt x="12939" y="23271"/>
                    <a:pt x="12859" y="23068"/>
                  </a:cubicBezTo>
                  <a:cubicBezTo>
                    <a:pt x="12797" y="22905"/>
                    <a:pt x="12766" y="22736"/>
                    <a:pt x="12734" y="22568"/>
                  </a:cubicBezTo>
                  <a:lnTo>
                    <a:pt x="12734" y="22568"/>
                  </a:lnTo>
                  <a:cubicBezTo>
                    <a:pt x="12742" y="22568"/>
                    <a:pt x="12750" y="22569"/>
                    <a:pt x="12758" y="22569"/>
                  </a:cubicBezTo>
                  <a:cubicBezTo>
                    <a:pt x="12790" y="22569"/>
                    <a:pt x="12823" y="22564"/>
                    <a:pt x="12853" y="22555"/>
                  </a:cubicBezTo>
                  <a:cubicBezTo>
                    <a:pt x="15791" y="21670"/>
                    <a:pt x="18629" y="20515"/>
                    <a:pt x="20134" y="17660"/>
                  </a:cubicBezTo>
                  <a:cubicBezTo>
                    <a:pt x="21436" y="15193"/>
                    <a:pt x="21651" y="12210"/>
                    <a:pt x="20853" y="9548"/>
                  </a:cubicBezTo>
                  <a:cubicBezTo>
                    <a:pt x="19503" y="5053"/>
                    <a:pt x="15189" y="2046"/>
                    <a:pt x="10652" y="2046"/>
                  </a:cubicBezTo>
                  <a:cubicBezTo>
                    <a:pt x="9684" y="2046"/>
                    <a:pt x="8706" y="2183"/>
                    <a:pt x="7744" y="2472"/>
                  </a:cubicBezTo>
                  <a:cubicBezTo>
                    <a:pt x="7736" y="2452"/>
                    <a:pt x="7727" y="2433"/>
                    <a:pt x="7713" y="2418"/>
                  </a:cubicBezTo>
                  <a:cubicBezTo>
                    <a:pt x="7497" y="2162"/>
                    <a:pt x="7365" y="1856"/>
                    <a:pt x="7350" y="1521"/>
                  </a:cubicBezTo>
                  <a:cubicBezTo>
                    <a:pt x="7339" y="1305"/>
                    <a:pt x="7398" y="1127"/>
                    <a:pt x="7462" y="943"/>
                  </a:cubicBezTo>
                  <a:cubicBezTo>
                    <a:pt x="7476" y="945"/>
                    <a:pt x="7490" y="947"/>
                    <a:pt x="7504" y="947"/>
                  </a:cubicBezTo>
                  <a:cubicBezTo>
                    <a:pt x="7518" y="947"/>
                    <a:pt x="7532" y="945"/>
                    <a:pt x="7546" y="943"/>
                  </a:cubicBezTo>
                  <a:cubicBezTo>
                    <a:pt x="8455" y="772"/>
                    <a:pt x="9366" y="688"/>
                    <a:pt x="10265" y="688"/>
                  </a:cubicBezTo>
                  <a:close/>
                  <a:moveTo>
                    <a:pt x="19150" y="21652"/>
                  </a:moveTo>
                  <a:cubicBezTo>
                    <a:pt x="19771" y="22902"/>
                    <a:pt x="20886" y="24294"/>
                    <a:pt x="22095" y="24954"/>
                  </a:cubicBezTo>
                  <a:cubicBezTo>
                    <a:pt x="21804" y="25326"/>
                    <a:pt x="21525" y="25654"/>
                    <a:pt x="21081" y="25876"/>
                  </a:cubicBezTo>
                  <a:cubicBezTo>
                    <a:pt x="20670" y="26083"/>
                    <a:pt x="20238" y="26142"/>
                    <a:pt x="19791" y="26152"/>
                  </a:cubicBezTo>
                  <a:cubicBezTo>
                    <a:pt x="19631" y="24770"/>
                    <a:pt x="19185" y="23403"/>
                    <a:pt x="18313" y="22305"/>
                  </a:cubicBezTo>
                  <a:lnTo>
                    <a:pt x="18313" y="22305"/>
                  </a:lnTo>
                  <a:cubicBezTo>
                    <a:pt x="18603" y="22100"/>
                    <a:pt x="18880" y="21880"/>
                    <a:pt x="19150" y="21652"/>
                  </a:cubicBezTo>
                  <a:close/>
                  <a:moveTo>
                    <a:pt x="23765" y="24179"/>
                  </a:moveTo>
                  <a:cubicBezTo>
                    <a:pt x="24566" y="24179"/>
                    <a:pt x="25362" y="24264"/>
                    <a:pt x="26189" y="24441"/>
                  </a:cubicBezTo>
                  <a:cubicBezTo>
                    <a:pt x="24049" y="27432"/>
                    <a:pt x="20785" y="29059"/>
                    <a:pt x="17178" y="29339"/>
                  </a:cubicBezTo>
                  <a:cubicBezTo>
                    <a:pt x="17423" y="28656"/>
                    <a:pt x="17592" y="27976"/>
                    <a:pt x="17958" y="27325"/>
                  </a:cubicBezTo>
                  <a:cubicBezTo>
                    <a:pt x="18286" y="26743"/>
                    <a:pt x="18693" y="26231"/>
                    <a:pt x="19116" y="25723"/>
                  </a:cubicBezTo>
                  <a:cubicBezTo>
                    <a:pt x="19150" y="25928"/>
                    <a:pt x="19180" y="26133"/>
                    <a:pt x="19199" y="26346"/>
                  </a:cubicBezTo>
                  <a:cubicBezTo>
                    <a:pt x="19216" y="26543"/>
                    <a:pt x="19379" y="26641"/>
                    <a:pt x="19533" y="26641"/>
                  </a:cubicBezTo>
                  <a:cubicBezTo>
                    <a:pt x="19607" y="26641"/>
                    <a:pt x="19679" y="26619"/>
                    <a:pt x="19732" y="26574"/>
                  </a:cubicBezTo>
                  <a:cubicBezTo>
                    <a:pt x="19894" y="26613"/>
                    <a:pt x="20061" y="26631"/>
                    <a:pt x="20230" y="26631"/>
                  </a:cubicBezTo>
                  <a:cubicBezTo>
                    <a:pt x="21224" y="26631"/>
                    <a:pt x="22272" y="26000"/>
                    <a:pt x="22637" y="25099"/>
                  </a:cubicBezTo>
                  <a:cubicBezTo>
                    <a:pt x="22677" y="25000"/>
                    <a:pt x="22634" y="24905"/>
                    <a:pt x="22560" y="24839"/>
                  </a:cubicBezTo>
                  <a:cubicBezTo>
                    <a:pt x="22614" y="24732"/>
                    <a:pt x="22591" y="24600"/>
                    <a:pt x="22502" y="24519"/>
                  </a:cubicBezTo>
                  <a:cubicBezTo>
                    <a:pt x="22419" y="24435"/>
                    <a:pt x="22331" y="24357"/>
                    <a:pt x="22243" y="24277"/>
                  </a:cubicBezTo>
                  <a:cubicBezTo>
                    <a:pt x="22759" y="24213"/>
                    <a:pt x="23263" y="24179"/>
                    <a:pt x="23765" y="24179"/>
                  </a:cubicBezTo>
                  <a:close/>
                  <a:moveTo>
                    <a:pt x="10748" y="1"/>
                  </a:moveTo>
                  <a:cubicBezTo>
                    <a:pt x="9671" y="1"/>
                    <a:pt x="8582" y="142"/>
                    <a:pt x="7506" y="439"/>
                  </a:cubicBezTo>
                  <a:cubicBezTo>
                    <a:pt x="7457" y="382"/>
                    <a:pt x="7381" y="348"/>
                    <a:pt x="7303" y="348"/>
                  </a:cubicBezTo>
                  <a:cubicBezTo>
                    <a:pt x="7242" y="348"/>
                    <a:pt x="7181" y="368"/>
                    <a:pt x="7130" y="415"/>
                  </a:cubicBezTo>
                  <a:cubicBezTo>
                    <a:pt x="6448" y="1035"/>
                    <a:pt x="6817" y="2263"/>
                    <a:pt x="7457" y="2749"/>
                  </a:cubicBezTo>
                  <a:cubicBezTo>
                    <a:pt x="7486" y="2772"/>
                    <a:pt x="7525" y="2786"/>
                    <a:pt x="7563" y="2786"/>
                  </a:cubicBezTo>
                  <a:cubicBezTo>
                    <a:pt x="7565" y="2786"/>
                    <a:pt x="7567" y="2786"/>
                    <a:pt x="7569" y="2786"/>
                  </a:cubicBezTo>
                  <a:cubicBezTo>
                    <a:pt x="7600" y="2889"/>
                    <a:pt x="7688" y="2976"/>
                    <a:pt x="7816" y="2976"/>
                  </a:cubicBezTo>
                  <a:cubicBezTo>
                    <a:pt x="7836" y="2976"/>
                    <a:pt x="7857" y="2974"/>
                    <a:pt x="7879" y="2969"/>
                  </a:cubicBezTo>
                  <a:cubicBezTo>
                    <a:pt x="8001" y="2943"/>
                    <a:pt x="8125" y="2922"/>
                    <a:pt x="8249" y="2901"/>
                  </a:cubicBezTo>
                  <a:cubicBezTo>
                    <a:pt x="8402" y="3202"/>
                    <a:pt x="8556" y="3536"/>
                    <a:pt x="8735" y="3846"/>
                  </a:cubicBezTo>
                  <a:cubicBezTo>
                    <a:pt x="8084" y="3882"/>
                    <a:pt x="7437" y="3977"/>
                    <a:pt x="6802" y="4127"/>
                  </a:cubicBezTo>
                  <a:cubicBezTo>
                    <a:pt x="6705" y="4150"/>
                    <a:pt x="6661" y="4215"/>
                    <a:pt x="6653" y="4285"/>
                  </a:cubicBezTo>
                  <a:cubicBezTo>
                    <a:pt x="2510" y="5127"/>
                    <a:pt x="0" y="9832"/>
                    <a:pt x="948" y="13848"/>
                  </a:cubicBezTo>
                  <a:cubicBezTo>
                    <a:pt x="1995" y="18271"/>
                    <a:pt x="6091" y="20943"/>
                    <a:pt x="10407" y="20943"/>
                  </a:cubicBezTo>
                  <a:cubicBezTo>
                    <a:pt x="11066" y="20943"/>
                    <a:pt x="11731" y="20881"/>
                    <a:pt x="12391" y="20753"/>
                  </a:cubicBezTo>
                  <a:cubicBezTo>
                    <a:pt x="12732" y="20687"/>
                    <a:pt x="13069" y="20601"/>
                    <a:pt x="13401" y="20500"/>
                  </a:cubicBezTo>
                  <a:cubicBezTo>
                    <a:pt x="13552" y="20820"/>
                    <a:pt x="13711" y="21148"/>
                    <a:pt x="13893" y="21451"/>
                  </a:cubicBezTo>
                  <a:cubicBezTo>
                    <a:pt x="13487" y="21597"/>
                    <a:pt x="13078" y="21736"/>
                    <a:pt x="12665" y="21872"/>
                  </a:cubicBezTo>
                  <a:cubicBezTo>
                    <a:pt x="12489" y="21930"/>
                    <a:pt x="12418" y="22079"/>
                    <a:pt x="12424" y="22223"/>
                  </a:cubicBezTo>
                  <a:cubicBezTo>
                    <a:pt x="12378" y="22243"/>
                    <a:pt x="12343" y="22281"/>
                    <a:pt x="12328" y="22329"/>
                  </a:cubicBezTo>
                  <a:cubicBezTo>
                    <a:pt x="12156" y="22920"/>
                    <a:pt x="12466" y="23738"/>
                    <a:pt x="12930" y="24127"/>
                  </a:cubicBezTo>
                  <a:cubicBezTo>
                    <a:pt x="12981" y="24173"/>
                    <a:pt x="13048" y="24198"/>
                    <a:pt x="13117" y="24198"/>
                  </a:cubicBezTo>
                  <a:cubicBezTo>
                    <a:pt x="13123" y="24198"/>
                    <a:pt x="13129" y="24198"/>
                    <a:pt x="13135" y="24197"/>
                  </a:cubicBezTo>
                  <a:cubicBezTo>
                    <a:pt x="13199" y="24244"/>
                    <a:pt x="13277" y="24269"/>
                    <a:pt x="13355" y="24269"/>
                  </a:cubicBezTo>
                  <a:cubicBezTo>
                    <a:pt x="13374" y="24269"/>
                    <a:pt x="13393" y="24268"/>
                    <a:pt x="13412" y="24265"/>
                  </a:cubicBezTo>
                  <a:cubicBezTo>
                    <a:pt x="15034" y="24024"/>
                    <a:pt x="16586" y="23436"/>
                    <a:pt x="17959" y="22543"/>
                  </a:cubicBezTo>
                  <a:cubicBezTo>
                    <a:pt x="18416" y="23422"/>
                    <a:pt x="18791" y="24286"/>
                    <a:pt x="19012" y="25220"/>
                  </a:cubicBezTo>
                  <a:cubicBezTo>
                    <a:pt x="17774" y="26130"/>
                    <a:pt x="16690" y="27832"/>
                    <a:pt x="16589" y="29376"/>
                  </a:cubicBezTo>
                  <a:cubicBezTo>
                    <a:pt x="16344" y="29392"/>
                    <a:pt x="16351" y="29743"/>
                    <a:pt x="16596" y="29763"/>
                  </a:cubicBezTo>
                  <a:cubicBezTo>
                    <a:pt x="16880" y="29786"/>
                    <a:pt x="17162" y="29797"/>
                    <a:pt x="17442" y="29797"/>
                  </a:cubicBezTo>
                  <a:cubicBezTo>
                    <a:pt x="21217" y="29797"/>
                    <a:pt x="24683" y="27788"/>
                    <a:pt x="26852" y="24700"/>
                  </a:cubicBezTo>
                  <a:cubicBezTo>
                    <a:pt x="26984" y="24513"/>
                    <a:pt x="26889" y="24332"/>
                    <a:pt x="26731" y="24248"/>
                  </a:cubicBezTo>
                  <a:cubicBezTo>
                    <a:pt x="26760" y="24115"/>
                    <a:pt x="26706" y="23966"/>
                    <a:pt x="26533" y="23915"/>
                  </a:cubicBezTo>
                  <a:cubicBezTo>
                    <a:pt x="25761" y="23688"/>
                    <a:pt x="24954" y="23571"/>
                    <a:pt x="24146" y="23571"/>
                  </a:cubicBezTo>
                  <a:cubicBezTo>
                    <a:pt x="23362" y="23571"/>
                    <a:pt x="22578" y="23681"/>
                    <a:pt x="21827" y="23906"/>
                  </a:cubicBezTo>
                  <a:cubicBezTo>
                    <a:pt x="21501" y="23629"/>
                    <a:pt x="21170" y="23355"/>
                    <a:pt x="20870" y="23044"/>
                  </a:cubicBezTo>
                  <a:cubicBezTo>
                    <a:pt x="20361" y="22514"/>
                    <a:pt x="19937" y="21926"/>
                    <a:pt x="19502" y="21336"/>
                  </a:cubicBezTo>
                  <a:cubicBezTo>
                    <a:pt x="22623" y="18471"/>
                    <a:pt x="24170" y="13985"/>
                    <a:pt x="23119" y="9613"/>
                  </a:cubicBezTo>
                  <a:cubicBezTo>
                    <a:pt x="21749" y="3911"/>
                    <a:pt x="16413" y="1"/>
                    <a:pt x="1074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9" name="Google Shape;719;p27"/>
          <p:cNvGrpSpPr/>
          <p:nvPr/>
        </p:nvGrpSpPr>
        <p:grpSpPr>
          <a:xfrm>
            <a:off x="1285301" y="435232"/>
            <a:ext cx="1596606" cy="1088255"/>
            <a:chOff x="-75881" y="2283499"/>
            <a:chExt cx="772313" cy="497910"/>
          </a:xfrm>
        </p:grpSpPr>
        <p:sp>
          <p:nvSpPr>
            <p:cNvPr id="720" name="Google Shape;720;p27"/>
            <p:cNvSpPr/>
            <p:nvPr/>
          </p:nvSpPr>
          <p:spPr>
            <a:xfrm>
              <a:off x="36336" y="2283499"/>
              <a:ext cx="627897" cy="471965"/>
            </a:xfrm>
            <a:custGeom>
              <a:avLst/>
              <a:gdLst/>
              <a:ahLst/>
              <a:cxnLst/>
              <a:rect l="l" t="t" r="r" b="b"/>
              <a:pathLst>
                <a:path w="18974" h="14262" extrusionOk="0">
                  <a:moveTo>
                    <a:pt x="2988" y="1"/>
                  </a:moveTo>
                  <a:cubicBezTo>
                    <a:pt x="2525" y="1"/>
                    <a:pt x="2056" y="123"/>
                    <a:pt x="1593" y="416"/>
                  </a:cubicBezTo>
                  <a:cubicBezTo>
                    <a:pt x="1" y="1425"/>
                    <a:pt x="39" y="3716"/>
                    <a:pt x="350" y="5361"/>
                  </a:cubicBezTo>
                  <a:cubicBezTo>
                    <a:pt x="797" y="7721"/>
                    <a:pt x="2174" y="9760"/>
                    <a:pt x="3820" y="11461"/>
                  </a:cubicBezTo>
                  <a:cubicBezTo>
                    <a:pt x="5052" y="12735"/>
                    <a:pt x="6440" y="14261"/>
                    <a:pt x="8322" y="14261"/>
                  </a:cubicBezTo>
                  <a:cubicBezTo>
                    <a:pt x="8371" y="14261"/>
                    <a:pt x="8421" y="14260"/>
                    <a:pt x="8470" y="14258"/>
                  </a:cubicBezTo>
                  <a:cubicBezTo>
                    <a:pt x="12386" y="14096"/>
                    <a:pt x="16661" y="11734"/>
                    <a:pt x="18086" y="7966"/>
                  </a:cubicBezTo>
                  <a:cubicBezTo>
                    <a:pt x="18657" y="6462"/>
                    <a:pt x="18974" y="4192"/>
                    <a:pt x="17952" y="2803"/>
                  </a:cubicBezTo>
                  <a:cubicBezTo>
                    <a:pt x="17453" y="2124"/>
                    <a:pt x="16710" y="1879"/>
                    <a:pt x="15917" y="1879"/>
                  </a:cubicBezTo>
                  <a:cubicBezTo>
                    <a:pt x="15596" y="1879"/>
                    <a:pt x="15266" y="1919"/>
                    <a:pt x="14941" y="1987"/>
                  </a:cubicBezTo>
                  <a:cubicBezTo>
                    <a:pt x="14900" y="1970"/>
                    <a:pt x="14860" y="1956"/>
                    <a:pt x="14817" y="1944"/>
                  </a:cubicBezTo>
                  <a:cubicBezTo>
                    <a:pt x="14573" y="1878"/>
                    <a:pt x="14346" y="1848"/>
                    <a:pt x="14131" y="1848"/>
                  </a:cubicBezTo>
                  <a:cubicBezTo>
                    <a:pt x="13095" y="1848"/>
                    <a:pt x="12355" y="2550"/>
                    <a:pt x="11556" y="3329"/>
                  </a:cubicBezTo>
                  <a:cubicBezTo>
                    <a:pt x="10541" y="4317"/>
                    <a:pt x="9538" y="5315"/>
                    <a:pt x="8535" y="6314"/>
                  </a:cubicBezTo>
                  <a:cubicBezTo>
                    <a:pt x="8423" y="4413"/>
                    <a:pt x="7620" y="2785"/>
                    <a:pt x="6213" y="1454"/>
                  </a:cubicBezTo>
                  <a:cubicBezTo>
                    <a:pt x="6087" y="1333"/>
                    <a:pt x="5935" y="1244"/>
                    <a:pt x="5767" y="1194"/>
                  </a:cubicBezTo>
                  <a:cubicBezTo>
                    <a:pt x="4945" y="560"/>
                    <a:pt x="3980" y="1"/>
                    <a:pt x="2988"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7"/>
            <p:cNvSpPr/>
            <p:nvPr/>
          </p:nvSpPr>
          <p:spPr>
            <a:xfrm>
              <a:off x="-75881" y="2283664"/>
              <a:ext cx="772313" cy="497744"/>
            </a:xfrm>
            <a:custGeom>
              <a:avLst/>
              <a:gdLst/>
              <a:ahLst/>
              <a:cxnLst/>
              <a:rect l="l" t="t" r="r" b="b"/>
              <a:pathLst>
                <a:path w="23338" h="15041" extrusionOk="0">
                  <a:moveTo>
                    <a:pt x="7095" y="721"/>
                  </a:moveTo>
                  <a:cubicBezTo>
                    <a:pt x="7622" y="721"/>
                    <a:pt x="8178" y="845"/>
                    <a:pt x="8741" y="1117"/>
                  </a:cubicBezTo>
                  <a:cubicBezTo>
                    <a:pt x="10751" y="2088"/>
                    <a:pt x="11547" y="4287"/>
                    <a:pt x="11823" y="6364"/>
                  </a:cubicBezTo>
                  <a:cubicBezTo>
                    <a:pt x="11672" y="6627"/>
                    <a:pt x="11920" y="6868"/>
                    <a:pt x="12174" y="6868"/>
                  </a:cubicBezTo>
                  <a:cubicBezTo>
                    <a:pt x="12290" y="6868"/>
                    <a:pt x="12407" y="6819"/>
                    <a:pt x="12489" y="6699"/>
                  </a:cubicBezTo>
                  <a:cubicBezTo>
                    <a:pt x="13875" y="4691"/>
                    <a:pt x="15594" y="2216"/>
                    <a:pt x="18283" y="2043"/>
                  </a:cubicBezTo>
                  <a:cubicBezTo>
                    <a:pt x="18379" y="2037"/>
                    <a:pt x="18473" y="2034"/>
                    <a:pt x="18566" y="2034"/>
                  </a:cubicBezTo>
                  <a:cubicBezTo>
                    <a:pt x="21416" y="2034"/>
                    <a:pt x="22590" y="4930"/>
                    <a:pt x="21547" y="7369"/>
                  </a:cubicBezTo>
                  <a:cubicBezTo>
                    <a:pt x="19845" y="11346"/>
                    <a:pt x="14967" y="13248"/>
                    <a:pt x="11085" y="14216"/>
                  </a:cubicBezTo>
                  <a:cubicBezTo>
                    <a:pt x="11079" y="14216"/>
                    <a:pt x="11075" y="14221"/>
                    <a:pt x="11071" y="14222"/>
                  </a:cubicBezTo>
                  <a:cubicBezTo>
                    <a:pt x="8029" y="12032"/>
                    <a:pt x="3303" y="8519"/>
                    <a:pt x="3592" y="4333"/>
                  </a:cubicBezTo>
                  <a:cubicBezTo>
                    <a:pt x="3735" y="2272"/>
                    <a:pt x="5232" y="721"/>
                    <a:pt x="7095" y="721"/>
                  </a:cubicBezTo>
                  <a:close/>
                  <a:moveTo>
                    <a:pt x="6988" y="1"/>
                  </a:moveTo>
                  <a:cubicBezTo>
                    <a:pt x="5758" y="1"/>
                    <a:pt x="4566" y="507"/>
                    <a:pt x="3767" y="1587"/>
                  </a:cubicBezTo>
                  <a:cubicBezTo>
                    <a:pt x="1" y="6676"/>
                    <a:pt x="7237" y="12429"/>
                    <a:pt x="10797" y="14970"/>
                  </a:cubicBezTo>
                  <a:cubicBezTo>
                    <a:pt x="10866" y="15019"/>
                    <a:pt x="10933" y="15041"/>
                    <a:pt x="10996" y="15041"/>
                  </a:cubicBezTo>
                  <a:cubicBezTo>
                    <a:pt x="11172" y="15041"/>
                    <a:pt x="11310" y="14876"/>
                    <a:pt x="11337" y="14691"/>
                  </a:cubicBezTo>
                  <a:cubicBezTo>
                    <a:pt x="15885" y="14101"/>
                    <a:pt x="23337" y="10392"/>
                    <a:pt x="22676" y="4904"/>
                  </a:cubicBezTo>
                  <a:cubicBezTo>
                    <a:pt x="22413" y="2733"/>
                    <a:pt x="20731" y="1287"/>
                    <a:pt x="18602" y="1287"/>
                  </a:cubicBezTo>
                  <a:cubicBezTo>
                    <a:pt x="18492" y="1287"/>
                    <a:pt x="18382" y="1291"/>
                    <a:pt x="18271" y="1299"/>
                  </a:cubicBezTo>
                  <a:cubicBezTo>
                    <a:pt x="15565" y="1484"/>
                    <a:pt x="13768" y="3605"/>
                    <a:pt x="12293" y="5682"/>
                  </a:cubicBezTo>
                  <a:cubicBezTo>
                    <a:pt x="12066" y="3642"/>
                    <a:pt x="11183" y="1634"/>
                    <a:pt x="9306" y="607"/>
                  </a:cubicBezTo>
                  <a:cubicBezTo>
                    <a:pt x="8581" y="209"/>
                    <a:pt x="7777" y="1"/>
                    <a:pt x="698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 name="Google Shape;1240;p41">
            <a:extLst>
              <a:ext uri="{FF2B5EF4-FFF2-40B4-BE49-F238E27FC236}">
                <a16:creationId xmlns:a16="http://schemas.microsoft.com/office/drawing/2014/main" id="{D7CB6CBE-9DFA-3618-E29B-05BC6FFD3C0E}"/>
              </a:ext>
            </a:extLst>
          </p:cNvPr>
          <p:cNvSpPr/>
          <p:nvPr/>
        </p:nvSpPr>
        <p:spPr>
          <a:xfrm>
            <a:off x="2626945" y="3621943"/>
            <a:ext cx="1945055" cy="393655"/>
          </a:xfrm>
          <a:custGeom>
            <a:avLst/>
            <a:gdLst/>
            <a:ahLst/>
            <a:cxnLst/>
            <a:rect l="l" t="t" r="r" b="b"/>
            <a:pathLst>
              <a:path w="52127" h="13160" extrusionOk="0">
                <a:moveTo>
                  <a:pt x="41797" y="0"/>
                </a:moveTo>
                <a:cubicBezTo>
                  <a:pt x="41733" y="0"/>
                  <a:pt x="41673" y="3"/>
                  <a:pt x="41623" y="11"/>
                </a:cubicBezTo>
                <a:cubicBezTo>
                  <a:pt x="41525" y="26"/>
                  <a:pt x="41427" y="30"/>
                  <a:pt x="41330" y="30"/>
                </a:cubicBezTo>
                <a:cubicBezTo>
                  <a:pt x="41198" y="30"/>
                  <a:pt x="41068" y="23"/>
                  <a:pt x="40937" y="23"/>
                </a:cubicBezTo>
                <a:cubicBezTo>
                  <a:pt x="40867" y="23"/>
                  <a:pt x="40798" y="25"/>
                  <a:pt x="40729" y="32"/>
                </a:cubicBezTo>
                <a:cubicBezTo>
                  <a:pt x="40603" y="44"/>
                  <a:pt x="40477" y="48"/>
                  <a:pt x="40351" y="48"/>
                </a:cubicBezTo>
                <a:cubicBezTo>
                  <a:pt x="40084" y="48"/>
                  <a:pt x="39817" y="30"/>
                  <a:pt x="39550" y="30"/>
                </a:cubicBezTo>
                <a:cubicBezTo>
                  <a:pt x="39365" y="30"/>
                  <a:pt x="39179" y="39"/>
                  <a:pt x="38993" y="69"/>
                </a:cubicBezTo>
                <a:cubicBezTo>
                  <a:pt x="38821" y="98"/>
                  <a:pt x="38647" y="103"/>
                  <a:pt x="38473" y="103"/>
                </a:cubicBezTo>
                <a:cubicBezTo>
                  <a:pt x="38377" y="103"/>
                  <a:pt x="38281" y="101"/>
                  <a:pt x="38184" y="101"/>
                </a:cubicBezTo>
                <a:cubicBezTo>
                  <a:pt x="37918" y="101"/>
                  <a:pt x="37652" y="113"/>
                  <a:pt x="37390" y="201"/>
                </a:cubicBezTo>
                <a:cubicBezTo>
                  <a:pt x="37360" y="211"/>
                  <a:pt x="37331" y="215"/>
                  <a:pt x="37301" y="215"/>
                </a:cubicBezTo>
                <a:cubicBezTo>
                  <a:pt x="37194" y="215"/>
                  <a:pt x="37089" y="162"/>
                  <a:pt x="36992" y="162"/>
                </a:cubicBezTo>
                <a:cubicBezTo>
                  <a:pt x="36968" y="162"/>
                  <a:pt x="36944" y="165"/>
                  <a:pt x="36921" y="173"/>
                </a:cubicBezTo>
                <a:cubicBezTo>
                  <a:pt x="36796" y="218"/>
                  <a:pt x="36660" y="258"/>
                  <a:pt x="36539" y="258"/>
                </a:cubicBezTo>
                <a:cubicBezTo>
                  <a:pt x="36493" y="258"/>
                  <a:pt x="36449" y="253"/>
                  <a:pt x="36409" y="239"/>
                </a:cubicBezTo>
                <a:cubicBezTo>
                  <a:pt x="36262" y="191"/>
                  <a:pt x="36117" y="175"/>
                  <a:pt x="35971" y="175"/>
                </a:cubicBezTo>
                <a:cubicBezTo>
                  <a:pt x="35659" y="175"/>
                  <a:pt x="35350" y="250"/>
                  <a:pt x="35039" y="250"/>
                </a:cubicBezTo>
                <a:cubicBezTo>
                  <a:pt x="34979" y="250"/>
                  <a:pt x="34919" y="247"/>
                  <a:pt x="34859" y="240"/>
                </a:cubicBezTo>
                <a:cubicBezTo>
                  <a:pt x="34741" y="227"/>
                  <a:pt x="34621" y="223"/>
                  <a:pt x="34502" y="223"/>
                </a:cubicBezTo>
                <a:cubicBezTo>
                  <a:pt x="34240" y="223"/>
                  <a:pt x="33976" y="245"/>
                  <a:pt x="33714" y="245"/>
                </a:cubicBezTo>
                <a:cubicBezTo>
                  <a:pt x="33711" y="245"/>
                  <a:pt x="33709" y="245"/>
                  <a:pt x="33706" y="245"/>
                </a:cubicBezTo>
                <a:cubicBezTo>
                  <a:pt x="33412" y="245"/>
                  <a:pt x="33118" y="196"/>
                  <a:pt x="32824" y="196"/>
                </a:cubicBezTo>
                <a:cubicBezTo>
                  <a:pt x="32722" y="196"/>
                  <a:pt x="32621" y="201"/>
                  <a:pt x="32520" y="217"/>
                </a:cubicBezTo>
                <a:cubicBezTo>
                  <a:pt x="32391" y="238"/>
                  <a:pt x="32252" y="260"/>
                  <a:pt x="32124" y="260"/>
                </a:cubicBezTo>
                <a:cubicBezTo>
                  <a:pt x="32073" y="260"/>
                  <a:pt x="32024" y="256"/>
                  <a:pt x="31977" y="248"/>
                </a:cubicBezTo>
                <a:cubicBezTo>
                  <a:pt x="31895" y="233"/>
                  <a:pt x="31813" y="229"/>
                  <a:pt x="31731" y="229"/>
                </a:cubicBezTo>
                <a:cubicBezTo>
                  <a:pt x="31582" y="229"/>
                  <a:pt x="31433" y="244"/>
                  <a:pt x="31285" y="244"/>
                </a:cubicBezTo>
                <a:cubicBezTo>
                  <a:pt x="31173" y="244"/>
                  <a:pt x="31061" y="235"/>
                  <a:pt x="30949" y="204"/>
                </a:cubicBezTo>
                <a:cubicBezTo>
                  <a:pt x="30839" y="173"/>
                  <a:pt x="30729" y="162"/>
                  <a:pt x="30618" y="162"/>
                </a:cubicBezTo>
                <a:cubicBezTo>
                  <a:pt x="30376" y="162"/>
                  <a:pt x="30133" y="213"/>
                  <a:pt x="29890" y="213"/>
                </a:cubicBezTo>
                <a:cubicBezTo>
                  <a:pt x="29837" y="213"/>
                  <a:pt x="29784" y="211"/>
                  <a:pt x="29731" y="205"/>
                </a:cubicBezTo>
                <a:cubicBezTo>
                  <a:pt x="29524" y="181"/>
                  <a:pt x="29297" y="122"/>
                  <a:pt x="29108" y="122"/>
                </a:cubicBezTo>
                <a:cubicBezTo>
                  <a:pt x="29082" y="122"/>
                  <a:pt x="29057" y="123"/>
                  <a:pt x="29033" y="126"/>
                </a:cubicBezTo>
                <a:cubicBezTo>
                  <a:pt x="28898" y="140"/>
                  <a:pt x="28763" y="145"/>
                  <a:pt x="28629" y="145"/>
                </a:cubicBezTo>
                <a:cubicBezTo>
                  <a:pt x="28307" y="145"/>
                  <a:pt x="27987" y="116"/>
                  <a:pt x="27667" y="116"/>
                </a:cubicBezTo>
                <a:cubicBezTo>
                  <a:pt x="27605" y="116"/>
                  <a:pt x="27543" y="117"/>
                  <a:pt x="27481" y="120"/>
                </a:cubicBezTo>
                <a:cubicBezTo>
                  <a:pt x="27432" y="122"/>
                  <a:pt x="27383" y="123"/>
                  <a:pt x="27335" y="123"/>
                </a:cubicBezTo>
                <a:cubicBezTo>
                  <a:pt x="26924" y="123"/>
                  <a:pt x="26511" y="54"/>
                  <a:pt x="26101" y="54"/>
                </a:cubicBezTo>
                <a:cubicBezTo>
                  <a:pt x="26010" y="54"/>
                  <a:pt x="25919" y="58"/>
                  <a:pt x="25828" y="66"/>
                </a:cubicBezTo>
                <a:cubicBezTo>
                  <a:pt x="25148" y="128"/>
                  <a:pt x="24469" y="164"/>
                  <a:pt x="23789" y="167"/>
                </a:cubicBezTo>
                <a:cubicBezTo>
                  <a:pt x="23617" y="168"/>
                  <a:pt x="23444" y="172"/>
                  <a:pt x="23271" y="172"/>
                </a:cubicBezTo>
                <a:cubicBezTo>
                  <a:pt x="23056" y="172"/>
                  <a:pt x="22842" y="166"/>
                  <a:pt x="22629" y="140"/>
                </a:cubicBezTo>
                <a:cubicBezTo>
                  <a:pt x="22611" y="138"/>
                  <a:pt x="22593" y="137"/>
                  <a:pt x="22576" y="137"/>
                </a:cubicBezTo>
                <a:cubicBezTo>
                  <a:pt x="22393" y="137"/>
                  <a:pt x="22224" y="243"/>
                  <a:pt x="22052" y="243"/>
                </a:cubicBezTo>
                <a:cubicBezTo>
                  <a:pt x="22023" y="243"/>
                  <a:pt x="21994" y="240"/>
                  <a:pt x="21966" y="233"/>
                </a:cubicBezTo>
                <a:cubicBezTo>
                  <a:pt x="21774" y="189"/>
                  <a:pt x="21582" y="174"/>
                  <a:pt x="21391" y="174"/>
                </a:cubicBezTo>
                <a:cubicBezTo>
                  <a:pt x="21065" y="174"/>
                  <a:pt x="20740" y="217"/>
                  <a:pt x="20413" y="232"/>
                </a:cubicBezTo>
                <a:cubicBezTo>
                  <a:pt x="20302" y="237"/>
                  <a:pt x="20191" y="239"/>
                  <a:pt x="20080" y="239"/>
                </a:cubicBezTo>
                <a:cubicBezTo>
                  <a:pt x="19794" y="239"/>
                  <a:pt x="19509" y="227"/>
                  <a:pt x="19223" y="227"/>
                </a:cubicBezTo>
                <a:cubicBezTo>
                  <a:pt x="18976" y="227"/>
                  <a:pt x="18730" y="236"/>
                  <a:pt x="18483" y="267"/>
                </a:cubicBezTo>
                <a:cubicBezTo>
                  <a:pt x="18321" y="288"/>
                  <a:pt x="18159" y="294"/>
                  <a:pt x="17996" y="294"/>
                </a:cubicBezTo>
                <a:cubicBezTo>
                  <a:pt x="17762" y="294"/>
                  <a:pt x="17528" y="282"/>
                  <a:pt x="17294" y="282"/>
                </a:cubicBezTo>
                <a:cubicBezTo>
                  <a:pt x="17144" y="282"/>
                  <a:pt x="16993" y="287"/>
                  <a:pt x="16844" y="304"/>
                </a:cubicBezTo>
                <a:cubicBezTo>
                  <a:pt x="16024" y="399"/>
                  <a:pt x="15204" y="446"/>
                  <a:pt x="14385" y="537"/>
                </a:cubicBezTo>
                <a:cubicBezTo>
                  <a:pt x="13491" y="637"/>
                  <a:pt x="12595" y="650"/>
                  <a:pt x="11701" y="730"/>
                </a:cubicBezTo>
                <a:cubicBezTo>
                  <a:pt x="11506" y="748"/>
                  <a:pt x="11309" y="753"/>
                  <a:pt x="11113" y="753"/>
                </a:cubicBezTo>
                <a:cubicBezTo>
                  <a:pt x="10898" y="753"/>
                  <a:pt x="10682" y="747"/>
                  <a:pt x="10467" y="747"/>
                </a:cubicBezTo>
                <a:cubicBezTo>
                  <a:pt x="10293" y="747"/>
                  <a:pt x="10119" y="751"/>
                  <a:pt x="9946" y="764"/>
                </a:cubicBezTo>
                <a:cubicBezTo>
                  <a:pt x="9610" y="791"/>
                  <a:pt x="9274" y="798"/>
                  <a:pt x="8938" y="798"/>
                </a:cubicBezTo>
                <a:cubicBezTo>
                  <a:pt x="8555" y="798"/>
                  <a:pt x="8173" y="789"/>
                  <a:pt x="7791" y="789"/>
                </a:cubicBezTo>
                <a:cubicBezTo>
                  <a:pt x="7680" y="789"/>
                  <a:pt x="7569" y="789"/>
                  <a:pt x="7459" y="791"/>
                </a:cubicBezTo>
                <a:cubicBezTo>
                  <a:pt x="7452" y="791"/>
                  <a:pt x="7446" y="791"/>
                  <a:pt x="7440" y="791"/>
                </a:cubicBezTo>
                <a:cubicBezTo>
                  <a:pt x="7220" y="791"/>
                  <a:pt x="6999" y="709"/>
                  <a:pt x="6778" y="700"/>
                </a:cubicBezTo>
                <a:cubicBezTo>
                  <a:pt x="6153" y="678"/>
                  <a:pt x="5523" y="714"/>
                  <a:pt x="4899" y="652"/>
                </a:cubicBezTo>
                <a:cubicBezTo>
                  <a:pt x="4596" y="622"/>
                  <a:pt x="4293" y="617"/>
                  <a:pt x="3990" y="617"/>
                </a:cubicBezTo>
                <a:cubicBezTo>
                  <a:pt x="3844" y="617"/>
                  <a:pt x="3697" y="619"/>
                  <a:pt x="3550" y="619"/>
                </a:cubicBezTo>
                <a:cubicBezTo>
                  <a:pt x="3353" y="619"/>
                  <a:pt x="3156" y="617"/>
                  <a:pt x="2958" y="607"/>
                </a:cubicBezTo>
                <a:cubicBezTo>
                  <a:pt x="2803" y="599"/>
                  <a:pt x="2649" y="595"/>
                  <a:pt x="2494" y="595"/>
                </a:cubicBezTo>
                <a:cubicBezTo>
                  <a:pt x="1838" y="595"/>
                  <a:pt x="1183" y="661"/>
                  <a:pt x="530" y="761"/>
                </a:cubicBezTo>
                <a:cubicBezTo>
                  <a:pt x="333" y="791"/>
                  <a:pt x="107" y="899"/>
                  <a:pt x="47" y="1115"/>
                </a:cubicBezTo>
                <a:cubicBezTo>
                  <a:pt x="0" y="1282"/>
                  <a:pt x="87" y="1545"/>
                  <a:pt x="225" y="1721"/>
                </a:cubicBezTo>
                <a:cubicBezTo>
                  <a:pt x="380" y="1917"/>
                  <a:pt x="506" y="2149"/>
                  <a:pt x="649" y="2362"/>
                </a:cubicBezTo>
                <a:cubicBezTo>
                  <a:pt x="1014" y="2911"/>
                  <a:pt x="1347" y="3504"/>
                  <a:pt x="1755" y="3993"/>
                </a:cubicBezTo>
                <a:cubicBezTo>
                  <a:pt x="2224" y="4555"/>
                  <a:pt x="2712" y="5070"/>
                  <a:pt x="3122" y="5724"/>
                </a:cubicBezTo>
                <a:cubicBezTo>
                  <a:pt x="3494" y="6320"/>
                  <a:pt x="3374" y="7060"/>
                  <a:pt x="3027" y="7548"/>
                </a:cubicBezTo>
                <a:cubicBezTo>
                  <a:pt x="2646" y="8087"/>
                  <a:pt x="2333" y="8705"/>
                  <a:pt x="2051" y="9313"/>
                </a:cubicBezTo>
                <a:cubicBezTo>
                  <a:pt x="1765" y="9933"/>
                  <a:pt x="1415" y="10499"/>
                  <a:pt x="1147" y="11134"/>
                </a:cubicBezTo>
                <a:cubicBezTo>
                  <a:pt x="913" y="11688"/>
                  <a:pt x="605" y="12193"/>
                  <a:pt x="335" y="12724"/>
                </a:cubicBezTo>
                <a:cubicBezTo>
                  <a:pt x="274" y="12843"/>
                  <a:pt x="384" y="13160"/>
                  <a:pt x="461" y="13160"/>
                </a:cubicBezTo>
                <a:cubicBezTo>
                  <a:pt x="467" y="13160"/>
                  <a:pt x="473" y="13158"/>
                  <a:pt x="478" y="13154"/>
                </a:cubicBezTo>
                <a:cubicBezTo>
                  <a:pt x="639" y="13037"/>
                  <a:pt x="815" y="13110"/>
                  <a:pt x="988" y="13022"/>
                </a:cubicBezTo>
                <a:cubicBezTo>
                  <a:pt x="1225" y="12901"/>
                  <a:pt x="1511" y="12944"/>
                  <a:pt x="1776" y="12908"/>
                </a:cubicBezTo>
                <a:cubicBezTo>
                  <a:pt x="1778" y="12908"/>
                  <a:pt x="1780" y="12908"/>
                  <a:pt x="1782" y="12908"/>
                </a:cubicBezTo>
                <a:cubicBezTo>
                  <a:pt x="1842" y="12908"/>
                  <a:pt x="1800" y="13061"/>
                  <a:pt x="1851" y="13061"/>
                </a:cubicBezTo>
                <a:cubicBezTo>
                  <a:pt x="1862" y="13061"/>
                  <a:pt x="1877" y="13054"/>
                  <a:pt x="1898" y="13037"/>
                </a:cubicBezTo>
                <a:cubicBezTo>
                  <a:pt x="2040" y="12925"/>
                  <a:pt x="2191" y="12901"/>
                  <a:pt x="2345" y="12901"/>
                </a:cubicBezTo>
                <a:cubicBezTo>
                  <a:pt x="2467" y="12901"/>
                  <a:pt x="2591" y="12916"/>
                  <a:pt x="2713" y="12916"/>
                </a:cubicBezTo>
                <a:cubicBezTo>
                  <a:pt x="2847" y="12916"/>
                  <a:pt x="2979" y="12898"/>
                  <a:pt x="3106" y="12823"/>
                </a:cubicBezTo>
                <a:cubicBezTo>
                  <a:pt x="3114" y="12819"/>
                  <a:pt x="3125" y="12817"/>
                  <a:pt x="3140" y="12817"/>
                </a:cubicBezTo>
                <a:cubicBezTo>
                  <a:pt x="3154" y="12817"/>
                  <a:pt x="3172" y="12819"/>
                  <a:pt x="3192" y="12819"/>
                </a:cubicBezTo>
                <a:cubicBezTo>
                  <a:pt x="3248" y="12819"/>
                  <a:pt x="3317" y="12808"/>
                  <a:pt x="3361" y="12729"/>
                </a:cubicBezTo>
                <a:cubicBezTo>
                  <a:pt x="3362" y="12727"/>
                  <a:pt x="3365" y="12726"/>
                  <a:pt x="3369" y="12726"/>
                </a:cubicBezTo>
                <a:cubicBezTo>
                  <a:pt x="3376" y="12726"/>
                  <a:pt x="3385" y="12729"/>
                  <a:pt x="3389" y="12734"/>
                </a:cubicBezTo>
                <a:cubicBezTo>
                  <a:pt x="3439" y="12796"/>
                  <a:pt x="3489" y="12816"/>
                  <a:pt x="3538" y="12816"/>
                </a:cubicBezTo>
                <a:cubicBezTo>
                  <a:pt x="3622" y="12816"/>
                  <a:pt x="3704" y="12758"/>
                  <a:pt x="3779" y="12758"/>
                </a:cubicBezTo>
                <a:cubicBezTo>
                  <a:pt x="3781" y="12758"/>
                  <a:pt x="3782" y="12758"/>
                  <a:pt x="3784" y="12758"/>
                </a:cubicBezTo>
                <a:cubicBezTo>
                  <a:pt x="3845" y="12760"/>
                  <a:pt x="3907" y="12761"/>
                  <a:pt x="3969" y="12761"/>
                </a:cubicBezTo>
                <a:cubicBezTo>
                  <a:pt x="4233" y="12761"/>
                  <a:pt x="4497" y="12744"/>
                  <a:pt x="4758" y="12708"/>
                </a:cubicBezTo>
                <a:cubicBezTo>
                  <a:pt x="4816" y="12701"/>
                  <a:pt x="4911" y="12629"/>
                  <a:pt x="4997" y="12629"/>
                </a:cubicBezTo>
                <a:cubicBezTo>
                  <a:pt x="5062" y="12629"/>
                  <a:pt x="5120" y="12670"/>
                  <a:pt x="5153" y="12811"/>
                </a:cubicBezTo>
                <a:cubicBezTo>
                  <a:pt x="5194" y="12790"/>
                  <a:pt x="5237" y="12805"/>
                  <a:pt x="5286" y="12783"/>
                </a:cubicBezTo>
                <a:cubicBezTo>
                  <a:pt x="5423" y="12720"/>
                  <a:pt x="5551" y="12535"/>
                  <a:pt x="5700" y="12535"/>
                </a:cubicBezTo>
                <a:cubicBezTo>
                  <a:pt x="5763" y="12535"/>
                  <a:pt x="5830" y="12568"/>
                  <a:pt x="5904" y="12658"/>
                </a:cubicBezTo>
                <a:cubicBezTo>
                  <a:pt x="5907" y="12662"/>
                  <a:pt x="5915" y="12664"/>
                  <a:pt x="5924" y="12664"/>
                </a:cubicBezTo>
                <a:cubicBezTo>
                  <a:pt x="5954" y="12664"/>
                  <a:pt x="6004" y="12645"/>
                  <a:pt x="6015" y="12621"/>
                </a:cubicBezTo>
                <a:cubicBezTo>
                  <a:pt x="6066" y="12508"/>
                  <a:pt x="6128" y="12469"/>
                  <a:pt x="6189" y="12469"/>
                </a:cubicBezTo>
                <a:cubicBezTo>
                  <a:pt x="6275" y="12469"/>
                  <a:pt x="6359" y="12546"/>
                  <a:pt x="6406" y="12596"/>
                </a:cubicBezTo>
                <a:cubicBezTo>
                  <a:pt x="6449" y="12642"/>
                  <a:pt x="6493" y="12656"/>
                  <a:pt x="6539" y="12656"/>
                </a:cubicBezTo>
                <a:cubicBezTo>
                  <a:pt x="6616" y="12656"/>
                  <a:pt x="6695" y="12614"/>
                  <a:pt x="6768" y="12614"/>
                </a:cubicBezTo>
                <a:cubicBezTo>
                  <a:pt x="6817" y="12614"/>
                  <a:pt x="6863" y="12632"/>
                  <a:pt x="6904" y="12695"/>
                </a:cubicBezTo>
                <a:cubicBezTo>
                  <a:pt x="6907" y="12699"/>
                  <a:pt x="6911" y="12701"/>
                  <a:pt x="6915" y="12701"/>
                </a:cubicBezTo>
                <a:cubicBezTo>
                  <a:pt x="6930" y="12701"/>
                  <a:pt x="6945" y="12664"/>
                  <a:pt x="6935" y="12626"/>
                </a:cubicBezTo>
                <a:cubicBezTo>
                  <a:pt x="6901" y="12501"/>
                  <a:pt x="6925" y="12483"/>
                  <a:pt x="6971" y="12483"/>
                </a:cubicBezTo>
                <a:cubicBezTo>
                  <a:pt x="6989" y="12483"/>
                  <a:pt x="7010" y="12486"/>
                  <a:pt x="7031" y="12486"/>
                </a:cubicBezTo>
                <a:cubicBezTo>
                  <a:pt x="7042" y="12486"/>
                  <a:pt x="7053" y="12485"/>
                  <a:pt x="7064" y="12483"/>
                </a:cubicBezTo>
                <a:cubicBezTo>
                  <a:pt x="7075" y="12481"/>
                  <a:pt x="7086" y="12480"/>
                  <a:pt x="7097" y="12480"/>
                </a:cubicBezTo>
                <a:cubicBezTo>
                  <a:pt x="7229" y="12480"/>
                  <a:pt x="7329" y="12622"/>
                  <a:pt x="7452" y="12622"/>
                </a:cubicBezTo>
                <a:cubicBezTo>
                  <a:pt x="7472" y="12622"/>
                  <a:pt x="7492" y="12618"/>
                  <a:pt x="7512" y="12610"/>
                </a:cubicBezTo>
                <a:cubicBezTo>
                  <a:pt x="7831" y="12488"/>
                  <a:pt x="8158" y="12538"/>
                  <a:pt x="8481" y="12504"/>
                </a:cubicBezTo>
                <a:cubicBezTo>
                  <a:pt x="8486" y="12504"/>
                  <a:pt x="8490" y="12503"/>
                  <a:pt x="8495" y="12503"/>
                </a:cubicBezTo>
                <a:cubicBezTo>
                  <a:pt x="8603" y="12503"/>
                  <a:pt x="8709" y="12620"/>
                  <a:pt x="8788" y="12620"/>
                </a:cubicBezTo>
                <a:cubicBezTo>
                  <a:pt x="8803" y="12620"/>
                  <a:pt x="8816" y="12616"/>
                  <a:pt x="8829" y="12607"/>
                </a:cubicBezTo>
                <a:cubicBezTo>
                  <a:pt x="8935" y="12531"/>
                  <a:pt x="9041" y="12508"/>
                  <a:pt x="9149" y="12508"/>
                </a:cubicBezTo>
                <a:cubicBezTo>
                  <a:pt x="9301" y="12508"/>
                  <a:pt x="9454" y="12552"/>
                  <a:pt x="9609" y="12552"/>
                </a:cubicBezTo>
                <a:cubicBezTo>
                  <a:pt x="9692" y="12552"/>
                  <a:pt x="9776" y="12540"/>
                  <a:pt x="9860" y="12500"/>
                </a:cubicBezTo>
                <a:cubicBezTo>
                  <a:pt x="9945" y="12461"/>
                  <a:pt x="10032" y="12446"/>
                  <a:pt x="10120" y="12446"/>
                </a:cubicBezTo>
                <a:cubicBezTo>
                  <a:pt x="10354" y="12446"/>
                  <a:pt x="10598" y="12548"/>
                  <a:pt x="10848" y="12548"/>
                </a:cubicBezTo>
                <a:cubicBezTo>
                  <a:pt x="10909" y="12548"/>
                  <a:pt x="10972" y="12542"/>
                  <a:pt x="11034" y="12526"/>
                </a:cubicBezTo>
                <a:cubicBezTo>
                  <a:pt x="11116" y="12506"/>
                  <a:pt x="11199" y="12498"/>
                  <a:pt x="11283" y="12498"/>
                </a:cubicBezTo>
                <a:cubicBezTo>
                  <a:pt x="11488" y="12498"/>
                  <a:pt x="11699" y="12542"/>
                  <a:pt x="11909" y="12542"/>
                </a:cubicBezTo>
                <a:cubicBezTo>
                  <a:pt x="12000" y="12542"/>
                  <a:pt x="12091" y="12534"/>
                  <a:pt x="12181" y="12510"/>
                </a:cubicBezTo>
                <a:cubicBezTo>
                  <a:pt x="12325" y="12473"/>
                  <a:pt x="12468" y="12460"/>
                  <a:pt x="12612" y="12460"/>
                </a:cubicBezTo>
                <a:cubicBezTo>
                  <a:pt x="12966" y="12460"/>
                  <a:pt x="13320" y="12541"/>
                  <a:pt x="13678" y="12541"/>
                </a:cubicBezTo>
                <a:cubicBezTo>
                  <a:pt x="13822" y="12541"/>
                  <a:pt x="13967" y="12527"/>
                  <a:pt x="14112" y="12491"/>
                </a:cubicBezTo>
                <a:cubicBezTo>
                  <a:pt x="14232" y="12460"/>
                  <a:pt x="14352" y="12449"/>
                  <a:pt x="14473" y="12449"/>
                </a:cubicBezTo>
                <a:cubicBezTo>
                  <a:pt x="14794" y="12449"/>
                  <a:pt x="15119" y="12526"/>
                  <a:pt x="15449" y="12526"/>
                </a:cubicBezTo>
                <a:cubicBezTo>
                  <a:pt x="15537" y="12526"/>
                  <a:pt x="15627" y="12521"/>
                  <a:pt x="15717" y="12507"/>
                </a:cubicBezTo>
                <a:cubicBezTo>
                  <a:pt x="15862" y="12484"/>
                  <a:pt x="16011" y="12476"/>
                  <a:pt x="16163" y="12476"/>
                </a:cubicBezTo>
                <a:cubicBezTo>
                  <a:pt x="16471" y="12476"/>
                  <a:pt x="16787" y="12509"/>
                  <a:pt x="17097" y="12520"/>
                </a:cubicBezTo>
                <a:cubicBezTo>
                  <a:pt x="17191" y="12523"/>
                  <a:pt x="17271" y="12631"/>
                  <a:pt x="17366" y="12631"/>
                </a:cubicBezTo>
                <a:cubicBezTo>
                  <a:pt x="17393" y="12631"/>
                  <a:pt x="17421" y="12622"/>
                  <a:pt x="17451" y="12599"/>
                </a:cubicBezTo>
                <a:cubicBezTo>
                  <a:pt x="17608" y="12480"/>
                  <a:pt x="17769" y="12445"/>
                  <a:pt x="17932" y="12445"/>
                </a:cubicBezTo>
                <a:cubicBezTo>
                  <a:pt x="18165" y="12445"/>
                  <a:pt x="18402" y="12516"/>
                  <a:pt x="18637" y="12516"/>
                </a:cubicBezTo>
                <a:cubicBezTo>
                  <a:pt x="18702" y="12516"/>
                  <a:pt x="18766" y="12510"/>
                  <a:pt x="18831" y="12497"/>
                </a:cubicBezTo>
                <a:cubicBezTo>
                  <a:pt x="18968" y="12468"/>
                  <a:pt x="19134" y="12448"/>
                  <a:pt x="19304" y="12448"/>
                </a:cubicBezTo>
                <a:cubicBezTo>
                  <a:pt x="19406" y="12448"/>
                  <a:pt x="19508" y="12455"/>
                  <a:pt x="19607" y="12471"/>
                </a:cubicBezTo>
                <a:cubicBezTo>
                  <a:pt x="19744" y="12494"/>
                  <a:pt x="19882" y="12503"/>
                  <a:pt x="20021" y="12503"/>
                </a:cubicBezTo>
                <a:cubicBezTo>
                  <a:pt x="20257" y="12503"/>
                  <a:pt x="20495" y="12477"/>
                  <a:pt x="20732" y="12449"/>
                </a:cubicBezTo>
                <a:cubicBezTo>
                  <a:pt x="20750" y="12447"/>
                  <a:pt x="20769" y="12446"/>
                  <a:pt x="20788" y="12446"/>
                </a:cubicBezTo>
                <a:cubicBezTo>
                  <a:pt x="20964" y="12446"/>
                  <a:pt x="21176" y="12526"/>
                  <a:pt x="21316" y="12526"/>
                </a:cubicBezTo>
                <a:cubicBezTo>
                  <a:pt x="21355" y="12526"/>
                  <a:pt x="21389" y="12519"/>
                  <a:pt x="21415" y="12503"/>
                </a:cubicBezTo>
                <a:cubicBezTo>
                  <a:pt x="21477" y="12463"/>
                  <a:pt x="21541" y="12449"/>
                  <a:pt x="21607" y="12449"/>
                </a:cubicBezTo>
                <a:cubicBezTo>
                  <a:pt x="21760" y="12449"/>
                  <a:pt x="21918" y="12527"/>
                  <a:pt x="22063" y="12527"/>
                </a:cubicBezTo>
                <a:cubicBezTo>
                  <a:pt x="22176" y="12527"/>
                  <a:pt x="22282" y="12480"/>
                  <a:pt x="22372" y="12311"/>
                </a:cubicBezTo>
                <a:cubicBezTo>
                  <a:pt x="22386" y="12328"/>
                  <a:pt x="22397" y="12353"/>
                  <a:pt x="22413" y="12362"/>
                </a:cubicBezTo>
                <a:cubicBezTo>
                  <a:pt x="22532" y="12431"/>
                  <a:pt x="22664" y="12461"/>
                  <a:pt x="22789" y="12461"/>
                </a:cubicBezTo>
                <a:cubicBezTo>
                  <a:pt x="22875" y="12461"/>
                  <a:pt x="22958" y="12447"/>
                  <a:pt x="23032" y="12420"/>
                </a:cubicBezTo>
                <a:cubicBezTo>
                  <a:pt x="23129" y="12384"/>
                  <a:pt x="23218" y="12368"/>
                  <a:pt x="23305" y="12368"/>
                </a:cubicBezTo>
                <a:cubicBezTo>
                  <a:pt x="23419" y="12368"/>
                  <a:pt x="23528" y="12396"/>
                  <a:pt x="23644" y="12443"/>
                </a:cubicBezTo>
                <a:cubicBezTo>
                  <a:pt x="23695" y="12464"/>
                  <a:pt x="23735" y="12525"/>
                  <a:pt x="23794" y="12525"/>
                </a:cubicBezTo>
                <a:cubicBezTo>
                  <a:pt x="23815" y="12525"/>
                  <a:pt x="23837" y="12518"/>
                  <a:pt x="23863" y="12499"/>
                </a:cubicBezTo>
                <a:cubicBezTo>
                  <a:pt x="24005" y="12400"/>
                  <a:pt x="24155" y="12371"/>
                  <a:pt x="24306" y="12371"/>
                </a:cubicBezTo>
                <a:cubicBezTo>
                  <a:pt x="24509" y="12371"/>
                  <a:pt x="24714" y="12423"/>
                  <a:pt x="24906" y="12426"/>
                </a:cubicBezTo>
                <a:cubicBezTo>
                  <a:pt x="25329" y="12432"/>
                  <a:pt x="25762" y="12510"/>
                  <a:pt x="26188" y="12510"/>
                </a:cubicBezTo>
                <a:cubicBezTo>
                  <a:pt x="26259" y="12510"/>
                  <a:pt x="26330" y="12508"/>
                  <a:pt x="26401" y="12503"/>
                </a:cubicBezTo>
                <a:cubicBezTo>
                  <a:pt x="26428" y="12501"/>
                  <a:pt x="26454" y="12500"/>
                  <a:pt x="26481" y="12500"/>
                </a:cubicBezTo>
                <a:cubicBezTo>
                  <a:pt x="26684" y="12500"/>
                  <a:pt x="26882" y="12551"/>
                  <a:pt x="27089" y="12551"/>
                </a:cubicBezTo>
                <a:cubicBezTo>
                  <a:pt x="27144" y="12551"/>
                  <a:pt x="27199" y="12547"/>
                  <a:pt x="27255" y="12538"/>
                </a:cubicBezTo>
                <a:cubicBezTo>
                  <a:pt x="27411" y="12514"/>
                  <a:pt x="27570" y="12507"/>
                  <a:pt x="27730" y="12507"/>
                </a:cubicBezTo>
                <a:cubicBezTo>
                  <a:pt x="27965" y="12507"/>
                  <a:pt x="28204" y="12522"/>
                  <a:pt x="28443" y="12522"/>
                </a:cubicBezTo>
                <a:cubicBezTo>
                  <a:pt x="28539" y="12522"/>
                  <a:pt x="28635" y="12520"/>
                  <a:pt x="28730" y="12513"/>
                </a:cubicBezTo>
                <a:cubicBezTo>
                  <a:pt x="28736" y="12512"/>
                  <a:pt x="28742" y="12512"/>
                  <a:pt x="28747" y="12512"/>
                </a:cubicBezTo>
                <a:cubicBezTo>
                  <a:pt x="28835" y="12512"/>
                  <a:pt x="28930" y="12555"/>
                  <a:pt x="29013" y="12555"/>
                </a:cubicBezTo>
                <a:cubicBezTo>
                  <a:pt x="29039" y="12555"/>
                  <a:pt x="29064" y="12551"/>
                  <a:pt x="29088" y="12540"/>
                </a:cubicBezTo>
                <a:cubicBezTo>
                  <a:pt x="29177" y="12497"/>
                  <a:pt x="29260" y="12475"/>
                  <a:pt x="29339" y="12475"/>
                </a:cubicBezTo>
                <a:cubicBezTo>
                  <a:pt x="29485" y="12475"/>
                  <a:pt x="29616" y="12550"/>
                  <a:pt x="29741" y="12708"/>
                </a:cubicBezTo>
                <a:cubicBezTo>
                  <a:pt x="29774" y="12634"/>
                  <a:pt x="29773" y="12466"/>
                  <a:pt x="29839" y="12466"/>
                </a:cubicBezTo>
                <a:cubicBezTo>
                  <a:pt x="29866" y="12466"/>
                  <a:pt x="29905" y="12495"/>
                  <a:pt x="29962" y="12569"/>
                </a:cubicBezTo>
                <a:cubicBezTo>
                  <a:pt x="29998" y="12615"/>
                  <a:pt x="30042" y="12635"/>
                  <a:pt x="30090" y="12635"/>
                </a:cubicBezTo>
                <a:cubicBezTo>
                  <a:pt x="30132" y="12635"/>
                  <a:pt x="30177" y="12620"/>
                  <a:pt x="30221" y="12596"/>
                </a:cubicBezTo>
                <a:cubicBezTo>
                  <a:pt x="30349" y="12525"/>
                  <a:pt x="30483" y="12500"/>
                  <a:pt x="30617" y="12500"/>
                </a:cubicBezTo>
                <a:cubicBezTo>
                  <a:pt x="30766" y="12500"/>
                  <a:pt x="30913" y="12531"/>
                  <a:pt x="31050" y="12560"/>
                </a:cubicBezTo>
                <a:cubicBezTo>
                  <a:pt x="31134" y="12579"/>
                  <a:pt x="31237" y="12640"/>
                  <a:pt x="31321" y="12640"/>
                </a:cubicBezTo>
                <a:cubicBezTo>
                  <a:pt x="31356" y="12640"/>
                  <a:pt x="31389" y="12629"/>
                  <a:pt x="31416" y="12599"/>
                </a:cubicBezTo>
                <a:cubicBezTo>
                  <a:pt x="31461" y="12549"/>
                  <a:pt x="31504" y="12531"/>
                  <a:pt x="31546" y="12531"/>
                </a:cubicBezTo>
                <a:cubicBezTo>
                  <a:pt x="31641" y="12531"/>
                  <a:pt x="31725" y="12621"/>
                  <a:pt x="31793" y="12627"/>
                </a:cubicBezTo>
                <a:cubicBezTo>
                  <a:pt x="31821" y="12630"/>
                  <a:pt x="31849" y="12631"/>
                  <a:pt x="31876" y="12631"/>
                </a:cubicBezTo>
                <a:cubicBezTo>
                  <a:pt x="32078" y="12631"/>
                  <a:pt x="32275" y="12567"/>
                  <a:pt x="32477" y="12567"/>
                </a:cubicBezTo>
                <a:cubicBezTo>
                  <a:pt x="32552" y="12567"/>
                  <a:pt x="32628" y="12576"/>
                  <a:pt x="32705" y="12601"/>
                </a:cubicBezTo>
                <a:cubicBezTo>
                  <a:pt x="32915" y="12668"/>
                  <a:pt x="33150" y="12735"/>
                  <a:pt x="33368" y="12735"/>
                </a:cubicBezTo>
                <a:cubicBezTo>
                  <a:pt x="33474" y="12735"/>
                  <a:pt x="33577" y="12719"/>
                  <a:pt x="33671" y="12679"/>
                </a:cubicBezTo>
                <a:cubicBezTo>
                  <a:pt x="33778" y="12633"/>
                  <a:pt x="33882" y="12617"/>
                  <a:pt x="33983" y="12617"/>
                </a:cubicBezTo>
                <a:cubicBezTo>
                  <a:pt x="34193" y="12617"/>
                  <a:pt x="34395" y="12684"/>
                  <a:pt x="34603" y="12684"/>
                </a:cubicBezTo>
                <a:cubicBezTo>
                  <a:pt x="34644" y="12684"/>
                  <a:pt x="34685" y="12681"/>
                  <a:pt x="34726" y="12675"/>
                </a:cubicBezTo>
                <a:cubicBezTo>
                  <a:pt x="34881" y="12652"/>
                  <a:pt x="35039" y="12646"/>
                  <a:pt x="35200" y="12646"/>
                </a:cubicBezTo>
                <a:cubicBezTo>
                  <a:pt x="35379" y="12646"/>
                  <a:pt x="35561" y="12654"/>
                  <a:pt x="35740" y="12654"/>
                </a:cubicBezTo>
                <a:cubicBezTo>
                  <a:pt x="36151" y="12657"/>
                  <a:pt x="36570" y="12658"/>
                  <a:pt x="36975" y="12744"/>
                </a:cubicBezTo>
                <a:cubicBezTo>
                  <a:pt x="36996" y="12748"/>
                  <a:pt x="37018" y="12750"/>
                  <a:pt x="37040" y="12750"/>
                </a:cubicBezTo>
                <a:cubicBezTo>
                  <a:pt x="37134" y="12750"/>
                  <a:pt x="37235" y="12719"/>
                  <a:pt x="37323" y="12719"/>
                </a:cubicBezTo>
                <a:cubicBezTo>
                  <a:pt x="37396" y="12719"/>
                  <a:pt x="37460" y="12740"/>
                  <a:pt x="37505" y="12816"/>
                </a:cubicBezTo>
                <a:cubicBezTo>
                  <a:pt x="37532" y="12862"/>
                  <a:pt x="37560" y="12880"/>
                  <a:pt x="37588" y="12880"/>
                </a:cubicBezTo>
                <a:cubicBezTo>
                  <a:pt x="37670" y="12880"/>
                  <a:pt x="37751" y="12721"/>
                  <a:pt x="37818" y="12721"/>
                </a:cubicBezTo>
                <a:cubicBezTo>
                  <a:pt x="37850" y="12721"/>
                  <a:pt x="37879" y="12756"/>
                  <a:pt x="37904" y="12862"/>
                </a:cubicBezTo>
                <a:cubicBezTo>
                  <a:pt x="37972" y="12753"/>
                  <a:pt x="38051" y="12721"/>
                  <a:pt x="38133" y="12721"/>
                </a:cubicBezTo>
                <a:cubicBezTo>
                  <a:pt x="38242" y="12721"/>
                  <a:pt x="38358" y="12775"/>
                  <a:pt x="38467" y="12775"/>
                </a:cubicBezTo>
                <a:cubicBezTo>
                  <a:pt x="38529" y="12775"/>
                  <a:pt x="38589" y="12758"/>
                  <a:pt x="38645" y="12704"/>
                </a:cubicBezTo>
                <a:cubicBezTo>
                  <a:pt x="38661" y="12689"/>
                  <a:pt x="38686" y="12683"/>
                  <a:pt x="38714" y="12683"/>
                </a:cubicBezTo>
                <a:cubicBezTo>
                  <a:pt x="38761" y="12683"/>
                  <a:pt x="38817" y="12701"/>
                  <a:pt x="38853" y="12725"/>
                </a:cubicBezTo>
                <a:cubicBezTo>
                  <a:pt x="38938" y="12785"/>
                  <a:pt x="39022" y="12805"/>
                  <a:pt x="39106" y="12805"/>
                </a:cubicBezTo>
                <a:cubicBezTo>
                  <a:pt x="39286" y="12805"/>
                  <a:pt x="39463" y="12713"/>
                  <a:pt x="39638" y="12713"/>
                </a:cubicBezTo>
                <a:cubicBezTo>
                  <a:pt x="39658" y="12713"/>
                  <a:pt x="39678" y="12714"/>
                  <a:pt x="39698" y="12717"/>
                </a:cubicBezTo>
                <a:cubicBezTo>
                  <a:pt x="39714" y="12719"/>
                  <a:pt x="39730" y="12720"/>
                  <a:pt x="39746" y="12720"/>
                </a:cubicBezTo>
                <a:cubicBezTo>
                  <a:pt x="39872" y="12720"/>
                  <a:pt x="40004" y="12663"/>
                  <a:pt x="40131" y="12663"/>
                </a:cubicBezTo>
                <a:cubicBezTo>
                  <a:pt x="40238" y="12663"/>
                  <a:pt x="40341" y="12703"/>
                  <a:pt x="40432" y="12852"/>
                </a:cubicBezTo>
                <a:cubicBezTo>
                  <a:pt x="40455" y="12889"/>
                  <a:pt x="40495" y="12929"/>
                  <a:pt x="40528" y="12929"/>
                </a:cubicBezTo>
                <a:cubicBezTo>
                  <a:pt x="40562" y="12929"/>
                  <a:pt x="40588" y="12888"/>
                  <a:pt x="40581" y="12764"/>
                </a:cubicBezTo>
                <a:cubicBezTo>
                  <a:pt x="40579" y="12719"/>
                  <a:pt x="40619" y="12705"/>
                  <a:pt x="40661" y="12705"/>
                </a:cubicBezTo>
                <a:cubicBezTo>
                  <a:pt x="40690" y="12705"/>
                  <a:pt x="40720" y="12712"/>
                  <a:pt x="40740" y="12719"/>
                </a:cubicBezTo>
                <a:cubicBezTo>
                  <a:pt x="40860" y="12766"/>
                  <a:pt x="40981" y="12796"/>
                  <a:pt x="41101" y="12796"/>
                </a:cubicBezTo>
                <a:cubicBezTo>
                  <a:pt x="41214" y="12796"/>
                  <a:pt x="41326" y="12770"/>
                  <a:pt x="41435" y="12706"/>
                </a:cubicBezTo>
                <a:cubicBezTo>
                  <a:pt x="41449" y="12698"/>
                  <a:pt x="41461" y="12694"/>
                  <a:pt x="41473" y="12694"/>
                </a:cubicBezTo>
                <a:cubicBezTo>
                  <a:pt x="41553" y="12694"/>
                  <a:pt x="41583" y="12859"/>
                  <a:pt x="41605" y="12859"/>
                </a:cubicBezTo>
                <a:cubicBezTo>
                  <a:pt x="41610" y="12859"/>
                  <a:pt x="41614" y="12849"/>
                  <a:pt x="41619" y="12825"/>
                </a:cubicBezTo>
                <a:cubicBezTo>
                  <a:pt x="41644" y="12698"/>
                  <a:pt x="41680" y="12662"/>
                  <a:pt x="41720" y="12662"/>
                </a:cubicBezTo>
                <a:cubicBezTo>
                  <a:pt x="41770" y="12662"/>
                  <a:pt x="41826" y="12717"/>
                  <a:pt x="41874" y="12717"/>
                </a:cubicBezTo>
                <a:cubicBezTo>
                  <a:pt x="41880" y="12717"/>
                  <a:pt x="41887" y="12716"/>
                  <a:pt x="41893" y="12714"/>
                </a:cubicBezTo>
                <a:cubicBezTo>
                  <a:pt x="41936" y="12698"/>
                  <a:pt x="41979" y="12693"/>
                  <a:pt x="42023" y="12693"/>
                </a:cubicBezTo>
                <a:cubicBezTo>
                  <a:pt x="42148" y="12693"/>
                  <a:pt x="42270" y="12742"/>
                  <a:pt x="42388" y="12742"/>
                </a:cubicBezTo>
                <a:cubicBezTo>
                  <a:pt x="42402" y="12742"/>
                  <a:pt x="42416" y="12741"/>
                  <a:pt x="42430" y="12740"/>
                </a:cubicBezTo>
                <a:cubicBezTo>
                  <a:pt x="42618" y="12719"/>
                  <a:pt x="42810" y="12649"/>
                  <a:pt x="42998" y="12649"/>
                </a:cubicBezTo>
                <a:cubicBezTo>
                  <a:pt x="43032" y="12649"/>
                  <a:pt x="43066" y="12652"/>
                  <a:pt x="43099" y="12657"/>
                </a:cubicBezTo>
                <a:cubicBezTo>
                  <a:pt x="43292" y="12687"/>
                  <a:pt x="43499" y="12721"/>
                  <a:pt x="43691" y="12721"/>
                </a:cubicBezTo>
                <a:cubicBezTo>
                  <a:pt x="43805" y="12721"/>
                  <a:pt x="43913" y="12709"/>
                  <a:pt x="44011" y="12678"/>
                </a:cubicBezTo>
                <a:cubicBezTo>
                  <a:pt x="44234" y="12605"/>
                  <a:pt x="44455" y="12593"/>
                  <a:pt x="44674" y="12593"/>
                </a:cubicBezTo>
                <a:cubicBezTo>
                  <a:pt x="44782" y="12593"/>
                  <a:pt x="44889" y="12596"/>
                  <a:pt x="44996" y="12596"/>
                </a:cubicBezTo>
                <a:cubicBezTo>
                  <a:pt x="45096" y="12596"/>
                  <a:pt x="45196" y="12593"/>
                  <a:pt x="45296" y="12584"/>
                </a:cubicBezTo>
                <a:cubicBezTo>
                  <a:pt x="45608" y="12553"/>
                  <a:pt x="45922" y="12454"/>
                  <a:pt x="46237" y="12454"/>
                </a:cubicBezTo>
                <a:cubicBezTo>
                  <a:pt x="46332" y="12454"/>
                  <a:pt x="46426" y="12462"/>
                  <a:pt x="46521" y="12485"/>
                </a:cubicBezTo>
                <a:cubicBezTo>
                  <a:pt x="46530" y="12487"/>
                  <a:pt x="46539" y="12488"/>
                  <a:pt x="46548" y="12488"/>
                </a:cubicBezTo>
                <a:cubicBezTo>
                  <a:pt x="46607" y="12488"/>
                  <a:pt x="46642" y="12436"/>
                  <a:pt x="46687" y="12410"/>
                </a:cubicBezTo>
                <a:cubicBezTo>
                  <a:pt x="46757" y="12370"/>
                  <a:pt x="46827" y="12352"/>
                  <a:pt x="46896" y="12352"/>
                </a:cubicBezTo>
                <a:cubicBezTo>
                  <a:pt x="46981" y="12352"/>
                  <a:pt x="47065" y="12379"/>
                  <a:pt x="47149" y="12422"/>
                </a:cubicBezTo>
                <a:cubicBezTo>
                  <a:pt x="47196" y="12446"/>
                  <a:pt x="47240" y="12477"/>
                  <a:pt x="47287" y="12505"/>
                </a:cubicBezTo>
                <a:cubicBezTo>
                  <a:pt x="47322" y="12372"/>
                  <a:pt x="47350" y="12328"/>
                  <a:pt x="47383" y="12328"/>
                </a:cubicBezTo>
                <a:cubicBezTo>
                  <a:pt x="47426" y="12328"/>
                  <a:pt x="47479" y="12404"/>
                  <a:pt x="47570" y="12457"/>
                </a:cubicBezTo>
                <a:cubicBezTo>
                  <a:pt x="47623" y="12487"/>
                  <a:pt x="47683" y="12500"/>
                  <a:pt x="47747" y="12500"/>
                </a:cubicBezTo>
                <a:cubicBezTo>
                  <a:pt x="47936" y="12500"/>
                  <a:pt x="48158" y="12392"/>
                  <a:pt x="48330" y="12342"/>
                </a:cubicBezTo>
                <a:cubicBezTo>
                  <a:pt x="48719" y="12231"/>
                  <a:pt x="49093" y="12286"/>
                  <a:pt x="49470" y="12256"/>
                </a:cubicBezTo>
                <a:cubicBezTo>
                  <a:pt x="49497" y="12254"/>
                  <a:pt x="49523" y="12253"/>
                  <a:pt x="49550" y="12253"/>
                </a:cubicBezTo>
                <a:cubicBezTo>
                  <a:pt x="49775" y="12253"/>
                  <a:pt x="50018" y="12318"/>
                  <a:pt x="50232" y="12318"/>
                </a:cubicBezTo>
                <a:cubicBezTo>
                  <a:pt x="50248" y="12318"/>
                  <a:pt x="50263" y="12318"/>
                  <a:pt x="50279" y="12317"/>
                </a:cubicBezTo>
                <a:cubicBezTo>
                  <a:pt x="50454" y="12308"/>
                  <a:pt x="50586" y="12301"/>
                  <a:pt x="50695" y="12301"/>
                </a:cubicBezTo>
                <a:cubicBezTo>
                  <a:pt x="50988" y="12301"/>
                  <a:pt x="51115" y="12352"/>
                  <a:pt x="51483" y="12546"/>
                </a:cubicBezTo>
                <a:cubicBezTo>
                  <a:pt x="51501" y="12555"/>
                  <a:pt x="51522" y="12552"/>
                  <a:pt x="51542" y="12554"/>
                </a:cubicBezTo>
                <a:cubicBezTo>
                  <a:pt x="51544" y="12394"/>
                  <a:pt x="51570" y="12346"/>
                  <a:pt x="51606" y="12346"/>
                </a:cubicBezTo>
                <a:cubicBezTo>
                  <a:pt x="51663" y="12346"/>
                  <a:pt x="51744" y="12462"/>
                  <a:pt x="51800" y="12462"/>
                </a:cubicBezTo>
                <a:cubicBezTo>
                  <a:pt x="51808" y="12462"/>
                  <a:pt x="51815" y="12460"/>
                  <a:pt x="51821" y="12455"/>
                </a:cubicBezTo>
                <a:cubicBezTo>
                  <a:pt x="51915" y="12391"/>
                  <a:pt x="51997" y="12333"/>
                  <a:pt x="51957" y="12156"/>
                </a:cubicBezTo>
                <a:cubicBezTo>
                  <a:pt x="51864" y="11751"/>
                  <a:pt x="51710" y="11361"/>
                  <a:pt x="51502" y="11000"/>
                </a:cubicBezTo>
                <a:cubicBezTo>
                  <a:pt x="51057" y="10218"/>
                  <a:pt x="50568" y="9477"/>
                  <a:pt x="50116" y="8701"/>
                </a:cubicBezTo>
                <a:cubicBezTo>
                  <a:pt x="49823" y="8199"/>
                  <a:pt x="49511" y="7722"/>
                  <a:pt x="49191" y="7252"/>
                </a:cubicBezTo>
                <a:cubicBezTo>
                  <a:pt x="49036" y="7022"/>
                  <a:pt x="48916" y="6262"/>
                  <a:pt x="49048" y="6209"/>
                </a:cubicBezTo>
                <a:cubicBezTo>
                  <a:pt x="49525" y="6012"/>
                  <a:pt x="49530" y="5345"/>
                  <a:pt x="49838" y="4970"/>
                </a:cubicBezTo>
                <a:cubicBezTo>
                  <a:pt x="50078" y="4676"/>
                  <a:pt x="50225" y="4230"/>
                  <a:pt x="50486" y="3922"/>
                </a:cubicBezTo>
                <a:cubicBezTo>
                  <a:pt x="50538" y="3864"/>
                  <a:pt x="50571" y="3778"/>
                  <a:pt x="50612" y="3706"/>
                </a:cubicBezTo>
                <a:cubicBezTo>
                  <a:pt x="50801" y="3375"/>
                  <a:pt x="50810" y="2903"/>
                  <a:pt x="51134" y="2670"/>
                </a:cubicBezTo>
                <a:cubicBezTo>
                  <a:pt x="51225" y="2602"/>
                  <a:pt x="51364" y="2540"/>
                  <a:pt x="51356" y="2313"/>
                </a:cubicBezTo>
                <a:cubicBezTo>
                  <a:pt x="51349" y="2104"/>
                  <a:pt x="51488" y="1905"/>
                  <a:pt x="51643" y="1827"/>
                </a:cubicBezTo>
                <a:cubicBezTo>
                  <a:pt x="51719" y="1790"/>
                  <a:pt x="51667" y="1755"/>
                  <a:pt x="51648" y="1723"/>
                </a:cubicBezTo>
                <a:cubicBezTo>
                  <a:pt x="51565" y="1595"/>
                  <a:pt x="51730" y="1563"/>
                  <a:pt x="51709" y="1460"/>
                </a:cubicBezTo>
                <a:lnTo>
                  <a:pt x="51709" y="1460"/>
                </a:lnTo>
                <a:cubicBezTo>
                  <a:pt x="51709" y="1460"/>
                  <a:pt x="51710" y="1460"/>
                  <a:pt x="51710" y="1460"/>
                </a:cubicBezTo>
                <a:cubicBezTo>
                  <a:pt x="51929" y="1460"/>
                  <a:pt x="51940" y="1195"/>
                  <a:pt x="52026" y="1037"/>
                </a:cubicBezTo>
                <a:cubicBezTo>
                  <a:pt x="52127" y="851"/>
                  <a:pt x="51990" y="467"/>
                  <a:pt x="51833" y="467"/>
                </a:cubicBezTo>
                <a:cubicBezTo>
                  <a:pt x="51824" y="467"/>
                  <a:pt x="51814" y="469"/>
                  <a:pt x="51805" y="471"/>
                </a:cubicBezTo>
                <a:cubicBezTo>
                  <a:pt x="51761" y="484"/>
                  <a:pt x="51717" y="490"/>
                  <a:pt x="51675" y="490"/>
                </a:cubicBezTo>
                <a:cubicBezTo>
                  <a:pt x="51438" y="490"/>
                  <a:pt x="51232" y="315"/>
                  <a:pt x="50982" y="315"/>
                </a:cubicBezTo>
                <a:cubicBezTo>
                  <a:pt x="50975" y="315"/>
                  <a:pt x="50969" y="315"/>
                  <a:pt x="50963" y="315"/>
                </a:cubicBezTo>
                <a:cubicBezTo>
                  <a:pt x="50467" y="333"/>
                  <a:pt x="49964" y="345"/>
                  <a:pt x="49464" y="350"/>
                </a:cubicBezTo>
                <a:cubicBezTo>
                  <a:pt x="48938" y="354"/>
                  <a:pt x="48411" y="376"/>
                  <a:pt x="47884" y="376"/>
                </a:cubicBezTo>
                <a:cubicBezTo>
                  <a:pt x="47432" y="376"/>
                  <a:pt x="46979" y="360"/>
                  <a:pt x="46528" y="304"/>
                </a:cubicBezTo>
                <a:cubicBezTo>
                  <a:pt x="46403" y="289"/>
                  <a:pt x="46278" y="285"/>
                  <a:pt x="46152" y="285"/>
                </a:cubicBezTo>
                <a:cubicBezTo>
                  <a:pt x="46031" y="285"/>
                  <a:pt x="45909" y="288"/>
                  <a:pt x="45787" y="288"/>
                </a:cubicBezTo>
                <a:cubicBezTo>
                  <a:pt x="45697" y="288"/>
                  <a:pt x="45607" y="286"/>
                  <a:pt x="45517" y="280"/>
                </a:cubicBezTo>
                <a:cubicBezTo>
                  <a:pt x="45085" y="247"/>
                  <a:pt x="44655" y="171"/>
                  <a:pt x="44221" y="146"/>
                </a:cubicBezTo>
                <a:cubicBezTo>
                  <a:pt x="43917" y="129"/>
                  <a:pt x="43611" y="70"/>
                  <a:pt x="43307" y="70"/>
                </a:cubicBezTo>
                <a:cubicBezTo>
                  <a:pt x="43217" y="70"/>
                  <a:pt x="43128" y="75"/>
                  <a:pt x="43039" y="88"/>
                </a:cubicBezTo>
                <a:cubicBezTo>
                  <a:pt x="42991" y="95"/>
                  <a:pt x="42944" y="97"/>
                  <a:pt x="42896" y="97"/>
                </a:cubicBezTo>
                <a:cubicBezTo>
                  <a:pt x="42671" y="97"/>
                  <a:pt x="42450" y="33"/>
                  <a:pt x="42230" y="21"/>
                </a:cubicBezTo>
                <a:cubicBezTo>
                  <a:pt x="42099" y="14"/>
                  <a:pt x="41937" y="0"/>
                  <a:pt x="41797"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5E2E1F5E-9206-3415-EA85-20EE3CB73BA1}"/>
              </a:ext>
            </a:extLst>
          </p:cNvPr>
          <p:cNvSpPr>
            <a:spLocks noGrp="1"/>
          </p:cNvSpPr>
          <p:nvPr>
            <p:ph type="ctrTitle"/>
          </p:nvPr>
        </p:nvSpPr>
        <p:spPr>
          <a:xfrm>
            <a:off x="2008800" y="71559"/>
            <a:ext cx="5126400" cy="732900"/>
          </a:xfrm>
        </p:spPr>
        <p:txBody>
          <a:bodyPr/>
          <a:lstStyle/>
          <a:p>
            <a:r>
              <a:rPr lang="en-US" sz="2800" dirty="0">
                <a:latin typeface="Mystical Woods Rough Script" panose="020B0604020202020204" pitchFamily="2" charset="0"/>
              </a:rPr>
              <a:t>Standard Diploma</a:t>
            </a:r>
          </a:p>
        </p:txBody>
      </p:sp>
      <p:graphicFrame>
        <p:nvGraphicFramePr>
          <p:cNvPr id="28" name="Table 28">
            <a:extLst>
              <a:ext uri="{FF2B5EF4-FFF2-40B4-BE49-F238E27FC236}">
                <a16:creationId xmlns:a16="http://schemas.microsoft.com/office/drawing/2014/main" id="{4A143534-BF3A-AC00-3D5D-020445DC4795}"/>
              </a:ext>
            </a:extLst>
          </p:cNvPr>
          <p:cNvGraphicFramePr>
            <a:graphicFrameLocks noGrp="1"/>
          </p:cNvGraphicFramePr>
          <p:nvPr>
            <p:extLst>
              <p:ext uri="{D42A27DB-BD31-4B8C-83A1-F6EECF244321}">
                <p14:modId xmlns:p14="http://schemas.microsoft.com/office/powerpoint/2010/main" val="3738267366"/>
              </p:ext>
            </p:extLst>
          </p:nvPr>
        </p:nvGraphicFramePr>
        <p:xfrm>
          <a:off x="848801" y="763021"/>
          <a:ext cx="7446398" cy="4206240"/>
        </p:xfrm>
        <a:graphic>
          <a:graphicData uri="http://schemas.openxmlformats.org/drawingml/2006/table">
            <a:tbl>
              <a:tblPr firstRow="1" bandRow="1">
                <a:tableStyleId>{C25441A7-306A-4EF1-AB2D-520713AB46A0}</a:tableStyleId>
              </a:tblPr>
              <a:tblGrid>
                <a:gridCol w="5115468">
                  <a:extLst>
                    <a:ext uri="{9D8B030D-6E8A-4147-A177-3AD203B41FA5}">
                      <a16:colId xmlns:a16="http://schemas.microsoft.com/office/drawing/2014/main" val="2874875938"/>
                    </a:ext>
                  </a:extLst>
                </a:gridCol>
                <a:gridCol w="2330930">
                  <a:extLst>
                    <a:ext uri="{9D8B030D-6E8A-4147-A177-3AD203B41FA5}">
                      <a16:colId xmlns:a16="http://schemas.microsoft.com/office/drawing/2014/main" val="1775245271"/>
                    </a:ext>
                  </a:extLst>
                </a:gridCol>
              </a:tblGrid>
              <a:tr h="287597">
                <a:tc>
                  <a:txBody>
                    <a:bodyPr/>
                    <a:lstStyle/>
                    <a:p>
                      <a:r>
                        <a:rPr lang="en-US" sz="1400" b="1" dirty="0"/>
                        <a:t>Course Title/Content Area</a:t>
                      </a:r>
                    </a:p>
                  </a:txBody>
                  <a:tcPr>
                    <a:solidFill>
                      <a:schemeClr val="accent4"/>
                    </a:solidFill>
                  </a:tcPr>
                </a:tc>
                <a:tc>
                  <a:txBody>
                    <a:bodyPr/>
                    <a:lstStyle/>
                    <a:p>
                      <a:r>
                        <a:rPr lang="en-US" sz="1400" b="1" dirty="0"/>
                        <a:t># of Credits</a:t>
                      </a:r>
                    </a:p>
                  </a:txBody>
                  <a:tcPr>
                    <a:solidFill>
                      <a:schemeClr val="accent4"/>
                    </a:solidFill>
                  </a:tcPr>
                </a:tc>
                <a:extLst>
                  <a:ext uri="{0D108BD9-81ED-4DB2-BD59-A6C34878D82A}">
                    <a16:rowId xmlns:a16="http://schemas.microsoft.com/office/drawing/2014/main" val="2278851424"/>
                  </a:ext>
                </a:extLst>
              </a:tr>
              <a:tr h="269162">
                <a:tc>
                  <a:txBody>
                    <a:bodyPr/>
                    <a:lstStyle/>
                    <a:p>
                      <a:r>
                        <a:rPr lang="en-US" sz="1200" b="1" dirty="0"/>
                        <a:t>English</a:t>
                      </a:r>
                    </a:p>
                  </a:txBody>
                  <a:tcPr/>
                </a:tc>
                <a:tc>
                  <a:txBody>
                    <a:bodyPr/>
                    <a:lstStyle/>
                    <a:p>
                      <a:r>
                        <a:rPr lang="en-US" sz="1200" b="1" dirty="0"/>
                        <a:t>4.0</a:t>
                      </a:r>
                    </a:p>
                  </a:txBody>
                  <a:tcPr/>
                </a:tc>
                <a:extLst>
                  <a:ext uri="{0D108BD9-81ED-4DB2-BD59-A6C34878D82A}">
                    <a16:rowId xmlns:a16="http://schemas.microsoft.com/office/drawing/2014/main" val="3397934102"/>
                  </a:ext>
                </a:extLst>
              </a:tr>
              <a:tr h="269162">
                <a:tc>
                  <a:txBody>
                    <a:bodyPr/>
                    <a:lstStyle/>
                    <a:p>
                      <a:r>
                        <a:rPr lang="en-US" sz="1200" b="1" dirty="0"/>
                        <a:t>Math </a:t>
                      </a:r>
                      <a:r>
                        <a:rPr lang="en-US" sz="1050" b="0" i="1" dirty="0"/>
                        <a:t>(Must include Algebra I, Geometry, &amp; Algebra 2 or equivalent)</a:t>
                      </a:r>
                      <a:endParaRPr lang="en-US" sz="1200" b="0" i="1" dirty="0"/>
                    </a:p>
                  </a:txBody>
                  <a:tcPr/>
                </a:tc>
                <a:tc>
                  <a:txBody>
                    <a:bodyPr/>
                    <a:lstStyle/>
                    <a:p>
                      <a:r>
                        <a:rPr lang="en-US" sz="1200" b="1" dirty="0">
                          <a:solidFill>
                            <a:schemeClr val="tx1"/>
                          </a:solidFill>
                        </a:rPr>
                        <a:t>3.0</a:t>
                      </a:r>
                    </a:p>
                  </a:txBody>
                  <a:tcPr>
                    <a:noFill/>
                  </a:tcPr>
                </a:tc>
                <a:extLst>
                  <a:ext uri="{0D108BD9-81ED-4DB2-BD59-A6C34878D82A}">
                    <a16:rowId xmlns:a16="http://schemas.microsoft.com/office/drawing/2014/main" val="639568820"/>
                  </a:ext>
                </a:extLst>
              </a:tr>
              <a:tr h="269162">
                <a:tc>
                  <a:txBody>
                    <a:bodyPr/>
                    <a:lstStyle/>
                    <a:p>
                      <a:r>
                        <a:rPr lang="en-US" sz="1200" b="1" dirty="0"/>
                        <a:t>Science </a:t>
                      </a:r>
                      <a:endParaRPr lang="en-US" sz="1050" b="0" i="1" dirty="0"/>
                    </a:p>
                  </a:txBody>
                  <a:tcPr/>
                </a:tc>
                <a:tc>
                  <a:txBody>
                    <a:bodyPr/>
                    <a:lstStyle/>
                    <a:p>
                      <a:r>
                        <a:rPr lang="en-US" sz="1200" b="1" dirty="0">
                          <a:solidFill>
                            <a:schemeClr val="tx1"/>
                          </a:solidFill>
                        </a:rPr>
                        <a:t>2.0</a:t>
                      </a:r>
                    </a:p>
                  </a:txBody>
                  <a:tcPr>
                    <a:noFill/>
                  </a:tcPr>
                </a:tc>
                <a:extLst>
                  <a:ext uri="{0D108BD9-81ED-4DB2-BD59-A6C34878D82A}">
                    <a16:rowId xmlns:a16="http://schemas.microsoft.com/office/drawing/2014/main" val="2130646777"/>
                  </a:ext>
                </a:extLst>
              </a:tr>
              <a:tr h="269162">
                <a:tc>
                  <a:txBody>
                    <a:bodyPr/>
                    <a:lstStyle/>
                    <a:p>
                      <a:r>
                        <a:rPr lang="en-US" sz="1200" b="1" dirty="0"/>
                        <a:t>American Government/Economics</a:t>
                      </a:r>
                    </a:p>
                  </a:txBody>
                  <a:tcPr/>
                </a:tc>
                <a:tc>
                  <a:txBody>
                    <a:bodyPr/>
                    <a:lstStyle/>
                    <a:p>
                      <a:r>
                        <a:rPr lang="en-US" sz="1200" b="1" dirty="0"/>
                        <a:t>1.0</a:t>
                      </a:r>
                    </a:p>
                  </a:txBody>
                  <a:tcPr/>
                </a:tc>
                <a:extLst>
                  <a:ext uri="{0D108BD9-81ED-4DB2-BD59-A6C34878D82A}">
                    <a16:rowId xmlns:a16="http://schemas.microsoft.com/office/drawing/2014/main" val="3189823104"/>
                  </a:ext>
                </a:extLst>
              </a:tr>
              <a:tr h="269162">
                <a:tc>
                  <a:txBody>
                    <a:bodyPr/>
                    <a:lstStyle/>
                    <a:p>
                      <a:r>
                        <a:rPr lang="en-US" sz="1200" b="1" dirty="0"/>
                        <a:t>U.S. History</a:t>
                      </a:r>
                    </a:p>
                  </a:txBody>
                  <a:tcPr/>
                </a:tc>
                <a:tc>
                  <a:txBody>
                    <a:bodyPr/>
                    <a:lstStyle/>
                    <a:p>
                      <a:r>
                        <a:rPr lang="en-US" sz="1200" b="1" dirty="0"/>
                        <a:t>1.0</a:t>
                      </a:r>
                    </a:p>
                  </a:txBody>
                  <a:tcPr/>
                </a:tc>
                <a:extLst>
                  <a:ext uri="{0D108BD9-81ED-4DB2-BD59-A6C34878D82A}">
                    <a16:rowId xmlns:a16="http://schemas.microsoft.com/office/drawing/2014/main" val="2730752639"/>
                  </a:ext>
                </a:extLst>
              </a:tr>
              <a:tr h="269162">
                <a:tc>
                  <a:txBody>
                    <a:bodyPr/>
                    <a:lstStyle/>
                    <a:p>
                      <a:r>
                        <a:rPr lang="en-US" sz="1200" b="1" dirty="0"/>
                        <a:t>World History or World Geography</a:t>
                      </a:r>
                    </a:p>
                  </a:txBody>
                  <a:tcPr/>
                </a:tc>
                <a:tc>
                  <a:txBody>
                    <a:bodyPr/>
                    <a:lstStyle/>
                    <a:p>
                      <a:r>
                        <a:rPr lang="en-US" sz="1200" b="1" dirty="0"/>
                        <a:t>1.0</a:t>
                      </a:r>
                    </a:p>
                  </a:txBody>
                  <a:tcPr/>
                </a:tc>
                <a:extLst>
                  <a:ext uri="{0D108BD9-81ED-4DB2-BD59-A6C34878D82A}">
                    <a16:rowId xmlns:a16="http://schemas.microsoft.com/office/drawing/2014/main" val="1136458543"/>
                  </a:ext>
                </a:extLst>
              </a:tr>
              <a:tr h="269162">
                <a:tc>
                  <a:txBody>
                    <a:bodyPr/>
                    <a:lstStyle/>
                    <a:p>
                      <a:r>
                        <a:rPr lang="en-US" sz="1200" b="1" dirty="0"/>
                        <a:t>PE or JROTC</a:t>
                      </a:r>
                    </a:p>
                  </a:txBody>
                  <a:tcPr/>
                </a:tc>
                <a:tc>
                  <a:txBody>
                    <a:bodyPr/>
                    <a:lstStyle/>
                    <a:p>
                      <a:r>
                        <a:rPr lang="en-US" sz="1200" b="1" dirty="0"/>
                        <a:t>2.0</a:t>
                      </a:r>
                    </a:p>
                  </a:txBody>
                  <a:tcPr/>
                </a:tc>
                <a:extLst>
                  <a:ext uri="{0D108BD9-81ED-4DB2-BD59-A6C34878D82A}">
                    <a16:rowId xmlns:a16="http://schemas.microsoft.com/office/drawing/2014/main" val="2771651009"/>
                  </a:ext>
                </a:extLst>
              </a:tr>
              <a:tr h="269162">
                <a:tc>
                  <a:txBody>
                    <a:bodyPr/>
                    <a:lstStyle/>
                    <a:p>
                      <a:r>
                        <a:rPr lang="en-US" sz="1200" b="1" dirty="0"/>
                        <a:t>Arts, Humanities, or CTE</a:t>
                      </a:r>
                    </a:p>
                  </a:txBody>
                  <a:tcPr/>
                </a:tc>
                <a:tc>
                  <a:txBody>
                    <a:bodyPr/>
                    <a:lstStyle/>
                    <a:p>
                      <a:r>
                        <a:rPr lang="en-US" sz="1200" b="1" dirty="0"/>
                        <a:t>1.0</a:t>
                      </a:r>
                    </a:p>
                  </a:txBody>
                  <a:tcPr/>
                </a:tc>
                <a:extLst>
                  <a:ext uri="{0D108BD9-81ED-4DB2-BD59-A6C34878D82A}">
                    <a16:rowId xmlns:a16="http://schemas.microsoft.com/office/drawing/2014/main" val="934147009"/>
                  </a:ext>
                </a:extLst>
              </a:tr>
              <a:tr h="269162">
                <a:tc>
                  <a:txBody>
                    <a:bodyPr/>
                    <a:lstStyle/>
                    <a:p>
                      <a:r>
                        <a:rPr lang="en-US" sz="1200" b="1" dirty="0"/>
                        <a:t>Computer Science</a:t>
                      </a:r>
                    </a:p>
                  </a:txBody>
                  <a:tcPr/>
                </a:tc>
                <a:tc>
                  <a:txBody>
                    <a:bodyPr/>
                    <a:lstStyle/>
                    <a:p>
                      <a:r>
                        <a:rPr lang="en-US" sz="1200" b="1" dirty="0"/>
                        <a:t>0.5</a:t>
                      </a:r>
                    </a:p>
                  </a:txBody>
                  <a:tcPr/>
                </a:tc>
                <a:extLst>
                  <a:ext uri="{0D108BD9-81ED-4DB2-BD59-A6C34878D82A}">
                    <a16:rowId xmlns:a16="http://schemas.microsoft.com/office/drawing/2014/main" val="2357332815"/>
                  </a:ext>
                </a:extLst>
              </a:tr>
              <a:tr h="269162">
                <a:tc>
                  <a:txBody>
                    <a:bodyPr/>
                    <a:lstStyle/>
                    <a:p>
                      <a:r>
                        <a:rPr lang="en-US" sz="1200" b="1" dirty="0"/>
                        <a:t>Health</a:t>
                      </a:r>
                    </a:p>
                  </a:txBody>
                  <a:tcPr/>
                </a:tc>
                <a:tc>
                  <a:txBody>
                    <a:bodyPr/>
                    <a:lstStyle/>
                    <a:p>
                      <a:r>
                        <a:rPr lang="en-US" sz="1200" b="1" dirty="0"/>
                        <a:t>0.5</a:t>
                      </a:r>
                    </a:p>
                  </a:txBody>
                  <a:tcPr/>
                </a:tc>
                <a:extLst>
                  <a:ext uri="{0D108BD9-81ED-4DB2-BD59-A6C34878D82A}">
                    <a16:rowId xmlns:a16="http://schemas.microsoft.com/office/drawing/2014/main" val="2184439966"/>
                  </a:ext>
                </a:extLst>
              </a:tr>
              <a:tr h="269162">
                <a:tc>
                  <a:txBody>
                    <a:bodyPr/>
                    <a:lstStyle/>
                    <a:p>
                      <a:r>
                        <a:rPr lang="en-US" sz="1200" b="1" dirty="0"/>
                        <a:t>Flex Credit</a:t>
                      </a:r>
                      <a:r>
                        <a:rPr lang="en-US" sz="1050" b="1" i="1" dirty="0"/>
                        <a:t> </a:t>
                      </a:r>
                      <a:r>
                        <a:rPr lang="en-US" sz="1050" b="0" i="1" dirty="0"/>
                        <a:t>(4</a:t>
                      </a:r>
                      <a:r>
                        <a:rPr lang="en-US" sz="1050" b="0" i="1" baseline="30000" dirty="0"/>
                        <a:t>th</a:t>
                      </a:r>
                      <a:r>
                        <a:rPr lang="en-US" sz="1050" b="0" i="1" dirty="0"/>
                        <a:t> Math in Algebra 2 or higher, 3</a:t>
                      </a:r>
                      <a:r>
                        <a:rPr lang="en-US" sz="1050" b="0" i="1" baseline="30000" dirty="0"/>
                        <a:t>rd</a:t>
                      </a:r>
                      <a:r>
                        <a:rPr lang="en-US" sz="1050" b="0" i="1" dirty="0"/>
                        <a:t> Science, or Level 2 or 3 CTE)</a:t>
                      </a:r>
                    </a:p>
                  </a:txBody>
                  <a:tcPr>
                    <a:noFill/>
                  </a:tcPr>
                </a:tc>
                <a:tc>
                  <a:txBody>
                    <a:bodyPr/>
                    <a:lstStyle/>
                    <a:p>
                      <a:r>
                        <a:rPr lang="en-US" sz="1200" b="1" dirty="0"/>
                        <a:t>1.0</a:t>
                      </a:r>
                    </a:p>
                  </a:txBody>
                  <a:tcPr>
                    <a:noFill/>
                  </a:tcPr>
                </a:tc>
                <a:extLst>
                  <a:ext uri="{0D108BD9-81ED-4DB2-BD59-A6C34878D82A}">
                    <a16:rowId xmlns:a16="http://schemas.microsoft.com/office/drawing/2014/main" val="2409088492"/>
                  </a:ext>
                </a:extLst>
              </a:tr>
              <a:tr h="269162">
                <a:tc>
                  <a:txBody>
                    <a:bodyPr/>
                    <a:lstStyle/>
                    <a:p>
                      <a:r>
                        <a:rPr lang="en-US" sz="1200" b="1" dirty="0"/>
                        <a:t>Electives</a:t>
                      </a:r>
                    </a:p>
                  </a:txBody>
                  <a:tcPr>
                    <a:noFill/>
                  </a:tcPr>
                </a:tc>
                <a:tc>
                  <a:txBody>
                    <a:bodyPr/>
                    <a:lstStyle/>
                    <a:p>
                      <a:r>
                        <a:rPr lang="en-US" sz="1200" b="1" dirty="0">
                          <a:solidFill>
                            <a:schemeClr val="tx1"/>
                          </a:solidFill>
                        </a:rPr>
                        <a:t>6.0</a:t>
                      </a:r>
                    </a:p>
                  </a:txBody>
                  <a:tcPr>
                    <a:noFill/>
                  </a:tcPr>
                </a:tc>
                <a:extLst>
                  <a:ext uri="{0D108BD9-81ED-4DB2-BD59-A6C34878D82A}">
                    <a16:rowId xmlns:a16="http://schemas.microsoft.com/office/drawing/2014/main" val="971580403"/>
                  </a:ext>
                </a:extLst>
              </a:tr>
              <a:tr h="269162">
                <a:tc>
                  <a:txBody>
                    <a:bodyPr/>
                    <a:lstStyle/>
                    <a:p>
                      <a:pPr algn="l"/>
                      <a:r>
                        <a:rPr lang="en-US" sz="1400" b="1" dirty="0"/>
                        <a:t>TOTAL </a:t>
                      </a:r>
                      <a:endParaRPr lang="en-US" sz="1400" b="1" i="1" dirty="0">
                        <a:solidFill>
                          <a:srgbClr val="FF0000"/>
                        </a:solidFill>
                      </a:endParaRPr>
                    </a:p>
                  </a:txBody>
                  <a:tcPr>
                    <a:solidFill>
                      <a:schemeClr val="accent1"/>
                    </a:solidFill>
                  </a:tcPr>
                </a:tc>
                <a:tc>
                  <a:txBody>
                    <a:bodyPr/>
                    <a:lstStyle/>
                    <a:p>
                      <a:r>
                        <a:rPr lang="en-US" sz="1400" b="1" dirty="0"/>
                        <a:t>23.0</a:t>
                      </a:r>
                    </a:p>
                  </a:txBody>
                  <a:tcPr>
                    <a:solidFill>
                      <a:schemeClr val="accent1"/>
                    </a:solidFill>
                  </a:tcPr>
                </a:tc>
                <a:extLst>
                  <a:ext uri="{0D108BD9-81ED-4DB2-BD59-A6C34878D82A}">
                    <a16:rowId xmlns:a16="http://schemas.microsoft.com/office/drawing/2014/main" val="1596392409"/>
                  </a:ext>
                </a:extLst>
              </a:tr>
              <a:tr h="174049">
                <a:tc>
                  <a:txBody>
                    <a:bodyPr/>
                    <a:lstStyle/>
                    <a:p>
                      <a:pPr algn="l"/>
                      <a:r>
                        <a:rPr lang="en-US" sz="1400" b="1" dirty="0"/>
                        <a:t>GPA Requirement </a:t>
                      </a:r>
                      <a:endParaRPr lang="en-US" sz="1400" b="1" i="1" dirty="0">
                        <a:solidFill>
                          <a:srgbClr val="FF0000"/>
                        </a:solidFill>
                      </a:endParaRPr>
                    </a:p>
                  </a:txBody>
                  <a:tcPr>
                    <a:solidFill>
                      <a:schemeClr val="accent1"/>
                    </a:solidFill>
                  </a:tcPr>
                </a:tc>
                <a:tc>
                  <a:txBody>
                    <a:bodyPr/>
                    <a:lstStyle/>
                    <a:p>
                      <a:r>
                        <a:rPr lang="en-US" sz="1400" b="1" dirty="0">
                          <a:solidFill>
                            <a:schemeClr val="tx1"/>
                          </a:solidFill>
                        </a:rPr>
                        <a:t>None</a:t>
                      </a:r>
                      <a:endParaRPr lang="en-US" sz="1400" b="0" i="1" dirty="0">
                        <a:solidFill>
                          <a:schemeClr val="tx1"/>
                        </a:solidFill>
                      </a:endParaRPr>
                    </a:p>
                  </a:txBody>
                  <a:tcPr>
                    <a:solidFill>
                      <a:schemeClr val="accent1"/>
                    </a:solidFill>
                  </a:tcPr>
                </a:tc>
                <a:extLst>
                  <a:ext uri="{0D108BD9-81ED-4DB2-BD59-A6C34878D82A}">
                    <a16:rowId xmlns:a16="http://schemas.microsoft.com/office/drawing/2014/main" val="563891707"/>
                  </a:ext>
                </a:extLst>
              </a:tr>
            </a:tbl>
          </a:graphicData>
        </a:graphic>
      </p:graphicFrame>
    </p:spTree>
    <p:extLst>
      <p:ext uri="{BB962C8B-B14F-4D97-AF65-F5344CB8AC3E}">
        <p14:creationId xmlns:p14="http://schemas.microsoft.com/office/powerpoint/2010/main" val="2186902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5E2E1F5E-9206-3415-EA85-20EE3CB73BA1}"/>
              </a:ext>
            </a:extLst>
          </p:cNvPr>
          <p:cNvSpPr>
            <a:spLocks noGrp="1"/>
          </p:cNvSpPr>
          <p:nvPr>
            <p:ph type="ctrTitle"/>
          </p:nvPr>
        </p:nvSpPr>
        <p:spPr>
          <a:xfrm>
            <a:off x="2008800" y="143118"/>
            <a:ext cx="5126400" cy="732900"/>
          </a:xfrm>
        </p:spPr>
        <p:txBody>
          <a:bodyPr/>
          <a:lstStyle/>
          <a:p>
            <a:r>
              <a:rPr lang="en-US" sz="2800" dirty="0">
                <a:latin typeface="Mystical Woods Rough Script" panose="020B0604020202020204" pitchFamily="2" charset="0"/>
              </a:rPr>
              <a:t>Advanced Diploma</a:t>
            </a:r>
          </a:p>
        </p:txBody>
      </p:sp>
      <p:graphicFrame>
        <p:nvGraphicFramePr>
          <p:cNvPr id="28" name="Table 28">
            <a:extLst>
              <a:ext uri="{FF2B5EF4-FFF2-40B4-BE49-F238E27FC236}">
                <a16:creationId xmlns:a16="http://schemas.microsoft.com/office/drawing/2014/main" id="{4A143534-BF3A-AC00-3D5D-020445DC4795}"/>
              </a:ext>
            </a:extLst>
          </p:cNvPr>
          <p:cNvGraphicFramePr>
            <a:graphicFrameLocks noGrp="1"/>
          </p:cNvGraphicFramePr>
          <p:nvPr>
            <p:extLst>
              <p:ext uri="{D42A27DB-BD31-4B8C-83A1-F6EECF244321}">
                <p14:modId xmlns:p14="http://schemas.microsoft.com/office/powerpoint/2010/main" val="2850927037"/>
              </p:ext>
            </p:extLst>
          </p:nvPr>
        </p:nvGraphicFramePr>
        <p:xfrm>
          <a:off x="848801" y="945894"/>
          <a:ext cx="7446398" cy="3931920"/>
        </p:xfrm>
        <a:graphic>
          <a:graphicData uri="http://schemas.openxmlformats.org/drawingml/2006/table">
            <a:tbl>
              <a:tblPr firstRow="1" bandRow="1">
                <a:tableStyleId>{C25441A7-306A-4EF1-AB2D-520713AB46A0}</a:tableStyleId>
              </a:tblPr>
              <a:tblGrid>
                <a:gridCol w="5115468">
                  <a:extLst>
                    <a:ext uri="{9D8B030D-6E8A-4147-A177-3AD203B41FA5}">
                      <a16:colId xmlns:a16="http://schemas.microsoft.com/office/drawing/2014/main" val="2874875938"/>
                    </a:ext>
                  </a:extLst>
                </a:gridCol>
                <a:gridCol w="2330930">
                  <a:extLst>
                    <a:ext uri="{9D8B030D-6E8A-4147-A177-3AD203B41FA5}">
                      <a16:colId xmlns:a16="http://schemas.microsoft.com/office/drawing/2014/main" val="1775245271"/>
                    </a:ext>
                  </a:extLst>
                </a:gridCol>
              </a:tblGrid>
              <a:tr h="287597">
                <a:tc>
                  <a:txBody>
                    <a:bodyPr/>
                    <a:lstStyle/>
                    <a:p>
                      <a:r>
                        <a:rPr lang="en-US" sz="1400" b="1" dirty="0"/>
                        <a:t>Course Title/Content Area</a:t>
                      </a:r>
                    </a:p>
                  </a:txBody>
                  <a:tcPr>
                    <a:solidFill>
                      <a:schemeClr val="accent6"/>
                    </a:solidFill>
                  </a:tcPr>
                </a:tc>
                <a:tc>
                  <a:txBody>
                    <a:bodyPr/>
                    <a:lstStyle/>
                    <a:p>
                      <a:r>
                        <a:rPr lang="en-US" sz="1400" b="1" dirty="0"/>
                        <a:t># of Credits</a:t>
                      </a:r>
                    </a:p>
                  </a:txBody>
                  <a:tcPr>
                    <a:solidFill>
                      <a:schemeClr val="accent6"/>
                    </a:solidFill>
                  </a:tcPr>
                </a:tc>
                <a:extLst>
                  <a:ext uri="{0D108BD9-81ED-4DB2-BD59-A6C34878D82A}">
                    <a16:rowId xmlns:a16="http://schemas.microsoft.com/office/drawing/2014/main" val="2278851424"/>
                  </a:ext>
                </a:extLst>
              </a:tr>
              <a:tr h="269162">
                <a:tc>
                  <a:txBody>
                    <a:bodyPr/>
                    <a:lstStyle/>
                    <a:p>
                      <a:r>
                        <a:rPr lang="en-US" sz="1200" b="1" dirty="0"/>
                        <a:t>English</a:t>
                      </a:r>
                    </a:p>
                  </a:txBody>
                  <a:tcPr/>
                </a:tc>
                <a:tc>
                  <a:txBody>
                    <a:bodyPr/>
                    <a:lstStyle/>
                    <a:p>
                      <a:r>
                        <a:rPr lang="en-US" sz="1200" b="1" dirty="0"/>
                        <a:t>4.0</a:t>
                      </a:r>
                    </a:p>
                  </a:txBody>
                  <a:tcPr/>
                </a:tc>
                <a:extLst>
                  <a:ext uri="{0D108BD9-81ED-4DB2-BD59-A6C34878D82A}">
                    <a16:rowId xmlns:a16="http://schemas.microsoft.com/office/drawing/2014/main" val="3397934102"/>
                  </a:ext>
                </a:extLst>
              </a:tr>
              <a:tr h="269162">
                <a:tc>
                  <a:txBody>
                    <a:bodyPr/>
                    <a:lstStyle/>
                    <a:p>
                      <a:r>
                        <a:rPr lang="en-US" sz="1200" b="1" dirty="0"/>
                        <a:t>Math </a:t>
                      </a:r>
                      <a:r>
                        <a:rPr lang="en-US" sz="1050" b="0" i="1" dirty="0"/>
                        <a:t>(Must include Algebra I, Geometry, &amp; Algebra 2 or equivalent)</a:t>
                      </a:r>
                      <a:endParaRPr lang="en-US" sz="1200" b="0" i="1" dirty="0"/>
                    </a:p>
                  </a:txBody>
                  <a:tcPr/>
                </a:tc>
                <a:tc>
                  <a:txBody>
                    <a:bodyPr/>
                    <a:lstStyle/>
                    <a:p>
                      <a:r>
                        <a:rPr lang="en-US" sz="1200" b="1" dirty="0">
                          <a:solidFill>
                            <a:srgbClr val="FF0000"/>
                          </a:solidFill>
                        </a:rPr>
                        <a:t>4.0</a:t>
                      </a:r>
                    </a:p>
                  </a:txBody>
                  <a:tcPr>
                    <a:noFill/>
                  </a:tcPr>
                </a:tc>
                <a:extLst>
                  <a:ext uri="{0D108BD9-81ED-4DB2-BD59-A6C34878D82A}">
                    <a16:rowId xmlns:a16="http://schemas.microsoft.com/office/drawing/2014/main" val="639568820"/>
                  </a:ext>
                </a:extLst>
              </a:tr>
              <a:tr h="269162">
                <a:tc>
                  <a:txBody>
                    <a:bodyPr/>
                    <a:lstStyle/>
                    <a:p>
                      <a:r>
                        <a:rPr lang="en-US" sz="1200" b="1" dirty="0"/>
                        <a:t>Science </a:t>
                      </a:r>
                      <a:endParaRPr lang="en-US" sz="1050" b="0" i="1" dirty="0"/>
                    </a:p>
                  </a:txBody>
                  <a:tcPr/>
                </a:tc>
                <a:tc>
                  <a:txBody>
                    <a:bodyPr/>
                    <a:lstStyle/>
                    <a:p>
                      <a:r>
                        <a:rPr lang="en-US" sz="1200" b="1" dirty="0">
                          <a:solidFill>
                            <a:srgbClr val="FF0000"/>
                          </a:solidFill>
                        </a:rPr>
                        <a:t>3.0</a:t>
                      </a:r>
                    </a:p>
                  </a:txBody>
                  <a:tcPr>
                    <a:noFill/>
                  </a:tcPr>
                </a:tc>
                <a:extLst>
                  <a:ext uri="{0D108BD9-81ED-4DB2-BD59-A6C34878D82A}">
                    <a16:rowId xmlns:a16="http://schemas.microsoft.com/office/drawing/2014/main" val="2130646777"/>
                  </a:ext>
                </a:extLst>
              </a:tr>
              <a:tr h="269162">
                <a:tc>
                  <a:txBody>
                    <a:bodyPr/>
                    <a:lstStyle/>
                    <a:p>
                      <a:r>
                        <a:rPr lang="en-US" sz="1200" b="1" dirty="0"/>
                        <a:t>American Government/Economics</a:t>
                      </a:r>
                    </a:p>
                  </a:txBody>
                  <a:tcPr/>
                </a:tc>
                <a:tc>
                  <a:txBody>
                    <a:bodyPr/>
                    <a:lstStyle/>
                    <a:p>
                      <a:r>
                        <a:rPr lang="en-US" sz="1200" b="1" dirty="0"/>
                        <a:t>1.0</a:t>
                      </a:r>
                    </a:p>
                  </a:txBody>
                  <a:tcPr/>
                </a:tc>
                <a:extLst>
                  <a:ext uri="{0D108BD9-81ED-4DB2-BD59-A6C34878D82A}">
                    <a16:rowId xmlns:a16="http://schemas.microsoft.com/office/drawing/2014/main" val="3189823104"/>
                  </a:ext>
                </a:extLst>
              </a:tr>
              <a:tr h="269162">
                <a:tc>
                  <a:txBody>
                    <a:bodyPr/>
                    <a:lstStyle/>
                    <a:p>
                      <a:r>
                        <a:rPr lang="en-US" sz="1200" b="1" dirty="0"/>
                        <a:t>U.S. History</a:t>
                      </a:r>
                    </a:p>
                  </a:txBody>
                  <a:tcPr/>
                </a:tc>
                <a:tc>
                  <a:txBody>
                    <a:bodyPr/>
                    <a:lstStyle/>
                    <a:p>
                      <a:r>
                        <a:rPr lang="en-US" sz="1200" b="1" dirty="0"/>
                        <a:t>1.0</a:t>
                      </a:r>
                    </a:p>
                  </a:txBody>
                  <a:tcPr/>
                </a:tc>
                <a:extLst>
                  <a:ext uri="{0D108BD9-81ED-4DB2-BD59-A6C34878D82A}">
                    <a16:rowId xmlns:a16="http://schemas.microsoft.com/office/drawing/2014/main" val="2730752639"/>
                  </a:ext>
                </a:extLst>
              </a:tr>
              <a:tr h="269162">
                <a:tc>
                  <a:txBody>
                    <a:bodyPr/>
                    <a:lstStyle/>
                    <a:p>
                      <a:r>
                        <a:rPr lang="en-US" sz="1200" b="1" dirty="0"/>
                        <a:t>World History or World Geography</a:t>
                      </a:r>
                    </a:p>
                  </a:txBody>
                  <a:tcPr/>
                </a:tc>
                <a:tc>
                  <a:txBody>
                    <a:bodyPr/>
                    <a:lstStyle/>
                    <a:p>
                      <a:r>
                        <a:rPr lang="en-US" sz="1200" b="1" dirty="0"/>
                        <a:t>1.0</a:t>
                      </a:r>
                    </a:p>
                  </a:txBody>
                  <a:tcPr/>
                </a:tc>
                <a:extLst>
                  <a:ext uri="{0D108BD9-81ED-4DB2-BD59-A6C34878D82A}">
                    <a16:rowId xmlns:a16="http://schemas.microsoft.com/office/drawing/2014/main" val="1136458543"/>
                  </a:ext>
                </a:extLst>
              </a:tr>
              <a:tr h="269162">
                <a:tc>
                  <a:txBody>
                    <a:bodyPr/>
                    <a:lstStyle/>
                    <a:p>
                      <a:r>
                        <a:rPr lang="en-US" sz="1200" b="1" dirty="0"/>
                        <a:t>PE or JROTC</a:t>
                      </a:r>
                    </a:p>
                  </a:txBody>
                  <a:tcPr/>
                </a:tc>
                <a:tc>
                  <a:txBody>
                    <a:bodyPr/>
                    <a:lstStyle/>
                    <a:p>
                      <a:r>
                        <a:rPr lang="en-US" sz="1200" b="1" dirty="0"/>
                        <a:t>2.0</a:t>
                      </a:r>
                    </a:p>
                  </a:txBody>
                  <a:tcPr/>
                </a:tc>
                <a:extLst>
                  <a:ext uri="{0D108BD9-81ED-4DB2-BD59-A6C34878D82A}">
                    <a16:rowId xmlns:a16="http://schemas.microsoft.com/office/drawing/2014/main" val="2771651009"/>
                  </a:ext>
                </a:extLst>
              </a:tr>
              <a:tr h="269162">
                <a:tc>
                  <a:txBody>
                    <a:bodyPr/>
                    <a:lstStyle/>
                    <a:p>
                      <a:r>
                        <a:rPr lang="en-US" sz="1200" b="1" dirty="0"/>
                        <a:t>Arts, Humanities, or CTE</a:t>
                      </a:r>
                    </a:p>
                  </a:txBody>
                  <a:tcPr/>
                </a:tc>
                <a:tc>
                  <a:txBody>
                    <a:bodyPr/>
                    <a:lstStyle/>
                    <a:p>
                      <a:r>
                        <a:rPr lang="en-US" sz="1200" b="1" dirty="0"/>
                        <a:t>1.0</a:t>
                      </a:r>
                    </a:p>
                  </a:txBody>
                  <a:tcPr/>
                </a:tc>
                <a:extLst>
                  <a:ext uri="{0D108BD9-81ED-4DB2-BD59-A6C34878D82A}">
                    <a16:rowId xmlns:a16="http://schemas.microsoft.com/office/drawing/2014/main" val="934147009"/>
                  </a:ext>
                </a:extLst>
              </a:tr>
              <a:tr h="269162">
                <a:tc>
                  <a:txBody>
                    <a:bodyPr/>
                    <a:lstStyle/>
                    <a:p>
                      <a:r>
                        <a:rPr lang="en-US" sz="1200" b="1" dirty="0"/>
                        <a:t>Computer Science</a:t>
                      </a:r>
                    </a:p>
                  </a:txBody>
                  <a:tcPr/>
                </a:tc>
                <a:tc>
                  <a:txBody>
                    <a:bodyPr/>
                    <a:lstStyle/>
                    <a:p>
                      <a:r>
                        <a:rPr lang="en-US" sz="1200" b="1" dirty="0"/>
                        <a:t>0.5</a:t>
                      </a:r>
                    </a:p>
                  </a:txBody>
                  <a:tcPr/>
                </a:tc>
                <a:extLst>
                  <a:ext uri="{0D108BD9-81ED-4DB2-BD59-A6C34878D82A}">
                    <a16:rowId xmlns:a16="http://schemas.microsoft.com/office/drawing/2014/main" val="2357332815"/>
                  </a:ext>
                </a:extLst>
              </a:tr>
              <a:tr h="269162">
                <a:tc>
                  <a:txBody>
                    <a:bodyPr/>
                    <a:lstStyle/>
                    <a:p>
                      <a:r>
                        <a:rPr lang="en-US" sz="1200" b="1" dirty="0"/>
                        <a:t>Health</a:t>
                      </a:r>
                    </a:p>
                  </a:txBody>
                  <a:tcPr/>
                </a:tc>
                <a:tc>
                  <a:txBody>
                    <a:bodyPr/>
                    <a:lstStyle/>
                    <a:p>
                      <a:r>
                        <a:rPr lang="en-US" sz="1200" b="1" dirty="0"/>
                        <a:t>0.5</a:t>
                      </a:r>
                    </a:p>
                  </a:txBody>
                  <a:tcPr/>
                </a:tc>
                <a:extLst>
                  <a:ext uri="{0D108BD9-81ED-4DB2-BD59-A6C34878D82A}">
                    <a16:rowId xmlns:a16="http://schemas.microsoft.com/office/drawing/2014/main" val="2184439966"/>
                  </a:ext>
                </a:extLst>
              </a:tr>
              <a:tr h="269162">
                <a:tc>
                  <a:txBody>
                    <a:bodyPr/>
                    <a:lstStyle/>
                    <a:p>
                      <a:r>
                        <a:rPr lang="en-US" sz="1200" b="1" dirty="0"/>
                        <a:t>Electives</a:t>
                      </a:r>
                    </a:p>
                  </a:txBody>
                  <a:tcPr>
                    <a:noFill/>
                  </a:tcPr>
                </a:tc>
                <a:tc>
                  <a:txBody>
                    <a:bodyPr/>
                    <a:lstStyle/>
                    <a:p>
                      <a:r>
                        <a:rPr lang="en-US" sz="1200" b="1" dirty="0">
                          <a:solidFill>
                            <a:schemeClr val="tx1"/>
                          </a:solidFill>
                        </a:rPr>
                        <a:t>6.0</a:t>
                      </a:r>
                    </a:p>
                  </a:txBody>
                  <a:tcPr>
                    <a:noFill/>
                  </a:tcPr>
                </a:tc>
                <a:extLst>
                  <a:ext uri="{0D108BD9-81ED-4DB2-BD59-A6C34878D82A}">
                    <a16:rowId xmlns:a16="http://schemas.microsoft.com/office/drawing/2014/main" val="971580403"/>
                  </a:ext>
                </a:extLst>
              </a:tr>
              <a:tr h="269162">
                <a:tc>
                  <a:txBody>
                    <a:bodyPr/>
                    <a:lstStyle/>
                    <a:p>
                      <a:pPr algn="l"/>
                      <a:r>
                        <a:rPr lang="en-US" sz="1400" b="1" dirty="0"/>
                        <a:t>TOTAL </a:t>
                      </a:r>
                      <a:endParaRPr lang="en-US" sz="1400" b="1" i="1" dirty="0">
                        <a:solidFill>
                          <a:srgbClr val="FF0000"/>
                        </a:solidFill>
                      </a:endParaRPr>
                    </a:p>
                  </a:txBody>
                  <a:tcPr>
                    <a:solidFill>
                      <a:schemeClr val="accent3"/>
                    </a:solidFill>
                  </a:tcPr>
                </a:tc>
                <a:tc>
                  <a:txBody>
                    <a:bodyPr/>
                    <a:lstStyle/>
                    <a:p>
                      <a:r>
                        <a:rPr lang="en-US" sz="1400" b="1" dirty="0"/>
                        <a:t>24.0</a:t>
                      </a:r>
                    </a:p>
                  </a:txBody>
                  <a:tcPr>
                    <a:solidFill>
                      <a:schemeClr val="accent3"/>
                    </a:solidFill>
                  </a:tcPr>
                </a:tc>
                <a:extLst>
                  <a:ext uri="{0D108BD9-81ED-4DB2-BD59-A6C34878D82A}">
                    <a16:rowId xmlns:a16="http://schemas.microsoft.com/office/drawing/2014/main" val="1596392409"/>
                  </a:ext>
                </a:extLst>
              </a:tr>
              <a:tr h="174049">
                <a:tc>
                  <a:txBody>
                    <a:bodyPr/>
                    <a:lstStyle/>
                    <a:p>
                      <a:pPr algn="l"/>
                      <a:r>
                        <a:rPr lang="en-US" sz="1400" b="1" dirty="0"/>
                        <a:t>GPA Requirement </a:t>
                      </a:r>
                      <a:endParaRPr lang="en-US" sz="1400" b="1" i="1" dirty="0">
                        <a:solidFill>
                          <a:srgbClr val="FF0000"/>
                        </a:solidFill>
                      </a:endParaRPr>
                    </a:p>
                  </a:txBody>
                  <a:tcPr>
                    <a:solidFill>
                      <a:schemeClr val="accent3"/>
                    </a:solidFill>
                  </a:tcPr>
                </a:tc>
                <a:tc>
                  <a:txBody>
                    <a:bodyPr/>
                    <a:lstStyle/>
                    <a:p>
                      <a:r>
                        <a:rPr lang="en-US" sz="1400" b="1" dirty="0">
                          <a:solidFill>
                            <a:srgbClr val="FF0000"/>
                          </a:solidFill>
                        </a:rPr>
                        <a:t>3.25 </a:t>
                      </a:r>
                      <a:r>
                        <a:rPr lang="en-US" sz="1050" b="0" i="1" dirty="0">
                          <a:solidFill>
                            <a:srgbClr val="FF0000"/>
                          </a:solidFill>
                        </a:rPr>
                        <a:t>(Weighted or Unweighted)</a:t>
                      </a:r>
                      <a:endParaRPr lang="en-US" sz="1400" b="0" i="1" dirty="0">
                        <a:solidFill>
                          <a:srgbClr val="FF0000"/>
                        </a:solidFill>
                      </a:endParaRPr>
                    </a:p>
                  </a:txBody>
                  <a:tcPr>
                    <a:solidFill>
                      <a:schemeClr val="accent3"/>
                    </a:solidFill>
                  </a:tcPr>
                </a:tc>
                <a:extLst>
                  <a:ext uri="{0D108BD9-81ED-4DB2-BD59-A6C34878D82A}">
                    <a16:rowId xmlns:a16="http://schemas.microsoft.com/office/drawing/2014/main" val="563891707"/>
                  </a:ext>
                </a:extLst>
              </a:tr>
            </a:tbl>
          </a:graphicData>
        </a:graphic>
      </p:graphicFrame>
      <p:grpSp>
        <p:nvGrpSpPr>
          <p:cNvPr id="4" name="Google Shape;945;p33">
            <a:extLst>
              <a:ext uri="{FF2B5EF4-FFF2-40B4-BE49-F238E27FC236}">
                <a16:creationId xmlns:a16="http://schemas.microsoft.com/office/drawing/2014/main" id="{2A240740-BF66-1CC2-9F6D-A1F4DA73473D}"/>
              </a:ext>
            </a:extLst>
          </p:cNvPr>
          <p:cNvGrpSpPr/>
          <p:nvPr/>
        </p:nvGrpSpPr>
        <p:grpSpPr>
          <a:xfrm>
            <a:off x="7375399" y="3252084"/>
            <a:ext cx="1474404" cy="823568"/>
            <a:chOff x="2954475" y="3458157"/>
            <a:chExt cx="1089156" cy="357233"/>
          </a:xfrm>
        </p:grpSpPr>
        <p:sp>
          <p:nvSpPr>
            <p:cNvPr id="5" name="Google Shape;946;p33">
              <a:extLst>
                <a:ext uri="{FF2B5EF4-FFF2-40B4-BE49-F238E27FC236}">
                  <a16:creationId xmlns:a16="http://schemas.microsoft.com/office/drawing/2014/main" id="{35BEBD72-5603-D254-776B-2DFC39F584B7}"/>
                </a:ext>
              </a:extLst>
            </p:cNvPr>
            <p:cNvSpPr/>
            <p:nvPr/>
          </p:nvSpPr>
          <p:spPr>
            <a:xfrm>
              <a:off x="2954476" y="3458159"/>
              <a:ext cx="1089155" cy="357231"/>
            </a:xfrm>
            <a:custGeom>
              <a:avLst/>
              <a:gdLst/>
              <a:ahLst/>
              <a:cxnLst/>
              <a:rect l="l" t="t" r="r" b="b"/>
              <a:pathLst>
                <a:path w="45372" h="18584" extrusionOk="0">
                  <a:moveTo>
                    <a:pt x="27344" y="23"/>
                  </a:moveTo>
                  <a:cubicBezTo>
                    <a:pt x="26604" y="23"/>
                    <a:pt x="25865" y="37"/>
                    <a:pt x="25130" y="49"/>
                  </a:cubicBezTo>
                  <a:cubicBezTo>
                    <a:pt x="24837" y="53"/>
                    <a:pt x="24544" y="55"/>
                    <a:pt x="24251" y="55"/>
                  </a:cubicBezTo>
                  <a:cubicBezTo>
                    <a:pt x="23558" y="55"/>
                    <a:pt x="22864" y="46"/>
                    <a:pt x="22171" y="46"/>
                  </a:cubicBezTo>
                  <a:cubicBezTo>
                    <a:pt x="21462" y="46"/>
                    <a:pt x="20752" y="55"/>
                    <a:pt x="20043" y="91"/>
                  </a:cubicBezTo>
                  <a:cubicBezTo>
                    <a:pt x="19329" y="126"/>
                    <a:pt x="18614" y="138"/>
                    <a:pt x="17899" y="138"/>
                  </a:cubicBezTo>
                  <a:cubicBezTo>
                    <a:pt x="16530" y="138"/>
                    <a:pt x="15159" y="95"/>
                    <a:pt x="13791" y="95"/>
                  </a:cubicBezTo>
                  <a:cubicBezTo>
                    <a:pt x="13446" y="95"/>
                    <a:pt x="13101" y="98"/>
                    <a:pt x="12757" y="105"/>
                  </a:cubicBezTo>
                  <a:cubicBezTo>
                    <a:pt x="11073" y="137"/>
                    <a:pt x="9389" y="559"/>
                    <a:pt x="7695" y="579"/>
                  </a:cubicBezTo>
                  <a:cubicBezTo>
                    <a:pt x="6747" y="590"/>
                    <a:pt x="5818" y="808"/>
                    <a:pt x="4873" y="845"/>
                  </a:cubicBezTo>
                  <a:cubicBezTo>
                    <a:pt x="3983" y="879"/>
                    <a:pt x="3043" y="1016"/>
                    <a:pt x="2155" y="1581"/>
                  </a:cubicBezTo>
                  <a:cubicBezTo>
                    <a:pt x="1466" y="2018"/>
                    <a:pt x="1155" y="2654"/>
                    <a:pt x="724" y="3316"/>
                  </a:cubicBezTo>
                  <a:cubicBezTo>
                    <a:pt x="240" y="4059"/>
                    <a:pt x="206" y="4854"/>
                    <a:pt x="193" y="5683"/>
                  </a:cubicBezTo>
                  <a:cubicBezTo>
                    <a:pt x="170" y="7285"/>
                    <a:pt x="0" y="8896"/>
                    <a:pt x="282" y="10408"/>
                  </a:cubicBezTo>
                  <a:cubicBezTo>
                    <a:pt x="200" y="11949"/>
                    <a:pt x="730" y="13214"/>
                    <a:pt x="1197" y="14472"/>
                  </a:cubicBezTo>
                  <a:cubicBezTo>
                    <a:pt x="1348" y="14878"/>
                    <a:pt x="1604" y="15362"/>
                    <a:pt x="1906" y="15645"/>
                  </a:cubicBezTo>
                  <a:cubicBezTo>
                    <a:pt x="2395" y="16101"/>
                    <a:pt x="2710" y="16980"/>
                    <a:pt x="3339" y="17024"/>
                  </a:cubicBezTo>
                  <a:cubicBezTo>
                    <a:pt x="4828" y="17126"/>
                    <a:pt x="6196" y="17864"/>
                    <a:pt x="7695" y="18019"/>
                  </a:cubicBezTo>
                  <a:cubicBezTo>
                    <a:pt x="9434" y="18200"/>
                    <a:pt x="11184" y="18382"/>
                    <a:pt x="12921" y="18459"/>
                  </a:cubicBezTo>
                  <a:cubicBezTo>
                    <a:pt x="14344" y="18523"/>
                    <a:pt x="15771" y="18584"/>
                    <a:pt x="17199" y="18584"/>
                  </a:cubicBezTo>
                  <a:cubicBezTo>
                    <a:pt x="17895" y="18584"/>
                    <a:pt x="18591" y="18569"/>
                    <a:pt x="19287" y="18534"/>
                  </a:cubicBezTo>
                  <a:cubicBezTo>
                    <a:pt x="20699" y="18464"/>
                    <a:pt x="22123" y="18478"/>
                    <a:pt x="23539" y="18458"/>
                  </a:cubicBezTo>
                  <a:cubicBezTo>
                    <a:pt x="24474" y="18445"/>
                    <a:pt x="25435" y="18274"/>
                    <a:pt x="26368" y="18274"/>
                  </a:cubicBezTo>
                  <a:cubicBezTo>
                    <a:pt x="26641" y="18274"/>
                    <a:pt x="26911" y="18288"/>
                    <a:pt x="27177" y="18326"/>
                  </a:cubicBezTo>
                  <a:cubicBezTo>
                    <a:pt x="27679" y="18396"/>
                    <a:pt x="28179" y="18420"/>
                    <a:pt x="28678" y="18420"/>
                  </a:cubicBezTo>
                  <a:cubicBezTo>
                    <a:pt x="29780" y="18420"/>
                    <a:pt x="30876" y="18302"/>
                    <a:pt x="31975" y="18302"/>
                  </a:cubicBezTo>
                  <a:cubicBezTo>
                    <a:pt x="32302" y="18302"/>
                    <a:pt x="32629" y="18313"/>
                    <a:pt x="32956" y="18340"/>
                  </a:cubicBezTo>
                  <a:cubicBezTo>
                    <a:pt x="33116" y="18353"/>
                    <a:pt x="33276" y="18358"/>
                    <a:pt x="33437" y="18358"/>
                  </a:cubicBezTo>
                  <a:cubicBezTo>
                    <a:pt x="34248" y="18358"/>
                    <a:pt x="35075" y="18218"/>
                    <a:pt x="35875" y="18211"/>
                  </a:cubicBezTo>
                  <a:cubicBezTo>
                    <a:pt x="36876" y="18201"/>
                    <a:pt x="37883" y="18049"/>
                    <a:pt x="38868" y="17976"/>
                  </a:cubicBezTo>
                  <a:cubicBezTo>
                    <a:pt x="39960" y="17896"/>
                    <a:pt x="41086" y="17840"/>
                    <a:pt x="42206" y="17464"/>
                  </a:cubicBezTo>
                  <a:cubicBezTo>
                    <a:pt x="43309" y="17094"/>
                    <a:pt x="43939" y="16372"/>
                    <a:pt x="44298" y="15291"/>
                  </a:cubicBezTo>
                  <a:cubicBezTo>
                    <a:pt x="44866" y="13584"/>
                    <a:pt x="45076" y="11739"/>
                    <a:pt x="45250" y="9907"/>
                  </a:cubicBezTo>
                  <a:cubicBezTo>
                    <a:pt x="45372" y="8645"/>
                    <a:pt x="45213" y="7379"/>
                    <a:pt x="45272" y="6103"/>
                  </a:cubicBezTo>
                  <a:cubicBezTo>
                    <a:pt x="45330" y="4792"/>
                    <a:pt x="44623" y="3782"/>
                    <a:pt x="43600" y="3109"/>
                  </a:cubicBezTo>
                  <a:cubicBezTo>
                    <a:pt x="42453" y="2354"/>
                    <a:pt x="41184" y="2105"/>
                    <a:pt x="40011" y="1534"/>
                  </a:cubicBezTo>
                  <a:cubicBezTo>
                    <a:pt x="38524" y="811"/>
                    <a:pt x="36963" y="841"/>
                    <a:pt x="35453" y="478"/>
                  </a:cubicBezTo>
                  <a:cubicBezTo>
                    <a:pt x="33457" y="1"/>
                    <a:pt x="31376" y="173"/>
                    <a:pt x="29332" y="69"/>
                  </a:cubicBezTo>
                  <a:cubicBezTo>
                    <a:pt x="28670" y="34"/>
                    <a:pt x="28006" y="23"/>
                    <a:pt x="27344" y="23"/>
                  </a:cubicBezTo>
                  <a:close/>
                </a:path>
              </a:pathLst>
            </a:custGeom>
            <a:solidFill>
              <a:srgbClr val="A6DFD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b="1" dirty="0">
                  <a:latin typeface="Bradley Hand ITC" panose="03070402050302030203" pitchFamily="66" charset="0"/>
                  <a:cs typeface="Dreaming Outloud Script Pro" panose="03050502040304050704" pitchFamily="66" charset="0"/>
                </a:rPr>
                <a:t>No Flex </a:t>
              </a:r>
            </a:p>
            <a:p>
              <a:pPr marL="0" lvl="0" indent="0" algn="ctr" rtl="0">
                <a:spcBef>
                  <a:spcPts val="0"/>
                </a:spcBef>
                <a:spcAft>
                  <a:spcPts val="0"/>
                </a:spcAft>
                <a:buNone/>
              </a:pPr>
              <a:r>
                <a:rPr lang="en-US" sz="2000" b="1" dirty="0">
                  <a:latin typeface="Bradley Hand ITC" panose="03070402050302030203" pitchFamily="66" charset="0"/>
                  <a:cs typeface="Dreaming Outloud Script Pro" panose="03050502040304050704" pitchFamily="66" charset="0"/>
                </a:rPr>
                <a:t>Credit</a:t>
              </a:r>
              <a:endParaRPr sz="2000" b="1" dirty="0">
                <a:latin typeface="Bradley Hand ITC" panose="03070402050302030203" pitchFamily="66" charset="0"/>
                <a:cs typeface="Dreaming Outloud Script Pro" panose="03050502040304050704" pitchFamily="66" charset="0"/>
              </a:endParaRPr>
            </a:p>
          </p:txBody>
        </p:sp>
        <p:sp>
          <p:nvSpPr>
            <p:cNvPr id="6" name="Google Shape;947;p33">
              <a:extLst>
                <a:ext uri="{FF2B5EF4-FFF2-40B4-BE49-F238E27FC236}">
                  <a16:creationId xmlns:a16="http://schemas.microsoft.com/office/drawing/2014/main" id="{F0E2E980-B182-B72C-B87B-0B7AD914D76E}"/>
                </a:ext>
              </a:extLst>
            </p:cNvPr>
            <p:cNvSpPr/>
            <p:nvPr/>
          </p:nvSpPr>
          <p:spPr>
            <a:xfrm>
              <a:off x="2954475" y="3458157"/>
              <a:ext cx="1089155" cy="357231"/>
            </a:xfrm>
            <a:custGeom>
              <a:avLst/>
              <a:gdLst/>
              <a:ahLst/>
              <a:cxnLst/>
              <a:rect l="l" t="t" r="r" b="b"/>
              <a:pathLst>
                <a:path w="45372" h="18584" extrusionOk="0">
                  <a:moveTo>
                    <a:pt x="27834" y="1293"/>
                  </a:moveTo>
                  <a:cubicBezTo>
                    <a:pt x="28087" y="1495"/>
                    <a:pt x="28350" y="1558"/>
                    <a:pt x="28614" y="1558"/>
                  </a:cubicBezTo>
                  <a:cubicBezTo>
                    <a:pt x="29000" y="1558"/>
                    <a:pt x="29389" y="1426"/>
                    <a:pt x="29763" y="1402"/>
                  </a:cubicBezTo>
                  <a:cubicBezTo>
                    <a:pt x="29985" y="1388"/>
                    <a:pt x="30207" y="1382"/>
                    <a:pt x="30429" y="1382"/>
                  </a:cubicBezTo>
                  <a:cubicBezTo>
                    <a:pt x="32271" y="1382"/>
                    <a:pt x="34088" y="1821"/>
                    <a:pt x="35931" y="1852"/>
                  </a:cubicBezTo>
                  <a:cubicBezTo>
                    <a:pt x="36743" y="1866"/>
                    <a:pt x="37628" y="2248"/>
                    <a:pt x="38446" y="2354"/>
                  </a:cubicBezTo>
                  <a:cubicBezTo>
                    <a:pt x="39423" y="2480"/>
                    <a:pt x="40350" y="2891"/>
                    <a:pt x="41255" y="3162"/>
                  </a:cubicBezTo>
                  <a:cubicBezTo>
                    <a:pt x="42022" y="3390"/>
                    <a:pt x="43062" y="3625"/>
                    <a:pt x="43622" y="4593"/>
                  </a:cubicBezTo>
                  <a:cubicBezTo>
                    <a:pt x="44183" y="5565"/>
                    <a:pt x="44186" y="6711"/>
                    <a:pt x="44110" y="7648"/>
                  </a:cubicBezTo>
                  <a:cubicBezTo>
                    <a:pt x="44138" y="10204"/>
                    <a:pt x="43869" y="12515"/>
                    <a:pt x="43536" y="14827"/>
                  </a:cubicBezTo>
                  <a:cubicBezTo>
                    <a:pt x="43469" y="15283"/>
                    <a:pt x="43189" y="15051"/>
                    <a:pt x="43086" y="15222"/>
                  </a:cubicBezTo>
                  <a:cubicBezTo>
                    <a:pt x="42309" y="16516"/>
                    <a:pt x="41136" y="16372"/>
                    <a:pt x="40047" y="16474"/>
                  </a:cubicBezTo>
                  <a:cubicBezTo>
                    <a:pt x="38998" y="16573"/>
                    <a:pt x="37945" y="16698"/>
                    <a:pt x="36896" y="16698"/>
                  </a:cubicBezTo>
                  <a:cubicBezTo>
                    <a:pt x="36691" y="16698"/>
                    <a:pt x="36487" y="16694"/>
                    <a:pt x="36282" y="16683"/>
                  </a:cubicBezTo>
                  <a:cubicBezTo>
                    <a:pt x="36143" y="16675"/>
                    <a:pt x="36003" y="16672"/>
                    <a:pt x="35864" y="16672"/>
                  </a:cubicBezTo>
                  <a:cubicBezTo>
                    <a:pt x="35019" y="16672"/>
                    <a:pt x="34180" y="16794"/>
                    <a:pt x="33351" y="16848"/>
                  </a:cubicBezTo>
                  <a:cubicBezTo>
                    <a:pt x="33044" y="16868"/>
                    <a:pt x="32736" y="16875"/>
                    <a:pt x="32429" y="16875"/>
                  </a:cubicBezTo>
                  <a:cubicBezTo>
                    <a:pt x="31559" y="16875"/>
                    <a:pt x="30691" y="16816"/>
                    <a:pt x="29822" y="16816"/>
                  </a:cubicBezTo>
                  <a:cubicBezTo>
                    <a:pt x="29434" y="16816"/>
                    <a:pt x="29045" y="16828"/>
                    <a:pt x="28656" y="16862"/>
                  </a:cubicBezTo>
                  <a:cubicBezTo>
                    <a:pt x="28378" y="16886"/>
                    <a:pt x="28098" y="16896"/>
                    <a:pt x="27817" y="16896"/>
                  </a:cubicBezTo>
                  <a:cubicBezTo>
                    <a:pt x="26867" y="16896"/>
                    <a:pt x="25910" y="16787"/>
                    <a:pt x="24957" y="16787"/>
                  </a:cubicBezTo>
                  <a:cubicBezTo>
                    <a:pt x="24941" y="16787"/>
                    <a:pt x="24926" y="16787"/>
                    <a:pt x="24911" y="16787"/>
                  </a:cubicBezTo>
                  <a:cubicBezTo>
                    <a:pt x="24053" y="16792"/>
                    <a:pt x="23193" y="16934"/>
                    <a:pt x="22339" y="16934"/>
                  </a:cubicBezTo>
                  <a:cubicBezTo>
                    <a:pt x="22189" y="16934"/>
                    <a:pt x="22039" y="16930"/>
                    <a:pt x="21890" y="16919"/>
                  </a:cubicBezTo>
                  <a:cubicBezTo>
                    <a:pt x="21782" y="16912"/>
                    <a:pt x="21676" y="16909"/>
                    <a:pt x="21569" y="16909"/>
                  </a:cubicBezTo>
                  <a:cubicBezTo>
                    <a:pt x="20875" y="16909"/>
                    <a:pt x="20189" y="17042"/>
                    <a:pt x="19492" y="17042"/>
                  </a:cubicBezTo>
                  <a:cubicBezTo>
                    <a:pt x="19263" y="17042"/>
                    <a:pt x="19032" y="17028"/>
                    <a:pt x="18800" y="16989"/>
                  </a:cubicBezTo>
                  <a:cubicBezTo>
                    <a:pt x="18681" y="16970"/>
                    <a:pt x="18561" y="16962"/>
                    <a:pt x="18440" y="16962"/>
                  </a:cubicBezTo>
                  <a:cubicBezTo>
                    <a:pt x="17939" y="16962"/>
                    <a:pt x="17423" y="17098"/>
                    <a:pt x="16910" y="17098"/>
                  </a:cubicBezTo>
                  <a:cubicBezTo>
                    <a:pt x="16741" y="17098"/>
                    <a:pt x="16572" y="17083"/>
                    <a:pt x="16404" y="17044"/>
                  </a:cubicBezTo>
                  <a:cubicBezTo>
                    <a:pt x="16275" y="17014"/>
                    <a:pt x="16142" y="17003"/>
                    <a:pt x="16009" y="17003"/>
                  </a:cubicBezTo>
                  <a:cubicBezTo>
                    <a:pt x="15722" y="17003"/>
                    <a:pt x="15436" y="17052"/>
                    <a:pt x="15187" y="17052"/>
                  </a:cubicBezTo>
                  <a:cubicBezTo>
                    <a:pt x="15100" y="17052"/>
                    <a:pt x="15017" y="17046"/>
                    <a:pt x="14941" y="17030"/>
                  </a:cubicBezTo>
                  <a:cubicBezTo>
                    <a:pt x="14771" y="16994"/>
                    <a:pt x="14601" y="16982"/>
                    <a:pt x="14432" y="16982"/>
                  </a:cubicBezTo>
                  <a:cubicBezTo>
                    <a:pt x="14032" y="16982"/>
                    <a:pt x="13635" y="17052"/>
                    <a:pt x="13247" y="17052"/>
                  </a:cubicBezTo>
                  <a:cubicBezTo>
                    <a:pt x="12983" y="17052"/>
                    <a:pt x="12723" y="17019"/>
                    <a:pt x="12469" y="16910"/>
                  </a:cubicBezTo>
                  <a:cubicBezTo>
                    <a:pt x="12311" y="16842"/>
                    <a:pt x="12171" y="16812"/>
                    <a:pt x="12038" y="16812"/>
                  </a:cubicBezTo>
                  <a:cubicBezTo>
                    <a:pt x="11868" y="16812"/>
                    <a:pt x="11708" y="16860"/>
                    <a:pt x="11534" y="16940"/>
                  </a:cubicBezTo>
                  <a:cubicBezTo>
                    <a:pt x="11404" y="16999"/>
                    <a:pt x="11279" y="17022"/>
                    <a:pt x="11156" y="17022"/>
                  </a:cubicBezTo>
                  <a:cubicBezTo>
                    <a:pt x="10630" y="17022"/>
                    <a:pt x="10155" y="16582"/>
                    <a:pt x="9602" y="16582"/>
                  </a:cubicBezTo>
                  <a:cubicBezTo>
                    <a:pt x="9570" y="16582"/>
                    <a:pt x="9538" y="16583"/>
                    <a:pt x="9505" y="16586"/>
                  </a:cubicBezTo>
                  <a:cubicBezTo>
                    <a:pt x="9350" y="16601"/>
                    <a:pt x="9195" y="16607"/>
                    <a:pt x="9039" y="16607"/>
                  </a:cubicBezTo>
                  <a:cubicBezTo>
                    <a:pt x="8323" y="16607"/>
                    <a:pt x="7597" y="16479"/>
                    <a:pt x="6873" y="16471"/>
                  </a:cubicBezTo>
                  <a:cubicBezTo>
                    <a:pt x="6179" y="16462"/>
                    <a:pt x="5487" y="16145"/>
                    <a:pt x="4845" y="15732"/>
                  </a:cubicBezTo>
                  <a:cubicBezTo>
                    <a:pt x="4583" y="15564"/>
                    <a:pt x="4257" y="15549"/>
                    <a:pt x="3975" y="15446"/>
                  </a:cubicBezTo>
                  <a:cubicBezTo>
                    <a:pt x="2713" y="14986"/>
                    <a:pt x="2143" y="13842"/>
                    <a:pt x="1867" y="12478"/>
                  </a:cubicBezTo>
                  <a:cubicBezTo>
                    <a:pt x="1569" y="10994"/>
                    <a:pt x="1439" y="9456"/>
                    <a:pt x="1271" y="7936"/>
                  </a:cubicBezTo>
                  <a:cubicBezTo>
                    <a:pt x="1178" y="7094"/>
                    <a:pt x="1108" y="6240"/>
                    <a:pt x="1113" y="5392"/>
                  </a:cubicBezTo>
                  <a:cubicBezTo>
                    <a:pt x="1119" y="4342"/>
                    <a:pt x="2195" y="3090"/>
                    <a:pt x="3037" y="2927"/>
                  </a:cubicBezTo>
                  <a:cubicBezTo>
                    <a:pt x="3884" y="2762"/>
                    <a:pt x="4721" y="2441"/>
                    <a:pt x="5577" y="2441"/>
                  </a:cubicBezTo>
                  <a:cubicBezTo>
                    <a:pt x="5635" y="2441"/>
                    <a:pt x="5692" y="2443"/>
                    <a:pt x="5750" y="2446"/>
                  </a:cubicBezTo>
                  <a:cubicBezTo>
                    <a:pt x="5843" y="2451"/>
                    <a:pt x="5936" y="2453"/>
                    <a:pt x="6028" y="2453"/>
                  </a:cubicBezTo>
                  <a:cubicBezTo>
                    <a:pt x="7170" y="2453"/>
                    <a:pt x="8259" y="2092"/>
                    <a:pt x="9375" y="1902"/>
                  </a:cubicBezTo>
                  <a:cubicBezTo>
                    <a:pt x="9924" y="1807"/>
                    <a:pt x="10521" y="1789"/>
                    <a:pt x="11112" y="1789"/>
                  </a:cubicBezTo>
                  <a:cubicBezTo>
                    <a:pt x="11294" y="1789"/>
                    <a:pt x="11476" y="1791"/>
                    <a:pt x="11655" y="1793"/>
                  </a:cubicBezTo>
                  <a:cubicBezTo>
                    <a:pt x="11687" y="1793"/>
                    <a:pt x="11719" y="1793"/>
                    <a:pt x="11751" y="1793"/>
                  </a:cubicBezTo>
                  <a:cubicBezTo>
                    <a:pt x="12841" y="1793"/>
                    <a:pt x="13943" y="1598"/>
                    <a:pt x="15027" y="1598"/>
                  </a:cubicBezTo>
                  <a:cubicBezTo>
                    <a:pt x="15346" y="1598"/>
                    <a:pt x="15663" y="1615"/>
                    <a:pt x="15978" y="1659"/>
                  </a:cubicBezTo>
                  <a:cubicBezTo>
                    <a:pt x="16233" y="1694"/>
                    <a:pt x="16486" y="1708"/>
                    <a:pt x="16739" y="1708"/>
                  </a:cubicBezTo>
                  <a:cubicBezTo>
                    <a:pt x="17677" y="1708"/>
                    <a:pt x="18601" y="1517"/>
                    <a:pt x="19540" y="1517"/>
                  </a:cubicBezTo>
                  <a:cubicBezTo>
                    <a:pt x="19793" y="1517"/>
                    <a:pt x="20046" y="1530"/>
                    <a:pt x="20301" y="1565"/>
                  </a:cubicBezTo>
                  <a:cubicBezTo>
                    <a:pt x="20467" y="1588"/>
                    <a:pt x="20643" y="1596"/>
                    <a:pt x="20826" y="1596"/>
                  </a:cubicBezTo>
                  <a:cubicBezTo>
                    <a:pt x="21255" y="1596"/>
                    <a:pt x="21716" y="1552"/>
                    <a:pt x="22139" y="1552"/>
                  </a:cubicBezTo>
                  <a:cubicBezTo>
                    <a:pt x="22281" y="1552"/>
                    <a:pt x="22418" y="1557"/>
                    <a:pt x="22549" y="1570"/>
                  </a:cubicBezTo>
                  <a:cubicBezTo>
                    <a:pt x="22721" y="1588"/>
                    <a:pt x="22893" y="1594"/>
                    <a:pt x="23065" y="1594"/>
                  </a:cubicBezTo>
                  <a:cubicBezTo>
                    <a:pt x="23641" y="1594"/>
                    <a:pt x="24215" y="1519"/>
                    <a:pt x="24795" y="1519"/>
                  </a:cubicBezTo>
                  <a:cubicBezTo>
                    <a:pt x="25039" y="1519"/>
                    <a:pt x="25284" y="1532"/>
                    <a:pt x="25530" y="1570"/>
                  </a:cubicBezTo>
                  <a:cubicBezTo>
                    <a:pt x="25876" y="1624"/>
                    <a:pt x="26315" y="1770"/>
                    <a:pt x="26754" y="1770"/>
                  </a:cubicBezTo>
                  <a:cubicBezTo>
                    <a:pt x="27133" y="1770"/>
                    <a:pt x="27512" y="1662"/>
                    <a:pt x="27834" y="1293"/>
                  </a:cubicBezTo>
                  <a:close/>
                  <a:moveTo>
                    <a:pt x="27344" y="23"/>
                  </a:moveTo>
                  <a:cubicBezTo>
                    <a:pt x="26604" y="23"/>
                    <a:pt x="25865" y="37"/>
                    <a:pt x="25130" y="49"/>
                  </a:cubicBezTo>
                  <a:cubicBezTo>
                    <a:pt x="24837" y="53"/>
                    <a:pt x="24544" y="55"/>
                    <a:pt x="24251" y="55"/>
                  </a:cubicBezTo>
                  <a:cubicBezTo>
                    <a:pt x="23558" y="55"/>
                    <a:pt x="22864" y="46"/>
                    <a:pt x="22171" y="46"/>
                  </a:cubicBezTo>
                  <a:cubicBezTo>
                    <a:pt x="21462" y="46"/>
                    <a:pt x="20752" y="55"/>
                    <a:pt x="20043" y="91"/>
                  </a:cubicBezTo>
                  <a:cubicBezTo>
                    <a:pt x="19329" y="126"/>
                    <a:pt x="18614" y="138"/>
                    <a:pt x="17899" y="138"/>
                  </a:cubicBezTo>
                  <a:cubicBezTo>
                    <a:pt x="16530" y="138"/>
                    <a:pt x="15159" y="95"/>
                    <a:pt x="13791" y="95"/>
                  </a:cubicBezTo>
                  <a:cubicBezTo>
                    <a:pt x="13446" y="95"/>
                    <a:pt x="13101" y="98"/>
                    <a:pt x="12757" y="105"/>
                  </a:cubicBezTo>
                  <a:cubicBezTo>
                    <a:pt x="11073" y="137"/>
                    <a:pt x="9389" y="559"/>
                    <a:pt x="7695" y="579"/>
                  </a:cubicBezTo>
                  <a:cubicBezTo>
                    <a:pt x="6747" y="590"/>
                    <a:pt x="5818" y="808"/>
                    <a:pt x="4873" y="845"/>
                  </a:cubicBezTo>
                  <a:cubicBezTo>
                    <a:pt x="3983" y="879"/>
                    <a:pt x="3043" y="1016"/>
                    <a:pt x="2155" y="1581"/>
                  </a:cubicBezTo>
                  <a:cubicBezTo>
                    <a:pt x="1466" y="2018"/>
                    <a:pt x="1155" y="2654"/>
                    <a:pt x="724" y="3316"/>
                  </a:cubicBezTo>
                  <a:cubicBezTo>
                    <a:pt x="240" y="4059"/>
                    <a:pt x="206" y="4854"/>
                    <a:pt x="193" y="5683"/>
                  </a:cubicBezTo>
                  <a:cubicBezTo>
                    <a:pt x="170" y="7285"/>
                    <a:pt x="0" y="8896"/>
                    <a:pt x="282" y="10408"/>
                  </a:cubicBezTo>
                  <a:cubicBezTo>
                    <a:pt x="200" y="11949"/>
                    <a:pt x="730" y="13214"/>
                    <a:pt x="1197" y="14472"/>
                  </a:cubicBezTo>
                  <a:cubicBezTo>
                    <a:pt x="1348" y="14878"/>
                    <a:pt x="1604" y="15362"/>
                    <a:pt x="1906" y="15645"/>
                  </a:cubicBezTo>
                  <a:cubicBezTo>
                    <a:pt x="2395" y="16101"/>
                    <a:pt x="2710" y="16980"/>
                    <a:pt x="3339" y="17024"/>
                  </a:cubicBezTo>
                  <a:cubicBezTo>
                    <a:pt x="4828" y="17126"/>
                    <a:pt x="6196" y="17864"/>
                    <a:pt x="7695" y="18019"/>
                  </a:cubicBezTo>
                  <a:cubicBezTo>
                    <a:pt x="9434" y="18200"/>
                    <a:pt x="11184" y="18382"/>
                    <a:pt x="12921" y="18459"/>
                  </a:cubicBezTo>
                  <a:cubicBezTo>
                    <a:pt x="14344" y="18523"/>
                    <a:pt x="15771" y="18584"/>
                    <a:pt x="17199" y="18584"/>
                  </a:cubicBezTo>
                  <a:cubicBezTo>
                    <a:pt x="17895" y="18584"/>
                    <a:pt x="18591" y="18569"/>
                    <a:pt x="19287" y="18534"/>
                  </a:cubicBezTo>
                  <a:cubicBezTo>
                    <a:pt x="20699" y="18464"/>
                    <a:pt x="22123" y="18478"/>
                    <a:pt x="23539" y="18458"/>
                  </a:cubicBezTo>
                  <a:cubicBezTo>
                    <a:pt x="24474" y="18445"/>
                    <a:pt x="25435" y="18274"/>
                    <a:pt x="26368" y="18274"/>
                  </a:cubicBezTo>
                  <a:cubicBezTo>
                    <a:pt x="26641" y="18274"/>
                    <a:pt x="26911" y="18288"/>
                    <a:pt x="27177" y="18326"/>
                  </a:cubicBezTo>
                  <a:cubicBezTo>
                    <a:pt x="27679" y="18396"/>
                    <a:pt x="28179" y="18420"/>
                    <a:pt x="28678" y="18420"/>
                  </a:cubicBezTo>
                  <a:cubicBezTo>
                    <a:pt x="29780" y="18420"/>
                    <a:pt x="30876" y="18302"/>
                    <a:pt x="31975" y="18302"/>
                  </a:cubicBezTo>
                  <a:cubicBezTo>
                    <a:pt x="32302" y="18302"/>
                    <a:pt x="32629" y="18313"/>
                    <a:pt x="32956" y="18340"/>
                  </a:cubicBezTo>
                  <a:cubicBezTo>
                    <a:pt x="33116" y="18353"/>
                    <a:pt x="33276" y="18358"/>
                    <a:pt x="33437" y="18358"/>
                  </a:cubicBezTo>
                  <a:cubicBezTo>
                    <a:pt x="34248" y="18358"/>
                    <a:pt x="35075" y="18218"/>
                    <a:pt x="35875" y="18211"/>
                  </a:cubicBezTo>
                  <a:cubicBezTo>
                    <a:pt x="36876" y="18201"/>
                    <a:pt x="37883" y="18049"/>
                    <a:pt x="38868" y="17976"/>
                  </a:cubicBezTo>
                  <a:cubicBezTo>
                    <a:pt x="39960" y="17896"/>
                    <a:pt x="41086" y="17840"/>
                    <a:pt x="42206" y="17464"/>
                  </a:cubicBezTo>
                  <a:cubicBezTo>
                    <a:pt x="43309" y="17094"/>
                    <a:pt x="43939" y="16372"/>
                    <a:pt x="44298" y="15291"/>
                  </a:cubicBezTo>
                  <a:cubicBezTo>
                    <a:pt x="44866" y="13584"/>
                    <a:pt x="45076" y="11739"/>
                    <a:pt x="45250" y="9907"/>
                  </a:cubicBezTo>
                  <a:cubicBezTo>
                    <a:pt x="45372" y="8645"/>
                    <a:pt x="45213" y="7379"/>
                    <a:pt x="45272" y="6103"/>
                  </a:cubicBezTo>
                  <a:cubicBezTo>
                    <a:pt x="45330" y="4792"/>
                    <a:pt x="44623" y="3782"/>
                    <a:pt x="43600" y="3109"/>
                  </a:cubicBezTo>
                  <a:cubicBezTo>
                    <a:pt x="42453" y="2354"/>
                    <a:pt x="41184" y="2105"/>
                    <a:pt x="40011" y="1534"/>
                  </a:cubicBezTo>
                  <a:cubicBezTo>
                    <a:pt x="38524" y="811"/>
                    <a:pt x="36963" y="841"/>
                    <a:pt x="35453" y="478"/>
                  </a:cubicBezTo>
                  <a:cubicBezTo>
                    <a:pt x="33457" y="1"/>
                    <a:pt x="31376" y="173"/>
                    <a:pt x="29332" y="69"/>
                  </a:cubicBezTo>
                  <a:cubicBezTo>
                    <a:pt x="28670" y="34"/>
                    <a:pt x="28006" y="23"/>
                    <a:pt x="27344" y="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707546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5E2E1F5E-9206-3415-EA85-20EE3CB73BA1}"/>
              </a:ext>
            </a:extLst>
          </p:cNvPr>
          <p:cNvSpPr>
            <a:spLocks noGrp="1"/>
          </p:cNvSpPr>
          <p:nvPr>
            <p:ph type="ctrTitle"/>
          </p:nvPr>
        </p:nvSpPr>
        <p:spPr>
          <a:xfrm>
            <a:off x="2008800" y="0"/>
            <a:ext cx="5126400" cy="732900"/>
          </a:xfrm>
        </p:spPr>
        <p:txBody>
          <a:bodyPr/>
          <a:lstStyle/>
          <a:p>
            <a:r>
              <a:rPr lang="en-US" sz="2800" dirty="0">
                <a:latin typeface="Mystical Woods Rough Script" panose="020B0604020202020204" pitchFamily="2" charset="0"/>
              </a:rPr>
              <a:t>Honors Diploma</a:t>
            </a:r>
          </a:p>
        </p:txBody>
      </p:sp>
      <p:graphicFrame>
        <p:nvGraphicFramePr>
          <p:cNvPr id="28" name="Table 28">
            <a:extLst>
              <a:ext uri="{FF2B5EF4-FFF2-40B4-BE49-F238E27FC236}">
                <a16:creationId xmlns:a16="http://schemas.microsoft.com/office/drawing/2014/main" id="{4A143534-BF3A-AC00-3D5D-020445DC4795}"/>
              </a:ext>
            </a:extLst>
          </p:cNvPr>
          <p:cNvGraphicFramePr>
            <a:graphicFrameLocks noGrp="1"/>
          </p:cNvGraphicFramePr>
          <p:nvPr>
            <p:extLst>
              <p:ext uri="{D42A27DB-BD31-4B8C-83A1-F6EECF244321}">
                <p14:modId xmlns:p14="http://schemas.microsoft.com/office/powerpoint/2010/main" val="973063254"/>
              </p:ext>
            </p:extLst>
          </p:nvPr>
        </p:nvGraphicFramePr>
        <p:xfrm>
          <a:off x="848801" y="739168"/>
          <a:ext cx="7446398" cy="4206240"/>
        </p:xfrm>
        <a:graphic>
          <a:graphicData uri="http://schemas.openxmlformats.org/drawingml/2006/table">
            <a:tbl>
              <a:tblPr firstRow="1" bandRow="1">
                <a:tableStyleId>{C25441A7-306A-4EF1-AB2D-520713AB46A0}</a:tableStyleId>
              </a:tblPr>
              <a:tblGrid>
                <a:gridCol w="5115468">
                  <a:extLst>
                    <a:ext uri="{9D8B030D-6E8A-4147-A177-3AD203B41FA5}">
                      <a16:colId xmlns:a16="http://schemas.microsoft.com/office/drawing/2014/main" val="2874875938"/>
                    </a:ext>
                  </a:extLst>
                </a:gridCol>
                <a:gridCol w="2330930">
                  <a:extLst>
                    <a:ext uri="{9D8B030D-6E8A-4147-A177-3AD203B41FA5}">
                      <a16:colId xmlns:a16="http://schemas.microsoft.com/office/drawing/2014/main" val="1775245271"/>
                    </a:ext>
                  </a:extLst>
                </a:gridCol>
              </a:tblGrid>
              <a:tr h="287597">
                <a:tc>
                  <a:txBody>
                    <a:bodyPr/>
                    <a:lstStyle/>
                    <a:p>
                      <a:r>
                        <a:rPr lang="en-US" sz="1400" b="1" dirty="0"/>
                        <a:t>Course Title/Content Area</a:t>
                      </a:r>
                    </a:p>
                  </a:txBody>
                  <a:tcPr>
                    <a:solidFill>
                      <a:schemeClr val="accent5"/>
                    </a:solidFill>
                  </a:tcPr>
                </a:tc>
                <a:tc>
                  <a:txBody>
                    <a:bodyPr/>
                    <a:lstStyle/>
                    <a:p>
                      <a:r>
                        <a:rPr lang="en-US" sz="1400" b="1" dirty="0"/>
                        <a:t># of Credits</a:t>
                      </a:r>
                    </a:p>
                  </a:txBody>
                  <a:tcPr>
                    <a:solidFill>
                      <a:schemeClr val="accent5"/>
                    </a:solidFill>
                  </a:tcPr>
                </a:tc>
                <a:extLst>
                  <a:ext uri="{0D108BD9-81ED-4DB2-BD59-A6C34878D82A}">
                    <a16:rowId xmlns:a16="http://schemas.microsoft.com/office/drawing/2014/main" val="2278851424"/>
                  </a:ext>
                </a:extLst>
              </a:tr>
              <a:tr h="269162">
                <a:tc>
                  <a:txBody>
                    <a:bodyPr/>
                    <a:lstStyle/>
                    <a:p>
                      <a:r>
                        <a:rPr lang="en-US" sz="1200" b="1" dirty="0"/>
                        <a:t>English</a:t>
                      </a:r>
                    </a:p>
                  </a:txBody>
                  <a:tcPr/>
                </a:tc>
                <a:tc>
                  <a:txBody>
                    <a:bodyPr/>
                    <a:lstStyle/>
                    <a:p>
                      <a:r>
                        <a:rPr lang="en-US" sz="1200" b="1" dirty="0"/>
                        <a:t>4.0</a:t>
                      </a:r>
                    </a:p>
                  </a:txBody>
                  <a:tcPr/>
                </a:tc>
                <a:extLst>
                  <a:ext uri="{0D108BD9-81ED-4DB2-BD59-A6C34878D82A}">
                    <a16:rowId xmlns:a16="http://schemas.microsoft.com/office/drawing/2014/main" val="3397934102"/>
                  </a:ext>
                </a:extLst>
              </a:tr>
              <a:tr h="269162">
                <a:tc>
                  <a:txBody>
                    <a:bodyPr/>
                    <a:lstStyle/>
                    <a:p>
                      <a:r>
                        <a:rPr lang="en-US" sz="1200" b="1" dirty="0"/>
                        <a:t>Math </a:t>
                      </a:r>
                      <a:r>
                        <a:rPr lang="en-US" sz="1050" b="0" i="1" dirty="0"/>
                        <a:t>(Must include Algebra I, Geometry, &amp; Algebra 2 or equivalent)</a:t>
                      </a:r>
                      <a:endParaRPr lang="en-US" sz="1200" b="0" i="1" dirty="0"/>
                    </a:p>
                  </a:txBody>
                  <a:tcPr/>
                </a:tc>
                <a:tc>
                  <a:txBody>
                    <a:bodyPr/>
                    <a:lstStyle/>
                    <a:p>
                      <a:r>
                        <a:rPr lang="en-US" sz="1200" b="1" dirty="0">
                          <a:solidFill>
                            <a:srgbClr val="FF0000"/>
                          </a:solidFill>
                        </a:rPr>
                        <a:t>4.0</a:t>
                      </a:r>
                    </a:p>
                  </a:txBody>
                  <a:tcPr>
                    <a:noFill/>
                  </a:tcPr>
                </a:tc>
                <a:extLst>
                  <a:ext uri="{0D108BD9-81ED-4DB2-BD59-A6C34878D82A}">
                    <a16:rowId xmlns:a16="http://schemas.microsoft.com/office/drawing/2014/main" val="639568820"/>
                  </a:ext>
                </a:extLst>
              </a:tr>
              <a:tr h="269162">
                <a:tc>
                  <a:txBody>
                    <a:bodyPr/>
                    <a:lstStyle/>
                    <a:p>
                      <a:r>
                        <a:rPr lang="en-US" sz="1200" b="1" dirty="0"/>
                        <a:t>Science </a:t>
                      </a:r>
                      <a:r>
                        <a:rPr lang="en-US" sz="1050" b="1" i="1" dirty="0">
                          <a:solidFill>
                            <a:srgbClr val="FF0000"/>
                          </a:solidFill>
                        </a:rPr>
                        <a:t>(Two must include Biology, Chemistry, or Physics)</a:t>
                      </a:r>
                    </a:p>
                  </a:txBody>
                  <a:tcPr/>
                </a:tc>
                <a:tc>
                  <a:txBody>
                    <a:bodyPr/>
                    <a:lstStyle/>
                    <a:p>
                      <a:r>
                        <a:rPr lang="en-US" sz="1200" b="1" dirty="0">
                          <a:solidFill>
                            <a:srgbClr val="FF0000"/>
                          </a:solidFill>
                        </a:rPr>
                        <a:t>3.0</a:t>
                      </a:r>
                    </a:p>
                  </a:txBody>
                  <a:tcPr>
                    <a:noFill/>
                  </a:tcPr>
                </a:tc>
                <a:extLst>
                  <a:ext uri="{0D108BD9-81ED-4DB2-BD59-A6C34878D82A}">
                    <a16:rowId xmlns:a16="http://schemas.microsoft.com/office/drawing/2014/main" val="2130646777"/>
                  </a:ext>
                </a:extLst>
              </a:tr>
              <a:tr h="269162">
                <a:tc>
                  <a:txBody>
                    <a:bodyPr/>
                    <a:lstStyle/>
                    <a:p>
                      <a:r>
                        <a:rPr lang="en-US" sz="1200" b="1" dirty="0"/>
                        <a:t>American Government/Economics</a:t>
                      </a:r>
                    </a:p>
                  </a:txBody>
                  <a:tcPr/>
                </a:tc>
                <a:tc>
                  <a:txBody>
                    <a:bodyPr/>
                    <a:lstStyle/>
                    <a:p>
                      <a:r>
                        <a:rPr lang="en-US" sz="1200" b="1" dirty="0"/>
                        <a:t>1.0</a:t>
                      </a:r>
                    </a:p>
                  </a:txBody>
                  <a:tcPr/>
                </a:tc>
                <a:extLst>
                  <a:ext uri="{0D108BD9-81ED-4DB2-BD59-A6C34878D82A}">
                    <a16:rowId xmlns:a16="http://schemas.microsoft.com/office/drawing/2014/main" val="3189823104"/>
                  </a:ext>
                </a:extLst>
              </a:tr>
              <a:tr h="269162">
                <a:tc>
                  <a:txBody>
                    <a:bodyPr/>
                    <a:lstStyle/>
                    <a:p>
                      <a:r>
                        <a:rPr lang="en-US" sz="1200" b="1" dirty="0"/>
                        <a:t>U.S. History</a:t>
                      </a:r>
                    </a:p>
                  </a:txBody>
                  <a:tcPr/>
                </a:tc>
                <a:tc>
                  <a:txBody>
                    <a:bodyPr/>
                    <a:lstStyle/>
                    <a:p>
                      <a:r>
                        <a:rPr lang="en-US" sz="1200" b="1" dirty="0"/>
                        <a:t>1.0</a:t>
                      </a:r>
                    </a:p>
                  </a:txBody>
                  <a:tcPr/>
                </a:tc>
                <a:extLst>
                  <a:ext uri="{0D108BD9-81ED-4DB2-BD59-A6C34878D82A}">
                    <a16:rowId xmlns:a16="http://schemas.microsoft.com/office/drawing/2014/main" val="2730752639"/>
                  </a:ext>
                </a:extLst>
              </a:tr>
              <a:tr h="269162">
                <a:tc>
                  <a:txBody>
                    <a:bodyPr/>
                    <a:lstStyle/>
                    <a:p>
                      <a:r>
                        <a:rPr lang="en-US" sz="1200" b="1" dirty="0"/>
                        <a:t>World History or World Geography</a:t>
                      </a:r>
                    </a:p>
                  </a:txBody>
                  <a:tcPr/>
                </a:tc>
                <a:tc>
                  <a:txBody>
                    <a:bodyPr/>
                    <a:lstStyle/>
                    <a:p>
                      <a:r>
                        <a:rPr lang="en-US" sz="1200" b="1" dirty="0"/>
                        <a:t>1.0</a:t>
                      </a:r>
                    </a:p>
                  </a:txBody>
                  <a:tcPr/>
                </a:tc>
                <a:extLst>
                  <a:ext uri="{0D108BD9-81ED-4DB2-BD59-A6C34878D82A}">
                    <a16:rowId xmlns:a16="http://schemas.microsoft.com/office/drawing/2014/main" val="1136458543"/>
                  </a:ext>
                </a:extLst>
              </a:tr>
              <a:tr h="269162">
                <a:tc>
                  <a:txBody>
                    <a:bodyPr/>
                    <a:lstStyle/>
                    <a:p>
                      <a:r>
                        <a:rPr lang="en-US" sz="1200" b="1" dirty="0"/>
                        <a:t>PE or JROTC</a:t>
                      </a:r>
                    </a:p>
                  </a:txBody>
                  <a:tcPr/>
                </a:tc>
                <a:tc>
                  <a:txBody>
                    <a:bodyPr/>
                    <a:lstStyle/>
                    <a:p>
                      <a:r>
                        <a:rPr lang="en-US" sz="1200" b="1" dirty="0"/>
                        <a:t>2.0</a:t>
                      </a:r>
                    </a:p>
                  </a:txBody>
                  <a:tcPr/>
                </a:tc>
                <a:extLst>
                  <a:ext uri="{0D108BD9-81ED-4DB2-BD59-A6C34878D82A}">
                    <a16:rowId xmlns:a16="http://schemas.microsoft.com/office/drawing/2014/main" val="2771651009"/>
                  </a:ext>
                </a:extLst>
              </a:tr>
              <a:tr h="269162">
                <a:tc>
                  <a:txBody>
                    <a:bodyPr/>
                    <a:lstStyle/>
                    <a:p>
                      <a:r>
                        <a:rPr lang="en-US" sz="1200" b="1" dirty="0"/>
                        <a:t>Arts, Humanities, or CTE</a:t>
                      </a:r>
                    </a:p>
                  </a:txBody>
                  <a:tcPr/>
                </a:tc>
                <a:tc>
                  <a:txBody>
                    <a:bodyPr/>
                    <a:lstStyle/>
                    <a:p>
                      <a:r>
                        <a:rPr lang="en-US" sz="1200" b="1" dirty="0"/>
                        <a:t>1.0</a:t>
                      </a:r>
                    </a:p>
                  </a:txBody>
                  <a:tcPr/>
                </a:tc>
                <a:extLst>
                  <a:ext uri="{0D108BD9-81ED-4DB2-BD59-A6C34878D82A}">
                    <a16:rowId xmlns:a16="http://schemas.microsoft.com/office/drawing/2014/main" val="934147009"/>
                  </a:ext>
                </a:extLst>
              </a:tr>
              <a:tr h="269162">
                <a:tc>
                  <a:txBody>
                    <a:bodyPr/>
                    <a:lstStyle/>
                    <a:p>
                      <a:r>
                        <a:rPr lang="en-US" sz="1200" b="1" dirty="0"/>
                        <a:t>Computer Science</a:t>
                      </a:r>
                    </a:p>
                  </a:txBody>
                  <a:tcPr/>
                </a:tc>
                <a:tc>
                  <a:txBody>
                    <a:bodyPr/>
                    <a:lstStyle/>
                    <a:p>
                      <a:r>
                        <a:rPr lang="en-US" sz="1200" b="1" dirty="0"/>
                        <a:t>0.5</a:t>
                      </a:r>
                    </a:p>
                  </a:txBody>
                  <a:tcPr/>
                </a:tc>
                <a:extLst>
                  <a:ext uri="{0D108BD9-81ED-4DB2-BD59-A6C34878D82A}">
                    <a16:rowId xmlns:a16="http://schemas.microsoft.com/office/drawing/2014/main" val="2357332815"/>
                  </a:ext>
                </a:extLst>
              </a:tr>
              <a:tr h="269162">
                <a:tc>
                  <a:txBody>
                    <a:bodyPr/>
                    <a:lstStyle/>
                    <a:p>
                      <a:r>
                        <a:rPr lang="en-US" sz="1200" b="1" dirty="0"/>
                        <a:t>Health</a:t>
                      </a:r>
                    </a:p>
                  </a:txBody>
                  <a:tcPr/>
                </a:tc>
                <a:tc>
                  <a:txBody>
                    <a:bodyPr/>
                    <a:lstStyle/>
                    <a:p>
                      <a:r>
                        <a:rPr lang="en-US" sz="1200" b="1" dirty="0"/>
                        <a:t>0.5</a:t>
                      </a:r>
                    </a:p>
                  </a:txBody>
                  <a:tcPr/>
                </a:tc>
                <a:extLst>
                  <a:ext uri="{0D108BD9-81ED-4DB2-BD59-A6C34878D82A}">
                    <a16:rowId xmlns:a16="http://schemas.microsoft.com/office/drawing/2014/main" val="2184439966"/>
                  </a:ext>
                </a:extLst>
              </a:tr>
              <a:tr h="269162">
                <a:tc>
                  <a:txBody>
                    <a:bodyPr/>
                    <a:lstStyle/>
                    <a:p>
                      <a:r>
                        <a:rPr lang="en-US" sz="1200" b="1" dirty="0">
                          <a:solidFill>
                            <a:schemeClr val="tx1"/>
                          </a:solidFill>
                        </a:rPr>
                        <a:t>World Language </a:t>
                      </a:r>
                      <a:r>
                        <a:rPr lang="en-US" sz="1050" b="0" i="1" dirty="0">
                          <a:solidFill>
                            <a:schemeClr val="tx1"/>
                          </a:solidFill>
                        </a:rPr>
                        <a:t>(Both credits in the same language)</a:t>
                      </a:r>
                    </a:p>
                  </a:txBody>
                  <a:tcPr>
                    <a:noFill/>
                  </a:tcPr>
                </a:tc>
                <a:tc>
                  <a:txBody>
                    <a:bodyPr/>
                    <a:lstStyle/>
                    <a:p>
                      <a:r>
                        <a:rPr lang="en-US" sz="1200" b="1" dirty="0">
                          <a:solidFill>
                            <a:srgbClr val="FF0000"/>
                          </a:solidFill>
                        </a:rPr>
                        <a:t>2.0</a:t>
                      </a:r>
                    </a:p>
                  </a:txBody>
                  <a:tcPr>
                    <a:noFill/>
                  </a:tcPr>
                </a:tc>
                <a:extLst>
                  <a:ext uri="{0D108BD9-81ED-4DB2-BD59-A6C34878D82A}">
                    <a16:rowId xmlns:a16="http://schemas.microsoft.com/office/drawing/2014/main" val="2863700499"/>
                  </a:ext>
                </a:extLst>
              </a:tr>
              <a:tr h="269162">
                <a:tc>
                  <a:txBody>
                    <a:bodyPr/>
                    <a:lstStyle/>
                    <a:p>
                      <a:r>
                        <a:rPr lang="en-US" sz="1200" b="1" dirty="0"/>
                        <a:t>Electives</a:t>
                      </a:r>
                    </a:p>
                  </a:txBody>
                  <a:tcPr>
                    <a:noFill/>
                  </a:tcPr>
                </a:tc>
                <a:tc>
                  <a:txBody>
                    <a:bodyPr/>
                    <a:lstStyle/>
                    <a:p>
                      <a:r>
                        <a:rPr lang="en-US" sz="1200" b="1" dirty="0">
                          <a:solidFill>
                            <a:srgbClr val="FF0000"/>
                          </a:solidFill>
                        </a:rPr>
                        <a:t>4.0</a:t>
                      </a:r>
                    </a:p>
                  </a:txBody>
                  <a:tcPr>
                    <a:noFill/>
                  </a:tcPr>
                </a:tc>
                <a:extLst>
                  <a:ext uri="{0D108BD9-81ED-4DB2-BD59-A6C34878D82A}">
                    <a16:rowId xmlns:a16="http://schemas.microsoft.com/office/drawing/2014/main" val="971580403"/>
                  </a:ext>
                </a:extLst>
              </a:tr>
              <a:tr h="269162">
                <a:tc>
                  <a:txBody>
                    <a:bodyPr/>
                    <a:lstStyle/>
                    <a:p>
                      <a:pPr algn="l"/>
                      <a:r>
                        <a:rPr lang="en-US" sz="1400" b="1" dirty="0"/>
                        <a:t>TOTAL </a:t>
                      </a:r>
                      <a:endParaRPr lang="en-US" sz="1400" b="1" i="1" dirty="0">
                        <a:solidFill>
                          <a:srgbClr val="FF0000"/>
                        </a:solidFill>
                      </a:endParaRPr>
                    </a:p>
                  </a:txBody>
                  <a:tcPr>
                    <a:solidFill>
                      <a:schemeClr val="accent5">
                        <a:lumMod val="40000"/>
                        <a:lumOff val="60000"/>
                      </a:schemeClr>
                    </a:solidFill>
                  </a:tcPr>
                </a:tc>
                <a:tc>
                  <a:txBody>
                    <a:bodyPr/>
                    <a:lstStyle/>
                    <a:p>
                      <a:r>
                        <a:rPr lang="en-US" sz="1400" b="1" dirty="0"/>
                        <a:t>24.0</a:t>
                      </a:r>
                    </a:p>
                  </a:txBody>
                  <a:tcPr>
                    <a:solidFill>
                      <a:schemeClr val="accent5">
                        <a:lumMod val="40000"/>
                        <a:lumOff val="60000"/>
                      </a:schemeClr>
                    </a:solidFill>
                  </a:tcPr>
                </a:tc>
                <a:extLst>
                  <a:ext uri="{0D108BD9-81ED-4DB2-BD59-A6C34878D82A}">
                    <a16:rowId xmlns:a16="http://schemas.microsoft.com/office/drawing/2014/main" val="1596392409"/>
                  </a:ext>
                </a:extLst>
              </a:tr>
              <a:tr h="174049">
                <a:tc>
                  <a:txBody>
                    <a:bodyPr/>
                    <a:lstStyle/>
                    <a:p>
                      <a:pPr algn="l"/>
                      <a:r>
                        <a:rPr lang="en-US" sz="1400" b="1" dirty="0"/>
                        <a:t>GPA Requirement </a:t>
                      </a:r>
                      <a:endParaRPr lang="en-US" sz="1400" b="1" i="1" dirty="0">
                        <a:solidFill>
                          <a:srgbClr val="FF0000"/>
                        </a:solidFill>
                      </a:endParaRPr>
                    </a:p>
                  </a:txBody>
                  <a:tcPr>
                    <a:solidFill>
                      <a:schemeClr val="accent5">
                        <a:lumMod val="40000"/>
                        <a:lumOff val="60000"/>
                      </a:schemeClr>
                    </a:solidFill>
                  </a:tcPr>
                </a:tc>
                <a:tc>
                  <a:txBody>
                    <a:bodyPr/>
                    <a:lstStyle/>
                    <a:p>
                      <a:r>
                        <a:rPr lang="en-US" sz="1400" b="1" dirty="0">
                          <a:solidFill>
                            <a:srgbClr val="FF0000"/>
                          </a:solidFill>
                        </a:rPr>
                        <a:t>3.40 </a:t>
                      </a:r>
                      <a:r>
                        <a:rPr lang="en-US" sz="1050" b="0" i="1" dirty="0">
                          <a:solidFill>
                            <a:srgbClr val="FF0000"/>
                          </a:solidFill>
                        </a:rPr>
                        <a:t>(Weighted or Unweighted)</a:t>
                      </a:r>
                      <a:endParaRPr lang="en-US" sz="1400" b="0" i="1" dirty="0">
                        <a:solidFill>
                          <a:srgbClr val="FF0000"/>
                        </a:solidFill>
                      </a:endParaRPr>
                    </a:p>
                  </a:txBody>
                  <a:tcPr>
                    <a:solidFill>
                      <a:schemeClr val="accent5">
                        <a:lumMod val="40000"/>
                        <a:lumOff val="60000"/>
                      </a:schemeClr>
                    </a:solidFill>
                  </a:tcPr>
                </a:tc>
                <a:extLst>
                  <a:ext uri="{0D108BD9-81ED-4DB2-BD59-A6C34878D82A}">
                    <a16:rowId xmlns:a16="http://schemas.microsoft.com/office/drawing/2014/main" val="563891707"/>
                  </a:ext>
                </a:extLst>
              </a:tr>
            </a:tbl>
          </a:graphicData>
        </a:graphic>
      </p:graphicFrame>
      <p:grpSp>
        <p:nvGrpSpPr>
          <p:cNvPr id="9" name="Google Shape;945;p33">
            <a:extLst>
              <a:ext uri="{FF2B5EF4-FFF2-40B4-BE49-F238E27FC236}">
                <a16:creationId xmlns:a16="http://schemas.microsoft.com/office/drawing/2014/main" id="{3656CCEA-6E04-1216-FC50-950990AE8F4A}"/>
              </a:ext>
            </a:extLst>
          </p:cNvPr>
          <p:cNvGrpSpPr/>
          <p:nvPr/>
        </p:nvGrpSpPr>
        <p:grpSpPr>
          <a:xfrm>
            <a:off x="6684244" y="1188030"/>
            <a:ext cx="1410793" cy="802582"/>
            <a:chOff x="2954474" y="3458156"/>
            <a:chExt cx="1089159" cy="357232"/>
          </a:xfrm>
        </p:grpSpPr>
        <p:sp>
          <p:nvSpPr>
            <p:cNvPr id="10" name="Google Shape;946;p33">
              <a:extLst>
                <a:ext uri="{FF2B5EF4-FFF2-40B4-BE49-F238E27FC236}">
                  <a16:creationId xmlns:a16="http://schemas.microsoft.com/office/drawing/2014/main" id="{6E562490-31D7-D262-C3CA-F3B87158705F}"/>
                </a:ext>
              </a:extLst>
            </p:cNvPr>
            <p:cNvSpPr/>
            <p:nvPr/>
          </p:nvSpPr>
          <p:spPr>
            <a:xfrm>
              <a:off x="2954478" y="3458157"/>
              <a:ext cx="1089155" cy="357231"/>
            </a:xfrm>
            <a:custGeom>
              <a:avLst/>
              <a:gdLst/>
              <a:ahLst/>
              <a:cxnLst/>
              <a:rect l="l" t="t" r="r" b="b"/>
              <a:pathLst>
                <a:path w="45372" h="18584" extrusionOk="0">
                  <a:moveTo>
                    <a:pt x="27344" y="23"/>
                  </a:moveTo>
                  <a:cubicBezTo>
                    <a:pt x="26604" y="23"/>
                    <a:pt x="25865" y="37"/>
                    <a:pt x="25130" y="49"/>
                  </a:cubicBezTo>
                  <a:cubicBezTo>
                    <a:pt x="24837" y="53"/>
                    <a:pt x="24544" y="55"/>
                    <a:pt x="24251" y="55"/>
                  </a:cubicBezTo>
                  <a:cubicBezTo>
                    <a:pt x="23558" y="55"/>
                    <a:pt x="22864" y="46"/>
                    <a:pt x="22171" y="46"/>
                  </a:cubicBezTo>
                  <a:cubicBezTo>
                    <a:pt x="21462" y="46"/>
                    <a:pt x="20752" y="55"/>
                    <a:pt x="20043" y="91"/>
                  </a:cubicBezTo>
                  <a:cubicBezTo>
                    <a:pt x="19329" y="126"/>
                    <a:pt x="18614" y="138"/>
                    <a:pt x="17899" y="138"/>
                  </a:cubicBezTo>
                  <a:cubicBezTo>
                    <a:pt x="16530" y="138"/>
                    <a:pt x="15159" y="95"/>
                    <a:pt x="13791" y="95"/>
                  </a:cubicBezTo>
                  <a:cubicBezTo>
                    <a:pt x="13446" y="95"/>
                    <a:pt x="13101" y="98"/>
                    <a:pt x="12757" y="105"/>
                  </a:cubicBezTo>
                  <a:cubicBezTo>
                    <a:pt x="11073" y="137"/>
                    <a:pt x="9389" y="559"/>
                    <a:pt x="7695" y="579"/>
                  </a:cubicBezTo>
                  <a:cubicBezTo>
                    <a:pt x="6747" y="590"/>
                    <a:pt x="5818" y="808"/>
                    <a:pt x="4873" y="845"/>
                  </a:cubicBezTo>
                  <a:cubicBezTo>
                    <a:pt x="3983" y="879"/>
                    <a:pt x="3043" y="1016"/>
                    <a:pt x="2155" y="1581"/>
                  </a:cubicBezTo>
                  <a:cubicBezTo>
                    <a:pt x="1466" y="2018"/>
                    <a:pt x="1155" y="2654"/>
                    <a:pt x="724" y="3316"/>
                  </a:cubicBezTo>
                  <a:cubicBezTo>
                    <a:pt x="240" y="4059"/>
                    <a:pt x="206" y="4854"/>
                    <a:pt x="193" y="5683"/>
                  </a:cubicBezTo>
                  <a:cubicBezTo>
                    <a:pt x="170" y="7285"/>
                    <a:pt x="0" y="8896"/>
                    <a:pt x="282" y="10408"/>
                  </a:cubicBezTo>
                  <a:cubicBezTo>
                    <a:pt x="200" y="11949"/>
                    <a:pt x="730" y="13214"/>
                    <a:pt x="1197" y="14472"/>
                  </a:cubicBezTo>
                  <a:cubicBezTo>
                    <a:pt x="1348" y="14878"/>
                    <a:pt x="1604" y="15362"/>
                    <a:pt x="1906" y="15645"/>
                  </a:cubicBezTo>
                  <a:cubicBezTo>
                    <a:pt x="2395" y="16101"/>
                    <a:pt x="2710" y="16980"/>
                    <a:pt x="3339" y="17024"/>
                  </a:cubicBezTo>
                  <a:cubicBezTo>
                    <a:pt x="4828" y="17126"/>
                    <a:pt x="6196" y="17864"/>
                    <a:pt x="7695" y="18019"/>
                  </a:cubicBezTo>
                  <a:cubicBezTo>
                    <a:pt x="9434" y="18200"/>
                    <a:pt x="11184" y="18382"/>
                    <a:pt x="12921" y="18459"/>
                  </a:cubicBezTo>
                  <a:cubicBezTo>
                    <a:pt x="14344" y="18523"/>
                    <a:pt x="15771" y="18584"/>
                    <a:pt x="17199" y="18584"/>
                  </a:cubicBezTo>
                  <a:cubicBezTo>
                    <a:pt x="17895" y="18584"/>
                    <a:pt x="18591" y="18569"/>
                    <a:pt x="19287" y="18534"/>
                  </a:cubicBezTo>
                  <a:cubicBezTo>
                    <a:pt x="20699" y="18464"/>
                    <a:pt x="22123" y="18478"/>
                    <a:pt x="23539" y="18458"/>
                  </a:cubicBezTo>
                  <a:cubicBezTo>
                    <a:pt x="24474" y="18445"/>
                    <a:pt x="25435" y="18274"/>
                    <a:pt x="26368" y="18274"/>
                  </a:cubicBezTo>
                  <a:cubicBezTo>
                    <a:pt x="26641" y="18274"/>
                    <a:pt x="26911" y="18288"/>
                    <a:pt x="27177" y="18326"/>
                  </a:cubicBezTo>
                  <a:cubicBezTo>
                    <a:pt x="27679" y="18396"/>
                    <a:pt x="28179" y="18420"/>
                    <a:pt x="28678" y="18420"/>
                  </a:cubicBezTo>
                  <a:cubicBezTo>
                    <a:pt x="29780" y="18420"/>
                    <a:pt x="30876" y="18302"/>
                    <a:pt x="31975" y="18302"/>
                  </a:cubicBezTo>
                  <a:cubicBezTo>
                    <a:pt x="32302" y="18302"/>
                    <a:pt x="32629" y="18313"/>
                    <a:pt x="32956" y="18340"/>
                  </a:cubicBezTo>
                  <a:cubicBezTo>
                    <a:pt x="33116" y="18353"/>
                    <a:pt x="33276" y="18358"/>
                    <a:pt x="33437" y="18358"/>
                  </a:cubicBezTo>
                  <a:cubicBezTo>
                    <a:pt x="34248" y="18358"/>
                    <a:pt x="35075" y="18218"/>
                    <a:pt x="35875" y="18211"/>
                  </a:cubicBezTo>
                  <a:cubicBezTo>
                    <a:pt x="36876" y="18201"/>
                    <a:pt x="37883" y="18049"/>
                    <a:pt x="38868" y="17976"/>
                  </a:cubicBezTo>
                  <a:cubicBezTo>
                    <a:pt x="39960" y="17896"/>
                    <a:pt x="41086" y="17840"/>
                    <a:pt x="42206" y="17464"/>
                  </a:cubicBezTo>
                  <a:cubicBezTo>
                    <a:pt x="43309" y="17094"/>
                    <a:pt x="43939" y="16372"/>
                    <a:pt x="44298" y="15291"/>
                  </a:cubicBezTo>
                  <a:cubicBezTo>
                    <a:pt x="44866" y="13584"/>
                    <a:pt x="45076" y="11739"/>
                    <a:pt x="45250" y="9907"/>
                  </a:cubicBezTo>
                  <a:cubicBezTo>
                    <a:pt x="45372" y="8645"/>
                    <a:pt x="45213" y="7379"/>
                    <a:pt x="45272" y="6103"/>
                  </a:cubicBezTo>
                  <a:cubicBezTo>
                    <a:pt x="45330" y="4792"/>
                    <a:pt x="44623" y="3782"/>
                    <a:pt x="43600" y="3109"/>
                  </a:cubicBezTo>
                  <a:cubicBezTo>
                    <a:pt x="42453" y="2354"/>
                    <a:pt x="41184" y="2105"/>
                    <a:pt x="40011" y="1534"/>
                  </a:cubicBezTo>
                  <a:cubicBezTo>
                    <a:pt x="38524" y="811"/>
                    <a:pt x="36963" y="841"/>
                    <a:pt x="35453" y="478"/>
                  </a:cubicBezTo>
                  <a:cubicBezTo>
                    <a:pt x="33457" y="1"/>
                    <a:pt x="31376" y="173"/>
                    <a:pt x="29332" y="69"/>
                  </a:cubicBezTo>
                  <a:cubicBezTo>
                    <a:pt x="28670" y="34"/>
                    <a:pt x="28006" y="23"/>
                    <a:pt x="27344" y="23"/>
                  </a:cubicBezTo>
                  <a:close/>
                </a:path>
              </a:pathLst>
            </a:custGeom>
            <a:solidFill>
              <a:srgbClr val="A6DFDA"/>
            </a:solidFill>
            <a:ln>
              <a:solidFill>
                <a:schemeClr val="tx1"/>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dirty="0">
                  <a:latin typeface="Bradley Hand ITC" panose="03070402050302030203" pitchFamily="66" charset="0"/>
                  <a:cs typeface="Dreaming Outloud Script Pro" panose="03050502040304050704" pitchFamily="66" charset="0"/>
                </a:rPr>
                <a:t>No Flex </a:t>
              </a:r>
            </a:p>
            <a:p>
              <a:pPr marL="0" lvl="0" indent="0" algn="ctr" rtl="0">
                <a:spcBef>
                  <a:spcPts val="0"/>
                </a:spcBef>
                <a:spcAft>
                  <a:spcPts val="0"/>
                </a:spcAft>
                <a:buNone/>
              </a:pPr>
              <a:r>
                <a:rPr lang="en-US" sz="1600" b="1" dirty="0">
                  <a:latin typeface="Bradley Hand ITC" panose="03070402050302030203" pitchFamily="66" charset="0"/>
                  <a:cs typeface="Dreaming Outloud Script Pro" panose="03050502040304050704" pitchFamily="66" charset="0"/>
                </a:rPr>
                <a:t>Credit</a:t>
              </a:r>
              <a:endParaRPr sz="1600" b="1" dirty="0">
                <a:latin typeface="Bradley Hand ITC" panose="03070402050302030203" pitchFamily="66" charset="0"/>
                <a:cs typeface="Dreaming Outloud Script Pro" panose="03050502040304050704" pitchFamily="66" charset="0"/>
              </a:endParaRPr>
            </a:p>
          </p:txBody>
        </p:sp>
        <p:sp>
          <p:nvSpPr>
            <p:cNvPr id="11" name="Google Shape;947;p33">
              <a:extLst>
                <a:ext uri="{FF2B5EF4-FFF2-40B4-BE49-F238E27FC236}">
                  <a16:creationId xmlns:a16="http://schemas.microsoft.com/office/drawing/2014/main" id="{D2208FEA-6C2A-1872-23B8-ACEB1A35F21C}"/>
                </a:ext>
              </a:extLst>
            </p:cNvPr>
            <p:cNvSpPr/>
            <p:nvPr/>
          </p:nvSpPr>
          <p:spPr>
            <a:xfrm>
              <a:off x="2954474" y="3458156"/>
              <a:ext cx="1089155" cy="357231"/>
            </a:xfrm>
            <a:custGeom>
              <a:avLst/>
              <a:gdLst/>
              <a:ahLst/>
              <a:cxnLst/>
              <a:rect l="l" t="t" r="r" b="b"/>
              <a:pathLst>
                <a:path w="45372" h="18584" extrusionOk="0">
                  <a:moveTo>
                    <a:pt x="27834" y="1293"/>
                  </a:moveTo>
                  <a:cubicBezTo>
                    <a:pt x="28087" y="1495"/>
                    <a:pt x="28350" y="1558"/>
                    <a:pt x="28614" y="1558"/>
                  </a:cubicBezTo>
                  <a:cubicBezTo>
                    <a:pt x="29000" y="1558"/>
                    <a:pt x="29389" y="1426"/>
                    <a:pt x="29763" y="1402"/>
                  </a:cubicBezTo>
                  <a:cubicBezTo>
                    <a:pt x="29985" y="1388"/>
                    <a:pt x="30207" y="1382"/>
                    <a:pt x="30429" y="1382"/>
                  </a:cubicBezTo>
                  <a:cubicBezTo>
                    <a:pt x="32271" y="1382"/>
                    <a:pt x="34088" y="1821"/>
                    <a:pt x="35931" y="1852"/>
                  </a:cubicBezTo>
                  <a:cubicBezTo>
                    <a:pt x="36743" y="1866"/>
                    <a:pt x="37628" y="2248"/>
                    <a:pt x="38446" y="2354"/>
                  </a:cubicBezTo>
                  <a:cubicBezTo>
                    <a:pt x="39423" y="2480"/>
                    <a:pt x="40350" y="2891"/>
                    <a:pt x="41255" y="3162"/>
                  </a:cubicBezTo>
                  <a:cubicBezTo>
                    <a:pt x="42022" y="3390"/>
                    <a:pt x="43062" y="3625"/>
                    <a:pt x="43622" y="4593"/>
                  </a:cubicBezTo>
                  <a:cubicBezTo>
                    <a:pt x="44183" y="5565"/>
                    <a:pt x="44186" y="6711"/>
                    <a:pt x="44110" y="7648"/>
                  </a:cubicBezTo>
                  <a:cubicBezTo>
                    <a:pt x="44138" y="10204"/>
                    <a:pt x="43869" y="12515"/>
                    <a:pt x="43536" y="14827"/>
                  </a:cubicBezTo>
                  <a:cubicBezTo>
                    <a:pt x="43469" y="15283"/>
                    <a:pt x="43189" y="15051"/>
                    <a:pt x="43086" y="15222"/>
                  </a:cubicBezTo>
                  <a:cubicBezTo>
                    <a:pt x="42309" y="16516"/>
                    <a:pt x="41136" y="16372"/>
                    <a:pt x="40047" y="16474"/>
                  </a:cubicBezTo>
                  <a:cubicBezTo>
                    <a:pt x="38998" y="16573"/>
                    <a:pt x="37945" y="16698"/>
                    <a:pt x="36896" y="16698"/>
                  </a:cubicBezTo>
                  <a:cubicBezTo>
                    <a:pt x="36691" y="16698"/>
                    <a:pt x="36487" y="16694"/>
                    <a:pt x="36282" y="16683"/>
                  </a:cubicBezTo>
                  <a:cubicBezTo>
                    <a:pt x="36143" y="16675"/>
                    <a:pt x="36003" y="16672"/>
                    <a:pt x="35864" y="16672"/>
                  </a:cubicBezTo>
                  <a:cubicBezTo>
                    <a:pt x="35019" y="16672"/>
                    <a:pt x="34180" y="16794"/>
                    <a:pt x="33351" y="16848"/>
                  </a:cubicBezTo>
                  <a:cubicBezTo>
                    <a:pt x="33044" y="16868"/>
                    <a:pt x="32736" y="16875"/>
                    <a:pt x="32429" y="16875"/>
                  </a:cubicBezTo>
                  <a:cubicBezTo>
                    <a:pt x="31559" y="16875"/>
                    <a:pt x="30691" y="16816"/>
                    <a:pt x="29822" y="16816"/>
                  </a:cubicBezTo>
                  <a:cubicBezTo>
                    <a:pt x="29434" y="16816"/>
                    <a:pt x="29045" y="16828"/>
                    <a:pt x="28656" y="16862"/>
                  </a:cubicBezTo>
                  <a:cubicBezTo>
                    <a:pt x="28378" y="16886"/>
                    <a:pt x="28098" y="16896"/>
                    <a:pt x="27817" y="16896"/>
                  </a:cubicBezTo>
                  <a:cubicBezTo>
                    <a:pt x="26867" y="16896"/>
                    <a:pt x="25910" y="16787"/>
                    <a:pt x="24957" y="16787"/>
                  </a:cubicBezTo>
                  <a:cubicBezTo>
                    <a:pt x="24941" y="16787"/>
                    <a:pt x="24926" y="16787"/>
                    <a:pt x="24911" y="16787"/>
                  </a:cubicBezTo>
                  <a:cubicBezTo>
                    <a:pt x="24053" y="16792"/>
                    <a:pt x="23193" y="16934"/>
                    <a:pt x="22339" y="16934"/>
                  </a:cubicBezTo>
                  <a:cubicBezTo>
                    <a:pt x="22189" y="16934"/>
                    <a:pt x="22039" y="16930"/>
                    <a:pt x="21890" y="16919"/>
                  </a:cubicBezTo>
                  <a:cubicBezTo>
                    <a:pt x="21782" y="16912"/>
                    <a:pt x="21676" y="16909"/>
                    <a:pt x="21569" y="16909"/>
                  </a:cubicBezTo>
                  <a:cubicBezTo>
                    <a:pt x="20875" y="16909"/>
                    <a:pt x="20189" y="17042"/>
                    <a:pt x="19492" y="17042"/>
                  </a:cubicBezTo>
                  <a:cubicBezTo>
                    <a:pt x="19263" y="17042"/>
                    <a:pt x="19032" y="17028"/>
                    <a:pt x="18800" y="16989"/>
                  </a:cubicBezTo>
                  <a:cubicBezTo>
                    <a:pt x="18681" y="16970"/>
                    <a:pt x="18561" y="16962"/>
                    <a:pt x="18440" y="16962"/>
                  </a:cubicBezTo>
                  <a:cubicBezTo>
                    <a:pt x="17939" y="16962"/>
                    <a:pt x="17423" y="17098"/>
                    <a:pt x="16910" y="17098"/>
                  </a:cubicBezTo>
                  <a:cubicBezTo>
                    <a:pt x="16741" y="17098"/>
                    <a:pt x="16572" y="17083"/>
                    <a:pt x="16404" y="17044"/>
                  </a:cubicBezTo>
                  <a:cubicBezTo>
                    <a:pt x="16275" y="17014"/>
                    <a:pt x="16142" y="17003"/>
                    <a:pt x="16009" y="17003"/>
                  </a:cubicBezTo>
                  <a:cubicBezTo>
                    <a:pt x="15722" y="17003"/>
                    <a:pt x="15436" y="17052"/>
                    <a:pt x="15187" y="17052"/>
                  </a:cubicBezTo>
                  <a:cubicBezTo>
                    <a:pt x="15100" y="17052"/>
                    <a:pt x="15017" y="17046"/>
                    <a:pt x="14941" y="17030"/>
                  </a:cubicBezTo>
                  <a:cubicBezTo>
                    <a:pt x="14771" y="16994"/>
                    <a:pt x="14601" y="16982"/>
                    <a:pt x="14432" y="16982"/>
                  </a:cubicBezTo>
                  <a:cubicBezTo>
                    <a:pt x="14032" y="16982"/>
                    <a:pt x="13635" y="17052"/>
                    <a:pt x="13247" y="17052"/>
                  </a:cubicBezTo>
                  <a:cubicBezTo>
                    <a:pt x="12983" y="17052"/>
                    <a:pt x="12723" y="17019"/>
                    <a:pt x="12469" y="16910"/>
                  </a:cubicBezTo>
                  <a:cubicBezTo>
                    <a:pt x="12311" y="16842"/>
                    <a:pt x="12171" y="16812"/>
                    <a:pt x="12038" y="16812"/>
                  </a:cubicBezTo>
                  <a:cubicBezTo>
                    <a:pt x="11868" y="16812"/>
                    <a:pt x="11708" y="16860"/>
                    <a:pt x="11534" y="16940"/>
                  </a:cubicBezTo>
                  <a:cubicBezTo>
                    <a:pt x="11404" y="16999"/>
                    <a:pt x="11279" y="17022"/>
                    <a:pt x="11156" y="17022"/>
                  </a:cubicBezTo>
                  <a:cubicBezTo>
                    <a:pt x="10630" y="17022"/>
                    <a:pt x="10155" y="16582"/>
                    <a:pt x="9602" y="16582"/>
                  </a:cubicBezTo>
                  <a:cubicBezTo>
                    <a:pt x="9570" y="16582"/>
                    <a:pt x="9538" y="16583"/>
                    <a:pt x="9505" y="16586"/>
                  </a:cubicBezTo>
                  <a:cubicBezTo>
                    <a:pt x="9350" y="16601"/>
                    <a:pt x="9195" y="16607"/>
                    <a:pt x="9039" y="16607"/>
                  </a:cubicBezTo>
                  <a:cubicBezTo>
                    <a:pt x="8323" y="16607"/>
                    <a:pt x="7597" y="16479"/>
                    <a:pt x="6873" y="16471"/>
                  </a:cubicBezTo>
                  <a:cubicBezTo>
                    <a:pt x="6179" y="16462"/>
                    <a:pt x="5487" y="16145"/>
                    <a:pt x="4845" y="15732"/>
                  </a:cubicBezTo>
                  <a:cubicBezTo>
                    <a:pt x="4583" y="15564"/>
                    <a:pt x="4257" y="15549"/>
                    <a:pt x="3975" y="15446"/>
                  </a:cubicBezTo>
                  <a:cubicBezTo>
                    <a:pt x="2713" y="14986"/>
                    <a:pt x="2143" y="13842"/>
                    <a:pt x="1867" y="12478"/>
                  </a:cubicBezTo>
                  <a:cubicBezTo>
                    <a:pt x="1569" y="10994"/>
                    <a:pt x="1439" y="9456"/>
                    <a:pt x="1271" y="7936"/>
                  </a:cubicBezTo>
                  <a:cubicBezTo>
                    <a:pt x="1178" y="7094"/>
                    <a:pt x="1108" y="6240"/>
                    <a:pt x="1113" y="5392"/>
                  </a:cubicBezTo>
                  <a:cubicBezTo>
                    <a:pt x="1119" y="4342"/>
                    <a:pt x="2195" y="3090"/>
                    <a:pt x="3037" y="2927"/>
                  </a:cubicBezTo>
                  <a:cubicBezTo>
                    <a:pt x="3884" y="2762"/>
                    <a:pt x="4721" y="2441"/>
                    <a:pt x="5577" y="2441"/>
                  </a:cubicBezTo>
                  <a:cubicBezTo>
                    <a:pt x="5635" y="2441"/>
                    <a:pt x="5692" y="2443"/>
                    <a:pt x="5750" y="2446"/>
                  </a:cubicBezTo>
                  <a:cubicBezTo>
                    <a:pt x="5843" y="2451"/>
                    <a:pt x="5936" y="2453"/>
                    <a:pt x="6028" y="2453"/>
                  </a:cubicBezTo>
                  <a:cubicBezTo>
                    <a:pt x="7170" y="2453"/>
                    <a:pt x="8259" y="2092"/>
                    <a:pt x="9375" y="1902"/>
                  </a:cubicBezTo>
                  <a:cubicBezTo>
                    <a:pt x="9924" y="1807"/>
                    <a:pt x="10521" y="1789"/>
                    <a:pt x="11112" y="1789"/>
                  </a:cubicBezTo>
                  <a:cubicBezTo>
                    <a:pt x="11294" y="1789"/>
                    <a:pt x="11476" y="1791"/>
                    <a:pt x="11655" y="1793"/>
                  </a:cubicBezTo>
                  <a:cubicBezTo>
                    <a:pt x="11687" y="1793"/>
                    <a:pt x="11719" y="1793"/>
                    <a:pt x="11751" y="1793"/>
                  </a:cubicBezTo>
                  <a:cubicBezTo>
                    <a:pt x="12841" y="1793"/>
                    <a:pt x="13943" y="1598"/>
                    <a:pt x="15027" y="1598"/>
                  </a:cubicBezTo>
                  <a:cubicBezTo>
                    <a:pt x="15346" y="1598"/>
                    <a:pt x="15663" y="1615"/>
                    <a:pt x="15978" y="1659"/>
                  </a:cubicBezTo>
                  <a:cubicBezTo>
                    <a:pt x="16233" y="1694"/>
                    <a:pt x="16486" y="1708"/>
                    <a:pt x="16739" y="1708"/>
                  </a:cubicBezTo>
                  <a:cubicBezTo>
                    <a:pt x="17677" y="1708"/>
                    <a:pt x="18601" y="1517"/>
                    <a:pt x="19540" y="1517"/>
                  </a:cubicBezTo>
                  <a:cubicBezTo>
                    <a:pt x="19793" y="1517"/>
                    <a:pt x="20046" y="1530"/>
                    <a:pt x="20301" y="1565"/>
                  </a:cubicBezTo>
                  <a:cubicBezTo>
                    <a:pt x="20467" y="1588"/>
                    <a:pt x="20643" y="1596"/>
                    <a:pt x="20826" y="1596"/>
                  </a:cubicBezTo>
                  <a:cubicBezTo>
                    <a:pt x="21255" y="1596"/>
                    <a:pt x="21716" y="1552"/>
                    <a:pt x="22139" y="1552"/>
                  </a:cubicBezTo>
                  <a:cubicBezTo>
                    <a:pt x="22281" y="1552"/>
                    <a:pt x="22418" y="1557"/>
                    <a:pt x="22549" y="1570"/>
                  </a:cubicBezTo>
                  <a:cubicBezTo>
                    <a:pt x="22721" y="1588"/>
                    <a:pt x="22893" y="1594"/>
                    <a:pt x="23065" y="1594"/>
                  </a:cubicBezTo>
                  <a:cubicBezTo>
                    <a:pt x="23641" y="1594"/>
                    <a:pt x="24215" y="1519"/>
                    <a:pt x="24795" y="1519"/>
                  </a:cubicBezTo>
                  <a:cubicBezTo>
                    <a:pt x="25039" y="1519"/>
                    <a:pt x="25284" y="1532"/>
                    <a:pt x="25530" y="1570"/>
                  </a:cubicBezTo>
                  <a:cubicBezTo>
                    <a:pt x="25876" y="1624"/>
                    <a:pt x="26315" y="1770"/>
                    <a:pt x="26754" y="1770"/>
                  </a:cubicBezTo>
                  <a:cubicBezTo>
                    <a:pt x="27133" y="1770"/>
                    <a:pt x="27512" y="1662"/>
                    <a:pt x="27834" y="1293"/>
                  </a:cubicBezTo>
                  <a:close/>
                  <a:moveTo>
                    <a:pt x="27344" y="23"/>
                  </a:moveTo>
                  <a:cubicBezTo>
                    <a:pt x="26604" y="23"/>
                    <a:pt x="25865" y="37"/>
                    <a:pt x="25130" y="49"/>
                  </a:cubicBezTo>
                  <a:cubicBezTo>
                    <a:pt x="24837" y="53"/>
                    <a:pt x="24544" y="55"/>
                    <a:pt x="24251" y="55"/>
                  </a:cubicBezTo>
                  <a:cubicBezTo>
                    <a:pt x="23558" y="55"/>
                    <a:pt x="22864" y="46"/>
                    <a:pt x="22171" y="46"/>
                  </a:cubicBezTo>
                  <a:cubicBezTo>
                    <a:pt x="21462" y="46"/>
                    <a:pt x="20752" y="55"/>
                    <a:pt x="20043" y="91"/>
                  </a:cubicBezTo>
                  <a:cubicBezTo>
                    <a:pt x="19329" y="126"/>
                    <a:pt x="18614" y="138"/>
                    <a:pt x="17899" y="138"/>
                  </a:cubicBezTo>
                  <a:cubicBezTo>
                    <a:pt x="16530" y="138"/>
                    <a:pt x="15159" y="95"/>
                    <a:pt x="13791" y="95"/>
                  </a:cubicBezTo>
                  <a:cubicBezTo>
                    <a:pt x="13446" y="95"/>
                    <a:pt x="13101" y="98"/>
                    <a:pt x="12757" y="105"/>
                  </a:cubicBezTo>
                  <a:cubicBezTo>
                    <a:pt x="11073" y="137"/>
                    <a:pt x="9389" y="559"/>
                    <a:pt x="7695" y="579"/>
                  </a:cubicBezTo>
                  <a:cubicBezTo>
                    <a:pt x="6747" y="590"/>
                    <a:pt x="5818" y="808"/>
                    <a:pt x="4873" y="845"/>
                  </a:cubicBezTo>
                  <a:cubicBezTo>
                    <a:pt x="3983" y="879"/>
                    <a:pt x="3043" y="1016"/>
                    <a:pt x="2155" y="1581"/>
                  </a:cubicBezTo>
                  <a:cubicBezTo>
                    <a:pt x="1466" y="2018"/>
                    <a:pt x="1155" y="2654"/>
                    <a:pt x="724" y="3316"/>
                  </a:cubicBezTo>
                  <a:cubicBezTo>
                    <a:pt x="240" y="4059"/>
                    <a:pt x="206" y="4854"/>
                    <a:pt x="193" y="5683"/>
                  </a:cubicBezTo>
                  <a:cubicBezTo>
                    <a:pt x="170" y="7285"/>
                    <a:pt x="0" y="8896"/>
                    <a:pt x="282" y="10408"/>
                  </a:cubicBezTo>
                  <a:cubicBezTo>
                    <a:pt x="200" y="11949"/>
                    <a:pt x="730" y="13214"/>
                    <a:pt x="1197" y="14472"/>
                  </a:cubicBezTo>
                  <a:cubicBezTo>
                    <a:pt x="1348" y="14878"/>
                    <a:pt x="1604" y="15362"/>
                    <a:pt x="1906" y="15645"/>
                  </a:cubicBezTo>
                  <a:cubicBezTo>
                    <a:pt x="2395" y="16101"/>
                    <a:pt x="2710" y="16980"/>
                    <a:pt x="3339" y="17024"/>
                  </a:cubicBezTo>
                  <a:cubicBezTo>
                    <a:pt x="4828" y="17126"/>
                    <a:pt x="6196" y="17864"/>
                    <a:pt x="7695" y="18019"/>
                  </a:cubicBezTo>
                  <a:cubicBezTo>
                    <a:pt x="9434" y="18200"/>
                    <a:pt x="11184" y="18382"/>
                    <a:pt x="12921" y="18459"/>
                  </a:cubicBezTo>
                  <a:cubicBezTo>
                    <a:pt x="14344" y="18523"/>
                    <a:pt x="15771" y="18584"/>
                    <a:pt x="17199" y="18584"/>
                  </a:cubicBezTo>
                  <a:cubicBezTo>
                    <a:pt x="17895" y="18584"/>
                    <a:pt x="18591" y="18569"/>
                    <a:pt x="19287" y="18534"/>
                  </a:cubicBezTo>
                  <a:cubicBezTo>
                    <a:pt x="20699" y="18464"/>
                    <a:pt x="22123" y="18478"/>
                    <a:pt x="23539" y="18458"/>
                  </a:cubicBezTo>
                  <a:cubicBezTo>
                    <a:pt x="24474" y="18445"/>
                    <a:pt x="25435" y="18274"/>
                    <a:pt x="26368" y="18274"/>
                  </a:cubicBezTo>
                  <a:cubicBezTo>
                    <a:pt x="26641" y="18274"/>
                    <a:pt x="26911" y="18288"/>
                    <a:pt x="27177" y="18326"/>
                  </a:cubicBezTo>
                  <a:cubicBezTo>
                    <a:pt x="27679" y="18396"/>
                    <a:pt x="28179" y="18420"/>
                    <a:pt x="28678" y="18420"/>
                  </a:cubicBezTo>
                  <a:cubicBezTo>
                    <a:pt x="29780" y="18420"/>
                    <a:pt x="30876" y="18302"/>
                    <a:pt x="31975" y="18302"/>
                  </a:cubicBezTo>
                  <a:cubicBezTo>
                    <a:pt x="32302" y="18302"/>
                    <a:pt x="32629" y="18313"/>
                    <a:pt x="32956" y="18340"/>
                  </a:cubicBezTo>
                  <a:cubicBezTo>
                    <a:pt x="33116" y="18353"/>
                    <a:pt x="33276" y="18358"/>
                    <a:pt x="33437" y="18358"/>
                  </a:cubicBezTo>
                  <a:cubicBezTo>
                    <a:pt x="34248" y="18358"/>
                    <a:pt x="35075" y="18218"/>
                    <a:pt x="35875" y="18211"/>
                  </a:cubicBezTo>
                  <a:cubicBezTo>
                    <a:pt x="36876" y="18201"/>
                    <a:pt x="37883" y="18049"/>
                    <a:pt x="38868" y="17976"/>
                  </a:cubicBezTo>
                  <a:cubicBezTo>
                    <a:pt x="39960" y="17896"/>
                    <a:pt x="41086" y="17840"/>
                    <a:pt x="42206" y="17464"/>
                  </a:cubicBezTo>
                  <a:cubicBezTo>
                    <a:pt x="43309" y="17094"/>
                    <a:pt x="43939" y="16372"/>
                    <a:pt x="44298" y="15291"/>
                  </a:cubicBezTo>
                  <a:cubicBezTo>
                    <a:pt x="44866" y="13584"/>
                    <a:pt x="45076" y="11739"/>
                    <a:pt x="45250" y="9907"/>
                  </a:cubicBezTo>
                  <a:cubicBezTo>
                    <a:pt x="45372" y="8645"/>
                    <a:pt x="45213" y="7379"/>
                    <a:pt x="45272" y="6103"/>
                  </a:cubicBezTo>
                  <a:cubicBezTo>
                    <a:pt x="45330" y="4792"/>
                    <a:pt x="44623" y="3782"/>
                    <a:pt x="43600" y="3109"/>
                  </a:cubicBezTo>
                  <a:cubicBezTo>
                    <a:pt x="42453" y="2354"/>
                    <a:pt x="41184" y="2105"/>
                    <a:pt x="40011" y="1534"/>
                  </a:cubicBezTo>
                  <a:cubicBezTo>
                    <a:pt x="38524" y="811"/>
                    <a:pt x="36963" y="841"/>
                    <a:pt x="35453" y="478"/>
                  </a:cubicBezTo>
                  <a:cubicBezTo>
                    <a:pt x="33457" y="1"/>
                    <a:pt x="31376" y="173"/>
                    <a:pt x="29332" y="69"/>
                  </a:cubicBezTo>
                  <a:cubicBezTo>
                    <a:pt x="28670" y="34"/>
                    <a:pt x="28006" y="23"/>
                    <a:pt x="27344" y="23"/>
                  </a:cubicBezTo>
                  <a:close/>
                </a:path>
              </a:pathLst>
            </a:custGeom>
            <a:solidFill>
              <a:schemeClr val="dk1"/>
            </a:solid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945;p33">
            <a:extLst>
              <a:ext uri="{FF2B5EF4-FFF2-40B4-BE49-F238E27FC236}">
                <a16:creationId xmlns:a16="http://schemas.microsoft.com/office/drawing/2014/main" id="{76E3C336-ECAC-80F0-2B0D-008A2B63B5FC}"/>
              </a:ext>
            </a:extLst>
          </p:cNvPr>
          <p:cNvGrpSpPr/>
          <p:nvPr/>
        </p:nvGrpSpPr>
        <p:grpSpPr>
          <a:xfrm>
            <a:off x="7071590" y="2056858"/>
            <a:ext cx="1919679" cy="1217656"/>
            <a:chOff x="2954475" y="3458156"/>
            <a:chExt cx="1089157" cy="357233"/>
          </a:xfrm>
        </p:grpSpPr>
        <p:sp>
          <p:nvSpPr>
            <p:cNvPr id="13" name="Google Shape;946;p33">
              <a:extLst>
                <a:ext uri="{FF2B5EF4-FFF2-40B4-BE49-F238E27FC236}">
                  <a16:creationId xmlns:a16="http://schemas.microsoft.com/office/drawing/2014/main" id="{CCE72603-9506-41A8-FD68-99549A233E08}"/>
                </a:ext>
              </a:extLst>
            </p:cNvPr>
            <p:cNvSpPr/>
            <p:nvPr/>
          </p:nvSpPr>
          <p:spPr>
            <a:xfrm>
              <a:off x="2954477" y="3458158"/>
              <a:ext cx="1089155" cy="357231"/>
            </a:xfrm>
            <a:custGeom>
              <a:avLst/>
              <a:gdLst/>
              <a:ahLst/>
              <a:cxnLst/>
              <a:rect l="l" t="t" r="r" b="b"/>
              <a:pathLst>
                <a:path w="45372" h="18584" extrusionOk="0">
                  <a:moveTo>
                    <a:pt x="27344" y="23"/>
                  </a:moveTo>
                  <a:cubicBezTo>
                    <a:pt x="26604" y="23"/>
                    <a:pt x="25865" y="37"/>
                    <a:pt x="25130" y="49"/>
                  </a:cubicBezTo>
                  <a:cubicBezTo>
                    <a:pt x="24837" y="53"/>
                    <a:pt x="24544" y="55"/>
                    <a:pt x="24251" y="55"/>
                  </a:cubicBezTo>
                  <a:cubicBezTo>
                    <a:pt x="23558" y="55"/>
                    <a:pt x="22864" y="46"/>
                    <a:pt x="22171" y="46"/>
                  </a:cubicBezTo>
                  <a:cubicBezTo>
                    <a:pt x="21462" y="46"/>
                    <a:pt x="20752" y="55"/>
                    <a:pt x="20043" y="91"/>
                  </a:cubicBezTo>
                  <a:cubicBezTo>
                    <a:pt x="19329" y="126"/>
                    <a:pt x="18614" y="138"/>
                    <a:pt x="17899" y="138"/>
                  </a:cubicBezTo>
                  <a:cubicBezTo>
                    <a:pt x="16530" y="138"/>
                    <a:pt x="15159" y="95"/>
                    <a:pt x="13791" y="95"/>
                  </a:cubicBezTo>
                  <a:cubicBezTo>
                    <a:pt x="13446" y="95"/>
                    <a:pt x="13101" y="98"/>
                    <a:pt x="12757" y="105"/>
                  </a:cubicBezTo>
                  <a:cubicBezTo>
                    <a:pt x="11073" y="137"/>
                    <a:pt x="9389" y="559"/>
                    <a:pt x="7695" y="579"/>
                  </a:cubicBezTo>
                  <a:cubicBezTo>
                    <a:pt x="6747" y="590"/>
                    <a:pt x="5818" y="808"/>
                    <a:pt x="4873" y="845"/>
                  </a:cubicBezTo>
                  <a:cubicBezTo>
                    <a:pt x="3983" y="879"/>
                    <a:pt x="3043" y="1016"/>
                    <a:pt x="2155" y="1581"/>
                  </a:cubicBezTo>
                  <a:cubicBezTo>
                    <a:pt x="1466" y="2018"/>
                    <a:pt x="1155" y="2654"/>
                    <a:pt x="724" y="3316"/>
                  </a:cubicBezTo>
                  <a:cubicBezTo>
                    <a:pt x="240" y="4059"/>
                    <a:pt x="206" y="4854"/>
                    <a:pt x="193" y="5683"/>
                  </a:cubicBezTo>
                  <a:cubicBezTo>
                    <a:pt x="170" y="7285"/>
                    <a:pt x="0" y="8896"/>
                    <a:pt x="282" y="10408"/>
                  </a:cubicBezTo>
                  <a:cubicBezTo>
                    <a:pt x="200" y="11949"/>
                    <a:pt x="730" y="13214"/>
                    <a:pt x="1197" y="14472"/>
                  </a:cubicBezTo>
                  <a:cubicBezTo>
                    <a:pt x="1348" y="14878"/>
                    <a:pt x="1604" y="15362"/>
                    <a:pt x="1906" y="15645"/>
                  </a:cubicBezTo>
                  <a:cubicBezTo>
                    <a:pt x="2395" y="16101"/>
                    <a:pt x="2710" y="16980"/>
                    <a:pt x="3339" y="17024"/>
                  </a:cubicBezTo>
                  <a:cubicBezTo>
                    <a:pt x="4828" y="17126"/>
                    <a:pt x="6196" y="17864"/>
                    <a:pt x="7695" y="18019"/>
                  </a:cubicBezTo>
                  <a:cubicBezTo>
                    <a:pt x="9434" y="18200"/>
                    <a:pt x="11184" y="18382"/>
                    <a:pt x="12921" y="18459"/>
                  </a:cubicBezTo>
                  <a:cubicBezTo>
                    <a:pt x="14344" y="18523"/>
                    <a:pt x="15771" y="18584"/>
                    <a:pt x="17199" y="18584"/>
                  </a:cubicBezTo>
                  <a:cubicBezTo>
                    <a:pt x="17895" y="18584"/>
                    <a:pt x="18591" y="18569"/>
                    <a:pt x="19287" y="18534"/>
                  </a:cubicBezTo>
                  <a:cubicBezTo>
                    <a:pt x="20699" y="18464"/>
                    <a:pt x="22123" y="18478"/>
                    <a:pt x="23539" y="18458"/>
                  </a:cubicBezTo>
                  <a:cubicBezTo>
                    <a:pt x="24474" y="18445"/>
                    <a:pt x="25435" y="18274"/>
                    <a:pt x="26368" y="18274"/>
                  </a:cubicBezTo>
                  <a:cubicBezTo>
                    <a:pt x="26641" y="18274"/>
                    <a:pt x="26911" y="18288"/>
                    <a:pt x="27177" y="18326"/>
                  </a:cubicBezTo>
                  <a:cubicBezTo>
                    <a:pt x="27679" y="18396"/>
                    <a:pt x="28179" y="18420"/>
                    <a:pt x="28678" y="18420"/>
                  </a:cubicBezTo>
                  <a:cubicBezTo>
                    <a:pt x="29780" y="18420"/>
                    <a:pt x="30876" y="18302"/>
                    <a:pt x="31975" y="18302"/>
                  </a:cubicBezTo>
                  <a:cubicBezTo>
                    <a:pt x="32302" y="18302"/>
                    <a:pt x="32629" y="18313"/>
                    <a:pt x="32956" y="18340"/>
                  </a:cubicBezTo>
                  <a:cubicBezTo>
                    <a:pt x="33116" y="18353"/>
                    <a:pt x="33276" y="18358"/>
                    <a:pt x="33437" y="18358"/>
                  </a:cubicBezTo>
                  <a:cubicBezTo>
                    <a:pt x="34248" y="18358"/>
                    <a:pt x="35075" y="18218"/>
                    <a:pt x="35875" y="18211"/>
                  </a:cubicBezTo>
                  <a:cubicBezTo>
                    <a:pt x="36876" y="18201"/>
                    <a:pt x="37883" y="18049"/>
                    <a:pt x="38868" y="17976"/>
                  </a:cubicBezTo>
                  <a:cubicBezTo>
                    <a:pt x="39960" y="17896"/>
                    <a:pt x="41086" y="17840"/>
                    <a:pt x="42206" y="17464"/>
                  </a:cubicBezTo>
                  <a:cubicBezTo>
                    <a:pt x="43309" y="17094"/>
                    <a:pt x="43939" y="16372"/>
                    <a:pt x="44298" y="15291"/>
                  </a:cubicBezTo>
                  <a:cubicBezTo>
                    <a:pt x="44866" y="13584"/>
                    <a:pt x="45076" y="11739"/>
                    <a:pt x="45250" y="9907"/>
                  </a:cubicBezTo>
                  <a:cubicBezTo>
                    <a:pt x="45372" y="8645"/>
                    <a:pt x="45213" y="7379"/>
                    <a:pt x="45272" y="6103"/>
                  </a:cubicBezTo>
                  <a:cubicBezTo>
                    <a:pt x="45330" y="4792"/>
                    <a:pt x="44623" y="3782"/>
                    <a:pt x="43600" y="3109"/>
                  </a:cubicBezTo>
                  <a:cubicBezTo>
                    <a:pt x="42453" y="2354"/>
                    <a:pt x="41184" y="2105"/>
                    <a:pt x="40011" y="1534"/>
                  </a:cubicBezTo>
                  <a:cubicBezTo>
                    <a:pt x="38524" y="811"/>
                    <a:pt x="36963" y="841"/>
                    <a:pt x="35453" y="478"/>
                  </a:cubicBezTo>
                  <a:cubicBezTo>
                    <a:pt x="33457" y="1"/>
                    <a:pt x="31376" y="173"/>
                    <a:pt x="29332" y="69"/>
                  </a:cubicBezTo>
                  <a:cubicBezTo>
                    <a:pt x="28670" y="34"/>
                    <a:pt x="28006" y="23"/>
                    <a:pt x="27344" y="23"/>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dirty="0">
                  <a:latin typeface="Bradley Hand ITC" panose="03070402050302030203" pitchFamily="66" charset="0"/>
                  <a:cs typeface="Dreaming Outloud Script Pro" panose="03050502040304050704" pitchFamily="66" charset="0"/>
                </a:rPr>
                <a:t>Must include 8 classes designated as Honors or AP</a:t>
              </a:r>
              <a:endParaRPr sz="1600" b="1" dirty="0">
                <a:latin typeface="Bradley Hand ITC" panose="03070402050302030203" pitchFamily="66" charset="0"/>
                <a:cs typeface="Dreaming Outloud Script Pro" panose="03050502040304050704" pitchFamily="66" charset="0"/>
              </a:endParaRPr>
            </a:p>
          </p:txBody>
        </p:sp>
        <p:sp>
          <p:nvSpPr>
            <p:cNvPr id="14" name="Google Shape;947;p33">
              <a:extLst>
                <a:ext uri="{FF2B5EF4-FFF2-40B4-BE49-F238E27FC236}">
                  <a16:creationId xmlns:a16="http://schemas.microsoft.com/office/drawing/2014/main" id="{0B247E20-0F31-1514-A4E0-BA155A9AE089}"/>
                </a:ext>
              </a:extLst>
            </p:cNvPr>
            <p:cNvSpPr/>
            <p:nvPr/>
          </p:nvSpPr>
          <p:spPr>
            <a:xfrm>
              <a:off x="2954475" y="3458156"/>
              <a:ext cx="1089155" cy="357231"/>
            </a:xfrm>
            <a:custGeom>
              <a:avLst/>
              <a:gdLst/>
              <a:ahLst/>
              <a:cxnLst/>
              <a:rect l="l" t="t" r="r" b="b"/>
              <a:pathLst>
                <a:path w="45372" h="18584" extrusionOk="0">
                  <a:moveTo>
                    <a:pt x="27834" y="1293"/>
                  </a:moveTo>
                  <a:cubicBezTo>
                    <a:pt x="28087" y="1495"/>
                    <a:pt x="28350" y="1558"/>
                    <a:pt x="28614" y="1558"/>
                  </a:cubicBezTo>
                  <a:cubicBezTo>
                    <a:pt x="29000" y="1558"/>
                    <a:pt x="29389" y="1426"/>
                    <a:pt x="29763" y="1402"/>
                  </a:cubicBezTo>
                  <a:cubicBezTo>
                    <a:pt x="29985" y="1388"/>
                    <a:pt x="30207" y="1382"/>
                    <a:pt x="30429" y="1382"/>
                  </a:cubicBezTo>
                  <a:cubicBezTo>
                    <a:pt x="32271" y="1382"/>
                    <a:pt x="34088" y="1821"/>
                    <a:pt x="35931" y="1852"/>
                  </a:cubicBezTo>
                  <a:cubicBezTo>
                    <a:pt x="36743" y="1866"/>
                    <a:pt x="37628" y="2248"/>
                    <a:pt x="38446" y="2354"/>
                  </a:cubicBezTo>
                  <a:cubicBezTo>
                    <a:pt x="39423" y="2480"/>
                    <a:pt x="40350" y="2891"/>
                    <a:pt x="41255" y="3162"/>
                  </a:cubicBezTo>
                  <a:cubicBezTo>
                    <a:pt x="42022" y="3390"/>
                    <a:pt x="43062" y="3625"/>
                    <a:pt x="43622" y="4593"/>
                  </a:cubicBezTo>
                  <a:cubicBezTo>
                    <a:pt x="44183" y="5565"/>
                    <a:pt x="44186" y="6711"/>
                    <a:pt x="44110" y="7648"/>
                  </a:cubicBezTo>
                  <a:cubicBezTo>
                    <a:pt x="44138" y="10204"/>
                    <a:pt x="43869" y="12515"/>
                    <a:pt x="43536" y="14827"/>
                  </a:cubicBezTo>
                  <a:cubicBezTo>
                    <a:pt x="43469" y="15283"/>
                    <a:pt x="43189" y="15051"/>
                    <a:pt x="43086" y="15222"/>
                  </a:cubicBezTo>
                  <a:cubicBezTo>
                    <a:pt x="42309" y="16516"/>
                    <a:pt x="41136" y="16372"/>
                    <a:pt x="40047" y="16474"/>
                  </a:cubicBezTo>
                  <a:cubicBezTo>
                    <a:pt x="38998" y="16573"/>
                    <a:pt x="37945" y="16698"/>
                    <a:pt x="36896" y="16698"/>
                  </a:cubicBezTo>
                  <a:cubicBezTo>
                    <a:pt x="36691" y="16698"/>
                    <a:pt x="36487" y="16694"/>
                    <a:pt x="36282" y="16683"/>
                  </a:cubicBezTo>
                  <a:cubicBezTo>
                    <a:pt x="36143" y="16675"/>
                    <a:pt x="36003" y="16672"/>
                    <a:pt x="35864" y="16672"/>
                  </a:cubicBezTo>
                  <a:cubicBezTo>
                    <a:pt x="35019" y="16672"/>
                    <a:pt x="34180" y="16794"/>
                    <a:pt x="33351" y="16848"/>
                  </a:cubicBezTo>
                  <a:cubicBezTo>
                    <a:pt x="33044" y="16868"/>
                    <a:pt x="32736" y="16875"/>
                    <a:pt x="32429" y="16875"/>
                  </a:cubicBezTo>
                  <a:cubicBezTo>
                    <a:pt x="31559" y="16875"/>
                    <a:pt x="30691" y="16816"/>
                    <a:pt x="29822" y="16816"/>
                  </a:cubicBezTo>
                  <a:cubicBezTo>
                    <a:pt x="29434" y="16816"/>
                    <a:pt x="29045" y="16828"/>
                    <a:pt x="28656" y="16862"/>
                  </a:cubicBezTo>
                  <a:cubicBezTo>
                    <a:pt x="28378" y="16886"/>
                    <a:pt x="28098" y="16896"/>
                    <a:pt x="27817" y="16896"/>
                  </a:cubicBezTo>
                  <a:cubicBezTo>
                    <a:pt x="26867" y="16896"/>
                    <a:pt x="25910" y="16787"/>
                    <a:pt x="24957" y="16787"/>
                  </a:cubicBezTo>
                  <a:cubicBezTo>
                    <a:pt x="24941" y="16787"/>
                    <a:pt x="24926" y="16787"/>
                    <a:pt x="24911" y="16787"/>
                  </a:cubicBezTo>
                  <a:cubicBezTo>
                    <a:pt x="24053" y="16792"/>
                    <a:pt x="23193" y="16934"/>
                    <a:pt x="22339" y="16934"/>
                  </a:cubicBezTo>
                  <a:cubicBezTo>
                    <a:pt x="22189" y="16934"/>
                    <a:pt x="22039" y="16930"/>
                    <a:pt x="21890" y="16919"/>
                  </a:cubicBezTo>
                  <a:cubicBezTo>
                    <a:pt x="21782" y="16912"/>
                    <a:pt x="21676" y="16909"/>
                    <a:pt x="21569" y="16909"/>
                  </a:cubicBezTo>
                  <a:cubicBezTo>
                    <a:pt x="20875" y="16909"/>
                    <a:pt x="20189" y="17042"/>
                    <a:pt x="19492" y="17042"/>
                  </a:cubicBezTo>
                  <a:cubicBezTo>
                    <a:pt x="19263" y="17042"/>
                    <a:pt x="19032" y="17028"/>
                    <a:pt x="18800" y="16989"/>
                  </a:cubicBezTo>
                  <a:cubicBezTo>
                    <a:pt x="18681" y="16970"/>
                    <a:pt x="18561" y="16962"/>
                    <a:pt x="18440" y="16962"/>
                  </a:cubicBezTo>
                  <a:cubicBezTo>
                    <a:pt x="17939" y="16962"/>
                    <a:pt x="17423" y="17098"/>
                    <a:pt x="16910" y="17098"/>
                  </a:cubicBezTo>
                  <a:cubicBezTo>
                    <a:pt x="16741" y="17098"/>
                    <a:pt x="16572" y="17083"/>
                    <a:pt x="16404" y="17044"/>
                  </a:cubicBezTo>
                  <a:cubicBezTo>
                    <a:pt x="16275" y="17014"/>
                    <a:pt x="16142" y="17003"/>
                    <a:pt x="16009" y="17003"/>
                  </a:cubicBezTo>
                  <a:cubicBezTo>
                    <a:pt x="15722" y="17003"/>
                    <a:pt x="15436" y="17052"/>
                    <a:pt x="15187" y="17052"/>
                  </a:cubicBezTo>
                  <a:cubicBezTo>
                    <a:pt x="15100" y="17052"/>
                    <a:pt x="15017" y="17046"/>
                    <a:pt x="14941" y="17030"/>
                  </a:cubicBezTo>
                  <a:cubicBezTo>
                    <a:pt x="14771" y="16994"/>
                    <a:pt x="14601" y="16982"/>
                    <a:pt x="14432" y="16982"/>
                  </a:cubicBezTo>
                  <a:cubicBezTo>
                    <a:pt x="14032" y="16982"/>
                    <a:pt x="13635" y="17052"/>
                    <a:pt x="13247" y="17052"/>
                  </a:cubicBezTo>
                  <a:cubicBezTo>
                    <a:pt x="12983" y="17052"/>
                    <a:pt x="12723" y="17019"/>
                    <a:pt x="12469" y="16910"/>
                  </a:cubicBezTo>
                  <a:cubicBezTo>
                    <a:pt x="12311" y="16842"/>
                    <a:pt x="12171" y="16812"/>
                    <a:pt x="12038" y="16812"/>
                  </a:cubicBezTo>
                  <a:cubicBezTo>
                    <a:pt x="11868" y="16812"/>
                    <a:pt x="11708" y="16860"/>
                    <a:pt x="11534" y="16940"/>
                  </a:cubicBezTo>
                  <a:cubicBezTo>
                    <a:pt x="11404" y="16999"/>
                    <a:pt x="11279" y="17022"/>
                    <a:pt x="11156" y="17022"/>
                  </a:cubicBezTo>
                  <a:cubicBezTo>
                    <a:pt x="10630" y="17022"/>
                    <a:pt x="10155" y="16582"/>
                    <a:pt x="9602" y="16582"/>
                  </a:cubicBezTo>
                  <a:cubicBezTo>
                    <a:pt x="9570" y="16582"/>
                    <a:pt x="9538" y="16583"/>
                    <a:pt x="9505" y="16586"/>
                  </a:cubicBezTo>
                  <a:cubicBezTo>
                    <a:pt x="9350" y="16601"/>
                    <a:pt x="9195" y="16607"/>
                    <a:pt x="9039" y="16607"/>
                  </a:cubicBezTo>
                  <a:cubicBezTo>
                    <a:pt x="8323" y="16607"/>
                    <a:pt x="7597" y="16479"/>
                    <a:pt x="6873" y="16471"/>
                  </a:cubicBezTo>
                  <a:cubicBezTo>
                    <a:pt x="6179" y="16462"/>
                    <a:pt x="5487" y="16145"/>
                    <a:pt x="4845" y="15732"/>
                  </a:cubicBezTo>
                  <a:cubicBezTo>
                    <a:pt x="4583" y="15564"/>
                    <a:pt x="4257" y="15549"/>
                    <a:pt x="3975" y="15446"/>
                  </a:cubicBezTo>
                  <a:cubicBezTo>
                    <a:pt x="2713" y="14986"/>
                    <a:pt x="2143" y="13842"/>
                    <a:pt x="1867" y="12478"/>
                  </a:cubicBezTo>
                  <a:cubicBezTo>
                    <a:pt x="1569" y="10994"/>
                    <a:pt x="1439" y="9456"/>
                    <a:pt x="1271" y="7936"/>
                  </a:cubicBezTo>
                  <a:cubicBezTo>
                    <a:pt x="1178" y="7094"/>
                    <a:pt x="1108" y="6240"/>
                    <a:pt x="1113" y="5392"/>
                  </a:cubicBezTo>
                  <a:cubicBezTo>
                    <a:pt x="1119" y="4342"/>
                    <a:pt x="2195" y="3090"/>
                    <a:pt x="3037" y="2927"/>
                  </a:cubicBezTo>
                  <a:cubicBezTo>
                    <a:pt x="3884" y="2762"/>
                    <a:pt x="4721" y="2441"/>
                    <a:pt x="5577" y="2441"/>
                  </a:cubicBezTo>
                  <a:cubicBezTo>
                    <a:pt x="5635" y="2441"/>
                    <a:pt x="5692" y="2443"/>
                    <a:pt x="5750" y="2446"/>
                  </a:cubicBezTo>
                  <a:cubicBezTo>
                    <a:pt x="5843" y="2451"/>
                    <a:pt x="5936" y="2453"/>
                    <a:pt x="6028" y="2453"/>
                  </a:cubicBezTo>
                  <a:cubicBezTo>
                    <a:pt x="7170" y="2453"/>
                    <a:pt x="8259" y="2092"/>
                    <a:pt x="9375" y="1902"/>
                  </a:cubicBezTo>
                  <a:cubicBezTo>
                    <a:pt x="9924" y="1807"/>
                    <a:pt x="10521" y="1789"/>
                    <a:pt x="11112" y="1789"/>
                  </a:cubicBezTo>
                  <a:cubicBezTo>
                    <a:pt x="11294" y="1789"/>
                    <a:pt x="11476" y="1791"/>
                    <a:pt x="11655" y="1793"/>
                  </a:cubicBezTo>
                  <a:cubicBezTo>
                    <a:pt x="11687" y="1793"/>
                    <a:pt x="11719" y="1793"/>
                    <a:pt x="11751" y="1793"/>
                  </a:cubicBezTo>
                  <a:cubicBezTo>
                    <a:pt x="12841" y="1793"/>
                    <a:pt x="13943" y="1598"/>
                    <a:pt x="15027" y="1598"/>
                  </a:cubicBezTo>
                  <a:cubicBezTo>
                    <a:pt x="15346" y="1598"/>
                    <a:pt x="15663" y="1615"/>
                    <a:pt x="15978" y="1659"/>
                  </a:cubicBezTo>
                  <a:cubicBezTo>
                    <a:pt x="16233" y="1694"/>
                    <a:pt x="16486" y="1708"/>
                    <a:pt x="16739" y="1708"/>
                  </a:cubicBezTo>
                  <a:cubicBezTo>
                    <a:pt x="17677" y="1708"/>
                    <a:pt x="18601" y="1517"/>
                    <a:pt x="19540" y="1517"/>
                  </a:cubicBezTo>
                  <a:cubicBezTo>
                    <a:pt x="19793" y="1517"/>
                    <a:pt x="20046" y="1530"/>
                    <a:pt x="20301" y="1565"/>
                  </a:cubicBezTo>
                  <a:cubicBezTo>
                    <a:pt x="20467" y="1588"/>
                    <a:pt x="20643" y="1596"/>
                    <a:pt x="20826" y="1596"/>
                  </a:cubicBezTo>
                  <a:cubicBezTo>
                    <a:pt x="21255" y="1596"/>
                    <a:pt x="21716" y="1552"/>
                    <a:pt x="22139" y="1552"/>
                  </a:cubicBezTo>
                  <a:cubicBezTo>
                    <a:pt x="22281" y="1552"/>
                    <a:pt x="22418" y="1557"/>
                    <a:pt x="22549" y="1570"/>
                  </a:cubicBezTo>
                  <a:cubicBezTo>
                    <a:pt x="22721" y="1588"/>
                    <a:pt x="22893" y="1594"/>
                    <a:pt x="23065" y="1594"/>
                  </a:cubicBezTo>
                  <a:cubicBezTo>
                    <a:pt x="23641" y="1594"/>
                    <a:pt x="24215" y="1519"/>
                    <a:pt x="24795" y="1519"/>
                  </a:cubicBezTo>
                  <a:cubicBezTo>
                    <a:pt x="25039" y="1519"/>
                    <a:pt x="25284" y="1532"/>
                    <a:pt x="25530" y="1570"/>
                  </a:cubicBezTo>
                  <a:cubicBezTo>
                    <a:pt x="25876" y="1624"/>
                    <a:pt x="26315" y="1770"/>
                    <a:pt x="26754" y="1770"/>
                  </a:cubicBezTo>
                  <a:cubicBezTo>
                    <a:pt x="27133" y="1770"/>
                    <a:pt x="27512" y="1662"/>
                    <a:pt x="27834" y="1293"/>
                  </a:cubicBezTo>
                  <a:close/>
                  <a:moveTo>
                    <a:pt x="27344" y="23"/>
                  </a:moveTo>
                  <a:cubicBezTo>
                    <a:pt x="26604" y="23"/>
                    <a:pt x="25865" y="37"/>
                    <a:pt x="25130" y="49"/>
                  </a:cubicBezTo>
                  <a:cubicBezTo>
                    <a:pt x="24837" y="53"/>
                    <a:pt x="24544" y="55"/>
                    <a:pt x="24251" y="55"/>
                  </a:cubicBezTo>
                  <a:cubicBezTo>
                    <a:pt x="23558" y="55"/>
                    <a:pt x="22864" y="46"/>
                    <a:pt x="22171" y="46"/>
                  </a:cubicBezTo>
                  <a:cubicBezTo>
                    <a:pt x="21462" y="46"/>
                    <a:pt x="20752" y="55"/>
                    <a:pt x="20043" y="91"/>
                  </a:cubicBezTo>
                  <a:cubicBezTo>
                    <a:pt x="19329" y="126"/>
                    <a:pt x="18614" y="138"/>
                    <a:pt x="17899" y="138"/>
                  </a:cubicBezTo>
                  <a:cubicBezTo>
                    <a:pt x="16530" y="138"/>
                    <a:pt x="15159" y="95"/>
                    <a:pt x="13791" y="95"/>
                  </a:cubicBezTo>
                  <a:cubicBezTo>
                    <a:pt x="13446" y="95"/>
                    <a:pt x="13101" y="98"/>
                    <a:pt x="12757" y="105"/>
                  </a:cubicBezTo>
                  <a:cubicBezTo>
                    <a:pt x="11073" y="137"/>
                    <a:pt x="9389" y="559"/>
                    <a:pt x="7695" y="579"/>
                  </a:cubicBezTo>
                  <a:cubicBezTo>
                    <a:pt x="6747" y="590"/>
                    <a:pt x="5818" y="808"/>
                    <a:pt x="4873" y="845"/>
                  </a:cubicBezTo>
                  <a:cubicBezTo>
                    <a:pt x="3983" y="879"/>
                    <a:pt x="3043" y="1016"/>
                    <a:pt x="2155" y="1581"/>
                  </a:cubicBezTo>
                  <a:cubicBezTo>
                    <a:pt x="1466" y="2018"/>
                    <a:pt x="1155" y="2654"/>
                    <a:pt x="724" y="3316"/>
                  </a:cubicBezTo>
                  <a:cubicBezTo>
                    <a:pt x="240" y="4059"/>
                    <a:pt x="206" y="4854"/>
                    <a:pt x="193" y="5683"/>
                  </a:cubicBezTo>
                  <a:cubicBezTo>
                    <a:pt x="170" y="7285"/>
                    <a:pt x="0" y="8896"/>
                    <a:pt x="282" y="10408"/>
                  </a:cubicBezTo>
                  <a:cubicBezTo>
                    <a:pt x="200" y="11949"/>
                    <a:pt x="730" y="13214"/>
                    <a:pt x="1197" y="14472"/>
                  </a:cubicBezTo>
                  <a:cubicBezTo>
                    <a:pt x="1348" y="14878"/>
                    <a:pt x="1604" y="15362"/>
                    <a:pt x="1906" y="15645"/>
                  </a:cubicBezTo>
                  <a:cubicBezTo>
                    <a:pt x="2395" y="16101"/>
                    <a:pt x="2710" y="16980"/>
                    <a:pt x="3339" y="17024"/>
                  </a:cubicBezTo>
                  <a:cubicBezTo>
                    <a:pt x="4828" y="17126"/>
                    <a:pt x="6196" y="17864"/>
                    <a:pt x="7695" y="18019"/>
                  </a:cubicBezTo>
                  <a:cubicBezTo>
                    <a:pt x="9434" y="18200"/>
                    <a:pt x="11184" y="18382"/>
                    <a:pt x="12921" y="18459"/>
                  </a:cubicBezTo>
                  <a:cubicBezTo>
                    <a:pt x="14344" y="18523"/>
                    <a:pt x="15771" y="18584"/>
                    <a:pt x="17199" y="18584"/>
                  </a:cubicBezTo>
                  <a:cubicBezTo>
                    <a:pt x="17895" y="18584"/>
                    <a:pt x="18591" y="18569"/>
                    <a:pt x="19287" y="18534"/>
                  </a:cubicBezTo>
                  <a:cubicBezTo>
                    <a:pt x="20699" y="18464"/>
                    <a:pt x="22123" y="18478"/>
                    <a:pt x="23539" y="18458"/>
                  </a:cubicBezTo>
                  <a:cubicBezTo>
                    <a:pt x="24474" y="18445"/>
                    <a:pt x="25435" y="18274"/>
                    <a:pt x="26368" y="18274"/>
                  </a:cubicBezTo>
                  <a:cubicBezTo>
                    <a:pt x="26641" y="18274"/>
                    <a:pt x="26911" y="18288"/>
                    <a:pt x="27177" y="18326"/>
                  </a:cubicBezTo>
                  <a:cubicBezTo>
                    <a:pt x="27679" y="18396"/>
                    <a:pt x="28179" y="18420"/>
                    <a:pt x="28678" y="18420"/>
                  </a:cubicBezTo>
                  <a:cubicBezTo>
                    <a:pt x="29780" y="18420"/>
                    <a:pt x="30876" y="18302"/>
                    <a:pt x="31975" y="18302"/>
                  </a:cubicBezTo>
                  <a:cubicBezTo>
                    <a:pt x="32302" y="18302"/>
                    <a:pt x="32629" y="18313"/>
                    <a:pt x="32956" y="18340"/>
                  </a:cubicBezTo>
                  <a:cubicBezTo>
                    <a:pt x="33116" y="18353"/>
                    <a:pt x="33276" y="18358"/>
                    <a:pt x="33437" y="18358"/>
                  </a:cubicBezTo>
                  <a:cubicBezTo>
                    <a:pt x="34248" y="18358"/>
                    <a:pt x="35075" y="18218"/>
                    <a:pt x="35875" y="18211"/>
                  </a:cubicBezTo>
                  <a:cubicBezTo>
                    <a:pt x="36876" y="18201"/>
                    <a:pt x="37883" y="18049"/>
                    <a:pt x="38868" y="17976"/>
                  </a:cubicBezTo>
                  <a:cubicBezTo>
                    <a:pt x="39960" y="17896"/>
                    <a:pt x="41086" y="17840"/>
                    <a:pt x="42206" y="17464"/>
                  </a:cubicBezTo>
                  <a:cubicBezTo>
                    <a:pt x="43309" y="17094"/>
                    <a:pt x="43939" y="16372"/>
                    <a:pt x="44298" y="15291"/>
                  </a:cubicBezTo>
                  <a:cubicBezTo>
                    <a:pt x="44866" y="13584"/>
                    <a:pt x="45076" y="11739"/>
                    <a:pt x="45250" y="9907"/>
                  </a:cubicBezTo>
                  <a:cubicBezTo>
                    <a:pt x="45372" y="8645"/>
                    <a:pt x="45213" y="7379"/>
                    <a:pt x="45272" y="6103"/>
                  </a:cubicBezTo>
                  <a:cubicBezTo>
                    <a:pt x="45330" y="4792"/>
                    <a:pt x="44623" y="3782"/>
                    <a:pt x="43600" y="3109"/>
                  </a:cubicBezTo>
                  <a:cubicBezTo>
                    <a:pt x="42453" y="2354"/>
                    <a:pt x="41184" y="2105"/>
                    <a:pt x="40011" y="1534"/>
                  </a:cubicBezTo>
                  <a:cubicBezTo>
                    <a:pt x="38524" y="811"/>
                    <a:pt x="36963" y="841"/>
                    <a:pt x="35453" y="478"/>
                  </a:cubicBezTo>
                  <a:cubicBezTo>
                    <a:pt x="33457" y="1"/>
                    <a:pt x="31376" y="173"/>
                    <a:pt x="29332" y="69"/>
                  </a:cubicBezTo>
                  <a:cubicBezTo>
                    <a:pt x="28670" y="34"/>
                    <a:pt x="28006" y="23"/>
                    <a:pt x="27344" y="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945;p33">
            <a:extLst>
              <a:ext uri="{FF2B5EF4-FFF2-40B4-BE49-F238E27FC236}">
                <a16:creationId xmlns:a16="http://schemas.microsoft.com/office/drawing/2014/main" id="{02303F17-76B2-8488-D0CA-2470EC257EED}"/>
              </a:ext>
            </a:extLst>
          </p:cNvPr>
          <p:cNvGrpSpPr/>
          <p:nvPr/>
        </p:nvGrpSpPr>
        <p:grpSpPr>
          <a:xfrm>
            <a:off x="6612685" y="3348055"/>
            <a:ext cx="1624869" cy="895404"/>
            <a:chOff x="2954475" y="3458158"/>
            <a:chExt cx="1089157" cy="357231"/>
          </a:xfrm>
        </p:grpSpPr>
        <p:sp>
          <p:nvSpPr>
            <p:cNvPr id="16" name="Google Shape;946;p33">
              <a:extLst>
                <a:ext uri="{FF2B5EF4-FFF2-40B4-BE49-F238E27FC236}">
                  <a16:creationId xmlns:a16="http://schemas.microsoft.com/office/drawing/2014/main" id="{625F2301-B644-61D3-AA8D-B3782AA6C61A}"/>
                </a:ext>
              </a:extLst>
            </p:cNvPr>
            <p:cNvSpPr/>
            <p:nvPr/>
          </p:nvSpPr>
          <p:spPr>
            <a:xfrm>
              <a:off x="2954477" y="3458158"/>
              <a:ext cx="1089155" cy="357231"/>
            </a:xfrm>
            <a:custGeom>
              <a:avLst/>
              <a:gdLst/>
              <a:ahLst/>
              <a:cxnLst/>
              <a:rect l="l" t="t" r="r" b="b"/>
              <a:pathLst>
                <a:path w="45372" h="18584" extrusionOk="0">
                  <a:moveTo>
                    <a:pt x="27344" y="23"/>
                  </a:moveTo>
                  <a:cubicBezTo>
                    <a:pt x="26604" y="23"/>
                    <a:pt x="25865" y="37"/>
                    <a:pt x="25130" y="49"/>
                  </a:cubicBezTo>
                  <a:cubicBezTo>
                    <a:pt x="24837" y="53"/>
                    <a:pt x="24544" y="55"/>
                    <a:pt x="24251" y="55"/>
                  </a:cubicBezTo>
                  <a:cubicBezTo>
                    <a:pt x="23558" y="55"/>
                    <a:pt x="22864" y="46"/>
                    <a:pt x="22171" y="46"/>
                  </a:cubicBezTo>
                  <a:cubicBezTo>
                    <a:pt x="21462" y="46"/>
                    <a:pt x="20752" y="55"/>
                    <a:pt x="20043" y="91"/>
                  </a:cubicBezTo>
                  <a:cubicBezTo>
                    <a:pt x="19329" y="126"/>
                    <a:pt x="18614" y="138"/>
                    <a:pt x="17899" y="138"/>
                  </a:cubicBezTo>
                  <a:cubicBezTo>
                    <a:pt x="16530" y="138"/>
                    <a:pt x="15159" y="95"/>
                    <a:pt x="13791" y="95"/>
                  </a:cubicBezTo>
                  <a:cubicBezTo>
                    <a:pt x="13446" y="95"/>
                    <a:pt x="13101" y="98"/>
                    <a:pt x="12757" y="105"/>
                  </a:cubicBezTo>
                  <a:cubicBezTo>
                    <a:pt x="11073" y="137"/>
                    <a:pt x="9389" y="559"/>
                    <a:pt x="7695" y="579"/>
                  </a:cubicBezTo>
                  <a:cubicBezTo>
                    <a:pt x="6747" y="590"/>
                    <a:pt x="5818" y="808"/>
                    <a:pt x="4873" y="845"/>
                  </a:cubicBezTo>
                  <a:cubicBezTo>
                    <a:pt x="3983" y="879"/>
                    <a:pt x="3043" y="1016"/>
                    <a:pt x="2155" y="1581"/>
                  </a:cubicBezTo>
                  <a:cubicBezTo>
                    <a:pt x="1466" y="2018"/>
                    <a:pt x="1155" y="2654"/>
                    <a:pt x="724" y="3316"/>
                  </a:cubicBezTo>
                  <a:cubicBezTo>
                    <a:pt x="240" y="4059"/>
                    <a:pt x="206" y="4854"/>
                    <a:pt x="193" y="5683"/>
                  </a:cubicBezTo>
                  <a:cubicBezTo>
                    <a:pt x="170" y="7285"/>
                    <a:pt x="0" y="8896"/>
                    <a:pt x="282" y="10408"/>
                  </a:cubicBezTo>
                  <a:cubicBezTo>
                    <a:pt x="200" y="11949"/>
                    <a:pt x="730" y="13214"/>
                    <a:pt x="1197" y="14472"/>
                  </a:cubicBezTo>
                  <a:cubicBezTo>
                    <a:pt x="1348" y="14878"/>
                    <a:pt x="1604" y="15362"/>
                    <a:pt x="1906" y="15645"/>
                  </a:cubicBezTo>
                  <a:cubicBezTo>
                    <a:pt x="2395" y="16101"/>
                    <a:pt x="2710" y="16980"/>
                    <a:pt x="3339" y="17024"/>
                  </a:cubicBezTo>
                  <a:cubicBezTo>
                    <a:pt x="4828" y="17126"/>
                    <a:pt x="6196" y="17864"/>
                    <a:pt x="7695" y="18019"/>
                  </a:cubicBezTo>
                  <a:cubicBezTo>
                    <a:pt x="9434" y="18200"/>
                    <a:pt x="11184" y="18382"/>
                    <a:pt x="12921" y="18459"/>
                  </a:cubicBezTo>
                  <a:cubicBezTo>
                    <a:pt x="14344" y="18523"/>
                    <a:pt x="15771" y="18584"/>
                    <a:pt x="17199" y="18584"/>
                  </a:cubicBezTo>
                  <a:cubicBezTo>
                    <a:pt x="17895" y="18584"/>
                    <a:pt x="18591" y="18569"/>
                    <a:pt x="19287" y="18534"/>
                  </a:cubicBezTo>
                  <a:cubicBezTo>
                    <a:pt x="20699" y="18464"/>
                    <a:pt x="22123" y="18478"/>
                    <a:pt x="23539" y="18458"/>
                  </a:cubicBezTo>
                  <a:cubicBezTo>
                    <a:pt x="24474" y="18445"/>
                    <a:pt x="25435" y="18274"/>
                    <a:pt x="26368" y="18274"/>
                  </a:cubicBezTo>
                  <a:cubicBezTo>
                    <a:pt x="26641" y="18274"/>
                    <a:pt x="26911" y="18288"/>
                    <a:pt x="27177" y="18326"/>
                  </a:cubicBezTo>
                  <a:cubicBezTo>
                    <a:pt x="27679" y="18396"/>
                    <a:pt x="28179" y="18420"/>
                    <a:pt x="28678" y="18420"/>
                  </a:cubicBezTo>
                  <a:cubicBezTo>
                    <a:pt x="29780" y="18420"/>
                    <a:pt x="30876" y="18302"/>
                    <a:pt x="31975" y="18302"/>
                  </a:cubicBezTo>
                  <a:cubicBezTo>
                    <a:pt x="32302" y="18302"/>
                    <a:pt x="32629" y="18313"/>
                    <a:pt x="32956" y="18340"/>
                  </a:cubicBezTo>
                  <a:cubicBezTo>
                    <a:pt x="33116" y="18353"/>
                    <a:pt x="33276" y="18358"/>
                    <a:pt x="33437" y="18358"/>
                  </a:cubicBezTo>
                  <a:cubicBezTo>
                    <a:pt x="34248" y="18358"/>
                    <a:pt x="35075" y="18218"/>
                    <a:pt x="35875" y="18211"/>
                  </a:cubicBezTo>
                  <a:cubicBezTo>
                    <a:pt x="36876" y="18201"/>
                    <a:pt x="37883" y="18049"/>
                    <a:pt x="38868" y="17976"/>
                  </a:cubicBezTo>
                  <a:cubicBezTo>
                    <a:pt x="39960" y="17896"/>
                    <a:pt x="41086" y="17840"/>
                    <a:pt x="42206" y="17464"/>
                  </a:cubicBezTo>
                  <a:cubicBezTo>
                    <a:pt x="43309" y="17094"/>
                    <a:pt x="43939" y="16372"/>
                    <a:pt x="44298" y="15291"/>
                  </a:cubicBezTo>
                  <a:cubicBezTo>
                    <a:pt x="44866" y="13584"/>
                    <a:pt x="45076" y="11739"/>
                    <a:pt x="45250" y="9907"/>
                  </a:cubicBezTo>
                  <a:cubicBezTo>
                    <a:pt x="45372" y="8645"/>
                    <a:pt x="45213" y="7379"/>
                    <a:pt x="45272" y="6103"/>
                  </a:cubicBezTo>
                  <a:cubicBezTo>
                    <a:pt x="45330" y="4792"/>
                    <a:pt x="44623" y="3782"/>
                    <a:pt x="43600" y="3109"/>
                  </a:cubicBezTo>
                  <a:cubicBezTo>
                    <a:pt x="42453" y="2354"/>
                    <a:pt x="41184" y="2105"/>
                    <a:pt x="40011" y="1534"/>
                  </a:cubicBezTo>
                  <a:cubicBezTo>
                    <a:pt x="38524" y="811"/>
                    <a:pt x="36963" y="841"/>
                    <a:pt x="35453" y="478"/>
                  </a:cubicBezTo>
                  <a:cubicBezTo>
                    <a:pt x="33457" y="1"/>
                    <a:pt x="31376" y="173"/>
                    <a:pt x="29332" y="69"/>
                  </a:cubicBezTo>
                  <a:cubicBezTo>
                    <a:pt x="28670" y="34"/>
                    <a:pt x="28006" y="23"/>
                    <a:pt x="27344" y="23"/>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dirty="0">
                  <a:latin typeface="Bradley Hand ITC" panose="03070402050302030203" pitchFamily="66" charset="0"/>
                  <a:cs typeface="Dreaming Outloud Script Pro" panose="03050502040304050704" pitchFamily="66" charset="0"/>
                </a:rPr>
                <a:t>No F’s in 11</a:t>
              </a:r>
              <a:r>
                <a:rPr lang="en-US" sz="1600" b="1" baseline="30000" dirty="0">
                  <a:latin typeface="Bradley Hand ITC" panose="03070402050302030203" pitchFamily="66" charset="0"/>
                  <a:cs typeface="Dreaming Outloud Script Pro" panose="03050502040304050704" pitchFamily="66" charset="0"/>
                </a:rPr>
                <a:t>th</a:t>
              </a:r>
              <a:r>
                <a:rPr lang="en-US" sz="1600" b="1" dirty="0">
                  <a:latin typeface="Bradley Hand ITC" panose="03070402050302030203" pitchFamily="66" charset="0"/>
                  <a:cs typeface="Dreaming Outloud Script Pro" panose="03050502040304050704" pitchFamily="66" charset="0"/>
                </a:rPr>
                <a:t> or 12</a:t>
              </a:r>
              <a:r>
                <a:rPr lang="en-US" sz="1600" b="1" baseline="30000" dirty="0">
                  <a:latin typeface="Bradley Hand ITC" panose="03070402050302030203" pitchFamily="66" charset="0"/>
                  <a:cs typeface="Dreaming Outloud Script Pro" panose="03050502040304050704" pitchFamily="66" charset="0"/>
                </a:rPr>
                <a:t>th</a:t>
              </a:r>
              <a:r>
                <a:rPr lang="en-US" sz="1600" b="1" dirty="0">
                  <a:latin typeface="Bradley Hand ITC" panose="03070402050302030203" pitchFamily="66" charset="0"/>
                  <a:cs typeface="Dreaming Outloud Script Pro" panose="03050502040304050704" pitchFamily="66" charset="0"/>
                </a:rPr>
                <a:t> grade</a:t>
              </a:r>
              <a:endParaRPr sz="1600" b="1" dirty="0">
                <a:latin typeface="Bradley Hand ITC" panose="03070402050302030203" pitchFamily="66" charset="0"/>
                <a:cs typeface="Dreaming Outloud Script Pro" panose="03050502040304050704" pitchFamily="66" charset="0"/>
              </a:endParaRPr>
            </a:p>
          </p:txBody>
        </p:sp>
        <p:sp>
          <p:nvSpPr>
            <p:cNvPr id="17" name="Google Shape;947;p33">
              <a:extLst>
                <a:ext uri="{FF2B5EF4-FFF2-40B4-BE49-F238E27FC236}">
                  <a16:creationId xmlns:a16="http://schemas.microsoft.com/office/drawing/2014/main" id="{58DEAFD9-AE47-C599-D67B-185E464137FE}"/>
                </a:ext>
              </a:extLst>
            </p:cNvPr>
            <p:cNvSpPr/>
            <p:nvPr/>
          </p:nvSpPr>
          <p:spPr>
            <a:xfrm>
              <a:off x="2954475" y="3458158"/>
              <a:ext cx="1089155" cy="357231"/>
            </a:xfrm>
            <a:custGeom>
              <a:avLst/>
              <a:gdLst/>
              <a:ahLst/>
              <a:cxnLst/>
              <a:rect l="l" t="t" r="r" b="b"/>
              <a:pathLst>
                <a:path w="45372" h="18584" extrusionOk="0">
                  <a:moveTo>
                    <a:pt x="27834" y="1293"/>
                  </a:moveTo>
                  <a:cubicBezTo>
                    <a:pt x="28087" y="1495"/>
                    <a:pt x="28350" y="1558"/>
                    <a:pt x="28614" y="1558"/>
                  </a:cubicBezTo>
                  <a:cubicBezTo>
                    <a:pt x="29000" y="1558"/>
                    <a:pt x="29389" y="1426"/>
                    <a:pt x="29763" y="1402"/>
                  </a:cubicBezTo>
                  <a:cubicBezTo>
                    <a:pt x="29985" y="1388"/>
                    <a:pt x="30207" y="1382"/>
                    <a:pt x="30429" y="1382"/>
                  </a:cubicBezTo>
                  <a:cubicBezTo>
                    <a:pt x="32271" y="1382"/>
                    <a:pt x="34088" y="1821"/>
                    <a:pt x="35931" y="1852"/>
                  </a:cubicBezTo>
                  <a:cubicBezTo>
                    <a:pt x="36743" y="1866"/>
                    <a:pt x="37628" y="2248"/>
                    <a:pt x="38446" y="2354"/>
                  </a:cubicBezTo>
                  <a:cubicBezTo>
                    <a:pt x="39423" y="2480"/>
                    <a:pt x="40350" y="2891"/>
                    <a:pt x="41255" y="3162"/>
                  </a:cubicBezTo>
                  <a:cubicBezTo>
                    <a:pt x="42022" y="3390"/>
                    <a:pt x="43062" y="3625"/>
                    <a:pt x="43622" y="4593"/>
                  </a:cubicBezTo>
                  <a:cubicBezTo>
                    <a:pt x="44183" y="5565"/>
                    <a:pt x="44186" y="6711"/>
                    <a:pt x="44110" y="7648"/>
                  </a:cubicBezTo>
                  <a:cubicBezTo>
                    <a:pt x="44138" y="10204"/>
                    <a:pt x="43869" y="12515"/>
                    <a:pt x="43536" y="14827"/>
                  </a:cubicBezTo>
                  <a:cubicBezTo>
                    <a:pt x="43469" y="15283"/>
                    <a:pt x="43189" y="15051"/>
                    <a:pt x="43086" y="15222"/>
                  </a:cubicBezTo>
                  <a:cubicBezTo>
                    <a:pt x="42309" y="16516"/>
                    <a:pt x="41136" y="16372"/>
                    <a:pt x="40047" y="16474"/>
                  </a:cubicBezTo>
                  <a:cubicBezTo>
                    <a:pt x="38998" y="16573"/>
                    <a:pt x="37945" y="16698"/>
                    <a:pt x="36896" y="16698"/>
                  </a:cubicBezTo>
                  <a:cubicBezTo>
                    <a:pt x="36691" y="16698"/>
                    <a:pt x="36487" y="16694"/>
                    <a:pt x="36282" y="16683"/>
                  </a:cubicBezTo>
                  <a:cubicBezTo>
                    <a:pt x="36143" y="16675"/>
                    <a:pt x="36003" y="16672"/>
                    <a:pt x="35864" y="16672"/>
                  </a:cubicBezTo>
                  <a:cubicBezTo>
                    <a:pt x="35019" y="16672"/>
                    <a:pt x="34180" y="16794"/>
                    <a:pt x="33351" y="16848"/>
                  </a:cubicBezTo>
                  <a:cubicBezTo>
                    <a:pt x="33044" y="16868"/>
                    <a:pt x="32736" y="16875"/>
                    <a:pt x="32429" y="16875"/>
                  </a:cubicBezTo>
                  <a:cubicBezTo>
                    <a:pt x="31559" y="16875"/>
                    <a:pt x="30691" y="16816"/>
                    <a:pt x="29822" y="16816"/>
                  </a:cubicBezTo>
                  <a:cubicBezTo>
                    <a:pt x="29434" y="16816"/>
                    <a:pt x="29045" y="16828"/>
                    <a:pt x="28656" y="16862"/>
                  </a:cubicBezTo>
                  <a:cubicBezTo>
                    <a:pt x="28378" y="16886"/>
                    <a:pt x="28098" y="16896"/>
                    <a:pt x="27817" y="16896"/>
                  </a:cubicBezTo>
                  <a:cubicBezTo>
                    <a:pt x="26867" y="16896"/>
                    <a:pt x="25910" y="16787"/>
                    <a:pt x="24957" y="16787"/>
                  </a:cubicBezTo>
                  <a:cubicBezTo>
                    <a:pt x="24941" y="16787"/>
                    <a:pt x="24926" y="16787"/>
                    <a:pt x="24911" y="16787"/>
                  </a:cubicBezTo>
                  <a:cubicBezTo>
                    <a:pt x="24053" y="16792"/>
                    <a:pt x="23193" y="16934"/>
                    <a:pt x="22339" y="16934"/>
                  </a:cubicBezTo>
                  <a:cubicBezTo>
                    <a:pt x="22189" y="16934"/>
                    <a:pt x="22039" y="16930"/>
                    <a:pt x="21890" y="16919"/>
                  </a:cubicBezTo>
                  <a:cubicBezTo>
                    <a:pt x="21782" y="16912"/>
                    <a:pt x="21676" y="16909"/>
                    <a:pt x="21569" y="16909"/>
                  </a:cubicBezTo>
                  <a:cubicBezTo>
                    <a:pt x="20875" y="16909"/>
                    <a:pt x="20189" y="17042"/>
                    <a:pt x="19492" y="17042"/>
                  </a:cubicBezTo>
                  <a:cubicBezTo>
                    <a:pt x="19263" y="17042"/>
                    <a:pt x="19032" y="17028"/>
                    <a:pt x="18800" y="16989"/>
                  </a:cubicBezTo>
                  <a:cubicBezTo>
                    <a:pt x="18681" y="16970"/>
                    <a:pt x="18561" y="16962"/>
                    <a:pt x="18440" y="16962"/>
                  </a:cubicBezTo>
                  <a:cubicBezTo>
                    <a:pt x="17939" y="16962"/>
                    <a:pt x="17423" y="17098"/>
                    <a:pt x="16910" y="17098"/>
                  </a:cubicBezTo>
                  <a:cubicBezTo>
                    <a:pt x="16741" y="17098"/>
                    <a:pt x="16572" y="17083"/>
                    <a:pt x="16404" y="17044"/>
                  </a:cubicBezTo>
                  <a:cubicBezTo>
                    <a:pt x="16275" y="17014"/>
                    <a:pt x="16142" y="17003"/>
                    <a:pt x="16009" y="17003"/>
                  </a:cubicBezTo>
                  <a:cubicBezTo>
                    <a:pt x="15722" y="17003"/>
                    <a:pt x="15436" y="17052"/>
                    <a:pt x="15187" y="17052"/>
                  </a:cubicBezTo>
                  <a:cubicBezTo>
                    <a:pt x="15100" y="17052"/>
                    <a:pt x="15017" y="17046"/>
                    <a:pt x="14941" y="17030"/>
                  </a:cubicBezTo>
                  <a:cubicBezTo>
                    <a:pt x="14771" y="16994"/>
                    <a:pt x="14601" y="16982"/>
                    <a:pt x="14432" y="16982"/>
                  </a:cubicBezTo>
                  <a:cubicBezTo>
                    <a:pt x="14032" y="16982"/>
                    <a:pt x="13635" y="17052"/>
                    <a:pt x="13247" y="17052"/>
                  </a:cubicBezTo>
                  <a:cubicBezTo>
                    <a:pt x="12983" y="17052"/>
                    <a:pt x="12723" y="17019"/>
                    <a:pt x="12469" y="16910"/>
                  </a:cubicBezTo>
                  <a:cubicBezTo>
                    <a:pt x="12311" y="16842"/>
                    <a:pt x="12171" y="16812"/>
                    <a:pt x="12038" y="16812"/>
                  </a:cubicBezTo>
                  <a:cubicBezTo>
                    <a:pt x="11868" y="16812"/>
                    <a:pt x="11708" y="16860"/>
                    <a:pt x="11534" y="16940"/>
                  </a:cubicBezTo>
                  <a:cubicBezTo>
                    <a:pt x="11404" y="16999"/>
                    <a:pt x="11279" y="17022"/>
                    <a:pt x="11156" y="17022"/>
                  </a:cubicBezTo>
                  <a:cubicBezTo>
                    <a:pt x="10630" y="17022"/>
                    <a:pt x="10155" y="16582"/>
                    <a:pt x="9602" y="16582"/>
                  </a:cubicBezTo>
                  <a:cubicBezTo>
                    <a:pt x="9570" y="16582"/>
                    <a:pt x="9538" y="16583"/>
                    <a:pt x="9505" y="16586"/>
                  </a:cubicBezTo>
                  <a:cubicBezTo>
                    <a:pt x="9350" y="16601"/>
                    <a:pt x="9195" y="16607"/>
                    <a:pt x="9039" y="16607"/>
                  </a:cubicBezTo>
                  <a:cubicBezTo>
                    <a:pt x="8323" y="16607"/>
                    <a:pt x="7597" y="16479"/>
                    <a:pt x="6873" y="16471"/>
                  </a:cubicBezTo>
                  <a:cubicBezTo>
                    <a:pt x="6179" y="16462"/>
                    <a:pt x="5487" y="16145"/>
                    <a:pt x="4845" y="15732"/>
                  </a:cubicBezTo>
                  <a:cubicBezTo>
                    <a:pt x="4583" y="15564"/>
                    <a:pt x="4257" y="15549"/>
                    <a:pt x="3975" y="15446"/>
                  </a:cubicBezTo>
                  <a:cubicBezTo>
                    <a:pt x="2713" y="14986"/>
                    <a:pt x="2143" y="13842"/>
                    <a:pt x="1867" y="12478"/>
                  </a:cubicBezTo>
                  <a:cubicBezTo>
                    <a:pt x="1569" y="10994"/>
                    <a:pt x="1439" y="9456"/>
                    <a:pt x="1271" y="7936"/>
                  </a:cubicBezTo>
                  <a:cubicBezTo>
                    <a:pt x="1178" y="7094"/>
                    <a:pt x="1108" y="6240"/>
                    <a:pt x="1113" y="5392"/>
                  </a:cubicBezTo>
                  <a:cubicBezTo>
                    <a:pt x="1119" y="4342"/>
                    <a:pt x="2195" y="3090"/>
                    <a:pt x="3037" y="2927"/>
                  </a:cubicBezTo>
                  <a:cubicBezTo>
                    <a:pt x="3884" y="2762"/>
                    <a:pt x="4721" y="2441"/>
                    <a:pt x="5577" y="2441"/>
                  </a:cubicBezTo>
                  <a:cubicBezTo>
                    <a:pt x="5635" y="2441"/>
                    <a:pt x="5692" y="2443"/>
                    <a:pt x="5750" y="2446"/>
                  </a:cubicBezTo>
                  <a:cubicBezTo>
                    <a:pt x="5843" y="2451"/>
                    <a:pt x="5936" y="2453"/>
                    <a:pt x="6028" y="2453"/>
                  </a:cubicBezTo>
                  <a:cubicBezTo>
                    <a:pt x="7170" y="2453"/>
                    <a:pt x="8259" y="2092"/>
                    <a:pt x="9375" y="1902"/>
                  </a:cubicBezTo>
                  <a:cubicBezTo>
                    <a:pt x="9924" y="1807"/>
                    <a:pt x="10521" y="1789"/>
                    <a:pt x="11112" y="1789"/>
                  </a:cubicBezTo>
                  <a:cubicBezTo>
                    <a:pt x="11294" y="1789"/>
                    <a:pt x="11476" y="1791"/>
                    <a:pt x="11655" y="1793"/>
                  </a:cubicBezTo>
                  <a:cubicBezTo>
                    <a:pt x="11687" y="1793"/>
                    <a:pt x="11719" y="1793"/>
                    <a:pt x="11751" y="1793"/>
                  </a:cubicBezTo>
                  <a:cubicBezTo>
                    <a:pt x="12841" y="1793"/>
                    <a:pt x="13943" y="1598"/>
                    <a:pt x="15027" y="1598"/>
                  </a:cubicBezTo>
                  <a:cubicBezTo>
                    <a:pt x="15346" y="1598"/>
                    <a:pt x="15663" y="1615"/>
                    <a:pt x="15978" y="1659"/>
                  </a:cubicBezTo>
                  <a:cubicBezTo>
                    <a:pt x="16233" y="1694"/>
                    <a:pt x="16486" y="1708"/>
                    <a:pt x="16739" y="1708"/>
                  </a:cubicBezTo>
                  <a:cubicBezTo>
                    <a:pt x="17677" y="1708"/>
                    <a:pt x="18601" y="1517"/>
                    <a:pt x="19540" y="1517"/>
                  </a:cubicBezTo>
                  <a:cubicBezTo>
                    <a:pt x="19793" y="1517"/>
                    <a:pt x="20046" y="1530"/>
                    <a:pt x="20301" y="1565"/>
                  </a:cubicBezTo>
                  <a:cubicBezTo>
                    <a:pt x="20467" y="1588"/>
                    <a:pt x="20643" y="1596"/>
                    <a:pt x="20826" y="1596"/>
                  </a:cubicBezTo>
                  <a:cubicBezTo>
                    <a:pt x="21255" y="1596"/>
                    <a:pt x="21716" y="1552"/>
                    <a:pt x="22139" y="1552"/>
                  </a:cubicBezTo>
                  <a:cubicBezTo>
                    <a:pt x="22281" y="1552"/>
                    <a:pt x="22418" y="1557"/>
                    <a:pt x="22549" y="1570"/>
                  </a:cubicBezTo>
                  <a:cubicBezTo>
                    <a:pt x="22721" y="1588"/>
                    <a:pt x="22893" y="1594"/>
                    <a:pt x="23065" y="1594"/>
                  </a:cubicBezTo>
                  <a:cubicBezTo>
                    <a:pt x="23641" y="1594"/>
                    <a:pt x="24215" y="1519"/>
                    <a:pt x="24795" y="1519"/>
                  </a:cubicBezTo>
                  <a:cubicBezTo>
                    <a:pt x="25039" y="1519"/>
                    <a:pt x="25284" y="1532"/>
                    <a:pt x="25530" y="1570"/>
                  </a:cubicBezTo>
                  <a:cubicBezTo>
                    <a:pt x="25876" y="1624"/>
                    <a:pt x="26315" y="1770"/>
                    <a:pt x="26754" y="1770"/>
                  </a:cubicBezTo>
                  <a:cubicBezTo>
                    <a:pt x="27133" y="1770"/>
                    <a:pt x="27512" y="1662"/>
                    <a:pt x="27834" y="1293"/>
                  </a:cubicBezTo>
                  <a:close/>
                  <a:moveTo>
                    <a:pt x="27344" y="23"/>
                  </a:moveTo>
                  <a:cubicBezTo>
                    <a:pt x="26604" y="23"/>
                    <a:pt x="25865" y="37"/>
                    <a:pt x="25130" y="49"/>
                  </a:cubicBezTo>
                  <a:cubicBezTo>
                    <a:pt x="24837" y="53"/>
                    <a:pt x="24544" y="55"/>
                    <a:pt x="24251" y="55"/>
                  </a:cubicBezTo>
                  <a:cubicBezTo>
                    <a:pt x="23558" y="55"/>
                    <a:pt x="22864" y="46"/>
                    <a:pt x="22171" y="46"/>
                  </a:cubicBezTo>
                  <a:cubicBezTo>
                    <a:pt x="21462" y="46"/>
                    <a:pt x="20752" y="55"/>
                    <a:pt x="20043" y="91"/>
                  </a:cubicBezTo>
                  <a:cubicBezTo>
                    <a:pt x="19329" y="126"/>
                    <a:pt x="18614" y="138"/>
                    <a:pt x="17899" y="138"/>
                  </a:cubicBezTo>
                  <a:cubicBezTo>
                    <a:pt x="16530" y="138"/>
                    <a:pt x="15159" y="95"/>
                    <a:pt x="13791" y="95"/>
                  </a:cubicBezTo>
                  <a:cubicBezTo>
                    <a:pt x="13446" y="95"/>
                    <a:pt x="13101" y="98"/>
                    <a:pt x="12757" y="105"/>
                  </a:cubicBezTo>
                  <a:cubicBezTo>
                    <a:pt x="11073" y="137"/>
                    <a:pt x="9389" y="559"/>
                    <a:pt x="7695" y="579"/>
                  </a:cubicBezTo>
                  <a:cubicBezTo>
                    <a:pt x="6747" y="590"/>
                    <a:pt x="5818" y="808"/>
                    <a:pt x="4873" y="845"/>
                  </a:cubicBezTo>
                  <a:cubicBezTo>
                    <a:pt x="3983" y="879"/>
                    <a:pt x="3043" y="1016"/>
                    <a:pt x="2155" y="1581"/>
                  </a:cubicBezTo>
                  <a:cubicBezTo>
                    <a:pt x="1466" y="2018"/>
                    <a:pt x="1155" y="2654"/>
                    <a:pt x="724" y="3316"/>
                  </a:cubicBezTo>
                  <a:cubicBezTo>
                    <a:pt x="240" y="4059"/>
                    <a:pt x="206" y="4854"/>
                    <a:pt x="193" y="5683"/>
                  </a:cubicBezTo>
                  <a:cubicBezTo>
                    <a:pt x="170" y="7285"/>
                    <a:pt x="0" y="8896"/>
                    <a:pt x="282" y="10408"/>
                  </a:cubicBezTo>
                  <a:cubicBezTo>
                    <a:pt x="200" y="11949"/>
                    <a:pt x="730" y="13214"/>
                    <a:pt x="1197" y="14472"/>
                  </a:cubicBezTo>
                  <a:cubicBezTo>
                    <a:pt x="1348" y="14878"/>
                    <a:pt x="1604" y="15362"/>
                    <a:pt x="1906" y="15645"/>
                  </a:cubicBezTo>
                  <a:cubicBezTo>
                    <a:pt x="2395" y="16101"/>
                    <a:pt x="2710" y="16980"/>
                    <a:pt x="3339" y="17024"/>
                  </a:cubicBezTo>
                  <a:cubicBezTo>
                    <a:pt x="4828" y="17126"/>
                    <a:pt x="6196" y="17864"/>
                    <a:pt x="7695" y="18019"/>
                  </a:cubicBezTo>
                  <a:cubicBezTo>
                    <a:pt x="9434" y="18200"/>
                    <a:pt x="11184" y="18382"/>
                    <a:pt x="12921" y="18459"/>
                  </a:cubicBezTo>
                  <a:cubicBezTo>
                    <a:pt x="14344" y="18523"/>
                    <a:pt x="15771" y="18584"/>
                    <a:pt x="17199" y="18584"/>
                  </a:cubicBezTo>
                  <a:cubicBezTo>
                    <a:pt x="17895" y="18584"/>
                    <a:pt x="18591" y="18569"/>
                    <a:pt x="19287" y="18534"/>
                  </a:cubicBezTo>
                  <a:cubicBezTo>
                    <a:pt x="20699" y="18464"/>
                    <a:pt x="22123" y="18478"/>
                    <a:pt x="23539" y="18458"/>
                  </a:cubicBezTo>
                  <a:cubicBezTo>
                    <a:pt x="24474" y="18445"/>
                    <a:pt x="25435" y="18274"/>
                    <a:pt x="26368" y="18274"/>
                  </a:cubicBezTo>
                  <a:cubicBezTo>
                    <a:pt x="26641" y="18274"/>
                    <a:pt x="26911" y="18288"/>
                    <a:pt x="27177" y="18326"/>
                  </a:cubicBezTo>
                  <a:cubicBezTo>
                    <a:pt x="27679" y="18396"/>
                    <a:pt x="28179" y="18420"/>
                    <a:pt x="28678" y="18420"/>
                  </a:cubicBezTo>
                  <a:cubicBezTo>
                    <a:pt x="29780" y="18420"/>
                    <a:pt x="30876" y="18302"/>
                    <a:pt x="31975" y="18302"/>
                  </a:cubicBezTo>
                  <a:cubicBezTo>
                    <a:pt x="32302" y="18302"/>
                    <a:pt x="32629" y="18313"/>
                    <a:pt x="32956" y="18340"/>
                  </a:cubicBezTo>
                  <a:cubicBezTo>
                    <a:pt x="33116" y="18353"/>
                    <a:pt x="33276" y="18358"/>
                    <a:pt x="33437" y="18358"/>
                  </a:cubicBezTo>
                  <a:cubicBezTo>
                    <a:pt x="34248" y="18358"/>
                    <a:pt x="35075" y="18218"/>
                    <a:pt x="35875" y="18211"/>
                  </a:cubicBezTo>
                  <a:cubicBezTo>
                    <a:pt x="36876" y="18201"/>
                    <a:pt x="37883" y="18049"/>
                    <a:pt x="38868" y="17976"/>
                  </a:cubicBezTo>
                  <a:cubicBezTo>
                    <a:pt x="39960" y="17896"/>
                    <a:pt x="41086" y="17840"/>
                    <a:pt x="42206" y="17464"/>
                  </a:cubicBezTo>
                  <a:cubicBezTo>
                    <a:pt x="43309" y="17094"/>
                    <a:pt x="43939" y="16372"/>
                    <a:pt x="44298" y="15291"/>
                  </a:cubicBezTo>
                  <a:cubicBezTo>
                    <a:pt x="44866" y="13584"/>
                    <a:pt x="45076" y="11739"/>
                    <a:pt x="45250" y="9907"/>
                  </a:cubicBezTo>
                  <a:cubicBezTo>
                    <a:pt x="45372" y="8645"/>
                    <a:pt x="45213" y="7379"/>
                    <a:pt x="45272" y="6103"/>
                  </a:cubicBezTo>
                  <a:cubicBezTo>
                    <a:pt x="45330" y="4792"/>
                    <a:pt x="44623" y="3782"/>
                    <a:pt x="43600" y="3109"/>
                  </a:cubicBezTo>
                  <a:cubicBezTo>
                    <a:pt x="42453" y="2354"/>
                    <a:pt x="41184" y="2105"/>
                    <a:pt x="40011" y="1534"/>
                  </a:cubicBezTo>
                  <a:cubicBezTo>
                    <a:pt x="38524" y="811"/>
                    <a:pt x="36963" y="841"/>
                    <a:pt x="35453" y="478"/>
                  </a:cubicBezTo>
                  <a:cubicBezTo>
                    <a:pt x="33457" y="1"/>
                    <a:pt x="31376" y="173"/>
                    <a:pt x="29332" y="69"/>
                  </a:cubicBezTo>
                  <a:cubicBezTo>
                    <a:pt x="28670" y="34"/>
                    <a:pt x="28006" y="23"/>
                    <a:pt x="27344" y="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861954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8"/>
        <p:cNvGrpSpPr/>
        <p:nvPr/>
      </p:nvGrpSpPr>
      <p:grpSpPr>
        <a:xfrm>
          <a:off x="0" y="0"/>
          <a:ext cx="0" cy="0"/>
          <a:chOff x="0" y="0"/>
          <a:chExt cx="0" cy="0"/>
        </a:xfrm>
      </p:grpSpPr>
      <p:sp>
        <p:nvSpPr>
          <p:cNvPr id="1129" name="Google Shape;1129;p38"/>
          <p:cNvSpPr txBox="1">
            <a:spLocks noGrp="1"/>
          </p:cNvSpPr>
          <p:nvPr>
            <p:ph type="subTitle" idx="1"/>
          </p:nvPr>
        </p:nvSpPr>
        <p:spPr>
          <a:xfrm>
            <a:off x="2109231" y="2312890"/>
            <a:ext cx="2120565" cy="159273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This is given at McQueen to every junior in the Spring as well as any senior who has not taken it at least one time. </a:t>
            </a:r>
          </a:p>
          <a:p>
            <a:pPr marL="0" lvl="0" indent="0" algn="ctr" rtl="0">
              <a:spcBef>
                <a:spcPts val="0"/>
              </a:spcBef>
              <a:spcAft>
                <a:spcPts val="0"/>
              </a:spcAft>
              <a:buNone/>
            </a:pPr>
            <a:endParaRPr lang="en-US" dirty="0"/>
          </a:p>
          <a:p>
            <a:pPr marL="0" lvl="0" indent="0" algn="ctr" rtl="0">
              <a:spcBef>
                <a:spcPts val="0"/>
              </a:spcBef>
              <a:spcAft>
                <a:spcPts val="0"/>
              </a:spcAft>
              <a:buNone/>
            </a:pPr>
            <a:r>
              <a:rPr lang="en-US" dirty="0"/>
              <a:t>The McQueen test is FREE. Any additional re-tests can be taken at student’s own expense and time (go to </a:t>
            </a:r>
            <a:r>
              <a:rPr lang="en-US" dirty="0">
                <a:hlinkClick r:id="rId3"/>
              </a:rPr>
              <a:t>www.act.org</a:t>
            </a:r>
            <a:r>
              <a:rPr lang="en-US" dirty="0"/>
              <a:t> for more info)</a:t>
            </a:r>
            <a:endParaRPr dirty="0"/>
          </a:p>
        </p:txBody>
      </p:sp>
      <p:sp>
        <p:nvSpPr>
          <p:cNvPr id="1130" name="Google Shape;1130;p38"/>
          <p:cNvSpPr txBox="1">
            <a:spLocks noGrp="1"/>
          </p:cNvSpPr>
          <p:nvPr>
            <p:ph type="subTitle" idx="2"/>
          </p:nvPr>
        </p:nvSpPr>
        <p:spPr>
          <a:xfrm>
            <a:off x="4969565" y="2457953"/>
            <a:ext cx="2053686" cy="135164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Taken in Government or Economics classroom during senior year. </a:t>
            </a:r>
          </a:p>
          <a:p>
            <a:pPr marL="0" lvl="0" indent="0" algn="ctr" rtl="0">
              <a:spcBef>
                <a:spcPts val="0"/>
              </a:spcBef>
              <a:spcAft>
                <a:spcPts val="0"/>
              </a:spcAft>
              <a:buNone/>
            </a:pPr>
            <a:endParaRPr lang="en-US" dirty="0"/>
          </a:p>
          <a:p>
            <a:pPr marL="0" lvl="0" indent="0" algn="ctr" rtl="0">
              <a:spcBef>
                <a:spcPts val="0"/>
              </a:spcBef>
              <a:spcAft>
                <a:spcPts val="0"/>
              </a:spcAft>
              <a:buNone/>
            </a:pPr>
            <a:r>
              <a:rPr lang="en-US" dirty="0"/>
              <a:t>Any senior not in these classes will be pulled in by Ms. Amundson for testing. </a:t>
            </a:r>
            <a:endParaRPr dirty="0"/>
          </a:p>
        </p:txBody>
      </p:sp>
      <p:sp>
        <p:nvSpPr>
          <p:cNvPr id="1131" name="Google Shape;1131;p38"/>
          <p:cNvSpPr txBox="1">
            <a:spLocks noGrp="1"/>
          </p:cNvSpPr>
          <p:nvPr>
            <p:ph type="ctrTitle"/>
          </p:nvPr>
        </p:nvSpPr>
        <p:spPr>
          <a:xfrm>
            <a:off x="2435163" y="1703758"/>
            <a:ext cx="149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000" b="1" dirty="0"/>
              <a:t>ACT</a:t>
            </a:r>
            <a:endParaRPr sz="2000" b="1" dirty="0"/>
          </a:p>
        </p:txBody>
      </p:sp>
      <p:sp>
        <p:nvSpPr>
          <p:cNvPr id="1132" name="Google Shape;1132;p38"/>
          <p:cNvSpPr txBox="1">
            <a:spLocks noGrp="1"/>
          </p:cNvSpPr>
          <p:nvPr>
            <p:ph type="ctrTitle" idx="3"/>
          </p:nvPr>
        </p:nvSpPr>
        <p:spPr>
          <a:xfrm>
            <a:off x="5248256" y="1975998"/>
            <a:ext cx="1494000" cy="495045"/>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000" b="1" dirty="0"/>
              <a:t>Civics Exam</a:t>
            </a:r>
            <a:endParaRPr sz="2000" b="1" dirty="0"/>
          </a:p>
        </p:txBody>
      </p:sp>
      <p:sp>
        <p:nvSpPr>
          <p:cNvPr id="1134" name="Google Shape;1134;p38"/>
          <p:cNvSpPr/>
          <p:nvPr/>
        </p:nvSpPr>
        <p:spPr>
          <a:xfrm>
            <a:off x="2127238" y="4188894"/>
            <a:ext cx="2099101" cy="736159"/>
          </a:xfrm>
          <a:custGeom>
            <a:avLst/>
            <a:gdLst/>
            <a:ahLst/>
            <a:cxnLst/>
            <a:rect l="l" t="t" r="r" b="b"/>
            <a:pathLst>
              <a:path w="93243" h="38407" extrusionOk="0">
                <a:moveTo>
                  <a:pt x="90950" y="0"/>
                </a:moveTo>
                <a:cubicBezTo>
                  <a:pt x="90551" y="0"/>
                  <a:pt x="90166" y="41"/>
                  <a:pt x="89816" y="205"/>
                </a:cubicBezTo>
                <a:cubicBezTo>
                  <a:pt x="88592" y="776"/>
                  <a:pt x="87319" y="639"/>
                  <a:pt x="86072" y="830"/>
                </a:cubicBezTo>
                <a:cubicBezTo>
                  <a:pt x="86041" y="835"/>
                  <a:pt x="86008" y="837"/>
                  <a:pt x="85976" y="837"/>
                </a:cubicBezTo>
                <a:cubicBezTo>
                  <a:pt x="85756" y="837"/>
                  <a:pt x="85508" y="744"/>
                  <a:pt x="85304" y="744"/>
                </a:cubicBezTo>
                <a:cubicBezTo>
                  <a:pt x="85235" y="744"/>
                  <a:pt x="85172" y="755"/>
                  <a:pt x="85116" y="783"/>
                </a:cubicBezTo>
                <a:cubicBezTo>
                  <a:pt x="84699" y="993"/>
                  <a:pt x="84272" y="1037"/>
                  <a:pt x="83843" y="1037"/>
                </a:cubicBezTo>
                <a:cubicBezTo>
                  <a:pt x="83542" y="1037"/>
                  <a:pt x="83239" y="1015"/>
                  <a:pt x="82940" y="1015"/>
                </a:cubicBezTo>
                <a:cubicBezTo>
                  <a:pt x="82846" y="1015"/>
                  <a:pt x="82752" y="1017"/>
                  <a:pt x="82659" y="1023"/>
                </a:cubicBezTo>
                <a:cubicBezTo>
                  <a:pt x="80792" y="1135"/>
                  <a:pt x="78920" y="1130"/>
                  <a:pt x="77050" y="1188"/>
                </a:cubicBezTo>
                <a:cubicBezTo>
                  <a:pt x="76816" y="1196"/>
                  <a:pt x="76586" y="1350"/>
                  <a:pt x="76355" y="1350"/>
                </a:cubicBezTo>
                <a:cubicBezTo>
                  <a:pt x="76353" y="1350"/>
                  <a:pt x="76350" y="1350"/>
                  <a:pt x="76348" y="1350"/>
                </a:cubicBezTo>
                <a:cubicBezTo>
                  <a:pt x="75877" y="1344"/>
                  <a:pt x="75394" y="1190"/>
                  <a:pt x="74925" y="1190"/>
                </a:cubicBezTo>
                <a:cubicBezTo>
                  <a:pt x="74570" y="1190"/>
                  <a:pt x="74222" y="1278"/>
                  <a:pt x="73893" y="1585"/>
                </a:cubicBezTo>
                <a:cubicBezTo>
                  <a:pt x="73865" y="1611"/>
                  <a:pt x="73798" y="1625"/>
                  <a:pt x="73735" y="1625"/>
                </a:cubicBezTo>
                <a:cubicBezTo>
                  <a:pt x="73677" y="1625"/>
                  <a:pt x="73621" y="1613"/>
                  <a:pt x="73603" y="1590"/>
                </a:cubicBezTo>
                <a:cubicBezTo>
                  <a:pt x="73414" y="1351"/>
                  <a:pt x="73208" y="1279"/>
                  <a:pt x="72994" y="1279"/>
                </a:cubicBezTo>
                <a:cubicBezTo>
                  <a:pt x="72754" y="1279"/>
                  <a:pt x="72502" y="1369"/>
                  <a:pt x="72252" y="1414"/>
                </a:cubicBezTo>
                <a:cubicBezTo>
                  <a:pt x="71486" y="1550"/>
                  <a:pt x="70716" y="1768"/>
                  <a:pt x="69951" y="1768"/>
                </a:cubicBezTo>
                <a:cubicBezTo>
                  <a:pt x="69932" y="1768"/>
                  <a:pt x="69913" y="1767"/>
                  <a:pt x="69893" y="1767"/>
                </a:cubicBezTo>
                <a:cubicBezTo>
                  <a:pt x="68771" y="1750"/>
                  <a:pt x="67649" y="1712"/>
                  <a:pt x="66526" y="1712"/>
                </a:cubicBezTo>
                <a:cubicBezTo>
                  <a:pt x="66270" y="1712"/>
                  <a:pt x="66013" y="1714"/>
                  <a:pt x="65757" y="1719"/>
                </a:cubicBezTo>
                <a:cubicBezTo>
                  <a:pt x="64757" y="1737"/>
                  <a:pt x="63755" y="1852"/>
                  <a:pt x="62755" y="1852"/>
                </a:cubicBezTo>
                <a:cubicBezTo>
                  <a:pt x="62105" y="1852"/>
                  <a:pt x="61456" y="1803"/>
                  <a:pt x="60809" y="1648"/>
                </a:cubicBezTo>
                <a:cubicBezTo>
                  <a:pt x="60784" y="1643"/>
                  <a:pt x="60761" y="1640"/>
                  <a:pt x="60738" y="1640"/>
                </a:cubicBezTo>
                <a:cubicBezTo>
                  <a:pt x="60646" y="1640"/>
                  <a:pt x="60572" y="1688"/>
                  <a:pt x="60546" y="1782"/>
                </a:cubicBezTo>
                <a:cubicBezTo>
                  <a:pt x="60495" y="1959"/>
                  <a:pt x="60430" y="2010"/>
                  <a:pt x="60319" y="2010"/>
                </a:cubicBezTo>
                <a:cubicBezTo>
                  <a:pt x="60256" y="2010"/>
                  <a:pt x="60179" y="1994"/>
                  <a:pt x="60081" y="1975"/>
                </a:cubicBezTo>
                <a:cubicBezTo>
                  <a:pt x="59611" y="1885"/>
                  <a:pt x="59133" y="1856"/>
                  <a:pt x="58655" y="1856"/>
                </a:cubicBezTo>
                <a:cubicBezTo>
                  <a:pt x="58008" y="1856"/>
                  <a:pt x="57359" y="1910"/>
                  <a:pt x="56726" y="1940"/>
                </a:cubicBezTo>
                <a:cubicBezTo>
                  <a:pt x="56679" y="1943"/>
                  <a:pt x="56632" y="1944"/>
                  <a:pt x="56585" y="1944"/>
                </a:cubicBezTo>
                <a:cubicBezTo>
                  <a:pt x="56172" y="1944"/>
                  <a:pt x="55742" y="1866"/>
                  <a:pt x="55343" y="1866"/>
                </a:cubicBezTo>
                <a:cubicBezTo>
                  <a:pt x="55104" y="1866"/>
                  <a:pt x="54876" y="1894"/>
                  <a:pt x="54669" y="1982"/>
                </a:cubicBezTo>
                <a:cubicBezTo>
                  <a:pt x="54540" y="2038"/>
                  <a:pt x="54419" y="2058"/>
                  <a:pt x="54304" y="2058"/>
                </a:cubicBezTo>
                <a:cubicBezTo>
                  <a:pt x="54020" y="2058"/>
                  <a:pt x="53766" y="1938"/>
                  <a:pt x="53471" y="1938"/>
                </a:cubicBezTo>
                <a:cubicBezTo>
                  <a:pt x="53384" y="1938"/>
                  <a:pt x="53294" y="1948"/>
                  <a:pt x="53198" y="1975"/>
                </a:cubicBezTo>
                <a:cubicBezTo>
                  <a:pt x="52693" y="2118"/>
                  <a:pt x="52148" y="2144"/>
                  <a:pt x="51594" y="2144"/>
                </a:cubicBezTo>
                <a:cubicBezTo>
                  <a:pt x="51290" y="2144"/>
                  <a:pt x="50983" y="2136"/>
                  <a:pt x="50678" y="2136"/>
                </a:cubicBezTo>
                <a:cubicBezTo>
                  <a:pt x="50495" y="2136"/>
                  <a:pt x="50314" y="2139"/>
                  <a:pt x="50134" y="2147"/>
                </a:cubicBezTo>
                <a:cubicBezTo>
                  <a:pt x="49443" y="2180"/>
                  <a:pt x="48751" y="2183"/>
                  <a:pt x="48059" y="2183"/>
                </a:cubicBezTo>
                <a:cubicBezTo>
                  <a:pt x="47885" y="2183"/>
                  <a:pt x="47711" y="2183"/>
                  <a:pt x="47537" y="2183"/>
                </a:cubicBezTo>
                <a:cubicBezTo>
                  <a:pt x="47161" y="2183"/>
                  <a:pt x="46784" y="2184"/>
                  <a:pt x="46408" y="2190"/>
                </a:cubicBezTo>
                <a:cubicBezTo>
                  <a:pt x="45387" y="2207"/>
                  <a:pt x="44367" y="2241"/>
                  <a:pt x="43346" y="2281"/>
                </a:cubicBezTo>
                <a:cubicBezTo>
                  <a:pt x="42622" y="2310"/>
                  <a:pt x="41908" y="2384"/>
                  <a:pt x="41182" y="2384"/>
                </a:cubicBezTo>
                <a:cubicBezTo>
                  <a:pt x="40847" y="2384"/>
                  <a:pt x="40510" y="2369"/>
                  <a:pt x="40169" y="2325"/>
                </a:cubicBezTo>
                <a:cubicBezTo>
                  <a:pt x="39930" y="2295"/>
                  <a:pt x="39688" y="2282"/>
                  <a:pt x="39444" y="2282"/>
                </a:cubicBezTo>
                <a:cubicBezTo>
                  <a:pt x="38610" y="2282"/>
                  <a:pt x="37753" y="2435"/>
                  <a:pt x="36925" y="2573"/>
                </a:cubicBezTo>
                <a:cubicBezTo>
                  <a:pt x="36900" y="2577"/>
                  <a:pt x="36876" y="2579"/>
                  <a:pt x="36853" y="2579"/>
                </a:cubicBezTo>
                <a:cubicBezTo>
                  <a:pt x="36646" y="2579"/>
                  <a:pt x="36528" y="2421"/>
                  <a:pt x="36340" y="2421"/>
                </a:cubicBezTo>
                <a:cubicBezTo>
                  <a:pt x="36297" y="2421"/>
                  <a:pt x="36251" y="2429"/>
                  <a:pt x="36199" y="2450"/>
                </a:cubicBezTo>
                <a:cubicBezTo>
                  <a:pt x="35602" y="2681"/>
                  <a:pt x="34982" y="2762"/>
                  <a:pt x="34353" y="2762"/>
                </a:cubicBezTo>
                <a:cubicBezTo>
                  <a:pt x="34037" y="2762"/>
                  <a:pt x="33718" y="2742"/>
                  <a:pt x="33399" y="2710"/>
                </a:cubicBezTo>
                <a:cubicBezTo>
                  <a:pt x="33087" y="2679"/>
                  <a:pt x="32755" y="2612"/>
                  <a:pt x="32443" y="2612"/>
                </a:cubicBezTo>
                <a:cubicBezTo>
                  <a:pt x="32300" y="2612"/>
                  <a:pt x="32160" y="2626"/>
                  <a:pt x="32028" y="2665"/>
                </a:cubicBezTo>
                <a:cubicBezTo>
                  <a:pt x="31448" y="2833"/>
                  <a:pt x="30858" y="2871"/>
                  <a:pt x="30267" y="2871"/>
                </a:cubicBezTo>
                <a:cubicBezTo>
                  <a:pt x="29796" y="2871"/>
                  <a:pt x="29323" y="2847"/>
                  <a:pt x="28853" y="2847"/>
                </a:cubicBezTo>
                <a:cubicBezTo>
                  <a:pt x="28269" y="2847"/>
                  <a:pt x="27689" y="2884"/>
                  <a:pt x="27118" y="3048"/>
                </a:cubicBezTo>
                <a:cubicBezTo>
                  <a:pt x="27085" y="3058"/>
                  <a:pt x="27041" y="3069"/>
                  <a:pt x="27006" y="3069"/>
                </a:cubicBezTo>
                <a:cubicBezTo>
                  <a:pt x="26986" y="3069"/>
                  <a:pt x="26968" y="3065"/>
                  <a:pt x="26957" y="3056"/>
                </a:cubicBezTo>
                <a:cubicBezTo>
                  <a:pt x="26711" y="2857"/>
                  <a:pt x="26448" y="2793"/>
                  <a:pt x="26182" y="2793"/>
                </a:cubicBezTo>
                <a:cubicBezTo>
                  <a:pt x="25750" y="2793"/>
                  <a:pt x="25311" y="2962"/>
                  <a:pt x="24932" y="2993"/>
                </a:cubicBezTo>
                <a:cubicBezTo>
                  <a:pt x="23659" y="3094"/>
                  <a:pt x="22373" y="3177"/>
                  <a:pt x="21099" y="3248"/>
                </a:cubicBezTo>
                <a:cubicBezTo>
                  <a:pt x="19982" y="3312"/>
                  <a:pt x="18875" y="3441"/>
                  <a:pt x="17762" y="3524"/>
                </a:cubicBezTo>
                <a:cubicBezTo>
                  <a:pt x="17179" y="3568"/>
                  <a:pt x="16577" y="3780"/>
                  <a:pt x="16014" y="3780"/>
                </a:cubicBezTo>
                <a:cubicBezTo>
                  <a:pt x="15894" y="3780"/>
                  <a:pt x="15776" y="3770"/>
                  <a:pt x="15660" y="3747"/>
                </a:cubicBezTo>
                <a:cubicBezTo>
                  <a:pt x="15606" y="3737"/>
                  <a:pt x="15552" y="3732"/>
                  <a:pt x="15498" y="3732"/>
                </a:cubicBezTo>
                <a:cubicBezTo>
                  <a:pt x="15191" y="3732"/>
                  <a:pt x="14890" y="3876"/>
                  <a:pt x="14600" y="3876"/>
                </a:cubicBezTo>
                <a:cubicBezTo>
                  <a:pt x="14435" y="3876"/>
                  <a:pt x="14273" y="3829"/>
                  <a:pt x="14117" y="3682"/>
                </a:cubicBezTo>
                <a:cubicBezTo>
                  <a:pt x="13648" y="4032"/>
                  <a:pt x="13113" y="4079"/>
                  <a:pt x="12579" y="4079"/>
                </a:cubicBezTo>
                <a:cubicBezTo>
                  <a:pt x="12383" y="4079"/>
                  <a:pt x="12187" y="4073"/>
                  <a:pt x="11994" y="4073"/>
                </a:cubicBezTo>
                <a:cubicBezTo>
                  <a:pt x="11849" y="4073"/>
                  <a:pt x="11707" y="4077"/>
                  <a:pt x="11567" y="4089"/>
                </a:cubicBezTo>
                <a:cubicBezTo>
                  <a:pt x="10009" y="4229"/>
                  <a:pt x="8440" y="4398"/>
                  <a:pt x="6874" y="4422"/>
                </a:cubicBezTo>
                <a:cubicBezTo>
                  <a:pt x="5242" y="4446"/>
                  <a:pt x="3631" y="4520"/>
                  <a:pt x="2009" y="4748"/>
                </a:cubicBezTo>
                <a:cubicBezTo>
                  <a:pt x="1768" y="4782"/>
                  <a:pt x="1416" y="4953"/>
                  <a:pt x="1070" y="4953"/>
                </a:cubicBezTo>
                <a:cubicBezTo>
                  <a:pt x="776" y="4953"/>
                  <a:pt x="486" y="4829"/>
                  <a:pt x="274" y="4389"/>
                </a:cubicBezTo>
                <a:lnTo>
                  <a:pt x="274" y="4389"/>
                </a:lnTo>
                <a:cubicBezTo>
                  <a:pt x="294" y="4662"/>
                  <a:pt x="269" y="4852"/>
                  <a:pt x="245" y="5051"/>
                </a:cubicBezTo>
                <a:cubicBezTo>
                  <a:pt x="89" y="6372"/>
                  <a:pt x="62" y="7728"/>
                  <a:pt x="142" y="9030"/>
                </a:cubicBezTo>
                <a:cubicBezTo>
                  <a:pt x="243" y="10694"/>
                  <a:pt x="1" y="12364"/>
                  <a:pt x="342" y="14029"/>
                </a:cubicBezTo>
                <a:cubicBezTo>
                  <a:pt x="564" y="15116"/>
                  <a:pt x="458" y="16257"/>
                  <a:pt x="653" y="17376"/>
                </a:cubicBezTo>
                <a:cubicBezTo>
                  <a:pt x="922" y="18915"/>
                  <a:pt x="795" y="20490"/>
                  <a:pt x="1139" y="22053"/>
                </a:cubicBezTo>
                <a:cubicBezTo>
                  <a:pt x="1441" y="23424"/>
                  <a:pt x="1418" y="24833"/>
                  <a:pt x="1953" y="26214"/>
                </a:cubicBezTo>
                <a:cubicBezTo>
                  <a:pt x="2376" y="27301"/>
                  <a:pt x="2964" y="28271"/>
                  <a:pt x="3448" y="29307"/>
                </a:cubicBezTo>
                <a:cubicBezTo>
                  <a:pt x="3844" y="30158"/>
                  <a:pt x="4765" y="30531"/>
                  <a:pt x="5215" y="31276"/>
                </a:cubicBezTo>
                <a:cubicBezTo>
                  <a:pt x="5621" y="31948"/>
                  <a:pt x="6326" y="32248"/>
                  <a:pt x="6776" y="32871"/>
                </a:cubicBezTo>
                <a:cubicBezTo>
                  <a:pt x="7150" y="33389"/>
                  <a:pt x="7884" y="33680"/>
                  <a:pt x="8504" y="33975"/>
                </a:cubicBezTo>
                <a:cubicBezTo>
                  <a:pt x="9481" y="34436"/>
                  <a:pt x="10396" y="35010"/>
                  <a:pt x="11435" y="35364"/>
                </a:cubicBezTo>
                <a:cubicBezTo>
                  <a:pt x="12475" y="35718"/>
                  <a:pt x="13546" y="35914"/>
                  <a:pt x="14596" y="36206"/>
                </a:cubicBezTo>
                <a:cubicBezTo>
                  <a:pt x="15532" y="36466"/>
                  <a:pt x="16517" y="36602"/>
                  <a:pt x="17453" y="36686"/>
                </a:cubicBezTo>
                <a:cubicBezTo>
                  <a:pt x="17707" y="36709"/>
                  <a:pt x="17964" y="36715"/>
                  <a:pt x="18224" y="36715"/>
                </a:cubicBezTo>
                <a:cubicBezTo>
                  <a:pt x="18511" y="36715"/>
                  <a:pt x="18802" y="36707"/>
                  <a:pt x="19092" y="36707"/>
                </a:cubicBezTo>
                <a:cubicBezTo>
                  <a:pt x="19511" y="36707"/>
                  <a:pt x="19931" y="36723"/>
                  <a:pt x="20344" y="36798"/>
                </a:cubicBezTo>
                <a:cubicBezTo>
                  <a:pt x="20396" y="36807"/>
                  <a:pt x="20447" y="36811"/>
                  <a:pt x="20498" y="36811"/>
                </a:cubicBezTo>
                <a:cubicBezTo>
                  <a:pt x="20730" y="36811"/>
                  <a:pt x="20959" y="36732"/>
                  <a:pt x="21202" y="36732"/>
                </a:cubicBezTo>
                <a:cubicBezTo>
                  <a:pt x="21382" y="36732"/>
                  <a:pt x="21569" y="36775"/>
                  <a:pt x="21771" y="36927"/>
                </a:cubicBezTo>
                <a:cubicBezTo>
                  <a:pt x="21907" y="37028"/>
                  <a:pt x="22207" y="37036"/>
                  <a:pt x="22533" y="37036"/>
                </a:cubicBezTo>
                <a:cubicBezTo>
                  <a:pt x="22596" y="37036"/>
                  <a:pt x="22660" y="37036"/>
                  <a:pt x="22725" y="37036"/>
                </a:cubicBezTo>
                <a:cubicBezTo>
                  <a:pt x="22976" y="37036"/>
                  <a:pt x="23228" y="37041"/>
                  <a:pt x="23420" y="37087"/>
                </a:cubicBezTo>
                <a:cubicBezTo>
                  <a:pt x="24010" y="37230"/>
                  <a:pt x="24652" y="37431"/>
                  <a:pt x="25243" y="37431"/>
                </a:cubicBezTo>
                <a:cubicBezTo>
                  <a:pt x="25407" y="37431"/>
                  <a:pt x="25567" y="37415"/>
                  <a:pt x="25721" y="37378"/>
                </a:cubicBezTo>
                <a:cubicBezTo>
                  <a:pt x="26071" y="37295"/>
                  <a:pt x="26417" y="37263"/>
                  <a:pt x="26757" y="37263"/>
                </a:cubicBezTo>
                <a:cubicBezTo>
                  <a:pt x="27340" y="37263"/>
                  <a:pt x="27904" y="37358"/>
                  <a:pt x="28433" y="37452"/>
                </a:cubicBezTo>
                <a:cubicBezTo>
                  <a:pt x="28958" y="37545"/>
                  <a:pt x="29482" y="37570"/>
                  <a:pt x="29999" y="37570"/>
                </a:cubicBezTo>
                <a:cubicBezTo>
                  <a:pt x="30526" y="37570"/>
                  <a:pt x="31046" y="37544"/>
                  <a:pt x="31557" y="37538"/>
                </a:cubicBezTo>
                <a:cubicBezTo>
                  <a:pt x="31570" y="37538"/>
                  <a:pt x="31583" y="37538"/>
                  <a:pt x="31596" y="37538"/>
                </a:cubicBezTo>
                <a:cubicBezTo>
                  <a:pt x="32472" y="37538"/>
                  <a:pt x="33318" y="37945"/>
                  <a:pt x="34182" y="37945"/>
                </a:cubicBezTo>
                <a:cubicBezTo>
                  <a:pt x="34493" y="37945"/>
                  <a:pt x="34807" y="37892"/>
                  <a:pt x="35125" y="37747"/>
                </a:cubicBezTo>
                <a:cubicBezTo>
                  <a:pt x="35356" y="38034"/>
                  <a:pt x="35613" y="38117"/>
                  <a:pt x="35885" y="38117"/>
                </a:cubicBezTo>
                <a:cubicBezTo>
                  <a:pt x="36260" y="38117"/>
                  <a:pt x="36663" y="37959"/>
                  <a:pt x="37067" y="37959"/>
                </a:cubicBezTo>
                <a:cubicBezTo>
                  <a:pt x="37204" y="37959"/>
                  <a:pt x="37340" y="37977"/>
                  <a:pt x="37476" y="38026"/>
                </a:cubicBezTo>
                <a:cubicBezTo>
                  <a:pt x="37788" y="38138"/>
                  <a:pt x="38190" y="38177"/>
                  <a:pt x="38616" y="38177"/>
                </a:cubicBezTo>
                <a:cubicBezTo>
                  <a:pt x="39041" y="38177"/>
                  <a:pt x="39490" y="38138"/>
                  <a:pt x="39900" y="38092"/>
                </a:cubicBezTo>
                <a:cubicBezTo>
                  <a:pt x="40031" y="38079"/>
                  <a:pt x="40144" y="37843"/>
                  <a:pt x="40260" y="37843"/>
                </a:cubicBezTo>
                <a:cubicBezTo>
                  <a:pt x="40306" y="37843"/>
                  <a:pt x="40352" y="37881"/>
                  <a:pt x="40401" y="37985"/>
                </a:cubicBezTo>
                <a:cubicBezTo>
                  <a:pt x="40514" y="38230"/>
                  <a:pt x="40639" y="38308"/>
                  <a:pt x="40768" y="38308"/>
                </a:cubicBezTo>
                <a:cubicBezTo>
                  <a:pt x="40934" y="38308"/>
                  <a:pt x="41108" y="38180"/>
                  <a:pt x="41274" y="38106"/>
                </a:cubicBezTo>
                <a:cubicBezTo>
                  <a:pt x="41470" y="38019"/>
                  <a:pt x="41655" y="37978"/>
                  <a:pt x="41843" y="37978"/>
                </a:cubicBezTo>
                <a:cubicBezTo>
                  <a:pt x="42015" y="37978"/>
                  <a:pt x="42190" y="38012"/>
                  <a:pt x="42377" y="38078"/>
                </a:cubicBezTo>
                <a:cubicBezTo>
                  <a:pt x="42716" y="38195"/>
                  <a:pt x="43150" y="38122"/>
                  <a:pt x="43462" y="38202"/>
                </a:cubicBezTo>
                <a:cubicBezTo>
                  <a:pt x="43524" y="38218"/>
                  <a:pt x="43585" y="38225"/>
                  <a:pt x="43644" y="38225"/>
                </a:cubicBezTo>
                <a:cubicBezTo>
                  <a:pt x="44030" y="38225"/>
                  <a:pt x="44362" y="37938"/>
                  <a:pt x="44681" y="37938"/>
                </a:cubicBezTo>
                <a:cubicBezTo>
                  <a:pt x="44770" y="37938"/>
                  <a:pt x="44857" y="37960"/>
                  <a:pt x="44945" y="38016"/>
                </a:cubicBezTo>
                <a:cubicBezTo>
                  <a:pt x="45192" y="38177"/>
                  <a:pt x="45480" y="38231"/>
                  <a:pt x="45731" y="38231"/>
                </a:cubicBezTo>
                <a:cubicBezTo>
                  <a:pt x="45925" y="38231"/>
                  <a:pt x="46097" y="38198"/>
                  <a:pt x="46209" y="38158"/>
                </a:cubicBezTo>
                <a:cubicBezTo>
                  <a:pt x="46481" y="38059"/>
                  <a:pt x="46749" y="38025"/>
                  <a:pt x="47014" y="38025"/>
                </a:cubicBezTo>
                <a:cubicBezTo>
                  <a:pt x="47584" y="38025"/>
                  <a:pt x="48142" y="38181"/>
                  <a:pt x="48707" y="38181"/>
                </a:cubicBezTo>
                <a:cubicBezTo>
                  <a:pt x="48766" y="38181"/>
                  <a:pt x="48824" y="38180"/>
                  <a:pt x="48884" y="38176"/>
                </a:cubicBezTo>
                <a:cubicBezTo>
                  <a:pt x="49335" y="38147"/>
                  <a:pt x="49788" y="37991"/>
                  <a:pt x="50269" y="37991"/>
                </a:cubicBezTo>
                <a:cubicBezTo>
                  <a:pt x="50432" y="37991"/>
                  <a:pt x="50599" y="38009"/>
                  <a:pt x="50770" y="38056"/>
                </a:cubicBezTo>
                <a:cubicBezTo>
                  <a:pt x="50957" y="38108"/>
                  <a:pt x="51108" y="38407"/>
                  <a:pt x="51296" y="38407"/>
                </a:cubicBezTo>
                <a:cubicBezTo>
                  <a:pt x="51353" y="38407"/>
                  <a:pt x="51413" y="38380"/>
                  <a:pt x="51478" y="38311"/>
                </a:cubicBezTo>
                <a:cubicBezTo>
                  <a:pt x="51727" y="38047"/>
                  <a:pt x="51997" y="37968"/>
                  <a:pt x="52277" y="37968"/>
                </a:cubicBezTo>
                <a:cubicBezTo>
                  <a:pt x="52700" y="37968"/>
                  <a:pt x="53145" y="38151"/>
                  <a:pt x="53565" y="38151"/>
                </a:cubicBezTo>
                <a:cubicBezTo>
                  <a:pt x="53781" y="38151"/>
                  <a:pt x="53991" y="38103"/>
                  <a:pt x="54188" y="37956"/>
                </a:cubicBezTo>
                <a:cubicBezTo>
                  <a:pt x="54353" y="38097"/>
                  <a:pt x="54521" y="38144"/>
                  <a:pt x="54692" y="38144"/>
                </a:cubicBezTo>
                <a:cubicBezTo>
                  <a:pt x="55035" y="38144"/>
                  <a:pt x="55389" y="37956"/>
                  <a:pt x="55752" y="37956"/>
                </a:cubicBezTo>
                <a:cubicBezTo>
                  <a:pt x="55844" y="37956"/>
                  <a:pt x="55936" y="37968"/>
                  <a:pt x="56029" y="37998"/>
                </a:cubicBezTo>
                <a:cubicBezTo>
                  <a:pt x="56168" y="38044"/>
                  <a:pt x="56374" y="38214"/>
                  <a:pt x="56641" y="38214"/>
                </a:cubicBezTo>
                <a:cubicBezTo>
                  <a:pt x="56711" y="38214"/>
                  <a:pt x="56786" y="38202"/>
                  <a:pt x="56864" y="38173"/>
                </a:cubicBezTo>
                <a:cubicBezTo>
                  <a:pt x="57923" y="37779"/>
                  <a:pt x="59073" y="37797"/>
                  <a:pt x="60185" y="37641"/>
                </a:cubicBezTo>
                <a:cubicBezTo>
                  <a:pt x="61345" y="37478"/>
                  <a:pt x="62494" y="37222"/>
                  <a:pt x="63673" y="37222"/>
                </a:cubicBezTo>
                <a:cubicBezTo>
                  <a:pt x="63675" y="37222"/>
                  <a:pt x="63678" y="37222"/>
                  <a:pt x="63680" y="37222"/>
                </a:cubicBezTo>
                <a:cubicBezTo>
                  <a:pt x="64219" y="37222"/>
                  <a:pt x="64815" y="36842"/>
                  <a:pt x="65263" y="36842"/>
                </a:cubicBezTo>
                <a:cubicBezTo>
                  <a:pt x="65359" y="36842"/>
                  <a:pt x="65449" y="36859"/>
                  <a:pt x="65529" y="36902"/>
                </a:cubicBezTo>
                <a:cubicBezTo>
                  <a:pt x="65850" y="37072"/>
                  <a:pt x="66163" y="37133"/>
                  <a:pt x="66469" y="37133"/>
                </a:cubicBezTo>
                <a:cubicBezTo>
                  <a:pt x="67142" y="37133"/>
                  <a:pt x="67780" y="36840"/>
                  <a:pt x="68392" y="36782"/>
                </a:cubicBezTo>
                <a:cubicBezTo>
                  <a:pt x="68616" y="36761"/>
                  <a:pt x="68844" y="36756"/>
                  <a:pt x="69074" y="36756"/>
                </a:cubicBezTo>
                <a:cubicBezTo>
                  <a:pt x="69248" y="36756"/>
                  <a:pt x="69424" y="36759"/>
                  <a:pt x="69601" y="36759"/>
                </a:cubicBezTo>
                <a:cubicBezTo>
                  <a:pt x="70098" y="36759"/>
                  <a:pt x="70604" y="36739"/>
                  <a:pt x="71113" y="36584"/>
                </a:cubicBezTo>
                <a:cubicBezTo>
                  <a:pt x="71871" y="36353"/>
                  <a:pt x="72885" y="36480"/>
                  <a:pt x="73709" y="36250"/>
                </a:cubicBezTo>
                <a:cubicBezTo>
                  <a:pt x="74222" y="36108"/>
                  <a:pt x="74726" y="36148"/>
                  <a:pt x="75216" y="36009"/>
                </a:cubicBezTo>
                <a:cubicBezTo>
                  <a:pt x="75705" y="35871"/>
                  <a:pt x="76187" y="35634"/>
                  <a:pt x="76696" y="35634"/>
                </a:cubicBezTo>
                <a:cubicBezTo>
                  <a:pt x="76811" y="35634"/>
                  <a:pt x="76928" y="35646"/>
                  <a:pt x="77047" y="35674"/>
                </a:cubicBezTo>
                <a:cubicBezTo>
                  <a:pt x="77190" y="35708"/>
                  <a:pt x="77328" y="35725"/>
                  <a:pt x="77462" y="35725"/>
                </a:cubicBezTo>
                <a:cubicBezTo>
                  <a:pt x="77638" y="35725"/>
                  <a:pt x="77807" y="35697"/>
                  <a:pt x="77974" y="35644"/>
                </a:cubicBezTo>
                <a:cubicBezTo>
                  <a:pt x="79021" y="35313"/>
                  <a:pt x="80165" y="35435"/>
                  <a:pt x="81177" y="34802"/>
                </a:cubicBezTo>
                <a:cubicBezTo>
                  <a:pt x="81524" y="34585"/>
                  <a:pt x="82118" y="34450"/>
                  <a:pt x="82624" y="34365"/>
                </a:cubicBezTo>
                <a:cubicBezTo>
                  <a:pt x="83237" y="34263"/>
                  <a:pt x="83876" y="34210"/>
                  <a:pt x="84406" y="33856"/>
                </a:cubicBezTo>
                <a:cubicBezTo>
                  <a:pt x="85677" y="33014"/>
                  <a:pt x="86932" y="32193"/>
                  <a:pt x="87829" y="30868"/>
                </a:cubicBezTo>
                <a:cubicBezTo>
                  <a:pt x="88180" y="30350"/>
                  <a:pt x="88608" y="29698"/>
                  <a:pt x="89172" y="29380"/>
                </a:cubicBezTo>
                <a:cubicBezTo>
                  <a:pt x="90674" y="28533"/>
                  <a:pt x="90874" y="26974"/>
                  <a:pt x="91400" y="25603"/>
                </a:cubicBezTo>
                <a:cubicBezTo>
                  <a:pt x="91834" y="24474"/>
                  <a:pt x="91999" y="23246"/>
                  <a:pt x="92344" y="22104"/>
                </a:cubicBezTo>
                <a:cubicBezTo>
                  <a:pt x="92741" y="20791"/>
                  <a:pt x="92705" y="19468"/>
                  <a:pt x="92853" y="18172"/>
                </a:cubicBezTo>
                <a:cubicBezTo>
                  <a:pt x="93021" y="16729"/>
                  <a:pt x="92916" y="15237"/>
                  <a:pt x="92998" y="13761"/>
                </a:cubicBezTo>
                <a:cubicBezTo>
                  <a:pt x="93091" y="12074"/>
                  <a:pt x="92873" y="10393"/>
                  <a:pt x="93113" y="8680"/>
                </a:cubicBezTo>
                <a:cubicBezTo>
                  <a:pt x="93216" y="7952"/>
                  <a:pt x="93119" y="7039"/>
                  <a:pt x="93037" y="6225"/>
                </a:cubicBezTo>
                <a:cubicBezTo>
                  <a:pt x="92865" y="4515"/>
                  <a:pt x="92922" y="2829"/>
                  <a:pt x="93114" y="1127"/>
                </a:cubicBezTo>
                <a:cubicBezTo>
                  <a:pt x="93155" y="776"/>
                  <a:pt x="93242" y="20"/>
                  <a:pt x="92706" y="20"/>
                </a:cubicBezTo>
                <a:cubicBezTo>
                  <a:pt x="92686" y="20"/>
                  <a:pt x="92664" y="21"/>
                  <a:pt x="92641" y="24"/>
                </a:cubicBezTo>
                <a:cubicBezTo>
                  <a:pt x="92497" y="38"/>
                  <a:pt x="92351" y="44"/>
                  <a:pt x="92203" y="44"/>
                </a:cubicBezTo>
                <a:cubicBezTo>
                  <a:pt x="91786" y="44"/>
                  <a:pt x="91361" y="0"/>
                  <a:pt x="90950"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38"/>
          <p:cNvSpPr/>
          <p:nvPr/>
        </p:nvSpPr>
        <p:spPr>
          <a:xfrm>
            <a:off x="2031943" y="1404624"/>
            <a:ext cx="2274943" cy="3552393"/>
          </a:xfrm>
          <a:custGeom>
            <a:avLst/>
            <a:gdLst/>
            <a:ahLst/>
            <a:cxnLst/>
            <a:rect l="l" t="t" r="r" b="b"/>
            <a:pathLst>
              <a:path w="101054" h="185336" extrusionOk="0">
                <a:moveTo>
                  <a:pt x="53173" y="2037"/>
                </a:moveTo>
                <a:cubicBezTo>
                  <a:pt x="53913" y="2037"/>
                  <a:pt x="54651" y="2083"/>
                  <a:pt x="55390" y="2218"/>
                </a:cubicBezTo>
                <a:cubicBezTo>
                  <a:pt x="55438" y="2226"/>
                  <a:pt x="55488" y="2276"/>
                  <a:pt x="55530" y="2276"/>
                </a:cubicBezTo>
                <a:cubicBezTo>
                  <a:pt x="55534" y="2276"/>
                  <a:pt x="55537" y="2276"/>
                  <a:pt x="55540" y="2276"/>
                </a:cubicBezTo>
                <a:cubicBezTo>
                  <a:pt x="55862" y="2208"/>
                  <a:pt x="56184" y="2182"/>
                  <a:pt x="56505" y="2182"/>
                </a:cubicBezTo>
                <a:cubicBezTo>
                  <a:pt x="57073" y="2182"/>
                  <a:pt x="57639" y="2264"/>
                  <a:pt x="58196" y="2349"/>
                </a:cubicBezTo>
                <a:cubicBezTo>
                  <a:pt x="58393" y="2379"/>
                  <a:pt x="58590" y="2389"/>
                  <a:pt x="58786" y="2389"/>
                </a:cubicBezTo>
                <a:cubicBezTo>
                  <a:pt x="59178" y="2389"/>
                  <a:pt x="59569" y="2349"/>
                  <a:pt x="59962" y="2349"/>
                </a:cubicBezTo>
                <a:cubicBezTo>
                  <a:pt x="60237" y="2349"/>
                  <a:pt x="60513" y="2369"/>
                  <a:pt x="60790" y="2435"/>
                </a:cubicBezTo>
                <a:cubicBezTo>
                  <a:pt x="60888" y="2458"/>
                  <a:pt x="60988" y="2465"/>
                  <a:pt x="61091" y="2465"/>
                </a:cubicBezTo>
                <a:cubicBezTo>
                  <a:pt x="61263" y="2465"/>
                  <a:pt x="61440" y="2445"/>
                  <a:pt x="61616" y="2445"/>
                </a:cubicBezTo>
                <a:cubicBezTo>
                  <a:pt x="61862" y="2445"/>
                  <a:pt x="62105" y="2485"/>
                  <a:pt x="62325" y="2681"/>
                </a:cubicBezTo>
                <a:cubicBezTo>
                  <a:pt x="62331" y="2686"/>
                  <a:pt x="62387" y="2705"/>
                  <a:pt x="62446" y="2705"/>
                </a:cubicBezTo>
                <a:cubicBezTo>
                  <a:pt x="62522" y="2705"/>
                  <a:pt x="62603" y="2674"/>
                  <a:pt x="62595" y="2543"/>
                </a:cubicBezTo>
                <a:cubicBezTo>
                  <a:pt x="62579" y="2268"/>
                  <a:pt x="62718" y="2191"/>
                  <a:pt x="62862" y="2191"/>
                </a:cubicBezTo>
                <a:cubicBezTo>
                  <a:pt x="62956" y="2191"/>
                  <a:pt x="63053" y="2224"/>
                  <a:pt x="63110" y="2255"/>
                </a:cubicBezTo>
                <a:cubicBezTo>
                  <a:pt x="63426" y="2429"/>
                  <a:pt x="63745" y="2468"/>
                  <a:pt x="64066" y="2468"/>
                </a:cubicBezTo>
                <a:cubicBezTo>
                  <a:pt x="64320" y="2468"/>
                  <a:pt x="64575" y="2444"/>
                  <a:pt x="64830" y="2444"/>
                </a:cubicBezTo>
                <a:cubicBezTo>
                  <a:pt x="64899" y="2444"/>
                  <a:pt x="64967" y="2445"/>
                  <a:pt x="65036" y="2450"/>
                </a:cubicBezTo>
                <a:cubicBezTo>
                  <a:pt x="65110" y="2455"/>
                  <a:pt x="65187" y="2457"/>
                  <a:pt x="65264" y="2457"/>
                </a:cubicBezTo>
                <a:cubicBezTo>
                  <a:pt x="65730" y="2457"/>
                  <a:pt x="66232" y="2378"/>
                  <a:pt x="66656" y="2378"/>
                </a:cubicBezTo>
                <a:cubicBezTo>
                  <a:pt x="66893" y="2378"/>
                  <a:pt x="67106" y="2403"/>
                  <a:pt x="67275" y="2479"/>
                </a:cubicBezTo>
                <a:cubicBezTo>
                  <a:pt x="67514" y="2587"/>
                  <a:pt x="67732" y="2622"/>
                  <a:pt x="67937" y="2622"/>
                </a:cubicBezTo>
                <a:cubicBezTo>
                  <a:pt x="68310" y="2622"/>
                  <a:pt x="68639" y="2507"/>
                  <a:pt x="68970" y="2507"/>
                </a:cubicBezTo>
                <a:cubicBezTo>
                  <a:pt x="69038" y="2507"/>
                  <a:pt x="69106" y="2512"/>
                  <a:pt x="69175" y="2523"/>
                </a:cubicBezTo>
                <a:cubicBezTo>
                  <a:pt x="69860" y="2638"/>
                  <a:pt x="70616" y="2530"/>
                  <a:pt x="71168" y="2715"/>
                </a:cubicBezTo>
                <a:cubicBezTo>
                  <a:pt x="71316" y="2764"/>
                  <a:pt x="71468" y="2782"/>
                  <a:pt x="71623" y="2782"/>
                </a:cubicBezTo>
                <a:cubicBezTo>
                  <a:pt x="71977" y="2782"/>
                  <a:pt x="72342" y="2690"/>
                  <a:pt x="72686" y="2690"/>
                </a:cubicBezTo>
                <a:cubicBezTo>
                  <a:pt x="73025" y="2690"/>
                  <a:pt x="73344" y="2779"/>
                  <a:pt x="73614" y="3133"/>
                </a:cubicBezTo>
                <a:cubicBezTo>
                  <a:pt x="73837" y="3031"/>
                  <a:pt x="74061" y="2995"/>
                  <a:pt x="74284" y="2995"/>
                </a:cubicBezTo>
                <a:cubicBezTo>
                  <a:pt x="74795" y="2995"/>
                  <a:pt x="75307" y="3182"/>
                  <a:pt x="75824" y="3182"/>
                </a:cubicBezTo>
                <a:cubicBezTo>
                  <a:pt x="75847" y="3182"/>
                  <a:pt x="75871" y="3182"/>
                  <a:pt x="75894" y="3181"/>
                </a:cubicBezTo>
                <a:cubicBezTo>
                  <a:pt x="75958" y="3178"/>
                  <a:pt x="76024" y="3177"/>
                  <a:pt x="76089" y="3177"/>
                </a:cubicBezTo>
                <a:cubicBezTo>
                  <a:pt x="76834" y="3177"/>
                  <a:pt x="77633" y="3330"/>
                  <a:pt x="78314" y="3735"/>
                </a:cubicBezTo>
                <a:cubicBezTo>
                  <a:pt x="78397" y="3784"/>
                  <a:pt x="78468" y="3803"/>
                  <a:pt x="78534" y="3803"/>
                </a:cubicBezTo>
                <a:cubicBezTo>
                  <a:pt x="78666" y="3803"/>
                  <a:pt x="78776" y="3729"/>
                  <a:pt x="78914" y="3688"/>
                </a:cubicBezTo>
                <a:cubicBezTo>
                  <a:pt x="79101" y="3632"/>
                  <a:pt x="79289" y="3600"/>
                  <a:pt x="79475" y="3600"/>
                </a:cubicBezTo>
                <a:cubicBezTo>
                  <a:pt x="79767" y="3600"/>
                  <a:pt x="80053" y="3678"/>
                  <a:pt x="80314" y="3860"/>
                </a:cubicBezTo>
                <a:cubicBezTo>
                  <a:pt x="80392" y="3915"/>
                  <a:pt x="80480" y="3979"/>
                  <a:pt x="80542" y="3979"/>
                </a:cubicBezTo>
                <a:cubicBezTo>
                  <a:pt x="80578" y="3979"/>
                  <a:pt x="80606" y="3957"/>
                  <a:pt x="80618" y="3900"/>
                </a:cubicBezTo>
                <a:cubicBezTo>
                  <a:pt x="80668" y="3665"/>
                  <a:pt x="80781" y="3595"/>
                  <a:pt x="80901" y="3595"/>
                </a:cubicBezTo>
                <a:cubicBezTo>
                  <a:pt x="81024" y="3595"/>
                  <a:pt x="81153" y="3667"/>
                  <a:pt x="81229" y="3710"/>
                </a:cubicBezTo>
                <a:cubicBezTo>
                  <a:pt x="81943" y="4117"/>
                  <a:pt x="82707" y="4025"/>
                  <a:pt x="83471" y="4070"/>
                </a:cubicBezTo>
                <a:cubicBezTo>
                  <a:pt x="83822" y="4092"/>
                  <a:pt x="84204" y="4118"/>
                  <a:pt x="84534" y="4563"/>
                </a:cubicBezTo>
                <a:cubicBezTo>
                  <a:pt x="84894" y="5050"/>
                  <a:pt x="85717" y="5004"/>
                  <a:pt x="86339" y="5162"/>
                </a:cubicBezTo>
                <a:cubicBezTo>
                  <a:pt x="87329" y="5413"/>
                  <a:pt x="88140" y="6099"/>
                  <a:pt x="89130" y="6279"/>
                </a:cubicBezTo>
                <a:cubicBezTo>
                  <a:pt x="89645" y="6373"/>
                  <a:pt x="89975" y="6894"/>
                  <a:pt x="90503" y="6894"/>
                </a:cubicBezTo>
                <a:cubicBezTo>
                  <a:pt x="90566" y="6894"/>
                  <a:pt x="90632" y="6886"/>
                  <a:pt x="90702" y="6869"/>
                </a:cubicBezTo>
                <a:cubicBezTo>
                  <a:pt x="90703" y="6869"/>
                  <a:pt x="90705" y="6869"/>
                  <a:pt x="90706" y="6869"/>
                </a:cubicBezTo>
                <a:cubicBezTo>
                  <a:pt x="90736" y="6869"/>
                  <a:pt x="90782" y="6941"/>
                  <a:pt x="90822" y="6975"/>
                </a:cubicBezTo>
                <a:cubicBezTo>
                  <a:pt x="91924" y="7866"/>
                  <a:pt x="93271" y="8360"/>
                  <a:pt x="94437" y="9173"/>
                </a:cubicBezTo>
                <a:cubicBezTo>
                  <a:pt x="94966" y="9541"/>
                  <a:pt x="95385" y="10039"/>
                  <a:pt x="95797" y="10439"/>
                </a:cubicBezTo>
                <a:cubicBezTo>
                  <a:pt x="96258" y="10889"/>
                  <a:pt x="96652" y="11568"/>
                  <a:pt x="96977" y="12202"/>
                </a:cubicBezTo>
                <a:cubicBezTo>
                  <a:pt x="97416" y="13060"/>
                  <a:pt x="97820" y="13955"/>
                  <a:pt x="98125" y="14849"/>
                </a:cubicBezTo>
                <a:cubicBezTo>
                  <a:pt x="98397" y="15648"/>
                  <a:pt x="98507" y="16561"/>
                  <a:pt x="98577" y="17423"/>
                </a:cubicBezTo>
                <a:cubicBezTo>
                  <a:pt x="98676" y="18641"/>
                  <a:pt x="98265" y="19846"/>
                  <a:pt x="98741" y="21108"/>
                </a:cubicBezTo>
                <a:cubicBezTo>
                  <a:pt x="98971" y="21716"/>
                  <a:pt x="98958" y="22626"/>
                  <a:pt x="98306" y="23276"/>
                </a:cubicBezTo>
                <a:cubicBezTo>
                  <a:pt x="98090" y="23491"/>
                  <a:pt x="98090" y="24020"/>
                  <a:pt x="98133" y="24277"/>
                </a:cubicBezTo>
                <a:cubicBezTo>
                  <a:pt x="98396" y="25846"/>
                  <a:pt x="98128" y="27394"/>
                  <a:pt x="98100" y="28950"/>
                </a:cubicBezTo>
                <a:cubicBezTo>
                  <a:pt x="98063" y="30890"/>
                  <a:pt x="98189" y="32830"/>
                  <a:pt x="98107" y="34775"/>
                </a:cubicBezTo>
                <a:cubicBezTo>
                  <a:pt x="98079" y="35412"/>
                  <a:pt x="97795" y="36135"/>
                  <a:pt x="97970" y="36628"/>
                </a:cubicBezTo>
                <a:cubicBezTo>
                  <a:pt x="98431" y="37926"/>
                  <a:pt x="97502" y="39136"/>
                  <a:pt x="97931" y="40358"/>
                </a:cubicBezTo>
                <a:cubicBezTo>
                  <a:pt x="98034" y="40649"/>
                  <a:pt x="97872" y="40808"/>
                  <a:pt x="97853" y="41029"/>
                </a:cubicBezTo>
                <a:cubicBezTo>
                  <a:pt x="97795" y="41700"/>
                  <a:pt x="97737" y="42339"/>
                  <a:pt x="97868" y="43038"/>
                </a:cubicBezTo>
                <a:cubicBezTo>
                  <a:pt x="98017" y="43836"/>
                  <a:pt x="97784" y="44733"/>
                  <a:pt x="97834" y="45530"/>
                </a:cubicBezTo>
                <a:cubicBezTo>
                  <a:pt x="97900" y="46606"/>
                  <a:pt x="97834" y="47670"/>
                  <a:pt x="97754" y="48716"/>
                </a:cubicBezTo>
                <a:cubicBezTo>
                  <a:pt x="97661" y="49923"/>
                  <a:pt x="97625" y="51137"/>
                  <a:pt x="97609" y="52335"/>
                </a:cubicBezTo>
                <a:cubicBezTo>
                  <a:pt x="97585" y="54246"/>
                  <a:pt x="97448" y="56155"/>
                  <a:pt x="97436" y="58069"/>
                </a:cubicBezTo>
                <a:cubicBezTo>
                  <a:pt x="97423" y="60122"/>
                  <a:pt x="97339" y="62199"/>
                  <a:pt x="97043" y="64260"/>
                </a:cubicBezTo>
                <a:cubicBezTo>
                  <a:pt x="96951" y="64896"/>
                  <a:pt x="97146" y="65691"/>
                  <a:pt x="97147" y="66409"/>
                </a:cubicBezTo>
                <a:cubicBezTo>
                  <a:pt x="97153" y="68104"/>
                  <a:pt x="97079" y="69799"/>
                  <a:pt x="96980" y="71493"/>
                </a:cubicBezTo>
                <a:cubicBezTo>
                  <a:pt x="96957" y="71886"/>
                  <a:pt x="97058" y="72315"/>
                  <a:pt x="97045" y="72740"/>
                </a:cubicBezTo>
                <a:cubicBezTo>
                  <a:pt x="96999" y="74283"/>
                  <a:pt x="97163" y="75831"/>
                  <a:pt x="97145" y="77363"/>
                </a:cubicBezTo>
                <a:cubicBezTo>
                  <a:pt x="97129" y="78626"/>
                  <a:pt x="96994" y="79922"/>
                  <a:pt x="96799" y="81202"/>
                </a:cubicBezTo>
                <a:cubicBezTo>
                  <a:pt x="96610" y="82430"/>
                  <a:pt x="96499" y="83692"/>
                  <a:pt x="96414" y="84946"/>
                </a:cubicBezTo>
                <a:cubicBezTo>
                  <a:pt x="96341" y="86011"/>
                  <a:pt x="96603" y="87086"/>
                  <a:pt x="96490" y="88107"/>
                </a:cubicBezTo>
                <a:cubicBezTo>
                  <a:pt x="96329" y="89564"/>
                  <a:pt x="96517" y="90980"/>
                  <a:pt x="96533" y="92413"/>
                </a:cubicBezTo>
                <a:cubicBezTo>
                  <a:pt x="96543" y="93282"/>
                  <a:pt x="96760" y="94064"/>
                  <a:pt x="96960" y="94891"/>
                </a:cubicBezTo>
                <a:cubicBezTo>
                  <a:pt x="97186" y="95823"/>
                  <a:pt x="97027" y="96845"/>
                  <a:pt x="97049" y="97829"/>
                </a:cubicBezTo>
                <a:cubicBezTo>
                  <a:pt x="97087" y="99476"/>
                  <a:pt x="97020" y="101119"/>
                  <a:pt x="97207" y="102775"/>
                </a:cubicBezTo>
                <a:cubicBezTo>
                  <a:pt x="97381" y="104325"/>
                  <a:pt x="97253" y="105908"/>
                  <a:pt x="97267" y="107477"/>
                </a:cubicBezTo>
                <a:cubicBezTo>
                  <a:pt x="97277" y="108626"/>
                  <a:pt x="97326" y="109774"/>
                  <a:pt x="97317" y="110921"/>
                </a:cubicBezTo>
                <a:cubicBezTo>
                  <a:pt x="97304" y="112280"/>
                  <a:pt x="97247" y="113638"/>
                  <a:pt x="97212" y="114996"/>
                </a:cubicBezTo>
                <a:cubicBezTo>
                  <a:pt x="97197" y="115584"/>
                  <a:pt x="97225" y="116176"/>
                  <a:pt x="97177" y="116761"/>
                </a:cubicBezTo>
                <a:cubicBezTo>
                  <a:pt x="96985" y="119058"/>
                  <a:pt x="97034" y="121365"/>
                  <a:pt x="96930" y="123666"/>
                </a:cubicBezTo>
                <a:cubicBezTo>
                  <a:pt x="96872" y="124959"/>
                  <a:pt x="96916" y="126293"/>
                  <a:pt x="96852" y="127600"/>
                </a:cubicBezTo>
                <a:cubicBezTo>
                  <a:pt x="96759" y="129519"/>
                  <a:pt x="96555" y="131435"/>
                  <a:pt x="96534" y="133358"/>
                </a:cubicBezTo>
                <a:cubicBezTo>
                  <a:pt x="96525" y="134171"/>
                  <a:pt x="96624" y="134991"/>
                  <a:pt x="96536" y="135792"/>
                </a:cubicBezTo>
                <a:cubicBezTo>
                  <a:pt x="96432" y="136734"/>
                  <a:pt x="96492" y="137675"/>
                  <a:pt x="96404" y="138607"/>
                </a:cubicBezTo>
                <a:cubicBezTo>
                  <a:pt x="96345" y="139222"/>
                  <a:pt x="96383" y="139853"/>
                  <a:pt x="96456" y="140423"/>
                </a:cubicBezTo>
                <a:cubicBezTo>
                  <a:pt x="96577" y="141378"/>
                  <a:pt x="96156" y="142279"/>
                  <a:pt x="96360" y="143215"/>
                </a:cubicBezTo>
                <a:cubicBezTo>
                  <a:pt x="96415" y="143470"/>
                  <a:pt x="96295" y="143716"/>
                  <a:pt x="95976" y="143726"/>
                </a:cubicBezTo>
                <a:cubicBezTo>
                  <a:pt x="95446" y="143743"/>
                  <a:pt x="94921" y="143897"/>
                  <a:pt x="94389" y="143897"/>
                </a:cubicBezTo>
                <a:cubicBezTo>
                  <a:pt x="94190" y="143897"/>
                  <a:pt x="93990" y="143875"/>
                  <a:pt x="93789" y="143817"/>
                </a:cubicBezTo>
                <a:cubicBezTo>
                  <a:pt x="93695" y="143790"/>
                  <a:pt x="93591" y="143773"/>
                  <a:pt x="93489" y="143773"/>
                </a:cubicBezTo>
                <a:cubicBezTo>
                  <a:pt x="93425" y="143773"/>
                  <a:pt x="93362" y="143780"/>
                  <a:pt x="93303" y="143795"/>
                </a:cubicBezTo>
                <a:cubicBezTo>
                  <a:pt x="92801" y="143928"/>
                  <a:pt x="92298" y="144005"/>
                  <a:pt x="91796" y="144005"/>
                </a:cubicBezTo>
                <a:cubicBezTo>
                  <a:pt x="91327" y="144005"/>
                  <a:pt x="90860" y="143938"/>
                  <a:pt x="90397" y="143786"/>
                </a:cubicBezTo>
                <a:cubicBezTo>
                  <a:pt x="90335" y="143766"/>
                  <a:pt x="90277" y="143757"/>
                  <a:pt x="90222" y="143757"/>
                </a:cubicBezTo>
                <a:cubicBezTo>
                  <a:pt x="89956" y="143757"/>
                  <a:pt x="89762" y="143958"/>
                  <a:pt x="89509" y="143996"/>
                </a:cubicBezTo>
                <a:cubicBezTo>
                  <a:pt x="89125" y="144052"/>
                  <a:pt x="88741" y="144069"/>
                  <a:pt x="88357" y="144069"/>
                </a:cubicBezTo>
                <a:cubicBezTo>
                  <a:pt x="87796" y="144069"/>
                  <a:pt x="87236" y="144033"/>
                  <a:pt x="86675" y="144033"/>
                </a:cubicBezTo>
                <a:cubicBezTo>
                  <a:pt x="86331" y="144033"/>
                  <a:pt x="85987" y="144046"/>
                  <a:pt x="85642" y="144090"/>
                </a:cubicBezTo>
                <a:cubicBezTo>
                  <a:pt x="84855" y="144188"/>
                  <a:pt x="84056" y="144261"/>
                  <a:pt x="83254" y="144261"/>
                </a:cubicBezTo>
                <a:cubicBezTo>
                  <a:pt x="82664" y="144261"/>
                  <a:pt x="82073" y="144221"/>
                  <a:pt x="81485" y="144124"/>
                </a:cubicBezTo>
                <a:cubicBezTo>
                  <a:pt x="81432" y="144114"/>
                  <a:pt x="81374" y="144108"/>
                  <a:pt x="81318" y="144108"/>
                </a:cubicBezTo>
                <a:cubicBezTo>
                  <a:pt x="81262" y="144108"/>
                  <a:pt x="81206" y="144114"/>
                  <a:pt x="81158" y="144133"/>
                </a:cubicBezTo>
                <a:cubicBezTo>
                  <a:pt x="80668" y="144313"/>
                  <a:pt x="80169" y="144357"/>
                  <a:pt x="79667" y="144357"/>
                </a:cubicBezTo>
                <a:cubicBezTo>
                  <a:pt x="79210" y="144357"/>
                  <a:pt x="78752" y="144321"/>
                  <a:pt x="78298" y="144321"/>
                </a:cubicBezTo>
                <a:cubicBezTo>
                  <a:pt x="77957" y="144321"/>
                  <a:pt x="77618" y="144341"/>
                  <a:pt x="77283" y="144411"/>
                </a:cubicBezTo>
                <a:cubicBezTo>
                  <a:pt x="76134" y="144651"/>
                  <a:pt x="74967" y="144522"/>
                  <a:pt x="73807" y="144684"/>
                </a:cubicBezTo>
                <a:cubicBezTo>
                  <a:pt x="73586" y="144714"/>
                  <a:pt x="73358" y="144725"/>
                  <a:pt x="73126" y="144725"/>
                </a:cubicBezTo>
                <a:cubicBezTo>
                  <a:pt x="72580" y="144725"/>
                  <a:pt x="72012" y="144666"/>
                  <a:pt x="71452" y="144666"/>
                </a:cubicBezTo>
                <a:cubicBezTo>
                  <a:pt x="71350" y="144666"/>
                  <a:pt x="71247" y="144668"/>
                  <a:pt x="71145" y="144672"/>
                </a:cubicBezTo>
                <a:cubicBezTo>
                  <a:pt x="70409" y="144707"/>
                  <a:pt x="69672" y="144753"/>
                  <a:pt x="68937" y="144753"/>
                </a:cubicBezTo>
                <a:cubicBezTo>
                  <a:pt x="68823" y="144753"/>
                  <a:pt x="68709" y="144752"/>
                  <a:pt x="68596" y="144749"/>
                </a:cubicBezTo>
                <a:cubicBezTo>
                  <a:pt x="68540" y="144748"/>
                  <a:pt x="68485" y="144748"/>
                  <a:pt x="68430" y="144748"/>
                </a:cubicBezTo>
                <a:cubicBezTo>
                  <a:pt x="67731" y="144748"/>
                  <a:pt x="67034" y="144833"/>
                  <a:pt x="66335" y="144833"/>
                </a:cubicBezTo>
                <a:cubicBezTo>
                  <a:pt x="66061" y="144833"/>
                  <a:pt x="65786" y="144820"/>
                  <a:pt x="65511" y="144783"/>
                </a:cubicBezTo>
                <a:cubicBezTo>
                  <a:pt x="65318" y="144757"/>
                  <a:pt x="65126" y="144747"/>
                  <a:pt x="64933" y="144747"/>
                </a:cubicBezTo>
                <a:cubicBezTo>
                  <a:pt x="64220" y="144747"/>
                  <a:pt x="63508" y="144888"/>
                  <a:pt x="62788" y="144888"/>
                </a:cubicBezTo>
                <a:cubicBezTo>
                  <a:pt x="62666" y="144888"/>
                  <a:pt x="62544" y="144884"/>
                  <a:pt x="62422" y="144875"/>
                </a:cubicBezTo>
                <a:cubicBezTo>
                  <a:pt x="62230" y="144860"/>
                  <a:pt x="62038" y="144853"/>
                  <a:pt x="61847" y="144853"/>
                </a:cubicBezTo>
                <a:cubicBezTo>
                  <a:pt x="60775" y="144853"/>
                  <a:pt x="59706" y="145053"/>
                  <a:pt x="58627" y="145053"/>
                </a:cubicBezTo>
                <a:cubicBezTo>
                  <a:pt x="58520" y="145053"/>
                  <a:pt x="58414" y="145051"/>
                  <a:pt x="58307" y="145047"/>
                </a:cubicBezTo>
                <a:cubicBezTo>
                  <a:pt x="57925" y="145031"/>
                  <a:pt x="57544" y="145023"/>
                  <a:pt x="57162" y="145023"/>
                </a:cubicBezTo>
                <a:cubicBezTo>
                  <a:pt x="56085" y="145023"/>
                  <a:pt x="55009" y="145090"/>
                  <a:pt x="53942" y="145257"/>
                </a:cubicBezTo>
                <a:cubicBezTo>
                  <a:pt x="53896" y="145264"/>
                  <a:pt x="53851" y="145268"/>
                  <a:pt x="53806" y="145268"/>
                </a:cubicBezTo>
                <a:cubicBezTo>
                  <a:pt x="53447" y="145268"/>
                  <a:pt x="53125" y="145065"/>
                  <a:pt x="52804" y="145065"/>
                </a:cubicBezTo>
                <a:cubicBezTo>
                  <a:pt x="52740" y="145065"/>
                  <a:pt x="52676" y="145073"/>
                  <a:pt x="52612" y="145092"/>
                </a:cubicBezTo>
                <a:cubicBezTo>
                  <a:pt x="51848" y="145322"/>
                  <a:pt x="51072" y="145366"/>
                  <a:pt x="50295" y="145366"/>
                </a:cubicBezTo>
                <a:cubicBezTo>
                  <a:pt x="49816" y="145366"/>
                  <a:pt x="49337" y="145350"/>
                  <a:pt x="48861" y="145350"/>
                </a:cubicBezTo>
                <a:cubicBezTo>
                  <a:pt x="48687" y="145350"/>
                  <a:pt x="48513" y="145352"/>
                  <a:pt x="48340" y="145358"/>
                </a:cubicBezTo>
                <a:cubicBezTo>
                  <a:pt x="46747" y="145412"/>
                  <a:pt x="45139" y="145444"/>
                  <a:pt x="43545" y="145487"/>
                </a:cubicBezTo>
                <a:cubicBezTo>
                  <a:pt x="41962" y="145530"/>
                  <a:pt x="40369" y="145558"/>
                  <a:pt x="38781" y="145684"/>
                </a:cubicBezTo>
                <a:cubicBezTo>
                  <a:pt x="38060" y="145741"/>
                  <a:pt x="37334" y="145753"/>
                  <a:pt x="36608" y="145753"/>
                </a:cubicBezTo>
                <a:cubicBezTo>
                  <a:pt x="36086" y="145753"/>
                  <a:pt x="35562" y="145747"/>
                  <a:pt x="35040" y="145747"/>
                </a:cubicBezTo>
                <a:cubicBezTo>
                  <a:pt x="34584" y="145747"/>
                  <a:pt x="34128" y="145751"/>
                  <a:pt x="33674" y="145769"/>
                </a:cubicBezTo>
                <a:cubicBezTo>
                  <a:pt x="32584" y="145811"/>
                  <a:pt x="31490" y="145891"/>
                  <a:pt x="30402" y="145959"/>
                </a:cubicBezTo>
                <a:cubicBezTo>
                  <a:pt x="29640" y="146005"/>
                  <a:pt x="28855" y="146008"/>
                  <a:pt x="28081" y="146049"/>
                </a:cubicBezTo>
                <a:cubicBezTo>
                  <a:pt x="27153" y="146098"/>
                  <a:pt x="26228" y="146222"/>
                  <a:pt x="25303" y="146222"/>
                </a:cubicBezTo>
                <a:cubicBezTo>
                  <a:pt x="25279" y="146222"/>
                  <a:pt x="25255" y="146222"/>
                  <a:pt x="25230" y="146221"/>
                </a:cubicBezTo>
                <a:cubicBezTo>
                  <a:pt x="25217" y="146221"/>
                  <a:pt x="25203" y="146221"/>
                  <a:pt x="25189" y="146221"/>
                </a:cubicBezTo>
                <a:cubicBezTo>
                  <a:pt x="24122" y="146221"/>
                  <a:pt x="23081" y="146466"/>
                  <a:pt x="22009" y="146466"/>
                </a:cubicBezTo>
                <a:cubicBezTo>
                  <a:pt x="21946" y="146466"/>
                  <a:pt x="21882" y="146465"/>
                  <a:pt x="21819" y="146464"/>
                </a:cubicBezTo>
                <a:cubicBezTo>
                  <a:pt x="21746" y="146462"/>
                  <a:pt x="21672" y="146461"/>
                  <a:pt x="21599" y="146461"/>
                </a:cubicBezTo>
                <a:cubicBezTo>
                  <a:pt x="20680" y="146461"/>
                  <a:pt x="19750" y="146612"/>
                  <a:pt x="18841" y="146775"/>
                </a:cubicBezTo>
                <a:cubicBezTo>
                  <a:pt x="17947" y="146935"/>
                  <a:pt x="17045" y="146899"/>
                  <a:pt x="16149" y="147006"/>
                </a:cubicBezTo>
                <a:cubicBezTo>
                  <a:pt x="14873" y="147158"/>
                  <a:pt x="13582" y="147434"/>
                  <a:pt x="12323" y="147434"/>
                </a:cubicBezTo>
                <a:cubicBezTo>
                  <a:pt x="12291" y="147434"/>
                  <a:pt x="12259" y="147434"/>
                  <a:pt x="12227" y="147433"/>
                </a:cubicBezTo>
                <a:cubicBezTo>
                  <a:pt x="12189" y="147433"/>
                  <a:pt x="12150" y="147433"/>
                  <a:pt x="12112" y="147433"/>
                </a:cubicBezTo>
                <a:cubicBezTo>
                  <a:pt x="10766" y="147433"/>
                  <a:pt x="9454" y="147718"/>
                  <a:pt x="8110" y="147718"/>
                </a:cubicBezTo>
                <a:cubicBezTo>
                  <a:pt x="7942" y="147718"/>
                  <a:pt x="7773" y="147714"/>
                  <a:pt x="7604" y="147704"/>
                </a:cubicBezTo>
                <a:cubicBezTo>
                  <a:pt x="7430" y="147693"/>
                  <a:pt x="7254" y="147688"/>
                  <a:pt x="7077" y="147688"/>
                </a:cubicBezTo>
                <a:cubicBezTo>
                  <a:pt x="6309" y="147688"/>
                  <a:pt x="5511" y="147791"/>
                  <a:pt x="4759" y="148044"/>
                </a:cubicBezTo>
                <a:cubicBezTo>
                  <a:pt x="4710" y="148061"/>
                  <a:pt x="4661" y="148067"/>
                  <a:pt x="4612" y="148067"/>
                </a:cubicBezTo>
                <a:cubicBezTo>
                  <a:pt x="4419" y="148067"/>
                  <a:pt x="4223" y="147964"/>
                  <a:pt x="4023" y="147964"/>
                </a:cubicBezTo>
                <a:cubicBezTo>
                  <a:pt x="3926" y="147964"/>
                  <a:pt x="3829" y="147988"/>
                  <a:pt x="3730" y="148059"/>
                </a:cubicBezTo>
                <a:cubicBezTo>
                  <a:pt x="3715" y="148070"/>
                  <a:pt x="3702" y="148076"/>
                  <a:pt x="3689" y="148076"/>
                </a:cubicBezTo>
                <a:cubicBezTo>
                  <a:pt x="3629" y="148076"/>
                  <a:pt x="3589" y="147945"/>
                  <a:pt x="3557" y="147491"/>
                </a:cubicBezTo>
                <a:cubicBezTo>
                  <a:pt x="3557" y="145473"/>
                  <a:pt x="3678" y="143799"/>
                  <a:pt x="3522" y="142148"/>
                </a:cubicBezTo>
                <a:cubicBezTo>
                  <a:pt x="3375" y="140594"/>
                  <a:pt x="3564" y="139059"/>
                  <a:pt x="3593" y="137526"/>
                </a:cubicBezTo>
                <a:cubicBezTo>
                  <a:pt x="3621" y="136154"/>
                  <a:pt x="3571" y="134755"/>
                  <a:pt x="3825" y="133376"/>
                </a:cubicBezTo>
                <a:cubicBezTo>
                  <a:pt x="4021" y="132313"/>
                  <a:pt x="4149" y="131230"/>
                  <a:pt x="3755" y="130143"/>
                </a:cubicBezTo>
                <a:cubicBezTo>
                  <a:pt x="3702" y="129994"/>
                  <a:pt x="3958" y="129561"/>
                  <a:pt x="3957" y="129166"/>
                </a:cubicBezTo>
                <a:cubicBezTo>
                  <a:pt x="3953" y="128038"/>
                  <a:pt x="3855" y="126875"/>
                  <a:pt x="3983" y="125793"/>
                </a:cubicBezTo>
                <a:cubicBezTo>
                  <a:pt x="4108" y="124740"/>
                  <a:pt x="4072" y="123700"/>
                  <a:pt x="4141" y="122658"/>
                </a:cubicBezTo>
                <a:cubicBezTo>
                  <a:pt x="4183" y="122040"/>
                  <a:pt x="4337" y="121416"/>
                  <a:pt x="3970" y="120809"/>
                </a:cubicBezTo>
                <a:cubicBezTo>
                  <a:pt x="3816" y="120552"/>
                  <a:pt x="4306" y="120313"/>
                  <a:pt x="4184" y="119932"/>
                </a:cubicBezTo>
                <a:cubicBezTo>
                  <a:pt x="3963" y="119246"/>
                  <a:pt x="4547" y="118442"/>
                  <a:pt x="3845" y="117784"/>
                </a:cubicBezTo>
                <a:cubicBezTo>
                  <a:pt x="3695" y="117645"/>
                  <a:pt x="4165" y="117395"/>
                  <a:pt x="4173" y="117085"/>
                </a:cubicBezTo>
                <a:cubicBezTo>
                  <a:pt x="4192" y="116289"/>
                  <a:pt x="3893" y="115517"/>
                  <a:pt x="3920" y="114751"/>
                </a:cubicBezTo>
                <a:cubicBezTo>
                  <a:pt x="3941" y="114156"/>
                  <a:pt x="3210" y="113665"/>
                  <a:pt x="3759" y="112984"/>
                </a:cubicBezTo>
                <a:cubicBezTo>
                  <a:pt x="3851" y="112869"/>
                  <a:pt x="3829" y="112215"/>
                  <a:pt x="3763" y="111874"/>
                </a:cubicBezTo>
                <a:cubicBezTo>
                  <a:pt x="3459" y="110306"/>
                  <a:pt x="3687" y="108723"/>
                  <a:pt x="3537" y="107167"/>
                </a:cubicBezTo>
                <a:cubicBezTo>
                  <a:pt x="3321" y="104948"/>
                  <a:pt x="3420" y="102738"/>
                  <a:pt x="3414" y="100525"/>
                </a:cubicBezTo>
                <a:cubicBezTo>
                  <a:pt x="3410" y="99193"/>
                  <a:pt x="3540" y="97857"/>
                  <a:pt x="3470" y="96531"/>
                </a:cubicBezTo>
                <a:cubicBezTo>
                  <a:pt x="3431" y="95761"/>
                  <a:pt x="3360" y="94994"/>
                  <a:pt x="3335" y="94219"/>
                </a:cubicBezTo>
                <a:cubicBezTo>
                  <a:pt x="3270" y="92145"/>
                  <a:pt x="3153" y="90073"/>
                  <a:pt x="3028" y="88001"/>
                </a:cubicBezTo>
                <a:cubicBezTo>
                  <a:pt x="2903" y="85918"/>
                  <a:pt x="2841" y="83830"/>
                  <a:pt x="2719" y="81754"/>
                </a:cubicBezTo>
                <a:cubicBezTo>
                  <a:pt x="2644" y="80462"/>
                  <a:pt x="2455" y="79109"/>
                  <a:pt x="2509" y="77844"/>
                </a:cubicBezTo>
                <a:cubicBezTo>
                  <a:pt x="2580" y="76229"/>
                  <a:pt x="2440" y="74630"/>
                  <a:pt x="2482" y="73024"/>
                </a:cubicBezTo>
                <a:cubicBezTo>
                  <a:pt x="2534" y="71082"/>
                  <a:pt x="2291" y="69128"/>
                  <a:pt x="2412" y="67194"/>
                </a:cubicBezTo>
                <a:cubicBezTo>
                  <a:pt x="2506" y="65666"/>
                  <a:pt x="2294" y="64149"/>
                  <a:pt x="2464" y="62625"/>
                </a:cubicBezTo>
                <a:cubicBezTo>
                  <a:pt x="2571" y="61672"/>
                  <a:pt x="2557" y="60703"/>
                  <a:pt x="2540" y="59741"/>
                </a:cubicBezTo>
                <a:cubicBezTo>
                  <a:pt x="2522" y="58743"/>
                  <a:pt x="2627" y="57753"/>
                  <a:pt x="2661" y="56760"/>
                </a:cubicBezTo>
                <a:cubicBezTo>
                  <a:pt x="2698" y="55698"/>
                  <a:pt x="2688" y="54619"/>
                  <a:pt x="2649" y="53556"/>
                </a:cubicBezTo>
                <a:cubicBezTo>
                  <a:pt x="2590" y="51967"/>
                  <a:pt x="2792" y="50386"/>
                  <a:pt x="2692" y="48800"/>
                </a:cubicBezTo>
                <a:cubicBezTo>
                  <a:pt x="2589" y="47199"/>
                  <a:pt x="2756" y="45598"/>
                  <a:pt x="2709" y="43990"/>
                </a:cubicBezTo>
                <a:cubicBezTo>
                  <a:pt x="2661" y="42390"/>
                  <a:pt x="2734" y="40773"/>
                  <a:pt x="2663" y="39173"/>
                </a:cubicBezTo>
                <a:cubicBezTo>
                  <a:pt x="2554" y="36653"/>
                  <a:pt x="2661" y="34131"/>
                  <a:pt x="2512" y="31615"/>
                </a:cubicBezTo>
                <a:cubicBezTo>
                  <a:pt x="2423" y="30129"/>
                  <a:pt x="2807" y="28658"/>
                  <a:pt x="2724" y="27196"/>
                </a:cubicBezTo>
                <a:cubicBezTo>
                  <a:pt x="2648" y="25853"/>
                  <a:pt x="3019" y="24573"/>
                  <a:pt x="3021" y="23236"/>
                </a:cubicBezTo>
                <a:cubicBezTo>
                  <a:pt x="3023" y="21975"/>
                  <a:pt x="3180" y="20630"/>
                  <a:pt x="3510" y="19343"/>
                </a:cubicBezTo>
                <a:cubicBezTo>
                  <a:pt x="3659" y="18759"/>
                  <a:pt x="4161" y="18274"/>
                  <a:pt x="4073" y="17690"/>
                </a:cubicBezTo>
                <a:cubicBezTo>
                  <a:pt x="3926" y="16726"/>
                  <a:pt x="4297" y="15882"/>
                  <a:pt x="4605" y="15061"/>
                </a:cubicBezTo>
                <a:cubicBezTo>
                  <a:pt x="5432" y="12854"/>
                  <a:pt x="6108" y="10505"/>
                  <a:pt x="7780" y="8784"/>
                </a:cubicBezTo>
                <a:cubicBezTo>
                  <a:pt x="8814" y="7722"/>
                  <a:pt x="10023" y="6803"/>
                  <a:pt x="11416" y="6062"/>
                </a:cubicBezTo>
                <a:cubicBezTo>
                  <a:pt x="13310" y="5053"/>
                  <a:pt x="15309" y="4421"/>
                  <a:pt x="17300" y="3759"/>
                </a:cubicBezTo>
                <a:cubicBezTo>
                  <a:pt x="18579" y="3334"/>
                  <a:pt x="19979" y="3235"/>
                  <a:pt x="21355" y="3103"/>
                </a:cubicBezTo>
                <a:cubicBezTo>
                  <a:pt x="22415" y="3001"/>
                  <a:pt x="23510" y="2983"/>
                  <a:pt x="24586" y="2749"/>
                </a:cubicBezTo>
                <a:cubicBezTo>
                  <a:pt x="24932" y="2674"/>
                  <a:pt x="25299" y="2651"/>
                  <a:pt x="25674" y="2651"/>
                </a:cubicBezTo>
                <a:cubicBezTo>
                  <a:pt x="26195" y="2651"/>
                  <a:pt x="26733" y="2695"/>
                  <a:pt x="27252" y="2700"/>
                </a:cubicBezTo>
                <a:cubicBezTo>
                  <a:pt x="27420" y="2702"/>
                  <a:pt x="27585" y="2716"/>
                  <a:pt x="27752" y="2716"/>
                </a:cubicBezTo>
                <a:cubicBezTo>
                  <a:pt x="27868" y="2716"/>
                  <a:pt x="27985" y="2709"/>
                  <a:pt x="28105" y="2686"/>
                </a:cubicBezTo>
                <a:cubicBezTo>
                  <a:pt x="28391" y="2632"/>
                  <a:pt x="28677" y="2612"/>
                  <a:pt x="28963" y="2612"/>
                </a:cubicBezTo>
                <a:cubicBezTo>
                  <a:pt x="29483" y="2612"/>
                  <a:pt x="30004" y="2678"/>
                  <a:pt x="30520" y="2725"/>
                </a:cubicBezTo>
                <a:cubicBezTo>
                  <a:pt x="30574" y="2730"/>
                  <a:pt x="30628" y="2732"/>
                  <a:pt x="30681" y="2732"/>
                </a:cubicBezTo>
                <a:cubicBezTo>
                  <a:pt x="31061" y="2732"/>
                  <a:pt x="31424" y="2622"/>
                  <a:pt x="31778" y="2622"/>
                </a:cubicBezTo>
                <a:cubicBezTo>
                  <a:pt x="31818" y="2622"/>
                  <a:pt x="31857" y="2623"/>
                  <a:pt x="31896" y="2626"/>
                </a:cubicBezTo>
                <a:cubicBezTo>
                  <a:pt x="32058" y="2639"/>
                  <a:pt x="32220" y="2644"/>
                  <a:pt x="32382" y="2644"/>
                </a:cubicBezTo>
                <a:cubicBezTo>
                  <a:pt x="33229" y="2644"/>
                  <a:pt x="34072" y="2502"/>
                  <a:pt x="34918" y="2502"/>
                </a:cubicBezTo>
                <a:cubicBezTo>
                  <a:pt x="35244" y="2502"/>
                  <a:pt x="35570" y="2523"/>
                  <a:pt x="35897" y="2581"/>
                </a:cubicBezTo>
                <a:cubicBezTo>
                  <a:pt x="35907" y="2583"/>
                  <a:pt x="35917" y="2584"/>
                  <a:pt x="35927" y="2584"/>
                </a:cubicBezTo>
                <a:cubicBezTo>
                  <a:pt x="36106" y="2584"/>
                  <a:pt x="36300" y="2314"/>
                  <a:pt x="36502" y="2314"/>
                </a:cubicBezTo>
                <a:cubicBezTo>
                  <a:pt x="36545" y="2314"/>
                  <a:pt x="36588" y="2327"/>
                  <a:pt x="36631" y="2356"/>
                </a:cubicBezTo>
                <a:cubicBezTo>
                  <a:pt x="36934" y="2560"/>
                  <a:pt x="37292" y="2620"/>
                  <a:pt x="37619" y="2620"/>
                </a:cubicBezTo>
                <a:cubicBezTo>
                  <a:pt x="37830" y="2620"/>
                  <a:pt x="38027" y="2595"/>
                  <a:pt x="38190" y="2569"/>
                </a:cubicBezTo>
                <a:cubicBezTo>
                  <a:pt x="38421" y="2530"/>
                  <a:pt x="38650" y="2516"/>
                  <a:pt x="38877" y="2516"/>
                </a:cubicBezTo>
                <a:cubicBezTo>
                  <a:pt x="39582" y="2516"/>
                  <a:pt x="40268" y="2656"/>
                  <a:pt x="40962" y="2656"/>
                </a:cubicBezTo>
                <a:cubicBezTo>
                  <a:pt x="41048" y="2656"/>
                  <a:pt x="41134" y="2654"/>
                  <a:pt x="41221" y="2649"/>
                </a:cubicBezTo>
                <a:cubicBezTo>
                  <a:pt x="41913" y="2611"/>
                  <a:pt x="42614" y="2406"/>
                  <a:pt x="43294" y="2406"/>
                </a:cubicBezTo>
                <a:cubicBezTo>
                  <a:pt x="43408" y="2406"/>
                  <a:pt x="43520" y="2412"/>
                  <a:pt x="43632" y="2425"/>
                </a:cubicBezTo>
                <a:cubicBezTo>
                  <a:pt x="43792" y="2443"/>
                  <a:pt x="43951" y="2451"/>
                  <a:pt x="44108" y="2451"/>
                </a:cubicBezTo>
                <a:cubicBezTo>
                  <a:pt x="44874" y="2451"/>
                  <a:pt x="45614" y="2269"/>
                  <a:pt x="46377" y="2265"/>
                </a:cubicBezTo>
                <a:cubicBezTo>
                  <a:pt x="47548" y="2259"/>
                  <a:pt x="48734" y="2260"/>
                  <a:pt x="49911" y="2195"/>
                </a:cubicBezTo>
                <a:cubicBezTo>
                  <a:pt x="50999" y="2136"/>
                  <a:pt x="52086" y="2037"/>
                  <a:pt x="53173" y="2037"/>
                </a:cubicBezTo>
                <a:close/>
                <a:moveTo>
                  <a:pt x="94254" y="145253"/>
                </a:moveTo>
                <a:cubicBezTo>
                  <a:pt x="94665" y="145253"/>
                  <a:pt x="95090" y="145297"/>
                  <a:pt x="95507" y="145297"/>
                </a:cubicBezTo>
                <a:cubicBezTo>
                  <a:pt x="95655" y="145297"/>
                  <a:pt x="95801" y="145291"/>
                  <a:pt x="95945" y="145277"/>
                </a:cubicBezTo>
                <a:cubicBezTo>
                  <a:pt x="95968" y="145274"/>
                  <a:pt x="95990" y="145273"/>
                  <a:pt x="96010" y="145273"/>
                </a:cubicBezTo>
                <a:cubicBezTo>
                  <a:pt x="96546" y="145273"/>
                  <a:pt x="96459" y="146029"/>
                  <a:pt x="96418" y="146380"/>
                </a:cubicBezTo>
                <a:cubicBezTo>
                  <a:pt x="96226" y="148082"/>
                  <a:pt x="96169" y="149768"/>
                  <a:pt x="96341" y="151478"/>
                </a:cubicBezTo>
                <a:cubicBezTo>
                  <a:pt x="96423" y="152292"/>
                  <a:pt x="96520" y="153205"/>
                  <a:pt x="96417" y="153933"/>
                </a:cubicBezTo>
                <a:cubicBezTo>
                  <a:pt x="96177" y="155646"/>
                  <a:pt x="96395" y="157327"/>
                  <a:pt x="96302" y="159014"/>
                </a:cubicBezTo>
                <a:cubicBezTo>
                  <a:pt x="96220" y="160490"/>
                  <a:pt x="96325" y="161982"/>
                  <a:pt x="96157" y="163425"/>
                </a:cubicBezTo>
                <a:cubicBezTo>
                  <a:pt x="96009" y="164721"/>
                  <a:pt x="96045" y="166044"/>
                  <a:pt x="95648" y="167357"/>
                </a:cubicBezTo>
                <a:cubicBezTo>
                  <a:pt x="95303" y="168499"/>
                  <a:pt x="95138" y="169727"/>
                  <a:pt x="94704" y="170856"/>
                </a:cubicBezTo>
                <a:cubicBezTo>
                  <a:pt x="94178" y="172227"/>
                  <a:pt x="93978" y="173786"/>
                  <a:pt x="92476" y="174633"/>
                </a:cubicBezTo>
                <a:cubicBezTo>
                  <a:pt x="91912" y="174951"/>
                  <a:pt x="91484" y="175603"/>
                  <a:pt x="91133" y="176121"/>
                </a:cubicBezTo>
                <a:cubicBezTo>
                  <a:pt x="90236" y="177446"/>
                  <a:pt x="88981" y="178267"/>
                  <a:pt x="87710" y="179109"/>
                </a:cubicBezTo>
                <a:cubicBezTo>
                  <a:pt x="87180" y="179463"/>
                  <a:pt x="86541" y="179516"/>
                  <a:pt x="85928" y="179618"/>
                </a:cubicBezTo>
                <a:cubicBezTo>
                  <a:pt x="85422" y="179703"/>
                  <a:pt x="84828" y="179838"/>
                  <a:pt x="84481" y="180055"/>
                </a:cubicBezTo>
                <a:cubicBezTo>
                  <a:pt x="83469" y="180688"/>
                  <a:pt x="82325" y="180566"/>
                  <a:pt x="81278" y="180897"/>
                </a:cubicBezTo>
                <a:cubicBezTo>
                  <a:pt x="81111" y="180950"/>
                  <a:pt x="80942" y="180978"/>
                  <a:pt x="80766" y="180978"/>
                </a:cubicBezTo>
                <a:cubicBezTo>
                  <a:pt x="80632" y="180978"/>
                  <a:pt x="80494" y="180961"/>
                  <a:pt x="80351" y="180927"/>
                </a:cubicBezTo>
                <a:cubicBezTo>
                  <a:pt x="80232" y="180899"/>
                  <a:pt x="80115" y="180887"/>
                  <a:pt x="80000" y="180887"/>
                </a:cubicBezTo>
                <a:cubicBezTo>
                  <a:pt x="79491" y="180887"/>
                  <a:pt x="79009" y="181124"/>
                  <a:pt x="78520" y="181262"/>
                </a:cubicBezTo>
                <a:cubicBezTo>
                  <a:pt x="78030" y="181401"/>
                  <a:pt x="77526" y="181361"/>
                  <a:pt x="77013" y="181503"/>
                </a:cubicBezTo>
                <a:cubicBezTo>
                  <a:pt x="76189" y="181733"/>
                  <a:pt x="75175" y="181606"/>
                  <a:pt x="74417" y="181837"/>
                </a:cubicBezTo>
                <a:cubicBezTo>
                  <a:pt x="73908" y="181992"/>
                  <a:pt x="73402" y="182012"/>
                  <a:pt x="72905" y="182012"/>
                </a:cubicBezTo>
                <a:cubicBezTo>
                  <a:pt x="72728" y="182012"/>
                  <a:pt x="72552" y="182009"/>
                  <a:pt x="72378" y="182009"/>
                </a:cubicBezTo>
                <a:cubicBezTo>
                  <a:pt x="72148" y="182009"/>
                  <a:pt x="71920" y="182014"/>
                  <a:pt x="71696" y="182035"/>
                </a:cubicBezTo>
                <a:cubicBezTo>
                  <a:pt x="71084" y="182093"/>
                  <a:pt x="70446" y="182386"/>
                  <a:pt x="69773" y="182386"/>
                </a:cubicBezTo>
                <a:cubicBezTo>
                  <a:pt x="69467" y="182386"/>
                  <a:pt x="69154" y="182325"/>
                  <a:pt x="68833" y="182155"/>
                </a:cubicBezTo>
                <a:cubicBezTo>
                  <a:pt x="68753" y="182112"/>
                  <a:pt x="68663" y="182095"/>
                  <a:pt x="68567" y="182095"/>
                </a:cubicBezTo>
                <a:cubicBezTo>
                  <a:pt x="68119" y="182095"/>
                  <a:pt x="67523" y="182475"/>
                  <a:pt x="66984" y="182475"/>
                </a:cubicBezTo>
                <a:cubicBezTo>
                  <a:pt x="66982" y="182475"/>
                  <a:pt x="66979" y="182475"/>
                  <a:pt x="66977" y="182475"/>
                </a:cubicBezTo>
                <a:cubicBezTo>
                  <a:pt x="65798" y="182475"/>
                  <a:pt x="64649" y="182731"/>
                  <a:pt x="63489" y="182894"/>
                </a:cubicBezTo>
                <a:cubicBezTo>
                  <a:pt x="62377" y="183050"/>
                  <a:pt x="61227" y="183032"/>
                  <a:pt x="60168" y="183426"/>
                </a:cubicBezTo>
                <a:cubicBezTo>
                  <a:pt x="60090" y="183455"/>
                  <a:pt x="60015" y="183467"/>
                  <a:pt x="59945" y="183467"/>
                </a:cubicBezTo>
                <a:cubicBezTo>
                  <a:pt x="59678" y="183467"/>
                  <a:pt x="59472" y="183297"/>
                  <a:pt x="59333" y="183251"/>
                </a:cubicBezTo>
                <a:cubicBezTo>
                  <a:pt x="59240" y="183221"/>
                  <a:pt x="59148" y="183209"/>
                  <a:pt x="59056" y="183209"/>
                </a:cubicBezTo>
                <a:cubicBezTo>
                  <a:pt x="58693" y="183209"/>
                  <a:pt x="58339" y="183397"/>
                  <a:pt x="57996" y="183397"/>
                </a:cubicBezTo>
                <a:cubicBezTo>
                  <a:pt x="57825" y="183397"/>
                  <a:pt x="57657" y="183350"/>
                  <a:pt x="57492" y="183209"/>
                </a:cubicBezTo>
                <a:cubicBezTo>
                  <a:pt x="57295" y="183356"/>
                  <a:pt x="57085" y="183404"/>
                  <a:pt x="56869" y="183404"/>
                </a:cubicBezTo>
                <a:cubicBezTo>
                  <a:pt x="56449" y="183404"/>
                  <a:pt x="56004" y="183221"/>
                  <a:pt x="55581" y="183221"/>
                </a:cubicBezTo>
                <a:cubicBezTo>
                  <a:pt x="55301" y="183221"/>
                  <a:pt x="55031" y="183300"/>
                  <a:pt x="54782" y="183564"/>
                </a:cubicBezTo>
                <a:cubicBezTo>
                  <a:pt x="54717" y="183633"/>
                  <a:pt x="54657" y="183660"/>
                  <a:pt x="54600" y="183660"/>
                </a:cubicBezTo>
                <a:cubicBezTo>
                  <a:pt x="54412" y="183660"/>
                  <a:pt x="54261" y="183361"/>
                  <a:pt x="54074" y="183309"/>
                </a:cubicBezTo>
                <a:cubicBezTo>
                  <a:pt x="53903" y="183262"/>
                  <a:pt x="53736" y="183244"/>
                  <a:pt x="53573" y="183244"/>
                </a:cubicBezTo>
                <a:cubicBezTo>
                  <a:pt x="53092" y="183244"/>
                  <a:pt x="52639" y="183400"/>
                  <a:pt x="52188" y="183429"/>
                </a:cubicBezTo>
                <a:cubicBezTo>
                  <a:pt x="52128" y="183433"/>
                  <a:pt x="52070" y="183434"/>
                  <a:pt x="52011" y="183434"/>
                </a:cubicBezTo>
                <a:cubicBezTo>
                  <a:pt x="51446" y="183434"/>
                  <a:pt x="50888" y="183278"/>
                  <a:pt x="50318" y="183278"/>
                </a:cubicBezTo>
                <a:cubicBezTo>
                  <a:pt x="50053" y="183278"/>
                  <a:pt x="49785" y="183312"/>
                  <a:pt x="49513" y="183411"/>
                </a:cubicBezTo>
                <a:cubicBezTo>
                  <a:pt x="49401" y="183451"/>
                  <a:pt x="49229" y="183484"/>
                  <a:pt x="49035" y="183484"/>
                </a:cubicBezTo>
                <a:cubicBezTo>
                  <a:pt x="48784" y="183484"/>
                  <a:pt x="48496" y="183430"/>
                  <a:pt x="48249" y="183269"/>
                </a:cubicBezTo>
                <a:cubicBezTo>
                  <a:pt x="48161" y="183213"/>
                  <a:pt x="48074" y="183191"/>
                  <a:pt x="47985" y="183191"/>
                </a:cubicBezTo>
                <a:cubicBezTo>
                  <a:pt x="47666" y="183191"/>
                  <a:pt x="47334" y="183478"/>
                  <a:pt x="46948" y="183478"/>
                </a:cubicBezTo>
                <a:cubicBezTo>
                  <a:pt x="46889" y="183478"/>
                  <a:pt x="46828" y="183471"/>
                  <a:pt x="46766" y="183455"/>
                </a:cubicBezTo>
                <a:cubicBezTo>
                  <a:pt x="46454" y="183375"/>
                  <a:pt x="46020" y="183448"/>
                  <a:pt x="45681" y="183331"/>
                </a:cubicBezTo>
                <a:cubicBezTo>
                  <a:pt x="45494" y="183265"/>
                  <a:pt x="45319" y="183231"/>
                  <a:pt x="45147" y="183231"/>
                </a:cubicBezTo>
                <a:cubicBezTo>
                  <a:pt x="44959" y="183231"/>
                  <a:pt x="44774" y="183272"/>
                  <a:pt x="44578" y="183359"/>
                </a:cubicBezTo>
                <a:cubicBezTo>
                  <a:pt x="44412" y="183433"/>
                  <a:pt x="44238" y="183561"/>
                  <a:pt x="44072" y="183561"/>
                </a:cubicBezTo>
                <a:cubicBezTo>
                  <a:pt x="43943" y="183561"/>
                  <a:pt x="43818" y="183483"/>
                  <a:pt x="43705" y="183238"/>
                </a:cubicBezTo>
                <a:cubicBezTo>
                  <a:pt x="43656" y="183134"/>
                  <a:pt x="43610" y="183096"/>
                  <a:pt x="43564" y="183096"/>
                </a:cubicBezTo>
                <a:cubicBezTo>
                  <a:pt x="43448" y="183096"/>
                  <a:pt x="43335" y="183332"/>
                  <a:pt x="43204" y="183345"/>
                </a:cubicBezTo>
                <a:cubicBezTo>
                  <a:pt x="42794" y="183391"/>
                  <a:pt x="42345" y="183430"/>
                  <a:pt x="41920" y="183430"/>
                </a:cubicBezTo>
                <a:cubicBezTo>
                  <a:pt x="41494" y="183430"/>
                  <a:pt x="41092" y="183391"/>
                  <a:pt x="40780" y="183279"/>
                </a:cubicBezTo>
                <a:cubicBezTo>
                  <a:pt x="40644" y="183230"/>
                  <a:pt x="40508" y="183212"/>
                  <a:pt x="40371" y="183212"/>
                </a:cubicBezTo>
                <a:cubicBezTo>
                  <a:pt x="39967" y="183212"/>
                  <a:pt x="39564" y="183370"/>
                  <a:pt x="39189" y="183370"/>
                </a:cubicBezTo>
                <a:cubicBezTo>
                  <a:pt x="38917" y="183370"/>
                  <a:pt x="38660" y="183287"/>
                  <a:pt x="38429" y="183000"/>
                </a:cubicBezTo>
                <a:cubicBezTo>
                  <a:pt x="38111" y="183145"/>
                  <a:pt x="37797" y="183198"/>
                  <a:pt x="37486" y="183198"/>
                </a:cubicBezTo>
                <a:cubicBezTo>
                  <a:pt x="36622" y="183198"/>
                  <a:pt x="35776" y="182791"/>
                  <a:pt x="34900" y="182791"/>
                </a:cubicBezTo>
                <a:cubicBezTo>
                  <a:pt x="34887" y="182791"/>
                  <a:pt x="34874" y="182791"/>
                  <a:pt x="34861" y="182791"/>
                </a:cubicBezTo>
                <a:cubicBezTo>
                  <a:pt x="34350" y="182797"/>
                  <a:pt x="33830" y="182823"/>
                  <a:pt x="33303" y="182823"/>
                </a:cubicBezTo>
                <a:cubicBezTo>
                  <a:pt x="32786" y="182823"/>
                  <a:pt x="32262" y="182798"/>
                  <a:pt x="31737" y="182705"/>
                </a:cubicBezTo>
                <a:cubicBezTo>
                  <a:pt x="31208" y="182611"/>
                  <a:pt x="30644" y="182516"/>
                  <a:pt x="30061" y="182516"/>
                </a:cubicBezTo>
                <a:cubicBezTo>
                  <a:pt x="29721" y="182516"/>
                  <a:pt x="29375" y="182548"/>
                  <a:pt x="29025" y="182631"/>
                </a:cubicBezTo>
                <a:cubicBezTo>
                  <a:pt x="28871" y="182668"/>
                  <a:pt x="28711" y="182684"/>
                  <a:pt x="28547" y="182684"/>
                </a:cubicBezTo>
                <a:cubicBezTo>
                  <a:pt x="27956" y="182684"/>
                  <a:pt x="27314" y="182483"/>
                  <a:pt x="26724" y="182340"/>
                </a:cubicBezTo>
                <a:cubicBezTo>
                  <a:pt x="26532" y="182294"/>
                  <a:pt x="26280" y="182289"/>
                  <a:pt x="26029" y="182289"/>
                </a:cubicBezTo>
                <a:cubicBezTo>
                  <a:pt x="25964" y="182289"/>
                  <a:pt x="25900" y="182289"/>
                  <a:pt x="25837" y="182289"/>
                </a:cubicBezTo>
                <a:cubicBezTo>
                  <a:pt x="25511" y="182289"/>
                  <a:pt x="25211" y="182281"/>
                  <a:pt x="25075" y="182180"/>
                </a:cubicBezTo>
                <a:cubicBezTo>
                  <a:pt x="24873" y="182028"/>
                  <a:pt x="24686" y="181985"/>
                  <a:pt x="24506" y="181985"/>
                </a:cubicBezTo>
                <a:cubicBezTo>
                  <a:pt x="24263" y="181985"/>
                  <a:pt x="24034" y="182064"/>
                  <a:pt x="23802" y="182064"/>
                </a:cubicBezTo>
                <a:cubicBezTo>
                  <a:pt x="23751" y="182064"/>
                  <a:pt x="23700" y="182060"/>
                  <a:pt x="23648" y="182051"/>
                </a:cubicBezTo>
                <a:cubicBezTo>
                  <a:pt x="23235" y="181976"/>
                  <a:pt x="22815" y="181960"/>
                  <a:pt x="22396" y="181960"/>
                </a:cubicBezTo>
                <a:cubicBezTo>
                  <a:pt x="22106" y="181960"/>
                  <a:pt x="21815" y="181968"/>
                  <a:pt x="21528" y="181968"/>
                </a:cubicBezTo>
                <a:cubicBezTo>
                  <a:pt x="21268" y="181968"/>
                  <a:pt x="21011" y="181962"/>
                  <a:pt x="20757" y="181939"/>
                </a:cubicBezTo>
                <a:cubicBezTo>
                  <a:pt x="19821" y="181855"/>
                  <a:pt x="18836" y="181719"/>
                  <a:pt x="17900" y="181459"/>
                </a:cubicBezTo>
                <a:cubicBezTo>
                  <a:pt x="16850" y="181167"/>
                  <a:pt x="15779" y="180971"/>
                  <a:pt x="14739" y="180617"/>
                </a:cubicBezTo>
                <a:cubicBezTo>
                  <a:pt x="13699" y="180263"/>
                  <a:pt x="12785" y="179689"/>
                  <a:pt x="11808" y="179228"/>
                </a:cubicBezTo>
                <a:cubicBezTo>
                  <a:pt x="11188" y="178933"/>
                  <a:pt x="10454" y="178642"/>
                  <a:pt x="10080" y="178124"/>
                </a:cubicBezTo>
                <a:cubicBezTo>
                  <a:pt x="9630" y="177501"/>
                  <a:pt x="8925" y="177201"/>
                  <a:pt x="8519" y="176529"/>
                </a:cubicBezTo>
                <a:cubicBezTo>
                  <a:pt x="8069" y="175784"/>
                  <a:pt x="7148" y="175411"/>
                  <a:pt x="6752" y="174560"/>
                </a:cubicBezTo>
                <a:cubicBezTo>
                  <a:pt x="6268" y="173524"/>
                  <a:pt x="5679" y="172554"/>
                  <a:pt x="5257" y="171467"/>
                </a:cubicBezTo>
                <a:cubicBezTo>
                  <a:pt x="4720" y="170086"/>
                  <a:pt x="4745" y="168677"/>
                  <a:pt x="4443" y="167306"/>
                </a:cubicBezTo>
                <a:cubicBezTo>
                  <a:pt x="4099" y="165743"/>
                  <a:pt x="4226" y="164168"/>
                  <a:pt x="3957" y="162629"/>
                </a:cubicBezTo>
                <a:cubicBezTo>
                  <a:pt x="3762" y="161510"/>
                  <a:pt x="3868" y="160369"/>
                  <a:pt x="3646" y="159282"/>
                </a:cubicBezTo>
                <a:cubicBezTo>
                  <a:pt x="3305" y="157617"/>
                  <a:pt x="3547" y="155947"/>
                  <a:pt x="3446" y="154283"/>
                </a:cubicBezTo>
                <a:cubicBezTo>
                  <a:pt x="3366" y="152981"/>
                  <a:pt x="3393" y="151625"/>
                  <a:pt x="3549" y="150304"/>
                </a:cubicBezTo>
                <a:cubicBezTo>
                  <a:pt x="3573" y="150105"/>
                  <a:pt x="3598" y="149915"/>
                  <a:pt x="3578" y="149642"/>
                </a:cubicBezTo>
                <a:lnTo>
                  <a:pt x="3578" y="149642"/>
                </a:lnTo>
                <a:cubicBezTo>
                  <a:pt x="3790" y="150082"/>
                  <a:pt x="4080" y="150206"/>
                  <a:pt x="4374" y="150206"/>
                </a:cubicBezTo>
                <a:cubicBezTo>
                  <a:pt x="4720" y="150206"/>
                  <a:pt x="5072" y="150035"/>
                  <a:pt x="5313" y="150001"/>
                </a:cubicBezTo>
                <a:cubicBezTo>
                  <a:pt x="6935" y="149773"/>
                  <a:pt x="8546" y="149699"/>
                  <a:pt x="10178" y="149675"/>
                </a:cubicBezTo>
                <a:cubicBezTo>
                  <a:pt x="11744" y="149651"/>
                  <a:pt x="13313" y="149482"/>
                  <a:pt x="14871" y="149342"/>
                </a:cubicBezTo>
                <a:cubicBezTo>
                  <a:pt x="15011" y="149330"/>
                  <a:pt x="15153" y="149326"/>
                  <a:pt x="15298" y="149326"/>
                </a:cubicBezTo>
                <a:cubicBezTo>
                  <a:pt x="15491" y="149326"/>
                  <a:pt x="15687" y="149332"/>
                  <a:pt x="15883" y="149332"/>
                </a:cubicBezTo>
                <a:cubicBezTo>
                  <a:pt x="16417" y="149332"/>
                  <a:pt x="16952" y="149285"/>
                  <a:pt x="17421" y="148935"/>
                </a:cubicBezTo>
                <a:cubicBezTo>
                  <a:pt x="17577" y="149082"/>
                  <a:pt x="17739" y="149129"/>
                  <a:pt x="17904" y="149129"/>
                </a:cubicBezTo>
                <a:cubicBezTo>
                  <a:pt x="18194" y="149129"/>
                  <a:pt x="18495" y="148985"/>
                  <a:pt x="18802" y="148985"/>
                </a:cubicBezTo>
                <a:cubicBezTo>
                  <a:pt x="18856" y="148985"/>
                  <a:pt x="18910" y="148990"/>
                  <a:pt x="18964" y="149000"/>
                </a:cubicBezTo>
                <a:cubicBezTo>
                  <a:pt x="19080" y="149023"/>
                  <a:pt x="19198" y="149033"/>
                  <a:pt x="19318" y="149033"/>
                </a:cubicBezTo>
                <a:cubicBezTo>
                  <a:pt x="19881" y="149033"/>
                  <a:pt x="20483" y="148821"/>
                  <a:pt x="21066" y="148777"/>
                </a:cubicBezTo>
                <a:cubicBezTo>
                  <a:pt x="22179" y="148694"/>
                  <a:pt x="23286" y="148565"/>
                  <a:pt x="24403" y="148501"/>
                </a:cubicBezTo>
                <a:cubicBezTo>
                  <a:pt x="25677" y="148430"/>
                  <a:pt x="26963" y="148347"/>
                  <a:pt x="28236" y="148246"/>
                </a:cubicBezTo>
                <a:cubicBezTo>
                  <a:pt x="28615" y="148215"/>
                  <a:pt x="29054" y="148046"/>
                  <a:pt x="29486" y="148046"/>
                </a:cubicBezTo>
                <a:cubicBezTo>
                  <a:pt x="29752" y="148046"/>
                  <a:pt x="30015" y="148110"/>
                  <a:pt x="30261" y="148309"/>
                </a:cubicBezTo>
                <a:cubicBezTo>
                  <a:pt x="30272" y="148318"/>
                  <a:pt x="30290" y="148322"/>
                  <a:pt x="30310" y="148322"/>
                </a:cubicBezTo>
                <a:cubicBezTo>
                  <a:pt x="30345" y="148322"/>
                  <a:pt x="30389" y="148311"/>
                  <a:pt x="30422" y="148301"/>
                </a:cubicBezTo>
                <a:cubicBezTo>
                  <a:pt x="30993" y="148137"/>
                  <a:pt x="31573" y="148100"/>
                  <a:pt x="32157" y="148100"/>
                </a:cubicBezTo>
                <a:cubicBezTo>
                  <a:pt x="32627" y="148100"/>
                  <a:pt x="33100" y="148124"/>
                  <a:pt x="33571" y="148124"/>
                </a:cubicBezTo>
                <a:cubicBezTo>
                  <a:pt x="34162" y="148124"/>
                  <a:pt x="34752" y="148086"/>
                  <a:pt x="35332" y="147918"/>
                </a:cubicBezTo>
                <a:cubicBezTo>
                  <a:pt x="35464" y="147879"/>
                  <a:pt x="35604" y="147865"/>
                  <a:pt x="35747" y="147865"/>
                </a:cubicBezTo>
                <a:cubicBezTo>
                  <a:pt x="36059" y="147865"/>
                  <a:pt x="36391" y="147932"/>
                  <a:pt x="36703" y="147963"/>
                </a:cubicBezTo>
                <a:cubicBezTo>
                  <a:pt x="37022" y="147995"/>
                  <a:pt x="37341" y="148015"/>
                  <a:pt x="37657" y="148015"/>
                </a:cubicBezTo>
                <a:cubicBezTo>
                  <a:pt x="38286" y="148015"/>
                  <a:pt x="38906" y="147934"/>
                  <a:pt x="39503" y="147703"/>
                </a:cubicBezTo>
                <a:cubicBezTo>
                  <a:pt x="39555" y="147682"/>
                  <a:pt x="39601" y="147674"/>
                  <a:pt x="39644" y="147674"/>
                </a:cubicBezTo>
                <a:cubicBezTo>
                  <a:pt x="39832" y="147674"/>
                  <a:pt x="39950" y="147832"/>
                  <a:pt x="40157" y="147832"/>
                </a:cubicBezTo>
                <a:cubicBezTo>
                  <a:pt x="40180" y="147832"/>
                  <a:pt x="40204" y="147830"/>
                  <a:pt x="40229" y="147826"/>
                </a:cubicBezTo>
                <a:cubicBezTo>
                  <a:pt x="41057" y="147688"/>
                  <a:pt x="41914" y="147535"/>
                  <a:pt x="42748" y="147535"/>
                </a:cubicBezTo>
                <a:cubicBezTo>
                  <a:pt x="42992" y="147535"/>
                  <a:pt x="43234" y="147548"/>
                  <a:pt x="43473" y="147578"/>
                </a:cubicBezTo>
                <a:cubicBezTo>
                  <a:pt x="43814" y="147622"/>
                  <a:pt x="44151" y="147637"/>
                  <a:pt x="44486" y="147637"/>
                </a:cubicBezTo>
                <a:cubicBezTo>
                  <a:pt x="45212" y="147637"/>
                  <a:pt x="45926" y="147563"/>
                  <a:pt x="46650" y="147534"/>
                </a:cubicBezTo>
                <a:cubicBezTo>
                  <a:pt x="47671" y="147494"/>
                  <a:pt x="48691" y="147460"/>
                  <a:pt x="49712" y="147443"/>
                </a:cubicBezTo>
                <a:cubicBezTo>
                  <a:pt x="50088" y="147437"/>
                  <a:pt x="50465" y="147436"/>
                  <a:pt x="50841" y="147436"/>
                </a:cubicBezTo>
                <a:cubicBezTo>
                  <a:pt x="51015" y="147436"/>
                  <a:pt x="51189" y="147436"/>
                  <a:pt x="51363" y="147436"/>
                </a:cubicBezTo>
                <a:cubicBezTo>
                  <a:pt x="52055" y="147436"/>
                  <a:pt x="52747" y="147433"/>
                  <a:pt x="53438" y="147400"/>
                </a:cubicBezTo>
                <a:cubicBezTo>
                  <a:pt x="53618" y="147392"/>
                  <a:pt x="53799" y="147389"/>
                  <a:pt x="53982" y="147389"/>
                </a:cubicBezTo>
                <a:cubicBezTo>
                  <a:pt x="54287" y="147389"/>
                  <a:pt x="54594" y="147397"/>
                  <a:pt x="54898" y="147397"/>
                </a:cubicBezTo>
                <a:cubicBezTo>
                  <a:pt x="55452" y="147397"/>
                  <a:pt x="55997" y="147371"/>
                  <a:pt x="56502" y="147228"/>
                </a:cubicBezTo>
                <a:cubicBezTo>
                  <a:pt x="56598" y="147201"/>
                  <a:pt x="56688" y="147191"/>
                  <a:pt x="56775" y="147191"/>
                </a:cubicBezTo>
                <a:cubicBezTo>
                  <a:pt x="57070" y="147191"/>
                  <a:pt x="57324" y="147311"/>
                  <a:pt x="57608" y="147311"/>
                </a:cubicBezTo>
                <a:cubicBezTo>
                  <a:pt x="57723" y="147311"/>
                  <a:pt x="57844" y="147291"/>
                  <a:pt x="57973" y="147235"/>
                </a:cubicBezTo>
                <a:cubicBezTo>
                  <a:pt x="58180" y="147147"/>
                  <a:pt x="58408" y="147119"/>
                  <a:pt x="58647" y="147119"/>
                </a:cubicBezTo>
                <a:cubicBezTo>
                  <a:pt x="59046" y="147119"/>
                  <a:pt x="59476" y="147197"/>
                  <a:pt x="59889" y="147197"/>
                </a:cubicBezTo>
                <a:cubicBezTo>
                  <a:pt x="59936" y="147197"/>
                  <a:pt x="59983" y="147196"/>
                  <a:pt x="60030" y="147193"/>
                </a:cubicBezTo>
                <a:cubicBezTo>
                  <a:pt x="60663" y="147163"/>
                  <a:pt x="61312" y="147109"/>
                  <a:pt x="61959" y="147109"/>
                </a:cubicBezTo>
                <a:cubicBezTo>
                  <a:pt x="62437" y="147109"/>
                  <a:pt x="62915" y="147138"/>
                  <a:pt x="63385" y="147228"/>
                </a:cubicBezTo>
                <a:cubicBezTo>
                  <a:pt x="63483" y="147247"/>
                  <a:pt x="63560" y="147263"/>
                  <a:pt x="63623" y="147263"/>
                </a:cubicBezTo>
                <a:cubicBezTo>
                  <a:pt x="63734" y="147263"/>
                  <a:pt x="63799" y="147212"/>
                  <a:pt x="63850" y="147035"/>
                </a:cubicBezTo>
                <a:cubicBezTo>
                  <a:pt x="63876" y="146941"/>
                  <a:pt x="63950" y="146893"/>
                  <a:pt x="64042" y="146893"/>
                </a:cubicBezTo>
                <a:cubicBezTo>
                  <a:pt x="64065" y="146893"/>
                  <a:pt x="64088" y="146896"/>
                  <a:pt x="64113" y="146901"/>
                </a:cubicBezTo>
                <a:cubicBezTo>
                  <a:pt x="64760" y="147056"/>
                  <a:pt x="65409" y="147105"/>
                  <a:pt x="66059" y="147105"/>
                </a:cubicBezTo>
                <a:cubicBezTo>
                  <a:pt x="67059" y="147105"/>
                  <a:pt x="68061" y="146990"/>
                  <a:pt x="69061" y="146972"/>
                </a:cubicBezTo>
                <a:cubicBezTo>
                  <a:pt x="69317" y="146967"/>
                  <a:pt x="69574" y="146965"/>
                  <a:pt x="69830" y="146965"/>
                </a:cubicBezTo>
                <a:cubicBezTo>
                  <a:pt x="70953" y="146965"/>
                  <a:pt x="72075" y="147003"/>
                  <a:pt x="73197" y="147020"/>
                </a:cubicBezTo>
                <a:cubicBezTo>
                  <a:pt x="73217" y="147020"/>
                  <a:pt x="73236" y="147021"/>
                  <a:pt x="73255" y="147021"/>
                </a:cubicBezTo>
                <a:cubicBezTo>
                  <a:pt x="74020" y="147021"/>
                  <a:pt x="74790" y="146803"/>
                  <a:pt x="75556" y="146667"/>
                </a:cubicBezTo>
                <a:cubicBezTo>
                  <a:pt x="75806" y="146622"/>
                  <a:pt x="76058" y="146532"/>
                  <a:pt x="76298" y="146532"/>
                </a:cubicBezTo>
                <a:cubicBezTo>
                  <a:pt x="76512" y="146532"/>
                  <a:pt x="76718" y="146604"/>
                  <a:pt x="76907" y="146843"/>
                </a:cubicBezTo>
                <a:cubicBezTo>
                  <a:pt x="76925" y="146866"/>
                  <a:pt x="76981" y="146878"/>
                  <a:pt x="77039" y="146878"/>
                </a:cubicBezTo>
                <a:cubicBezTo>
                  <a:pt x="77102" y="146878"/>
                  <a:pt x="77169" y="146864"/>
                  <a:pt x="77197" y="146838"/>
                </a:cubicBezTo>
                <a:cubicBezTo>
                  <a:pt x="77526" y="146531"/>
                  <a:pt x="77874" y="146443"/>
                  <a:pt x="78229" y="146443"/>
                </a:cubicBezTo>
                <a:cubicBezTo>
                  <a:pt x="78698" y="146443"/>
                  <a:pt x="79181" y="146597"/>
                  <a:pt x="79652" y="146603"/>
                </a:cubicBezTo>
                <a:cubicBezTo>
                  <a:pt x="79654" y="146603"/>
                  <a:pt x="79657" y="146603"/>
                  <a:pt x="79659" y="146603"/>
                </a:cubicBezTo>
                <a:cubicBezTo>
                  <a:pt x="79890" y="146603"/>
                  <a:pt x="80120" y="146449"/>
                  <a:pt x="80354" y="146441"/>
                </a:cubicBezTo>
                <a:cubicBezTo>
                  <a:pt x="82224" y="146383"/>
                  <a:pt x="84096" y="146388"/>
                  <a:pt x="85963" y="146276"/>
                </a:cubicBezTo>
                <a:cubicBezTo>
                  <a:pt x="86056" y="146270"/>
                  <a:pt x="86150" y="146268"/>
                  <a:pt x="86244" y="146268"/>
                </a:cubicBezTo>
                <a:cubicBezTo>
                  <a:pt x="86543" y="146268"/>
                  <a:pt x="86846" y="146290"/>
                  <a:pt x="87147" y="146290"/>
                </a:cubicBezTo>
                <a:cubicBezTo>
                  <a:pt x="87576" y="146290"/>
                  <a:pt x="88003" y="146246"/>
                  <a:pt x="88420" y="146036"/>
                </a:cubicBezTo>
                <a:cubicBezTo>
                  <a:pt x="88476" y="146008"/>
                  <a:pt x="88539" y="145997"/>
                  <a:pt x="88608" y="145997"/>
                </a:cubicBezTo>
                <a:cubicBezTo>
                  <a:pt x="88812" y="145997"/>
                  <a:pt x="89060" y="146090"/>
                  <a:pt x="89280" y="146090"/>
                </a:cubicBezTo>
                <a:cubicBezTo>
                  <a:pt x="89312" y="146090"/>
                  <a:pt x="89345" y="146088"/>
                  <a:pt x="89376" y="146083"/>
                </a:cubicBezTo>
                <a:cubicBezTo>
                  <a:pt x="90623" y="145892"/>
                  <a:pt x="91896" y="146029"/>
                  <a:pt x="93120" y="145458"/>
                </a:cubicBezTo>
                <a:cubicBezTo>
                  <a:pt x="93470" y="145294"/>
                  <a:pt x="93855" y="145253"/>
                  <a:pt x="94254" y="145253"/>
                </a:cubicBezTo>
                <a:close/>
                <a:moveTo>
                  <a:pt x="53331" y="0"/>
                </a:moveTo>
                <a:cubicBezTo>
                  <a:pt x="52790" y="0"/>
                  <a:pt x="52256" y="81"/>
                  <a:pt x="51735" y="93"/>
                </a:cubicBezTo>
                <a:cubicBezTo>
                  <a:pt x="51162" y="107"/>
                  <a:pt x="50488" y="242"/>
                  <a:pt x="49913" y="242"/>
                </a:cubicBezTo>
                <a:cubicBezTo>
                  <a:pt x="49828" y="242"/>
                  <a:pt x="49745" y="239"/>
                  <a:pt x="49665" y="232"/>
                </a:cubicBezTo>
                <a:cubicBezTo>
                  <a:pt x="49182" y="190"/>
                  <a:pt x="48667" y="149"/>
                  <a:pt x="48183" y="149"/>
                </a:cubicBezTo>
                <a:cubicBezTo>
                  <a:pt x="47973" y="149"/>
                  <a:pt x="47769" y="157"/>
                  <a:pt x="47577" y="175"/>
                </a:cubicBezTo>
                <a:cubicBezTo>
                  <a:pt x="46716" y="259"/>
                  <a:pt x="45866" y="274"/>
                  <a:pt x="45014" y="274"/>
                </a:cubicBezTo>
                <a:cubicBezTo>
                  <a:pt x="44536" y="274"/>
                  <a:pt x="44058" y="269"/>
                  <a:pt x="43578" y="269"/>
                </a:cubicBezTo>
                <a:cubicBezTo>
                  <a:pt x="43558" y="269"/>
                  <a:pt x="43539" y="269"/>
                  <a:pt x="43519" y="269"/>
                </a:cubicBezTo>
                <a:cubicBezTo>
                  <a:pt x="42288" y="270"/>
                  <a:pt x="41033" y="346"/>
                  <a:pt x="39793" y="433"/>
                </a:cubicBezTo>
                <a:cubicBezTo>
                  <a:pt x="39473" y="457"/>
                  <a:pt x="39110" y="632"/>
                  <a:pt x="38806" y="632"/>
                </a:cubicBezTo>
                <a:cubicBezTo>
                  <a:pt x="38704" y="632"/>
                  <a:pt x="38609" y="613"/>
                  <a:pt x="38524" y="561"/>
                </a:cubicBezTo>
                <a:cubicBezTo>
                  <a:pt x="38116" y="314"/>
                  <a:pt x="37695" y="268"/>
                  <a:pt x="37273" y="268"/>
                </a:cubicBezTo>
                <a:cubicBezTo>
                  <a:pt x="37022" y="268"/>
                  <a:pt x="36770" y="285"/>
                  <a:pt x="36520" y="285"/>
                </a:cubicBezTo>
                <a:cubicBezTo>
                  <a:pt x="36309" y="285"/>
                  <a:pt x="36099" y="273"/>
                  <a:pt x="35891" y="230"/>
                </a:cubicBezTo>
                <a:cubicBezTo>
                  <a:pt x="35868" y="225"/>
                  <a:pt x="35846" y="222"/>
                  <a:pt x="35825" y="222"/>
                </a:cubicBezTo>
                <a:cubicBezTo>
                  <a:pt x="35599" y="222"/>
                  <a:pt x="35544" y="498"/>
                  <a:pt x="35292" y="498"/>
                </a:cubicBezTo>
                <a:cubicBezTo>
                  <a:pt x="35265" y="498"/>
                  <a:pt x="35236" y="495"/>
                  <a:pt x="35203" y="488"/>
                </a:cubicBezTo>
                <a:cubicBezTo>
                  <a:pt x="34712" y="378"/>
                  <a:pt x="34212" y="335"/>
                  <a:pt x="33706" y="335"/>
                </a:cubicBezTo>
                <a:cubicBezTo>
                  <a:pt x="33371" y="335"/>
                  <a:pt x="33033" y="354"/>
                  <a:pt x="32694" y="384"/>
                </a:cubicBezTo>
                <a:cubicBezTo>
                  <a:pt x="32294" y="418"/>
                  <a:pt x="31892" y="428"/>
                  <a:pt x="31490" y="428"/>
                </a:cubicBezTo>
                <a:cubicBezTo>
                  <a:pt x="30939" y="428"/>
                  <a:pt x="30386" y="409"/>
                  <a:pt x="29835" y="409"/>
                </a:cubicBezTo>
                <a:cubicBezTo>
                  <a:pt x="29792" y="409"/>
                  <a:pt x="29749" y="409"/>
                  <a:pt x="29705" y="410"/>
                </a:cubicBezTo>
                <a:cubicBezTo>
                  <a:pt x="29698" y="410"/>
                  <a:pt x="29692" y="410"/>
                  <a:pt x="29685" y="410"/>
                </a:cubicBezTo>
                <a:cubicBezTo>
                  <a:pt x="29114" y="410"/>
                  <a:pt x="28528" y="299"/>
                  <a:pt x="27973" y="299"/>
                </a:cubicBezTo>
                <a:cubicBezTo>
                  <a:pt x="27848" y="299"/>
                  <a:pt x="27725" y="304"/>
                  <a:pt x="27604" y="318"/>
                </a:cubicBezTo>
                <a:cubicBezTo>
                  <a:pt x="26336" y="461"/>
                  <a:pt x="25062" y="424"/>
                  <a:pt x="23793" y="574"/>
                </a:cubicBezTo>
                <a:cubicBezTo>
                  <a:pt x="22541" y="722"/>
                  <a:pt x="21316" y="1040"/>
                  <a:pt x="20059" y="1175"/>
                </a:cubicBezTo>
                <a:cubicBezTo>
                  <a:pt x="19981" y="1183"/>
                  <a:pt x="19902" y="1186"/>
                  <a:pt x="19824" y="1186"/>
                </a:cubicBezTo>
                <a:cubicBezTo>
                  <a:pt x="19597" y="1186"/>
                  <a:pt x="19370" y="1160"/>
                  <a:pt x="19142" y="1160"/>
                </a:cubicBezTo>
                <a:cubicBezTo>
                  <a:pt x="19004" y="1160"/>
                  <a:pt x="18865" y="1170"/>
                  <a:pt x="18726" y="1201"/>
                </a:cubicBezTo>
                <a:cubicBezTo>
                  <a:pt x="18030" y="1356"/>
                  <a:pt x="17322" y="1572"/>
                  <a:pt x="16686" y="1804"/>
                </a:cubicBezTo>
                <a:cubicBezTo>
                  <a:pt x="15988" y="2059"/>
                  <a:pt x="15253" y="2130"/>
                  <a:pt x="14557" y="2394"/>
                </a:cubicBezTo>
                <a:cubicBezTo>
                  <a:pt x="13341" y="2857"/>
                  <a:pt x="12217" y="3521"/>
                  <a:pt x="10998" y="3933"/>
                </a:cubicBezTo>
                <a:cubicBezTo>
                  <a:pt x="10525" y="4094"/>
                  <a:pt x="10379" y="4700"/>
                  <a:pt x="9902" y="4700"/>
                </a:cubicBezTo>
                <a:cubicBezTo>
                  <a:pt x="9862" y="4700"/>
                  <a:pt x="9820" y="4696"/>
                  <a:pt x="9776" y="4687"/>
                </a:cubicBezTo>
                <a:cubicBezTo>
                  <a:pt x="9710" y="4673"/>
                  <a:pt x="9649" y="4667"/>
                  <a:pt x="9593" y="4667"/>
                </a:cubicBezTo>
                <a:cubicBezTo>
                  <a:pt x="9346" y="4667"/>
                  <a:pt x="9191" y="4792"/>
                  <a:pt x="9003" y="4975"/>
                </a:cubicBezTo>
                <a:cubicBezTo>
                  <a:pt x="8096" y="5865"/>
                  <a:pt x="7118" y="6690"/>
                  <a:pt x="6257" y="7620"/>
                </a:cubicBezTo>
                <a:cubicBezTo>
                  <a:pt x="5339" y="8611"/>
                  <a:pt x="4372" y="9527"/>
                  <a:pt x="3751" y="10816"/>
                </a:cubicBezTo>
                <a:cubicBezTo>
                  <a:pt x="2836" y="12714"/>
                  <a:pt x="2386" y="14743"/>
                  <a:pt x="1862" y="16730"/>
                </a:cubicBezTo>
                <a:cubicBezTo>
                  <a:pt x="1511" y="18059"/>
                  <a:pt x="1533" y="19522"/>
                  <a:pt x="1316" y="20925"/>
                </a:cubicBezTo>
                <a:cubicBezTo>
                  <a:pt x="1144" y="22040"/>
                  <a:pt x="1230" y="23224"/>
                  <a:pt x="991" y="24350"/>
                </a:cubicBezTo>
                <a:cubicBezTo>
                  <a:pt x="799" y="25259"/>
                  <a:pt x="993" y="26165"/>
                  <a:pt x="790" y="27096"/>
                </a:cubicBezTo>
                <a:cubicBezTo>
                  <a:pt x="540" y="28246"/>
                  <a:pt x="814" y="29473"/>
                  <a:pt x="616" y="30689"/>
                </a:cubicBezTo>
                <a:cubicBezTo>
                  <a:pt x="485" y="31490"/>
                  <a:pt x="628" y="32383"/>
                  <a:pt x="581" y="33232"/>
                </a:cubicBezTo>
                <a:cubicBezTo>
                  <a:pt x="529" y="34164"/>
                  <a:pt x="490" y="35106"/>
                  <a:pt x="492" y="36029"/>
                </a:cubicBezTo>
                <a:cubicBezTo>
                  <a:pt x="494" y="36933"/>
                  <a:pt x="553" y="37890"/>
                  <a:pt x="744" y="38769"/>
                </a:cubicBezTo>
                <a:cubicBezTo>
                  <a:pt x="867" y="39330"/>
                  <a:pt x="380" y="39737"/>
                  <a:pt x="623" y="40186"/>
                </a:cubicBezTo>
                <a:cubicBezTo>
                  <a:pt x="1035" y="40945"/>
                  <a:pt x="637" y="41732"/>
                  <a:pt x="755" y="42513"/>
                </a:cubicBezTo>
                <a:cubicBezTo>
                  <a:pt x="850" y="43130"/>
                  <a:pt x="736" y="43808"/>
                  <a:pt x="778" y="44475"/>
                </a:cubicBezTo>
                <a:cubicBezTo>
                  <a:pt x="818" y="45100"/>
                  <a:pt x="1060" y="45750"/>
                  <a:pt x="705" y="46461"/>
                </a:cubicBezTo>
                <a:cubicBezTo>
                  <a:pt x="444" y="46984"/>
                  <a:pt x="695" y="47739"/>
                  <a:pt x="657" y="48398"/>
                </a:cubicBezTo>
                <a:cubicBezTo>
                  <a:pt x="629" y="48910"/>
                  <a:pt x="808" y="49478"/>
                  <a:pt x="723" y="50031"/>
                </a:cubicBezTo>
                <a:cubicBezTo>
                  <a:pt x="628" y="50638"/>
                  <a:pt x="526" y="51405"/>
                  <a:pt x="626" y="51838"/>
                </a:cubicBezTo>
                <a:cubicBezTo>
                  <a:pt x="807" y="52622"/>
                  <a:pt x="639" y="53362"/>
                  <a:pt x="641" y="54083"/>
                </a:cubicBezTo>
                <a:cubicBezTo>
                  <a:pt x="645" y="55048"/>
                  <a:pt x="399" y="56038"/>
                  <a:pt x="635" y="56996"/>
                </a:cubicBezTo>
                <a:cubicBezTo>
                  <a:pt x="744" y="57444"/>
                  <a:pt x="652" y="57696"/>
                  <a:pt x="370" y="57969"/>
                </a:cubicBezTo>
                <a:cubicBezTo>
                  <a:pt x="956" y="58386"/>
                  <a:pt x="366" y="58983"/>
                  <a:pt x="613" y="59487"/>
                </a:cubicBezTo>
                <a:cubicBezTo>
                  <a:pt x="985" y="60245"/>
                  <a:pt x="1" y="61083"/>
                  <a:pt x="674" y="61875"/>
                </a:cubicBezTo>
                <a:cubicBezTo>
                  <a:pt x="714" y="61922"/>
                  <a:pt x="667" y="62092"/>
                  <a:pt x="611" y="62166"/>
                </a:cubicBezTo>
                <a:cubicBezTo>
                  <a:pt x="53" y="62889"/>
                  <a:pt x="516" y="63706"/>
                  <a:pt x="547" y="64422"/>
                </a:cubicBezTo>
                <a:cubicBezTo>
                  <a:pt x="577" y="65076"/>
                  <a:pt x="682" y="65889"/>
                  <a:pt x="481" y="66361"/>
                </a:cubicBezTo>
                <a:cubicBezTo>
                  <a:pt x="219" y="66971"/>
                  <a:pt x="836" y="67589"/>
                  <a:pt x="269" y="68060"/>
                </a:cubicBezTo>
                <a:cubicBezTo>
                  <a:pt x="748" y="68821"/>
                  <a:pt x="302" y="69686"/>
                  <a:pt x="554" y="70490"/>
                </a:cubicBezTo>
                <a:cubicBezTo>
                  <a:pt x="783" y="71220"/>
                  <a:pt x="284" y="71959"/>
                  <a:pt x="425" y="72745"/>
                </a:cubicBezTo>
                <a:cubicBezTo>
                  <a:pt x="468" y="72990"/>
                  <a:pt x="696" y="73171"/>
                  <a:pt x="614" y="73468"/>
                </a:cubicBezTo>
                <a:cubicBezTo>
                  <a:pt x="327" y="74513"/>
                  <a:pt x="755" y="75572"/>
                  <a:pt x="553" y="76646"/>
                </a:cubicBezTo>
                <a:cubicBezTo>
                  <a:pt x="407" y="77425"/>
                  <a:pt x="396" y="78307"/>
                  <a:pt x="622" y="79052"/>
                </a:cubicBezTo>
                <a:cubicBezTo>
                  <a:pt x="762" y="79516"/>
                  <a:pt x="377" y="79832"/>
                  <a:pt x="584" y="80204"/>
                </a:cubicBezTo>
                <a:cubicBezTo>
                  <a:pt x="857" y="80695"/>
                  <a:pt x="774" y="81266"/>
                  <a:pt x="758" y="81754"/>
                </a:cubicBezTo>
                <a:cubicBezTo>
                  <a:pt x="715" y="83129"/>
                  <a:pt x="853" y="84503"/>
                  <a:pt x="750" y="85866"/>
                </a:cubicBezTo>
                <a:cubicBezTo>
                  <a:pt x="715" y="86329"/>
                  <a:pt x="1263" y="86621"/>
                  <a:pt x="1037" y="86924"/>
                </a:cubicBezTo>
                <a:cubicBezTo>
                  <a:pt x="553" y="87576"/>
                  <a:pt x="1428" y="88296"/>
                  <a:pt x="850" y="88890"/>
                </a:cubicBezTo>
                <a:cubicBezTo>
                  <a:pt x="1333" y="90130"/>
                  <a:pt x="1009" y="91430"/>
                  <a:pt x="1135" y="92697"/>
                </a:cubicBezTo>
                <a:cubicBezTo>
                  <a:pt x="1283" y="94185"/>
                  <a:pt x="1484" y="95666"/>
                  <a:pt x="1493" y="97171"/>
                </a:cubicBezTo>
                <a:cubicBezTo>
                  <a:pt x="1496" y="97594"/>
                  <a:pt x="1293" y="98235"/>
                  <a:pt x="1321" y="98256"/>
                </a:cubicBezTo>
                <a:cubicBezTo>
                  <a:pt x="2155" y="98878"/>
                  <a:pt x="1461" y="99672"/>
                  <a:pt x="1456" y="100298"/>
                </a:cubicBezTo>
                <a:cubicBezTo>
                  <a:pt x="1450" y="101120"/>
                  <a:pt x="1713" y="101934"/>
                  <a:pt x="1506" y="102796"/>
                </a:cubicBezTo>
                <a:cubicBezTo>
                  <a:pt x="1334" y="103505"/>
                  <a:pt x="1829" y="104482"/>
                  <a:pt x="1502" y="105022"/>
                </a:cubicBezTo>
                <a:cubicBezTo>
                  <a:pt x="1058" y="105753"/>
                  <a:pt x="1608" y="106348"/>
                  <a:pt x="1397" y="107012"/>
                </a:cubicBezTo>
                <a:cubicBezTo>
                  <a:pt x="1321" y="107252"/>
                  <a:pt x="1101" y="107740"/>
                  <a:pt x="1301" y="108094"/>
                </a:cubicBezTo>
                <a:cubicBezTo>
                  <a:pt x="1876" y="109108"/>
                  <a:pt x="1540" y="110222"/>
                  <a:pt x="1660" y="111282"/>
                </a:cubicBezTo>
                <a:cubicBezTo>
                  <a:pt x="1782" y="112366"/>
                  <a:pt x="1799" y="113471"/>
                  <a:pt x="1851" y="114560"/>
                </a:cubicBezTo>
                <a:cubicBezTo>
                  <a:pt x="1896" y="115494"/>
                  <a:pt x="2039" y="116436"/>
                  <a:pt x="1939" y="117408"/>
                </a:cubicBezTo>
                <a:cubicBezTo>
                  <a:pt x="1835" y="118431"/>
                  <a:pt x="1786" y="119505"/>
                  <a:pt x="1891" y="120543"/>
                </a:cubicBezTo>
                <a:cubicBezTo>
                  <a:pt x="2055" y="122188"/>
                  <a:pt x="1836" y="123814"/>
                  <a:pt x="1798" y="125449"/>
                </a:cubicBezTo>
                <a:cubicBezTo>
                  <a:pt x="1775" y="126435"/>
                  <a:pt x="1771" y="127421"/>
                  <a:pt x="1764" y="128407"/>
                </a:cubicBezTo>
                <a:cubicBezTo>
                  <a:pt x="1758" y="129203"/>
                  <a:pt x="1897" y="130031"/>
                  <a:pt x="1725" y="130787"/>
                </a:cubicBezTo>
                <a:cubicBezTo>
                  <a:pt x="1508" y="131744"/>
                  <a:pt x="1751" y="132695"/>
                  <a:pt x="1535" y="133666"/>
                </a:cubicBezTo>
                <a:cubicBezTo>
                  <a:pt x="1410" y="134230"/>
                  <a:pt x="1161" y="135096"/>
                  <a:pt x="1771" y="135719"/>
                </a:cubicBezTo>
                <a:cubicBezTo>
                  <a:pt x="1820" y="135768"/>
                  <a:pt x="1655" y="136004"/>
                  <a:pt x="1622" y="136161"/>
                </a:cubicBezTo>
                <a:cubicBezTo>
                  <a:pt x="1487" y="136800"/>
                  <a:pt x="1222" y="137410"/>
                  <a:pt x="1278" y="138094"/>
                </a:cubicBezTo>
                <a:cubicBezTo>
                  <a:pt x="1298" y="138327"/>
                  <a:pt x="1461" y="138480"/>
                  <a:pt x="1382" y="138824"/>
                </a:cubicBezTo>
                <a:cubicBezTo>
                  <a:pt x="1157" y="139810"/>
                  <a:pt x="1059" y="140891"/>
                  <a:pt x="1225" y="141882"/>
                </a:cubicBezTo>
                <a:cubicBezTo>
                  <a:pt x="1355" y="142667"/>
                  <a:pt x="1094" y="143408"/>
                  <a:pt x="1267" y="144167"/>
                </a:cubicBezTo>
                <a:cubicBezTo>
                  <a:pt x="1473" y="145063"/>
                  <a:pt x="1029" y="146014"/>
                  <a:pt x="1304" y="146861"/>
                </a:cubicBezTo>
                <a:cubicBezTo>
                  <a:pt x="1549" y="147610"/>
                  <a:pt x="807" y="148349"/>
                  <a:pt x="1427" y="149021"/>
                </a:cubicBezTo>
                <a:cubicBezTo>
                  <a:pt x="949" y="150380"/>
                  <a:pt x="1230" y="151811"/>
                  <a:pt x="1103" y="153202"/>
                </a:cubicBezTo>
                <a:cubicBezTo>
                  <a:pt x="1017" y="154166"/>
                  <a:pt x="1207" y="155214"/>
                  <a:pt x="1241" y="156224"/>
                </a:cubicBezTo>
                <a:cubicBezTo>
                  <a:pt x="1261" y="156867"/>
                  <a:pt x="1542" y="157514"/>
                  <a:pt x="1505" y="158081"/>
                </a:cubicBezTo>
                <a:cubicBezTo>
                  <a:pt x="1459" y="158783"/>
                  <a:pt x="1534" y="159463"/>
                  <a:pt x="1554" y="160149"/>
                </a:cubicBezTo>
                <a:cubicBezTo>
                  <a:pt x="1585" y="161208"/>
                  <a:pt x="1704" y="162263"/>
                  <a:pt x="1760" y="163321"/>
                </a:cubicBezTo>
                <a:cubicBezTo>
                  <a:pt x="1826" y="164528"/>
                  <a:pt x="1779" y="165731"/>
                  <a:pt x="2137" y="166926"/>
                </a:cubicBezTo>
                <a:cubicBezTo>
                  <a:pt x="2342" y="167608"/>
                  <a:pt x="2273" y="168380"/>
                  <a:pt x="2557" y="169007"/>
                </a:cubicBezTo>
                <a:cubicBezTo>
                  <a:pt x="2259" y="169451"/>
                  <a:pt x="2753" y="169615"/>
                  <a:pt x="2750" y="169954"/>
                </a:cubicBezTo>
                <a:cubicBezTo>
                  <a:pt x="2726" y="171494"/>
                  <a:pt x="3578" y="172790"/>
                  <a:pt x="4158" y="174114"/>
                </a:cubicBezTo>
                <a:cubicBezTo>
                  <a:pt x="4844" y="175678"/>
                  <a:pt x="6171" y="176893"/>
                  <a:pt x="7363" y="178120"/>
                </a:cubicBezTo>
                <a:cubicBezTo>
                  <a:pt x="8514" y="179306"/>
                  <a:pt x="9710" y="180470"/>
                  <a:pt x="11299" y="181157"/>
                </a:cubicBezTo>
                <a:cubicBezTo>
                  <a:pt x="11809" y="181378"/>
                  <a:pt x="12534" y="181419"/>
                  <a:pt x="12822" y="181984"/>
                </a:cubicBezTo>
                <a:cubicBezTo>
                  <a:pt x="13120" y="182567"/>
                  <a:pt x="13744" y="182679"/>
                  <a:pt x="14169" y="182839"/>
                </a:cubicBezTo>
                <a:cubicBezTo>
                  <a:pt x="15859" y="183478"/>
                  <a:pt x="17688" y="183563"/>
                  <a:pt x="19470" y="183814"/>
                </a:cubicBezTo>
                <a:cubicBezTo>
                  <a:pt x="21161" y="184054"/>
                  <a:pt x="22867" y="184117"/>
                  <a:pt x="24580" y="184140"/>
                </a:cubicBezTo>
                <a:cubicBezTo>
                  <a:pt x="25780" y="184155"/>
                  <a:pt x="26959" y="184525"/>
                  <a:pt x="28179" y="184525"/>
                </a:cubicBezTo>
                <a:cubicBezTo>
                  <a:pt x="28309" y="184525"/>
                  <a:pt x="28439" y="184521"/>
                  <a:pt x="28569" y="184512"/>
                </a:cubicBezTo>
                <a:cubicBezTo>
                  <a:pt x="28647" y="184506"/>
                  <a:pt x="28728" y="184504"/>
                  <a:pt x="28810" y="184504"/>
                </a:cubicBezTo>
                <a:cubicBezTo>
                  <a:pt x="29069" y="184504"/>
                  <a:pt x="29346" y="184528"/>
                  <a:pt x="29608" y="184555"/>
                </a:cubicBezTo>
                <a:cubicBezTo>
                  <a:pt x="31011" y="184694"/>
                  <a:pt x="32431" y="184820"/>
                  <a:pt x="33826" y="184859"/>
                </a:cubicBezTo>
                <a:cubicBezTo>
                  <a:pt x="34779" y="184885"/>
                  <a:pt x="35741" y="185021"/>
                  <a:pt x="36682" y="185076"/>
                </a:cubicBezTo>
                <a:cubicBezTo>
                  <a:pt x="38289" y="185172"/>
                  <a:pt x="39896" y="185190"/>
                  <a:pt x="41501" y="185244"/>
                </a:cubicBezTo>
                <a:cubicBezTo>
                  <a:pt x="42200" y="185268"/>
                  <a:pt x="42898" y="185290"/>
                  <a:pt x="43597" y="185290"/>
                </a:cubicBezTo>
                <a:cubicBezTo>
                  <a:pt x="43889" y="185290"/>
                  <a:pt x="44182" y="185286"/>
                  <a:pt x="44475" y="185277"/>
                </a:cubicBezTo>
                <a:cubicBezTo>
                  <a:pt x="44687" y="185270"/>
                  <a:pt x="44898" y="185267"/>
                  <a:pt x="45110" y="185267"/>
                </a:cubicBezTo>
                <a:cubicBezTo>
                  <a:pt x="46071" y="185267"/>
                  <a:pt x="47034" y="185325"/>
                  <a:pt x="47996" y="185325"/>
                </a:cubicBezTo>
                <a:cubicBezTo>
                  <a:pt x="48164" y="185325"/>
                  <a:pt x="48332" y="185323"/>
                  <a:pt x="48500" y="185319"/>
                </a:cubicBezTo>
                <a:cubicBezTo>
                  <a:pt x="49156" y="185303"/>
                  <a:pt x="49855" y="185214"/>
                  <a:pt x="50495" y="185214"/>
                </a:cubicBezTo>
                <a:cubicBezTo>
                  <a:pt x="50699" y="185214"/>
                  <a:pt x="50896" y="185223"/>
                  <a:pt x="51084" y="185246"/>
                </a:cubicBezTo>
                <a:cubicBezTo>
                  <a:pt x="51603" y="185310"/>
                  <a:pt x="52138" y="185336"/>
                  <a:pt x="52655" y="185336"/>
                </a:cubicBezTo>
                <a:cubicBezTo>
                  <a:pt x="53016" y="185336"/>
                  <a:pt x="53369" y="185323"/>
                  <a:pt x="53700" y="185303"/>
                </a:cubicBezTo>
                <a:cubicBezTo>
                  <a:pt x="54827" y="185233"/>
                  <a:pt x="55955" y="185188"/>
                  <a:pt x="57080" y="185188"/>
                </a:cubicBezTo>
                <a:cubicBezTo>
                  <a:pt x="57409" y="185188"/>
                  <a:pt x="57737" y="185192"/>
                  <a:pt x="58066" y="185200"/>
                </a:cubicBezTo>
                <a:cubicBezTo>
                  <a:pt x="58193" y="185203"/>
                  <a:pt x="58320" y="185204"/>
                  <a:pt x="58447" y="185204"/>
                </a:cubicBezTo>
                <a:cubicBezTo>
                  <a:pt x="59827" y="185204"/>
                  <a:pt x="61189" y="185030"/>
                  <a:pt x="62557" y="184928"/>
                </a:cubicBezTo>
                <a:cubicBezTo>
                  <a:pt x="63001" y="184895"/>
                  <a:pt x="63520" y="184754"/>
                  <a:pt x="63963" y="184691"/>
                </a:cubicBezTo>
                <a:cubicBezTo>
                  <a:pt x="64590" y="184601"/>
                  <a:pt x="65150" y="184230"/>
                  <a:pt x="65758" y="184230"/>
                </a:cubicBezTo>
                <a:cubicBezTo>
                  <a:pt x="65803" y="184230"/>
                  <a:pt x="65849" y="184233"/>
                  <a:pt x="65895" y="184237"/>
                </a:cubicBezTo>
                <a:cubicBezTo>
                  <a:pt x="66103" y="184257"/>
                  <a:pt x="66312" y="184265"/>
                  <a:pt x="66520" y="184265"/>
                </a:cubicBezTo>
                <a:cubicBezTo>
                  <a:pt x="67103" y="184265"/>
                  <a:pt x="67681" y="184201"/>
                  <a:pt x="68247" y="184146"/>
                </a:cubicBezTo>
                <a:cubicBezTo>
                  <a:pt x="69311" y="184045"/>
                  <a:pt x="70396" y="184037"/>
                  <a:pt x="71452" y="183940"/>
                </a:cubicBezTo>
                <a:cubicBezTo>
                  <a:pt x="72480" y="183848"/>
                  <a:pt x="73642" y="183877"/>
                  <a:pt x="74622" y="183681"/>
                </a:cubicBezTo>
                <a:cubicBezTo>
                  <a:pt x="75694" y="183466"/>
                  <a:pt x="76791" y="183548"/>
                  <a:pt x="77873" y="183233"/>
                </a:cubicBezTo>
                <a:cubicBezTo>
                  <a:pt x="78995" y="182906"/>
                  <a:pt x="80231" y="182765"/>
                  <a:pt x="81436" y="182663"/>
                </a:cubicBezTo>
                <a:cubicBezTo>
                  <a:pt x="82101" y="182606"/>
                  <a:pt x="82717" y="182191"/>
                  <a:pt x="83396" y="182191"/>
                </a:cubicBezTo>
                <a:cubicBezTo>
                  <a:pt x="83580" y="182191"/>
                  <a:pt x="83768" y="182221"/>
                  <a:pt x="83964" y="182297"/>
                </a:cubicBezTo>
                <a:cubicBezTo>
                  <a:pt x="83970" y="182300"/>
                  <a:pt x="83977" y="182301"/>
                  <a:pt x="83985" y="182301"/>
                </a:cubicBezTo>
                <a:cubicBezTo>
                  <a:pt x="84057" y="182301"/>
                  <a:pt x="84196" y="182215"/>
                  <a:pt x="84224" y="182146"/>
                </a:cubicBezTo>
                <a:cubicBezTo>
                  <a:pt x="84321" y="181910"/>
                  <a:pt x="84517" y="181897"/>
                  <a:pt x="84718" y="181897"/>
                </a:cubicBezTo>
                <a:cubicBezTo>
                  <a:pt x="84741" y="181897"/>
                  <a:pt x="84765" y="181897"/>
                  <a:pt x="84789" y="181897"/>
                </a:cubicBezTo>
                <a:cubicBezTo>
                  <a:pt x="84982" y="181897"/>
                  <a:pt x="85168" y="181886"/>
                  <a:pt x="85263" y="181672"/>
                </a:cubicBezTo>
                <a:cubicBezTo>
                  <a:pt x="85409" y="181763"/>
                  <a:pt x="85546" y="181799"/>
                  <a:pt x="85677" y="181799"/>
                </a:cubicBezTo>
                <a:cubicBezTo>
                  <a:pt x="86141" y="181799"/>
                  <a:pt x="86527" y="181342"/>
                  <a:pt x="86993" y="181278"/>
                </a:cubicBezTo>
                <a:cubicBezTo>
                  <a:pt x="87467" y="181214"/>
                  <a:pt x="88216" y="181173"/>
                  <a:pt x="88734" y="180570"/>
                </a:cubicBezTo>
                <a:cubicBezTo>
                  <a:pt x="88982" y="180281"/>
                  <a:pt x="89812" y="180019"/>
                  <a:pt x="90214" y="179736"/>
                </a:cubicBezTo>
                <a:cubicBezTo>
                  <a:pt x="90777" y="179341"/>
                  <a:pt x="91431" y="178636"/>
                  <a:pt x="91940" y="178518"/>
                </a:cubicBezTo>
                <a:cubicBezTo>
                  <a:pt x="93303" y="178204"/>
                  <a:pt x="93505" y="176913"/>
                  <a:pt x="94368" y="176237"/>
                </a:cubicBezTo>
                <a:cubicBezTo>
                  <a:pt x="94910" y="175813"/>
                  <a:pt x="95064" y="175171"/>
                  <a:pt x="95372" y="174618"/>
                </a:cubicBezTo>
                <a:cubicBezTo>
                  <a:pt x="95789" y="173868"/>
                  <a:pt x="96337" y="173124"/>
                  <a:pt x="96495" y="172313"/>
                </a:cubicBezTo>
                <a:cubicBezTo>
                  <a:pt x="96706" y="171234"/>
                  <a:pt x="97049" y="170226"/>
                  <a:pt x="97498" y="169244"/>
                </a:cubicBezTo>
                <a:cubicBezTo>
                  <a:pt x="97568" y="169092"/>
                  <a:pt x="97687" y="168941"/>
                  <a:pt x="97614" y="168805"/>
                </a:cubicBezTo>
                <a:cubicBezTo>
                  <a:pt x="97319" y="168257"/>
                  <a:pt x="97625" y="167670"/>
                  <a:pt x="97717" y="167218"/>
                </a:cubicBezTo>
                <a:cubicBezTo>
                  <a:pt x="98032" y="165687"/>
                  <a:pt x="97973" y="164140"/>
                  <a:pt x="98130" y="162609"/>
                </a:cubicBezTo>
                <a:cubicBezTo>
                  <a:pt x="98244" y="161529"/>
                  <a:pt x="98247" y="160440"/>
                  <a:pt x="98143" y="159358"/>
                </a:cubicBezTo>
                <a:cubicBezTo>
                  <a:pt x="98024" y="158133"/>
                  <a:pt x="98368" y="156883"/>
                  <a:pt x="98192" y="155613"/>
                </a:cubicBezTo>
                <a:cubicBezTo>
                  <a:pt x="98108" y="155017"/>
                  <a:pt x="98190" y="154366"/>
                  <a:pt x="98216" y="153744"/>
                </a:cubicBezTo>
                <a:cubicBezTo>
                  <a:pt x="98263" y="152614"/>
                  <a:pt x="98245" y="151486"/>
                  <a:pt x="98278" y="150358"/>
                </a:cubicBezTo>
                <a:cubicBezTo>
                  <a:pt x="98299" y="149564"/>
                  <a:pt x="98176" y="148779"/>
                  <a:pt x="98263" y="147974"/>
                </a:cubicBezTo>
                <a:cubicBezTo>
                  <a:pt x="98337" y="147291"/>
                  <a:pt x="98590" y="146623"/>
                  <a:pt x="98491" y="145916"/>
                </a:cubicBezTo>
                <a:cubicBezTo>
                  <a:pt x="98445" y="145588"/>
                  <a:pt x="98274" y="145303"/>
                  <a:pt x="98300" y="144937"/>
                </a:cubicBezTo>
                <a:cubicBezTo>
                  <a:pt x="98356" y="144178"/>
                  <a:pt x="98654" y="143420"/>
                  <a:pt x="98365" y="142646"/>
                </a:cubicBezTo>
                <a:cubicBezTo>
                  <a:pt x="98291" y="142452"/>
                  <a:pt x="98161" y="142149"/>
                  <a:pt x="98244" y="142049"/>
                </a:cubicBezTo>
                <a:cubicBezTo>
                  <a:pt x="98977" y="141156"/>
                  <a:pt x="98196" y="140165"/>
                  <a:pt x="98472" y="139223"/>
                </a:cubicBezTo>
                <a:cubicBezTo>
                  <a:pt x="98806" y="138082"/>
                  <a:pt x="98147" y="136860"/>
                  <a:pt x="98603" y="135689"/>
                </a:cubicBezTo>
                <a:cubicBezTo>
                  <a:pt x="98645" y="135582"/>
                  <a:pt x="98605" y="135403"/>
                  <a:pt x="98537" y="135301"/>
                </a:cubicBezTo>
                <a:cubicBezTo>
                  <a:pt x="98160" y="134743"/>
                  <a:pt x="98414" y="134009"/>
                  <a:pt x="98528" y="133612"/>
                </a:cubicBezTo>
                <a:cubicBezTo>
                  <a:pt x="98789" y="132693"/>
                  <a:pt x="98347" y="131830"/>
                  <a:pt x="98680" y="130873"/>
                </a:cubicBezTo>
                <a:cubicBezTo>
                  <a:pt x="98963" y="130061"/>
                  <a:pt x="98746" y="128949"/>
                  <a:pt x="98770" y="127981"/>
                </a:cubicBezTo>
                <a:cubicBezTo>
                  <a:pt x="98807" y="126493"/>
                  <a:pt x="98796" y="124999"/>
                  <a:pt x="98936" y="123507"/>
                </a:cubicBezTo>
                <a:cubicBezTo>
                  <a:pt x="99013" y="122684"/>
                  <a:pt x="98965" y="121807"/>
                  <a:pt x="99002" y="120982"/>
                </a:cubicBezTo>
                <a:cubicBezTo>
                  <a:pt x="99072" y="119429"/>
                  <a:pt x="98998" y="117872"/>
                  <a:pt x="99128" y="116322"/>
                </a:cubicBezTo>
                <a:cubicBezTo>
                  <a:pt x="99244" y="114952"/>
                  <a:pt x="99152" y="113574"/>
                  <a:pt x="99244" y="112198"/>
                </a:cubicBezTo>
                <a:cubicBezTo>
                  <a:pt x="99272" y="111777"/>
                  <a:pt x="99417" y="111342"/>
                  <a:pt x="99332" y="110848"/>
                </a:cubicBezTo>
                <a:cubicBezTo>
                  <a:pt x="99179" y="109953"/>
                  <a:pt x="99070" y="108993"/>
                  <a:pt x="99143" y="108098"/>
                </a:cubicBezTo>
                <a:cubicBezTo>
                  <a:pt x="99214" y="107227"/>
                  <a:pt x="99127" y="106377"/>
                  <a:pt x="99158" y="105520"/>
                </a:cubicBezTo>
                <a:cubicBezTo>
                  <a:pt x="99191" y="104613"/>
                  <a:pt x="98792" y="103722"/>
                  <a:pt x="99033" y="102828"/>
                </a:cubicBezTo>
                <a:cubicBezTo>
                  <a:pt x="99236" y="102076"/>
                  <a:pt x="98989" y="101333"/>
                  <a:pt x="99015" y="100592"/>
                </a:cubicBezTo>
                <a:cubicBezTo>
                  <a:pt x="99038" y="99940"/>
                  <a:pt x="98877" y="99149"/>
                  <a:pt x="98928" y="98491"/>
                </a:cubicBezTo>
                <a:cubicBezTo>
                  <a:pt x="99038" y="97085"/>
                  <a:pt x="98877" y="95695"/>
                  <a:pt x="98791" y="94320"/>
                </a:cubicBezTo>
                <a:cubicBezTo>
                  <a:pt x="98707" y="92984"/>
                  <a:pt x="99084" y="91669"/>
                  <a:pt x="98780" y="90315"/>
                </a:cubicBezTo>
                <a:cubicBezTo>
                  <a:pt x="98661" y="89788"/>
                  <a:pt x="98782" y="89092"/>
                  <a:pt x="98855" y="88487"/>
                </a:cubicBezTo>
                <a:cubicBezTo>
                  <a:pt x="98995" y="87314"/>
                  <a:pt x="98393" y="86251"/>
                  <a:pt x="98459" y="85087"/>
                </a:cubicBezTo>
                <a:cubicBezTo>
                  <a:pt x="98492" y="84495"/>
                  <a:pt x="99033" y="83977"/>
                  <a:pt x="98734" y="83384"/>
                </a:cubicBezTo>
                <a:cubicBezTo>
                  <a:pt x="98430" y="82784"/>
                  <a:pt x="98761" y="82256"/>
                  <a:pt x="98866" y="81728"/>
                </a:cubicBezTo>
                <a:cubicBezTo>
                  <a:pt x="98956" y="81277"/>
                  <a:pt x="99156" y="80866"/>
                  <a:pt x="99089" y="80369"/>
                </a:cubicBezTo>
                <a:cubicBezTo>
                  <a:pt x="99040" y="79998"/>
                  <a:pt x="99108" y="79615"/>
                  <a:pt x="99200" y="79227"/>
                </a:cubicBezTo>
                <a:cubicBezTo>
                  <a:pt x="99263" y="78960"/>
                  <a:pt x="99429" y="78528"/>
                  <a:pt x="99246" y="78163"/>
                </a:cubicBezTo>
                <a:cubicBezTo>
                  <a:pt x="98899" y="77474"/>
                  <a:pt x="99143" y="76744"/>
                  <a:pt x="99171" y="76039"/>
                </a:cubicBezTo>
                <a:cubicBezTo>
                  <a:pt x="99214" y="74991"/>
                  <a:pt x="99322" y="73946"/>
                  <a:pt x="99220" y="72899"/>
                </a:cubicBezTo>
                <a:cubicBezTo>
                  <a:pt x="99163" y="72315"/>
                  <a:pt x="99480" y="71713"/>
                  <a:pt x="99039" y="71110"/>
                </a:cubicBezTo>
                <a:cubicBezTo>
                  <a:pt x="98952" y="70991"/>
                  <a:pt x="99320" y="70264"/>
                  <a:pt x="99282" y="69806"/>
                </a:cubicBezTo>
                <a:cubicBezTo>
                  <a:pt x="99240" y="69310"/>
                  <a:pt x="99627" y="68758"/>
                  <a:pt x="99113" y="68312"/>
                </a:cubicBezTo>
                <a:cubicBezTo>
                  <a:pt x="99034" y="68245"/>
                  <a:pt x="98964" y="68103"/>
                  <a:pt x="99074" y="68021"/>
                </a:cubicBezTo>
                <a:cubicBezTo>
                  <a:pt x="99649" y="67591"/>
                  <a:pt x="98884" y="66933"/>
                  <a:pt x="99319" y="66528"/>
                </a:cubicBezTo>
                <a:cubicBezTo>
                  <a:pt x="99756" y="66120"/>
                  <a:pt x="98625" y="65611"/>
                  <a:pt x="99445" y="65285"/>
                </a:cubicBezTo>
                <a:cubicBezTo>
                  <a:pt x="99102" y="64641"/>
                  <a:pt x="99346" y="64017"/>
                  <a:pt x="99519" y="63394"/>
                </a:cubicBezTo>
                <a:cubicBezTo>
                  <a:pt x="99552" y="63273"/>
                  <a:pt x="99564" y="63192"/>
                  <a:pt x="99455" y="63117"/>
                </a:cubicBezTo>
                <a:cubicBezTo>
                  <a:pt x="99080" y="62858"/>
                  <a:pt x="99228" y="62315"/>
                  <a:pt x="99313" y="62184"/>
                </a:cubicBezTo>
                <a:cubicBezTo>
                  <a:pt x="99995" y="61144"/>
                  <a:pt x="99520" y="59967"/>
                  <a:pt x="99765" y="58878"/>
                </a:cubicBezTo>
                <a:cubicBezTo>
                  <a:pt x="99903" y="58263"/>
                  <a:pt x="99514" y="57557"/>
                  <a:pt x="99944" y="56921"/>
                </a:cubicBezTo>
                <a:cubicBezTo>
                  <a:pt x="100068" y="56740"/>
                  <a:pt x="99936" y="56635"/>
                  <a:pt x="99729" y="56597"/>
                </a:cubicBezTo>
                <a:cubicBezTo>
                  <a:pt x="99633" y="56580"/>
                  <a:pt x="99507" y="56406"/>
                  <a:pt x="99596" y="56355"/>
                </a:cubicBezTo>
                <a:cubicBezTo>
                  <a:pt x="100354" y="55904"/>
                  <a:pt x="99823" y="55193"/>
                  <a:pt x="99907" y="54632"/>
                </a:cubicBezTo>
                <a:cubicBezTo>
                  <a:pt x="100055" y="53624"/>
                  <a:pt x="99622" y="52567"/>
                  <a:pt x="100057" y="51552"/>
                </a:cubicBezTo>
                <a:cubicBezTo>
                  <a:pt x="100078" y="51503"/>
                  <a:pt x="100113" y="51434"/>
                  <a:pt x="100095" y="51401"/>
                </a:cubicBezTo>
                <a:cubicBezTo>
                  <a:pt x="99713" y="50712"/>
                  <a:pt x="99898" y="49868"/>
                  <a:pt x="99994" y="49270"/>
                </a:cubicBezTo>
                <a:cubicBezTo>
                  <a:pt x="100160" y="48238"/>
                  <a:pt x="99950" y="47231"/>
                  <a:pt x="100042" y="46219"/>
                </a:cubicBezTo>
                <a:cubicBezTo>
                  <a:pt x="100077" y="45831"/>
                  <a:pt x="100614" y="45286"/>
                  <a:pt x="100056" y="44856"/>
                </a:cubicBezTo>
                <a:cubicBezTo>
                  <a:pt x="100542" y="44554"/>
                  <a:pt x="100631" y="44310"/>
                  <a:pt x="99962" y="44159"/>
                </a:cubicBezTo>
                <a:cubicBezTo>
                  <a:pt x="99924" y="44150"/>
                  <a:pt x="99893" y="43947"/>
                  <a:pt x="99894" y="43947"/>
                </a:cubicBezTo>
                <a:cubicBezTo>
                  <a:pt x="100751" y="43677"/>
                  <a:pt x="100177" y="43014"/>
                  <a:pt x="100051" y="42772"/>
                </a:cubicBezTo>
                <a:cubicBezTo>
                  <a:pt x="99629" y="41974"/>
                  <a:pt x="100207" y="41253"/>
                  <a:pt x="100128" y="40464"/>
                </a:cubicBezTo>
                <a:cubicBezTo>
                  <a:pt x="100057" y="39773"/>
                  <a:pt x="100283" y="38904"/>
                  <a:pt x="100210" y="38130"/>
                </a:cubicBezTo>
                <a:cubicBezTo>
                  <a:pt x="100152" y="37522"/>
                  <a:pt x="101053" y="36855"/>
                  <a:pt x="100117" y="36302"/>
                </a:cubicBezTo>
                <a:cubicBezTo>
                  <a:pt x="100102" y="36292"/>
                  <a:pt x="100134" y="36136"/>
                  <a:pt x="100183" y="36090"/>
                </a:cubicBezTo>
                <a:cubicBezTo>
                  <a:pt x="100567" y="35731"/>
                  <a:pt x="100723" y="35436"/>
                  <a:pt x="100352" y="34888"/>
                </a:cubicBezTo>
                <a:cubicBezTo>
                  <a:pt x="100203" y="34670"/>
                  <a:pt x="100788" y="34135"/>
                  <a:pt x="100623" y="33639"/>
                </a:cubicBezTo>
                <a:cubicBezTo>
                  <a:pt x="100606" y="33588"/>
                  <a:pt x="100619" y="33528"/>
                  <a:pt x="100602" y="33477"/>
                </a:cubicBezTo>
                <a:cubicBezTo>
                  <a:pt x="100365" y="32770"/>
                  <a:pt x="100379" y="32019"/>
                  <a:pt x="100620" y="31270"/>
                </a:cubicBezTo>
                <a:cubicBezTo>
                  <a:pt x="100656" y="31157"/>
                  <a:pt x="100631" y="30954"/>
                  <a:pt x="100553" y="30889"/>
                </a:cubicBezTo>
                <a:cubicBezTo>
                  <a:pt x="100300" y="30679"/>
                  <a:pt x="100388" y="30454"/>
                  <a:pt x="100459" y="30216"/>
                </a:cubicBezTo>
                <a:cubicBezTo>
                  <a:pt x="100670" y="29519"/>
                  <a:pt x="100393" y="28831"/>
                  <a:pt x="100412" y="28134"/>
                </a:cubicBezTo>
                <a:cubicBezTo>
                  <a:pt x="100429" y="27482"/>
                  <a:pt x="100387" y="26816"/>
                  <a:pt x="100376" y="26173"/>
                </a:cubicBezTo>
                <a:cubicBezTo>
                  <a:pt x="100362" y="25352"/>
                  <a:pt x="100584" y="24499"/>
                  <a:pt x="100616" y="23648"/>
                </a:cubicBezTo>
                <a:cubicBezTo>
                  <a:pt x="100636" y="23167"/>
                  <a:pt x="100359" y="22757"/>
                  <a:pt x="100424" y="22235"/>
                </a:cubicBezTo>
                <a:cubicBezTo>
                  <a:pt x="100499" y="21631"/>
                  <a:pt x="100948" y="20907"/>
                  <a:pt x="100215" y="20362"/>
                </a:cubicBezTo>
                <a:cubicBezTo>
                  <a:pt x="100195" y="20348"/>
                  <a:pt x="100279" y="20105"/>
                  <a:pt x="100331" y="20098"/>
                </a:cubicBezTo>
                <a:cubicBezTo>
                  <a:pt x="100795" y="20039"/>
                  <a:pt x="100536" y="19782"/>
                  <a:pt x="100485" y="19584"/>
                </a:cubicBezTo>
                <a:cubicBezTo>
                  <a:pt x="100431" y="19374"/>
                  <a:pt x="100262" y="19109"/>
                  <a:pt x="100336" y="18967"/>
                </a:cubicBezTo>
                <a:cubicBezTo>
                  <a:pt x="100632" y="18387"/>
                  <a:pt x="100547" y="17837"/>
                  <a:pt x="100399" y="17245"/>
                </a:cubicBezTo>
                <a:cubicBezTo>
                  <a:pt x="100272" y="16742"/>
                  <a:pt x="100438" y="16210"/>
                  <a:pt x="100293" y="15682"/>
                </a:cubicBezTo>
                <a:cubicBezTo>
                  <a:pt x="100088" y="14934"/>
                  <a:pt x="100034" y="14144"/>
                  <a:pt x="99812" y="13403"/>
                </a:cubicBezTo>
                <a:cubicBezTo>
                  <a:pt x="99646" y="12847"/>
                  <a:pt x="99324" y="12306"/>
                  <a:pt x="99168" y="11770"/>
                </a:cubicBezTo>
                <a:cubicBezTo>
                  <a:pt x="98541" y="9607"/>
                  <a:pt x="96924" y="8232"/>
                  <a:pt x="95329" y="6909"/>
                </a:cubicBezTo>
                <a:cubicBezTo>
                  <a:pt x="94331" y="6081"/>
                  <a:pt x="93016" y="5620"/>
                  <a:pt x="91871" y="4970"/>
                </a:cubicBezTo>
                <a:cubicBezTo>
                  <a:pt x="90542" y="4213"/>
                  <a:pt x="89158" y="3558"/>
                  <a:pt x="87730" y="3008"/>
                </a:cubicBezTo>
                <a:cubicBezTo>
                  <a:pt x="87139" y="2781"/>
                  <a:pt x="86474" y="2491"/>
                  <a:pt x="85878" y="2491"/>
                </a:cubicBezTo>
                <a:cubicBezTo>
                  <a:pt x="85777" y="2491"/>
                  <a:pt x="85678" y="2499"/>
                  <a:pt x="85582" y="2518"/>
                </a:cubicBezTo>
                <a:cubicBezTo>
                  <a:pt x="85370" y="2558"/>
                  <a:pt x="85149" y="2576"/>
                  <a:pt x="84937" y="2576"/>
                </a:cubicBezTo>
                <a:cubicBezTo>
                  <a:pt x="84557" y="2576"/>
                  <a:pt x="84203" y="2519"/>
                  <a:pt x="83972" y="2433"/>
                </a:cubicBezTo>
                <a:cubicBezTo>
                  <a:pt x="82640" y="1938"/>
                  <a:pt x="81290" y="1792"/>
                  <a:pt x="79911" y="1717"/>
                </a:cubicBezTo>
                <a:cubicBezTo>
                  <a:pt x="78803" y="1655"/>
                  <a:pt x="77703" y="1451"/>
                  <a:pt x="76591" y="1451"/>
                </a:cubicBezTo>
                <a:cubicBezTo>
                  <a:pt x="76318" y="1451"/>
                  <a:pt x="76045" y="1463"/>
                  <a:pt x="75771" y="1493"/>
                </a:cubicBezTo>
                <a:cubicBezTo>
                  <a:pt x="75762" y="1493"/>
                  <a:pt x="75753" y="1494"/>
                  <a:pt x="75744" y="1494"/>
                </a:cubicBezTo>
                <a:cubicBezTo>
                  <a:pt x="75522" y="1494"/>
                  <a:pt x="75295" y="1208"/>
                  <a:pt x="75071" y="1208"/>
                </a:cubicBezTo>
                <a:cubicBezTo>
                  <a:pt x="74956" y="1208"/>
                  <a:pt x="74842" y="1283"/>
                  <a:pt x="74730" y="1509"/>
                </a:cubicBezTo>
                <a:cubicBezTo>
                  <a:pt x="74659" y="1436"/>
                  <a:pt x="74601" y="1340"/>
                  <a:pt x="74516" y="1295"/>
                </a:cubicBezTo>
                <a:cubicBezTo>
                  <a:pt x="74178" y="1118"/>
                  <a:pt x="73628" y="761"/>
                  <a:pt x="73466" y="761"/>
                </a:cubicBezTo>
                <a:cubicBezTo>
                  <a:pt x="73450" y="761"/>
                  <a:pt x="73437" y="765"/>
                  <a:pt x="73429" y="773"/>
                </a:cubicBezTo>
                <a:cubicBezTo>
                  <a:pt x="73252" y="964"/>
                  <a:pt x="73071" y="1027"/>
                  <a:pt x="72895" y="1027"/>
                </a:cubicBezTo>
                <a:cubicBezTo>
                  <a:pt x="72642" y="1027"/>
                  <a:pt x="72402" y="896"/>
                  <a:pt x="72207" y="831"/>
                </a:cubicBezTo>
                <a:cubicBezTo>
                  <a:pt x="71367" y="548"/>
                  <a:pt x="70493" y="679"/>
                  <a:pt x="69635" y="466"/>
                </a:cubicBezTo>
                <a:cubicBezTo>
                  <a:pt x="69146" y="345"/>
                  <a:pt x="68607" y="292"/>
                  <a:pt x="68074" y="292"/>
                </a:cubicBezTo>
                <a:cubicBezTo>
                  <a:pt x="67566" y="292"/>
                  <a:pt x="67063" y="340"/>
                  <a:pt x="66612" y="422"/>
                </a:cubicBezTo>
                <a:cubicBezTo>
                  <a:pt x="66374" y="465"/>
                  <a:pt x="66140" y="481"/>
                  <a:pt x="65909" y="481"/>
                </a:cubicBezTo>
                <a:cubicBezTo>
                  <a:pt x="65261" y="481"/>
                  <a:pt x="64634" y="357"/>
                  <a:pt x="63998" y="357"/>
                </a:cubicBezTo>
                <a:cubicBezTo>
                  <a:pt x="63764" y="357"/>
                  <a:pt x="63528" y="373"/>
                  <a:pt x="63290" y="420"/>
                </a:cubicBezTo>
                <a:cubicBezTo>
                  <a:pt x="62932" y="489"/>
                  <a:pt x="62556" y="510"/>
                  <a:pt x="62176" y="510"/>
                </a:cubicBezTo>
                <a:cubicBezTo>
                  <a:pt x="61737" y="510"/>
                  <a:pt x="61294" y="482"/>
                  <a:pt x="60868" y="471"/>
                </a:cubicBezTo>
                <a:cubicBezTo>
                  <a:pt x="59512" y="432"/>
                  <a:pt x="58157" y="464"/>
                  <a:pt x="56802" y="433"/>
                </a:cubicBezTo>
                <a:cubicBezTo>
                  <a:pt x="56053" y="418"/>
                  <a:pt x="55246" y="463"/>
                  <a:pt x="54570" y="205"/>
                </a:cubicBezTo>
                <a:cubicBezTo>
                  <a:pt x="54155" y="47"/>
                  <a:pt x="53741" y="0"/>
                  <a:pt x="5333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6" name="Google Shape;1136;p38"/>
          <p:cNvGrpSpPr/>
          <p:nvPr/>
        </p:nvGrpSpPr>
        <p:grpSpPr>
          <a:xfrm>
            <a:off x="2798735" y="984978"/>
            <a:ext cx="802747" cy="984875"/>
            <a:chOff x="2687876" y="495000"/>
            <a:chExt cx="1056271" cy="1412436"/>
          </a:xfrm>
        </p:grpSpPr>
        <p:sp>
          <p:nvSpPr>
            <p:cNvPr id="1137" name="Google Shape;1137;p38"/>
            <p:cNvSpPr/>
            <p:nvPr/>
          </p:nvSpPr>
          <p:spPr>
            <a:xfrm>
              <a:off x="2687876" y="495000"/>
              <a:ext cx="1056271" cy="1412436"/>
            </a:xfrm>
            <a:custGeom>
              <a:avLst/>
              <a:gdLst/>
              <a:ahLst/>
              <a:cxnLst/>
              <a:rect l="l" t="t" r="r" b="b"/>
              <a:pathLst>
                <a:path w="57641" h="77077" extrusionOk="0">
                  <a:moveTo>
                    <a:pt x="27762" y="1"/>
                  </a:moveTo>
                  <a:cubicBezTo>
                    <a:pt x="27709" y="1"/>
                    <a:pt x="27659" y="36"/>
                    <a:pt x="27612" y="134"/>
                  </a:cubicBezTo>
                  <a:cubicBezTo>
                    <a:pt x="27531" y="303"/>
                    <a:pt x="27470" y="379"/>
                    <a:pt x="27397" y="379"/>
                  </a:cubicBezTo>
                  <a:cubicBezTo>
                    <a:pt x="27338" y="379"/>
                    <a:pt x="27270" y="328"/>
                    <a:pt x="27177" y="235"/>
                  </a:cubicBezTo>
                  <a:cubicBezTo>
                    <a:pt x="27095" y="154"/>
                    <a:pt x="27017" y="84"/>
                    <a:pt x="26909" y="84"/>
                  </a:cubicBezTo>
                  <a:cubicBezTo>
                    <a:pt x="26863" y="84"/>
                    <a:pt x="26811" y="97"/>
                    <a:pt x="26751" y="128"/>
                  </a:cubicBezTo>
                  <a:cubicBezTo>
                    <a:pt x="26453" y="281"/>
                    <a:pt x="26134" y="296"/>
                    <a:pt x="25813" y="296"/>
                  </a:cubicBezTo>
                  <a:cubicBezTo>
                    <a:pt x="25737" y="296"/>
                    <a:pt x="25660" y="295"/>
                    <a:pt x="25584" y="295"/>
                  </a:cubicBezTo>
                  <a:cubicBezTo>
                    <a:pt x="25347" y="295"/>
                    <a:pt x="25112" y="303"/>
                    <a:pt x="24884" y="368"/>
                  </a:cubicBezTo>
                  <a:cubicBezTo>
                    <a:pt x="23166" y="580"/>
                    <a:pt x="21460" y="799"/>
                    <a:pt x="19834" y="1491"/>
                  </a:cubicBezTo>
                  <a:cubicBezTo>
                    <a:pt x="17846" y="2337"/>
                    <a:pt x="15796" y="3072"/>
                    <a:pt x="14126" y="4480"/>
                  </a:cubicBezTo>
                  <a:cubicBezTo>
                    <a:pt x="13081" y="5360"/>
                    <a:pt x="11943" y="6125"/>
                    <a:pt x="11041" y="7198"/>
                  </a:cubicBezTo>
                  <a:cubicBezTo>
                    <a:pt x="10112" y="8302"/>
                    <a:pt x="9139" y="9409"/>
                    <a:pt x="8067" y="10357"/>
                  </a:cubicBezTo>
                  <a:cubicBezTo>
                    <a:pt x="7314" y="11024"/>
                    <a:pt x="6802" y="11871"/>
                    <a:pt x="6271" y="12613"/>
                  </a:cubicBezTo>
                  <a:cubicBezTo>
                    <a:pt x="5605" y="13541"/>
                    <a:pt x="4774" y="14395"/>
                    <a:pt x="4302" y="15507"/>
                  </a:cubicBezTo>
                  <a:cubicBezTo>
                    <a:pt x="3889" y="16482"/>
                    <a:pt x="2960" y="17208"/>
                    <a:pt x="2809" y="18363"/>
                  </a:cubicBezTo>
                  <a:cubicBezTo>
                    <a:pt x="2782" y="18568"/>
                    <a:pt x="2838" y="18981"/>
                    <a:pt x="2487" y="19051"/>
                  </a:cubicBezTo>
                  <a:cubicBezTo>
                    <a:pt x="1957" y="19158"/>
                    <a:pt x="1905" y="19695"/>
                    <a:pt x="1937" y="19947"/>
                  </a:cubicBezTo>
                  <a:cubicBezTo>
                    <a:pt x="2076" y="21074"/>
                    <a:pt x="1181" y="21852"/>
                    <a:pt x="1045" y="22946"/>
                  </a:cubicBezTo>
                  <a:cubicBezTo>
                    <a:pt x="927" y="23907"/>
                    <a:pt x="937" y="24971"/>
                    <a:pt x="579" y="25951"/>
                  </a:cubicBezTo>
                  <a:cubicBezTo>
                    <a:pt x="253" y="26844"/>
                    <a:pt x="346" y="27834"/>
                    <a:pt x="375" y="28782"/>
                  </a:cubicBezTo>
                  <a:cubicBezTo>
                    <a:pt x="388" y="29160"/>
                    <a:pt x="1" y="29441"/>
                    <a:pt x="147" y="29772"/>
                  </a:cubicBezTo>
                  <a:cubicBezTo>
                    <a:pt x="577" y="30747"/>
                    <a:pt x="241" y="31779"/>
                    <a:pt x="450" y="32794"/>
                  </a:cubicBezTo>
                  <a:cubicBezTo>
                    <a:pt x="801" y="34499"/>
                    <a:pt x="699" y="36293"/>
                    <a:pt x="1384" y="37949"/>
                  </a:cubicBezTo>
                  <a:cubicBezTo>
                    <a:pt x="1726" y="38778"/>
                    <a:pt x="1647" y="39748"/>
                    <a:pt x="2025" y="40520"/>
                  </a:cubicBezTo>
                  <a:cubicBezTo>
                    <a:pt x="3013" y="42528"/>
                    <a:pt x="3647" y="44672"/>
                    <a:pt x="4559" y="46712"/>
                  </a:cubicBezTo>
                  <a:cubicBezTo>
                    <a:pt x="5601" y="49047"/>
                    <a:pt x="6813" y="51280"/>
                    <a:pt x="7957" y="53556"/>
                  </a:cubicBezTo>
                  <a:cubicBezTo>
                    <a:pt x="8681" y="54998"/>
                    <a:pt x="9830" y="56132"/>
                    <a:pt x="10596" y="57562"/>
                  </a:cubicBezTo>
                  <a:cubicBezTo>
                    <a:pt x="11246" y="58777"/>
                    <a:pt x="12134" y="59913"/>
                    <a:pt x="12952" y="61058"/>
                  </a:cubicBezTo>
                  <a:cubicBezTo>
                    <a:pt x="14164" y="62758"/>
                    <a:pt x="15611" y="64262"/>
                    <a:pt x="16979" y="65828"/>
                  </a:cubicBezTo>
                  <a:cubicBezTo>
                    <a:pt x="18305" y="67346"/>
                    <a:pt x="19634" y="68867"/>
                    <a:pt x="21037" y="70323"/>
                  </a:cubicBezTo>
                  <a:cubicBezTo>
                    <a:pt x="22101" y="71425"/>
                    <a:pt x="22937" y="72734"/>
                    <a:pt x="24135" y="73731"/>
                  </a:cubicBezTo>
                  <a:cubicBezTo>
                    <a:pt x="24973" y="74429"/>
                    <a:pt x="25625" y="75327"/>
                    <a:pt x="26370" y="76122"/>
                  </a:cubicBezTo>
                  <a:cubicBezTo>
                    <a:pt x="26739" y="76515"/>
                    <a:pt x="27136" y="77076"/>
                    <a:pt x="27833" y="77076"/>
                  </a:cubicBezTo>
                  <a:cubicBezTo>
                    <a:pt x="27973" y="77076"/>
                    <a:pt x="28126" y="77053"/>
                    <a:pt x="28292" y="77002"/>
                  </a:cubicBezTo>
                  <a:cubicBezTo>
                    <a:pt x="28990" y="76785"/>
                    <a:pt x="29259" y="76202"/>
                    <a:pt x="29764" y="75842"/>
                  </a:cubicBezTo>
                  <a:cubicBezTo>
                    <a:pt x="31056" y="74920"/>
                    <a:pt x="32127" y="73750"/>
                    <a:pt x="33240" y="72635"/>
                  </a:cubicBezTo>
                  <a:cubicBezTo>
                    <a:pt x="33712" y="72164"/>
                    <a:pt x="34001" y="71504"/>
                    <a:pt x="34492" y="71061"/>
                  </a:cubicBezTo>
                  <a:cubicBezTo>
                    <a:pt x="34848" y="70740"/>
                    <a:pt x="35232" y="70337"/>
                    <a:pt x="35371" y="70002"/>
                  </a:cubicBezTo>
                  <a:cubicBezTo>
                    <a:pt x="35910" y="68711"/>
                    <a:pt x="37150" y="68101"/>
                    <a:pt x="37937" y="67073"/>
                  </a:cubicBezTo>
                  <a:cubicBezTo>
                    <a:pt x="38352" y="66530"/>
                    <a:pt x="39033" y="66180"/>
                    <a:pt x="39405" y="65673"/>
                  </a:cubicBezTo>
                  <a:cubicBezTo>
                    <a:pt x="40102" y="64723"/>
                    <a:pt x="40671" y="63655"/>
                    <a:pt x="41478" y="62797"/>
                  </a:cubicBezTo>
                  <a:cubicBezTo>
                    <a:pt x="42131" y="62103"/>
                    <a:pt x="42676" y="61326"/>
                    <a:pt x="43242" y="60584"/>
                  </a:cubicBezTo>
                  <a:cubicBezTo>
                    <a:pt x="43683" y="60005"/>
                    <a:pt x="44248" y="59545"/>
                    <a:pt x="44657" y="58927"/>
                  </a:cubicBezTo>
                  <a:cubicBezTo>
                    <a:pt x="45052" y="58335"/>
                    <a:pt x="45370" y="57615"/>
                    <a:pt x="46049" y="57240"/>
                  </a:cubicBezTo>
                  <a:cubicBezTo>
                    <a:pt x="46309" y="57096"/>
                    <a:pt x="46407" y="56880"/>
                    <a:pt x="46513" y="56618"/>
                  </a:cubicBezTo>
                  <a:cubicBezTo>
                    <a:pt x="46916" y="55625"/>
                    <a:pt x="47710" y="54866"/>
                    <a:pt x="48292" y="53993"/>
                  </a:cubicBezTo>
                  <a:cubicBezTo>
                    <a:pt x="48900" y="53079"/>
                    <a:pt x="49621" y="52201"/>
                    <a:pt x="50181" y="51235"/>
                  </a:cubicBezTo>
                  <a:cubicBezTo>
                    <a:pt x="50984" y="49846"/>
                    <a:pt x="51720" y="48419"/>
                    <a:pt x="52501" y="47017"/>
                  </a:cubicBezTo>
                  <a:cubicBezTo>
                    <a:pt x="53131" y="45892"/>
                    <a:pt x="53640" y="44703"/>
                    <a:pt x="54021" y="43472"/>
                  </a:cubicBezTo>
                  <a:cubicBezTo>
                    <a:pt x="54466" y="42013"/>
                    <a:pt x="54809" y="40526"/>
                    <a:pt x="55289" y="39072"/>
                  </a:cubicBezTo>
                  <a:cubicBezTo>
                    <a:pt x="55817" y="37474"/>
                    <a:pt x="56052" y="35789"/>
                    <a:pt x="56522" y="34162"/>
                  </a:cubicBezTo>
                  <a:cubicBezTo>
                    <a:pt x="56948" y="32692"/>
                    <a:pt x="57139" y="31142"/>
                    <a:pt x="57304" y="29612"/>
                  </a:cubicBezTo>
                  <a:cubicBezTo>
                    <a:pt x="57455" y="28235"/>
                    <a:pt x="57640" y="26808"/>
                    <a:pt x="57438" y="25458"/>
                  </a:cubicBezTo>
                  <a:cubicBezTo>
                    <a:pt x="57046" y="22845"/>
                    <a:pt x="56606" y="20219"/>
                    <a:pt x="55574" y="17749"/>
                  </a:cubicBezTo>
                  <a:cubicBezTo>
                    <a:pt x="55451" y="17455"/>
                    <a:pt x="55484" y="17081"/>
                    <a:pt x="55322" y="16821"/>
                  </a:cubicBezTo>
                  <a:cubicBezTo>
                    <a:pt x="54442" y="15406"/>
                    <a:pt x="54083" y="13764"/>
                    <a:pt x="53153" y="12329"/>
                  </a:cubicBezTo>
                  <a:cubicBezTo>
                    <a:pt x="52408" y="11182"/>
                    <a:pt x="51569" y="10152"/>
                    <a:pt x="50683" y="9160"/>
                  </a:cubicBezTo>
                  <a:cubicBezTo>
                    <a:pt x="49286" y="7595"/>
                    <a:pt x="47659" y="6263"/>
                    <a:pt x="45868" y="5162"/>
                  </a:cubicBezTo>
                  <a:cubicBezTo>
                    <a:pt x="45307" y="4817"/>
                    <a:pt x="44838" y="4200"/>
                    <a:pt x="44286" y="4061"/>
                  </a:cubicBezTo>
                  <a:cubicBezTo>
                    <a:pt x="43163" y="3776"/>
                    <a:pt x="42409" y="2728"/>
                    <a:pt x="41202" y="2712"/>
                  </a:cubicBezTo>
                  <a:cubicBezTo>
                    <a:pt x="41179" y="2712"/>
                    <a:pt x="41154" y="2686"/>
                    <a:pt x="41134" y="2668"/>
                  </a:cubicBezTo>
                  <a:cubicBezTo>
                    <a:pt x="40074" y="1740"/>
                    <a:pt x="38652" y="1713"/>
                    <a:pt x="37418" y="1225"/>
                  </a:cubicBezTo>
                  <a:cubicBezTo>
                    <a:pt x="36992" y="1057"/>
                    <a:pt x="36544" y="737"/>
                    <a:pt x="36026" y="737"/>
                  </a:cubicBezTo>
                  <a:cubicBezTo>
                    <a:pt x="35823" y="737"/>
                    <a:pt x="35610" y="786"/>
                    <a:pt x="35383" y="912"/>
                  </a:cubicBezTo>
                  <a:cubicBezTo>
                    <a:pt x="35377" y="916"/>
                    <a:pt x="35367" y="917"/>
                    <a:pt x="35355" y="917"/>
                  </a:cubicBezTo>
                  <a:cubicBezTo>
                    <a:pt x="35204" y="917"/>
                    <a:pt x="34653" y="641"/>
                    <a:pt x="34234" y="641"/>
                  </a:cubicBezTo>
                  <a:cubicBezTo>
                    <a:pt x="34169" y="641"/>
                    <a:pt x="34107" y="648"/>
                    <a:pt x="34050" y="663"/>
                  </a:cubicBezTo>
                  <a:cubicBezTo>
                    <a:pt x="33989" y="680"/>
                    <a:pt x="33933" y="687"/>
                    <a:pt x="33880" y="687"/>
                  </a:cubicBezTo>
                  <a:cubicBezTo>
                    <a:pt x="33481" y="687"/>
                    <a:pt x="33297" y="264"/>
                    <a:pt x="32932" y="264"/>
                  </a:cubicBezTo>
                  <a:cubicBezTo>
                    <a:pt x="32926" y="264"/>
                    <a:pt x="32919" y="264"/>
                    <a:pt x="32912" y="265"/>
                  </a:cubicBezTo>
                  <a:cubicBezTo>
                    <a:pt x="32573" y="280"/>
                    <a:pt x="32232" y="292"/>
                    <a:pt x="31891" y="292"/>
                  </a:cubicBezTo>
                  <a:cubicBezTo>
                    <a:pt x="31208" y="292"/>
                    <a:pt x="30528" y="245"/>
                    <a:pt x="29874" y="84"/>
                  </a:cubicBezTo>
                  <a:cubicBezTo>
                    <a:pt x="29683" y="37"/>
                    <a:pt x="29464" y="17"/>
                    <a:pt x="29259" y="17"/>
                  </a:cubicBezTo>
                  <a:cubicBezTo>
                    <a:pt x="28917" y="17"/>
                    <a:pt x="28613" y="72"/>
                    <a:pt x="28543" y="148"/>
                  </a:cubicBezTo>
                  <a:cubicBezTo>
                    <a:pt x="28458" y="242"/>
                    <a:pt x="28377" y="277"/>
                    <a:pt x="28301" y="277"/>
                  </a:cubicBezTo>
                  <a:cubicBezTo>
                    <a:pt x="28087" y="277"/>
                    <a:pt x="27911" y="1"/>
                    <a:pt x="27762"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38"/>
            <p:cNvSpPr/>
            <p:nvPr/>
          </p:nvSpPr>
          <p:spPr>
            <a:xfrm>
              <a:off x="2687876" y="495000"/>
              <a:ext cx="1056271" cy="1412436"/>
            </a:xfrm>
            <a:custGeom>
              <a:avLst/>
              <a:gdLst/>
              <a:ahLst/>
              <a:cxnLst/>
              <a:rect l="l" t="t" r="r" b="b"/>
              <a:pathLst>
                <a:path w="57641" h="77077" extrusionOk="0">
                  <a:moveTo>
                    <a:pt x="26832" y="2009"/>
                  </a:moveTo>
                  <a:cubicBezTo>
                    <a:pt x="27372" y="2009"/>
                    <a:pt x="27982" y="2107"/>
                    <a:pt x="28530" y="2114"/>
                  </a:cubicBezTo>
                  <a:cubicBezTo>
                    <a:pt x="28538" y="2114"/>
                    <a:pt x="28545" y="2114"/>
                    <a:pt x="28553" y="2114"/>
                  </a:cubicBezTo>
                  <a:cubicBezTo>
                    <a:pt x="28837" y="2114"/>
                    <a:pt x="29104" y="2055"/>
                    <a:pt x="29378" y="2042"/>
                  </a:cubicBezTo>
                  <a:cubicBezTo>
                    <a:pt x="29506" y="2037"/>
                    <a:pt x="29633" y="2034"/>
                    <a:pt x="29760" y="2034"/>
                  </a:cubicBezTo>
                  <a:cubicBezTo>
                    <a:pt x="30881" y="2034"/>
                    <a:pt x="31986" y="2232"/>
                    <a:pt x="33100" y="2304"/>
                  </a:cubicBezTo>
                  <a:cubicBezTo>
                    <a:pt x="35226" y="2442"/>
                    <a:pt x="37204" y="3086"/>
                    <a:pt x="39183" y="3818"/>
                  </a:cubicBezTo>
                  <a:cubicBezTo>
                    <a:pt x="39994" y="4118"/>
                    <a:pt x="40909" y="4353"/>
                    <a:pt x="41547" y="4830"/>
                  </a:cubicBezTo>
                  <a:cubicBezTo>
                    <a:pt x="42728" y="5713"/>
                    <a:pt x="44199" y="6023"/>
                    <a:pt x="45308" y="7022"/>
                  </a:cubicBezTo>
                  <a:cubicBezTo>
                    <a:pt x="46572" y="8162"/>
                    <a:pt x="47988" y="9088"/>
                    <a:pt x="49041" y="10511"/>
                  </a:cubicBezTo>
                  <a:cubicBezTo>
                    <a:pt x="49431" y="11037"/>
                    <a:pt x="49884" y="11691"/>
                    <a:pt x="50453" y="12197"/>
                  </a:cubicBezTo>
                  <a:cubicBezTo>
                    <a:pt x="51094" y="12765"/>
                    <a:pt x="51667" y="13595"/>
                    <a:pt x="51941" y="14564"/>
                  </a:cubicBezTo>
                  <a:cubicBezTo>
                    <a:pt x="52223" y="15561"/>
                    <a:pt x="52845" y="16457"/>
                    <a:pt x="53195" y="17441"/>
                  </a:cubicBezTo>
                  <a:cubicBezTo>
                    <a:pt x="53611" y="18609"/>
                    <a:pt x="53959" y="19809"/>
                    <a:pt x="54205" y="21024"/>
                  </a:cubicBezTo>
                  <a:cubicBezTo>
                    <a:pt x="54300" y="21491"/>
                    <a:pt x="54507" y="21903"/>
                    <a:pt x="54604" y="22361"/>
                  </a:cubicBezTo>
                  <a:cubicBezTo>
                    <a:pt x="55046" y="24411"/>
                    <a:pt x="55153" y="26496"/>
                    <a:pt x="55023" y="28569"/>
                  </a:cubicBezTo>
                  <a:cubicBezTo>
                    <a:pt x="54942" y="29852"/>
                    <a:pt x="54904" y="31146"/>
                    <a:pt x="54732" y="32422"/>
                  </a:cubicBezTo>
                  <a:cubicBezTo>
                    <a:pt x="54633" y="33151"/>
                    <a:pt x="54453" y="33890"/>
                    <a:pt x="54172" y="34567"/>
                  </a:cubicBezTo>
                  <a:cubicBezTo>
                    <a:pt x="53866" y="35306"/>
                    <a:pt x="54009" y="36144"/>
                    <a:pt x="53613" y="36831"/>
                  </a:cubicBezTo>
                  <a:cubicBezTo>
                    <a:pt x="53081" y="37751"/>
                    <a:pt x="53279" y="38838"/>
                    <a:pt x="52811" y="39802"/>
                  </a:cubicBezTo>
                  <a:cubicBezTo>
                    <a:pt x="52433" y="40580"/>
                    <a:pt x="52380" y="41528"/>
                    <a:pt x="52066" y="42374"/>
                  </a:cubicBezTo>
                  <a:cubicBezTo>
                    <a:pt x="51718" y="43313"/>
                    <a:pt x="51549" y="44391"/>
                    <a:pt x="51065" y="45193"/>
                  </a:cubicBezTo>
                  <a:cubicBezTo>
                    <a:pt x="50199" y="46629"/>
                    <a:pt x="49665" y="48226"/>
                    <a:pt x="48697" y="49611"/>
                  </a:cubicBezTo>
                  <a:cubicBezTo>
                    <a:pt x="47960" y="50664"/>
                    <a:pt x="47281" y="51773"/>
                    <a:pt x="46608" y="52863"/>
                  </a:cubicBezTo>
                  <a:cubicBezTo>
                    <a:pt x="46100" y="53685"/>
                    <a:pt x="45462" y="54365"/>
                    <a:pt x="44935" y="55141"/>
                  </a:cubicBezTo>
                  <a:cubicBezTo>
                    <a:pt x="44433" y="55879"/>
                    <a:pt x="43632" y="56445"/>
                    <a:pt x="43305" y="57157"/>
                  </a:cubicBezTo>
                  <a:cubicBezTo>
                    <a:pt x="43027" y="57764"/>
                    <a:pt x="42542" y="58167"/>
                    <a:pt x="42277" y="58737"/>
                  </a:cubicBezTo>
                  <a:cubicBezTo>
                    <a:pt x="42219" y="58859"/>
                    <a:pt x="42153" y="59151"/>
                    <a:pt x="41937" y="59151"/>
                  </a:cubicBezTo>
                  <a:cubicBezTo>
                    <a:pt x="41872" y="59151"/>
                    <a:pt x="41794" y="59126"/>
                    <a:pt x="41700" y="59062"/>
                  </a:cubicBezTo>
                  <a:cubicBezTo>
                    <a:pt x="41697" y="59060"/>
                    <a:pt x="41693" y="59059"/>
                    <a:pt x="41688" y="59059"/>
                  </a:cubicBezTo>
                  <a:cubicBezTo>
                    <a:pt x="41628" y="59059"/>
                    <a:pt x="41432" y="59200"/>
                    <a:pt x="41438" y="59217"/>
                  </a:cubicBezTo>
                  <a:cubicBezTo>
                    <a:pt x="41655" y="59773"/>
                    <a:pt x="41029" y="59916"/>
                    <a:pt x="40920" y="60302"/>
                  </a:cubicBezTo>
                  <a:cubicBezTo>
                    <a:pt x="40872" y="60472"/>
                    <a:pt x="40816" y="60601"/>
                    <a:pt x="40637" y="60659"/>
                  </a:cubicBezTo>
                  <a:cubicBezTo>
                    <a:pt x="40231" y="60795"/>
                    <a:pt x="39921" y="61002"/>
                    <a:pt x="39975" y="61511"/>
                  </a:cubicBezTo>
                  <a:cubicBezTo>
                    <a:pt x="39984" y="61592"/>
                    <a:pt x="39880" y="61724"/>
                    <a:pt x="39794" y="61772"/>
                  </a:cubicBezTo>
                  <a:cubicBezTo>
                    <a:pt x="38878" y="62275"/>
                    <a:pt x="38669" y="63375"/>
                    <a:pt x="37889" y="64043"/>
                  </a:cubicBezTo>
                  <a:cubicBezTo>
                    <a:pt x="37600" y="64289"/>
                    <a:pt x="37186" y="64768"/>
                    <a:pt x="36946" y="65235"/>
                  </a:cubicBezTo>
                  <a:cubicBezTo>
                    <a:pt x="36808" y="65502"/>
                    <a:pt x="36672" y="65812"/>
                    <a:pt x="36180" y="65827"/>
                  </a:cubicBezTo>
                  <a:cubicBezTo>
                    <a:pt x="35744" y="65841"/>
                    <a:pt x="35788" y="66511"/>
                    <a:pt x="35437" y="66845"/>
                  </a:cubicBezTo>
                  <a:cubicBezTo>
                    <a:pt x="34725" y="67522"/>
                    <a:pt x="34146" y="68394"/>
                    <a:pt x="33506" y="69131"/>
                  </a:cubicBezTo>
                  <a:cubicBezTo>
                    <a:pt x="32001" y="70866"/>
                    <a:pt x="30826" y="72970"/>
                    <a:pt x="28670" y="74071"/>
                  </a:cubicBezTo>
                  <a:cubicBezTo>
                    <a:pt x="28498" y="74158"/>
                    <a:pt x="28428" y="74172"/>
                    <a:pt x="28453" y="74397"/>
                  </a:cubicBezTo>
                  <a:cubicBezTo>
                    <a:pt x="28494" y="74790"/>
                    <a:pt x="28104" y="74853"/>
                    <a:pt x="27853" y="74962"/>
                  </a:cubicBezTo>
                  <a:cubicBezTo>
                    <a:pt x="27807" y="74981"/>
                    <a:pt x="27769" y="74990"/>
                    <a:pt x="27736" y="74990"/>
                  </a:cubicBezTo>
                  <a:cubicBezTo>
                    <a:pt x="27543" y="74990"/>
                    <a:pt x="27536" y="74700"/>
                    <a:pt x="27433" y="74583"/>
                  </a:cubicBezTo>
                  <a:cubicBezTo>
                    <a:pt x="27075" y="74174"/>
                    <a:pt x="26441" y="73963"/>
                    <a:pt x="26447" y="73279"/>
                  </a:cubicBezTo>
                  <a:cubicBezTo>
                    <a:pt x="25495" y="73228"/>
                    <a:pt x="25664" y="71783"/>
                    <a:pt x="24597" y="71783"/>
                  </a:cubicBezTo>
                  <a:cubicBezTo>
                    <a:pt x="24584" y="71783"/>
                    <a:pt x="24572" y="71783"/>
                    <a:pt x="24559" y="71783"/>
                  </a:cubicBezTo>
                  <a:cubicBezTo>
                    <a:pt x="24557" y="71783"/>
                    <a:pt x="24555" y="71783"/>
                    <a:pt x="24553" y="71783"/>
                  </a:cubicBezTo>
                  <a:cubicBezTo>
                    <a:pt x="24280" y="71783"/>
                    <a:pt x="24189" y="71158"/>
                    <a:pt x="23970" y="70846"/>
                  </a:cubicBezTo>
                  <a:cubicBezTo>
                    <a:pt x="23535" y="70230"/>
                    <a:pt x="22733" y="69977"/>
                    <a:pt x="22515" y="69124"/>
                  </a:cubicBezTo>
                  <a:cubicBezTo>
                    <a:pt x="22355" y="68502"/>
                    <a:pt x="21469" y="68389"/>
                    <a:pt x="21138" y="67702"/>
                  </a:cubicBezTo>
                  <a:cubicBezTo>
                    <a:pt x="20578" y="66543"/>
                    <a:pt x="19470" y="65771"/>
                    <a:pt x="18695" y="64736"/>
                  </a:cubicBezTo>
                  <a:cubicBezTo>
                    <a:pt x="18264" y="64160"/>
                    <a:pt x="17926" y="63364"/>
                    <a:pt x="17088" y="63053"/>
                  </a:cubicBezTo>
                  <a:cubicBezTo>
                    <a:pt x="16399" y="62797"/>
                    <a:pt x="16080" y="62040"/>
                    <a:pt x="15728" y="61457"/>
                  </a:cubicBezTo>
                  <a:cubicBezTo>
                    <a:pt x="15302" y="60752"/>
                    <a:pt x="14681" y="60218"/>
                    <a:pt x="14285" y="59486"/>
                  </a:cubicBezTo>
                  <a:cubicBezTo>
                    <a:pt x="13862" y="58699"/>
                    <a:pt x="13218" y="58041"/>
                    <a:pt x="12870" y="57186"/>
                  </a:cubicBezTo>
                  <a:cubicBezTo>
                    <a:pt x="12729" y="56838"/>
                    <a:pt x="12383" y="56566"/>
                    <a:pt x="12100" y="56291"/>
                  </a:cubicBezTo>
                  <a:cubicBezTo>
                    <a:pt x="11967" y="56161"/>
                    <a:pt x="11688" y="56122"/>
                    <a:pt x="12133" y="55841"/>
                  </a:cubicBezTo>
                  <a:cubicBezTo>
                    <a:pt x="11395" y="55512"/>
                    <a:pt x="11555" y="54570"/>
                    <a:pt x="10931" y="54239"/>
                  </a:cubicBezTo>
                  <a:cubicBezTo>
                    <a:pt x="10474" y="53997"/>
                    <a:pt x="10403" y="53616"/>
                    <a:pt x="10172" y="53260"/>
                  </a:cubicBezTo>
                  <a:cubicBezTo>
                    <a:pt x="9841" y="52748"/>
                    <a:pt x="9736" y="52067"/>
                    <a:pt x="9288" y="51698"/>
                  </a:cubicBezTo>
                  <a:cubicBezTo>
                    <a:pt x="8769" y="51271"/>
                    <a:pt x="8507" y="50787"/>
                    <a:pt x="8497" y="50174"/>
                  </a:cubicBezTo>
                  <a:cubicBezTo>
                    <a:pt x="8492" y="49701"/>
                    <a:pt x="8098" y="49456"/>
                    <a:pt x="7934" y="49087"/>
                  </a:cubicBezTo>
                  <a:cubicBezTo>
                    <a:pt x="7683" y="48525"/>
                    <a:pt x="7596" y="47782"/>
                    <a:pt x="7020" y="47420"/>
                  </a:cubicBezTo>
                  <a:cubicBezTo>
                    <a:pt x="6604" y="47159"/>
                    <a:pt x="6685" y="46693"/>
                    <a:pt x="6652" y="46437"/>
                  </a:cubicBezTo>
                  <a:cubicBezTo>
                    <a:pt x="6532" y="45499"/>
                    <a:pt x="5449" y="44970"/>
                    <a:pt x="5669" y="43945"/>
                  </a:cubicBezTo>
                  <a:cubicBezTo>
                    <a:pt x="5737" y="43630"/>
                    <a:pt x="5328" y="43767"/>
                    <a:pt x="5292" y="43391"/>
                  </a:cubicBezTo>
                  <a:cubicBezTo>
                    <a:pt x="5166" y="42109"/>
                    <a:pt x="4416" y="41014"/>
                    <a:pt x="3906" y="39850"/>
                  </a:cubicBezTo>
                  <a:cubicBezTo>
                    <a:pt x="3802" y="39612"/>
                    <a:pt x="3811" y="39339"/>
                    <a:pt x="3778" y="39153"/>
                  </a:cubicBezTo>
                  <a:cubicBezTo>
                    <a:pt x="3539" y="37765"/>
                    <a:pt x="2945" y="36487"/>
                    <a:pt x="2642" y="35135"/>
                  </a:cubicBezTo>
                  <a:cubicBezTo>
                    <a:pt x="2438" y="34229"/>
                    <a:pt x="2635" y="33242"/>
                    <a:pt x="2522" y="32306"/>
                  </a:cubicBezTo>
                  <a:cubicBezTo>
                    <a:pt x="2239" y="29987"/>
                    <a:pt x="2615" y="27694"/>
                    <a:pt x="2717" y="25392"/>
                  </a:cubicBezTo>
                  <a:cubicBezTo>
                    <a:pt x="2758" y="24432"/>
                    <a:pt x="3131" y="23488"/>
                    <a:pt x="3437" y="22590"/>
                  </a:cubicBezTo>
                  <a:cubicBezTo>
                    <a:pt x="3971" y="21021"/>
                    <a:pt x="4475" y="19421"/>
                    <a:pt x="5360" y="17982"/>
                  </a:cubicBezTo>
                  <a:cubicBezTo>
                    <a:pt x="5757" y="17336"/>
                    <a:pt x="6483" y="16693"/>
                    <a:pt x="6517" y="16080"/>
                  </a:cubicBezTo>
                  <a:cubicBezTo>
                    <a:pt x="6566" y="15192"/>
                    <a:pt x="7724" y="15130"/>
                    <a:pt x="7524" y="14266"/>
                  </a:cubicBezTo>
                  <a:cubicBezTo>
                    <a:pt x="8486" y="13757"/>
                    <a:pt x="8555" y="12475"/>
                    <a:pt x="9394" y="11975"/>
                  </a:cubicBezTo>
                  <a:cubicBezTo>
                    <a:pt x="9842" y="11708"/>
                    <a:pt x="10123" y="11625"/>
                    <a:pt x="10015" y="11087"/>
                  </a:cubicBezTo>
                  <a:cubicBezTo>
                    <a:pt x="10009" y="11056"/>
                    <a:pt x="10085" y="10973"/>
                    <a:pt x="10120" y="10973"/>
                  </a:cubicBezTo>
                  <a:cubicBezTo>
                    <a:pt x="10121" y="10973"/>
                    <a:pt x="10121" y="10973"/>
                    <a:pt x="10121" y="10973"/>
                  </a:cubicBezTo>
                  <a:cubicBezTo>
                    <a:pt x="10141" y="10974"/>
                    <a:pt x="10160" y="10975"/>
                    <a:pt x="10178" y="10975"/>
                  </a:cubicBezTo>
                  <a:cubicBezTo>
                    <a:pt x="11125" y="10975"/>
                    <a:pt x="11060" y="9841"/>
                    <a:pt x="11791" y="9473"/>
                  </a:cubicBezTo>
                  <a:cubicBezTo>
                    <a:pt x="12281" y="9225"/>
                    <a:pt x="12683" y="8382"/>
                    <a:pt x="13149" y="7970"/>
                  </a:cubicBezTo>
                  <a:cubicBezTo>
                    <a:pt x="13706" y="7478"/>
                    <a:pt x="14281" y="6900"/>
                    <a:pt x="15012" y="6546"/>
                  </a:cubicBezTo>
                  <a:cubicBezTo>
                    <a:pt x="15535" y="6291"/>
                    <a:pt x="15908" y="5744"/>
                    <a:pt x="16476" y="5480"/>
                  </a:cubicBezTo>
                  <a:cubicBezTo>
                    <a:pt x="17148" y="5169"/>
                    <a:pt x="17617" y="4587"/>
                    <a:pt x="18407" y="4353"/>
                  </a:cubicBezTo>
                  <a:cubicBezTo>
                    <a:pt x="19117" y="4140"/>
                    <a:pt x="19815" y="3650"/>
                    <a:pt x="20558" y="3461"/>
                  </a:cubicBezTo>
                  <a:cubicBezTo>
                    <a:pt x="21511" y="3219"/>
                    <a:pt x="22407" y="2845"/>
                    <a:pt x="23326" y="2527"/>
                  </a:cubicBezTo>
                  <a:cubicBezTo>
                    <a:pt x="24201" y="2223"/>
                    <a:pt x="25123" y="2460"/>
                    <a:pt x="26054" y="2119"/>
                  </a:cubicBezTo>
                  <a:cubicBezTo>
                    <a:pt x="26280" y="2037"/>
                    <a:pt x="26546" y="2009"/>
                    <a:pt x="26832" y="2009"/>
                  </a:cubicBezTo>
                  <a:close/>
                  <a:moveTo>
                    <a:pt x="27762" y="1"/>
                  </a:moveTo>
                  <a:cubicBezTo>
                    <a:pt x="27709" y="1"/>
                    <a:pt x="27659" y="36"/>
                    <a:pt x="27612" y="134"/>
                  </a:cubicBezTo>
                  <a:cubicBezTo>
                    <a:pt x="27531" y="303"/>
                    <a:pt x="27470" y="379"/>
                    <a:pt x="27397" y="379"/>
                  </a:cubicBezTo>
                  <a:cubicBezTo>
                    <a:pt x="27338" y="379"/>
                    <a:pt x="27270" y="328"/>
                    <a:pt x="27177" y="235"/>
                  </a:cubicBezTo>
                  <a:cubicBezTo>
                    <a:pt x="27095" y="154"/>
                    <a:pt x="27017" y="84"/>
                    <a:pt x="26909" y="84"/>
                  </a:cubicBezTo>
                  <a:cubicBezTo>
                    <a:pt x="26863" y="84"/>
                    <a:pt x="26811" y="97"/>
                    <a:pt x="26751" y="128"/>
                  </a:cubicBezTo>
                  <a:cubicBezTo>
                    <a:pt x="26453" y="281"/>
                    <a:pt x="26134" y="296"/>
                    <a:pt x="25813" y="296"/>
                  </a:cubicBezTo>
                  <a:cubicBezTo>
                    <a:pt x="25737" y="296"/>
                    <a:pt x="25660" y="295"/>
                    <a:pt x="25584" y="295"/>
                  </a:cubicBezTo>
                  <a:cubicBezTo>
                    <a:pt x="25347" y="295"/>
                    <a:pt x="25112" y="303"/>
                    <a:pt x="24884" y="368"/>
                  </a:cubicBezTo>
                  <a:cubicBezTo>
                    <a:pt x="23166" y="580"/>
                    <a:pt x="21460" y="799"/>
                    <a:pt x="19834" y="1491"/>
                  </a:cubicBezTo>
                  <a:cubicBezTo>
                    <a:pt x="17846" y="2337"/>
                    <a:pt x="15796" y="3072"/>
                    <a:pt x="14126" y="4480"/>
                  </a:cubicBezTo>
                  <a:cubicBezTo>
                    <a:pt x="13081" y="5360"/>
                    <a:pt x="11943" y="6125"/>
                    <a:pt x="11041" y="7198"/>
                  </a:cubicBezTo>
                  <a:cubicBezTo>
                    <a:pt x="10112" y="8302"/>
                    <a:pt x="9139" y="9409"/>
                    <a:pt x="8067" y="10357"/>
                  </a:cubicBezTo>
                  <a:cubicBezTo>
                    <a:pt x="7314" y="11024"/>
                    <a:pt x="6802" y="11871"/>
                    <a:pt x="6271" y="12613"/>
                  </a:cubicBezTo>
                  <a:cubicBezTo>
                    <a:pt x="5605" y="13541"/>
                    <a:pt x="4774" y="14395"/>
                    <a:pt x="4302" y="15507"/>
                  </a:cubicBezTo>
                  <a:cubicBezTo>
                    <a:pt x="3889" y="16482"/>
                    <a:pt x="2960" y="17208"/>
                    <a:pt x="2809" y="18363"/>
                  </a:cubicBezTo>
                  <a:cubicBezTo>
                    <a:pt x="2782" y="18568"/>
                    <a:pt x="2838" y="18981"/>
                    <a:pt x="2487" y="19051"/>
                  </a:cubicBezTo>
                  <a:cubicBezTo>
                    <a:pt x="1957" y="19158"/>
                    <a:pt x="1905" y="19695"/>
                    <a:pt x="1937" y="19947"/>
                  </a:cubicBezTo>
                  <a:cubicBezTo>
                    <a:pt x="2076" y="21074"/>
                    <a:pt x="1181" y="21852"/>
                    <a:pt x="1045" y="22946"/>
                  </a:cubicBezTo>
                  <a:cubicBezTo>
                    <a:pt x="927" y="23907"/>
                    <a:pt x="937" y="24971"/>
                    <a:pt x="579" y="25951"/>
                  </a:cubicBezTo>
                  <a:cubicBezTo>
                    <a:pt x="253" y="26844"/>
                    <a:pt x="346" y="27834"/>
                    <a:pt x="375" y="28782"/>
                  </a:cubicBezTo>
                  <a:cubicBezTo>
                    <a:pt x="388" y="29160"/>
                    <a:pt x="1" y="29441"/>
                    <a:pt x="147" y="29772"/>
                  </a:cubicBezTo>
                  <a:cubicBezTo>
                    <a:pt x="577" y="30747"/>
                    <a:pt x="241" y="31779"/>
                    <a:pt x="450" y="32794"/>
                  </a:cubicBezTo>
                  <a:cubicBezTo>
                    <a:pt x="801" y="34499"/>
                    <a:pt x="699" y="36293"/>
                    <a:pt x="1384" y="37949"/>
                  </a:cubicBezTo>
                  <a:cubicBezTo>
                    <a:pt x="1726" y="38778"/>
                    <a:pt x="1647" y="39748"/>
                    <a:pt x="2025" y="40520"/>
                  </a:cubicBezTo>
                  <a:cubicBezTo>
                    <a:pt x="3013" y="42528"/>
                    <a:pt x="3647" y="44672"/>
                    <a:pt x="4559" y="46712"/>
                  </a:cubicBezTo>
                  <a:cubicBezTo>
                    <a:pt x="5601" y="49047"/>
                    <a:pt x="6813" y="51280"/>
                    <a:pt x="7957" y="53556"/>
                  </a:cubicBezTo>
                  <a:cubicBezTo>
                    <a:pt x="8681" y="54998"/>
                    <a:pt x="9830" y="56132"/>
                    <a:pt x="10596" y="57562"/>
                  </a:cubicBezTo>
                  <a:cubicBezTo>
                    <a:pt x="11246" y="58777"/>
                    <a:pt x="12134" y="59913"/>
                    <a:pt x="12952" y="61058"/>
                  </a:cubicBezTo>
                  <a:cubicBezTo>
                    <a:pt x="14164" y="62758"/>
                    <a:pt x="15611" y="64262"/>
                    <a:pt x="16979" y="65828"/>
                  </a:cubicBezTo>
                  <a:cubicBezTo>
                    <a:pt x="18305" y="67346"/>
                    <a:pt x="19634" y="68867"/>
                    <a:pt x="21037" y="70323"/>
                  </a:cubicBezTo>
                  <a:cubicBezTo>
                    <a:pt x="22101" y="71425"/>
                    <a:pt x="22937" y="72734"/>
                    <a:pt x="24135" y="73731"/>
                  </a:cubicBezTo>
                  <a:cubicBezTo>
                    <a:pt x="24973" y="74429"/>
                    <a:pt x="25625" y="75327"/>
                    <a:pt x="26370" y="76122"/>
                  </a:cubicBezTo>
                  <a:cubicBezTo>
                    <a:pt x="26739" y="76515"/>
                    <a:pt x="27136" y="77076"/>
                    <a:pt x="27833" y="77076"/>
                  </a:cubicBezTo>
                  <a:cubicBezTo>
                    <a:pt x="27973" y="77076"/>
                    <a:pt x="28126" y="77053"/>
                    <a:pt x="28292" y="77002"/>
                  </a:cubicBezTo>
                  <a:cubicBezTo>
                    <a:pt x="28990" y="76785"/>
                    <a:pt x="29259" y="76202"/>
                    <a:pt x="29764" y="75842"/>
                  </a:cubicBezTo>
                  <a:cubicBezTo>
                    <a:pt x="31056" y="74920"/>
                    <a:pt x="32127" y="73750"/>
                    <a:pt x="33240" y="72635"/>
                  </a:cubicBezTo>
                  <a:cubicBezTo>
                    <a:pt x="33712" y="72164"/>
                    <a:pt x="34001" y="71504"/>
                    <a:pt x="34492" y="71061"/>
                  </a:cubicBezTo>
                  <a:cubicBezTo>
                    <a:pt x="34848" y="70740"/>
                    <a:pt x="35232" y="70337"/>
                    <a:pt x="35371" y="70002"/>
                  </a:cubicBezTo>
                  <a:cubicBezTo>
                    <a:pt x="35910" y="68711"/>
                    <a:pt x="37150" y="68101"/>
                    <a:pt x="37937" y="67073"/>
                  </a:cubicBezTo>
                  <a:cubicBezTo>
                    <a:pt x="38352" y="66530"/>
                    <a:pt x="39033" y="66180"/>
                    <a:pt x="39405" y="65673"/>
                  </a:cubicBezTo>
                  <a:cubicBezTo>
                    <a:pt x="40102" y="64723"/>
                    <a:pt x="40671" y="63655"/>
                    <a:pt x="41478" y="62797"/>
                  </a:cubicBezTo>
                  <a:cubicBezTo>
                    <a:pt x="42131" y="62103"/>
                    <a:pt x="42676" y="61326"/>
                    <a:pt x="43242" y="60584"/>
                  </a:cubicBezTo>
                  <a:cubicBezTo>
                    <a:pt x="43683" y="60005"/>
                    <a:pt x="44248" y="59545"/>
                    <a:pt x="44657" y="58927"/>
                  </a:cubicBezTo>
                  <a:cubicBezTo>
                    <a:pt x="45052" y="58335"/>
                    <a:pt x="45370" y="57615"/>
                    <a:pt x="46049" y="57240"/>
                  </a:cubicBezTo>
                  <a:cubicBezTo>
                    <a:pt x="46309" y="57096"/>
                    <a:pt x="46407" y="56880"/>
                    <a:pt x="46513" y="56618"/>
                  </a:cubicBezTo>
                  <a:cubicBezTo>
                    <a:pt x="46916" y="55625"/>
                    <a:pt x="47710" y="54866"/>
                    <a:pt x="48292" y="53993"/>
                  </a:cubicBezTo>
                  <a:cubicBezTo>
                    <a:pt x="48900" y="53079"/>
                    <a:pt x="49621" y="52201"/>
                    <a:pt x="50181" y="51235"/>
                  </a:cubicBezTo>
                  <a:cubicBezTo>
                    <a:pt x="50984" y="49846"/>
                    <a:pt x="51720" y="48419"/>
                    <a:pt x="52501" y="47017"/>
                  </a:cubicBezTo>
                  <a:cubicBezTo>
                    <a:pt x="53131" y="45892"/>
                    <a:pt x="53640" y="44703"/>
                    <a:pt x="54021" y="43472"/>
                  </a:cubicBezTo>
                  <a:cubicBezTo>
                    <a:pt x="54466" y="42013"/>
                    <a:pt x="54809" y="40526"/>
                    <a:pt x="55289" y="39072"/>
                  </a:cubicBezTo>
                  <a:cubicBezTo>
                    <a:pt x="55817" y="37474"/>
                    <a:pt x="56052" y="35789"/>
                    <a:pt x="56522" y="34162"/>
                  </a:cubicBezTo>
                  <a:cubicBezTo>
                    <a:pt x="56948" y="32692"/>
                    <a:pt x="57139" y="31142"/>
                    <a:pt x="57304" y="29612"/>
                  </a:cubicBezTo>
                  <a:cubicBezTo>
                    <a:pt x="57455" y="28235"/>
                    <a:pt x="57640" y="26808"/>
                    <a:pt x="57438" y="25458"/>
                  </a:cubicBezTo>
                  <a:cubicBezTo>
                    <a:pt x="57046" y="22845"/>
                    <a:pt x="56606" y="20219"/>
                    <a:pt x="55574" y="17749"/>
                  </a:cubicBezTo>
                  <a:cubicBezTo>
                    <a:pt x="55451" y="17455"/>
                    <a:pt x="55484" y="17081"/>
                    <a:pt x="55322" y="16821"/>
                  </a:cubicBezTo>
                  <a:cubicBezTo>
                    <a:pt x="54442" y="15406"/>
                    <a:pt x="54083" y="13764"/>
                    <a:pt x="53153" y="12329"/>
                  </a:cubicBezTo>
                  <a:cubicBezTo>
                    <a:pt x="52408" y="11182"/>
                    <a:pt x="51569" y="10152"/>
                    <a:pt x="50683" y="9160"/>
                  </a:cubicBezTo>
                  <a:cubicBezTo>
                    <a:pt x="49286" y="7595"/>
                    <a:pt x="47659" y="6263"/>
                    <a:pt x="45868" y="5162"/>
                  </a:cubicBezTo>
                  <a:cubicBezTo>
                    <a:pt x="45307" y="4817"/>
                    <a:pt x="44838" y="4200"/>
                    <a:pt x="44286" y="4061"/>
                  </a:cubicBezTo>
                  <a:cubicBezTo>
                    <a:pt x="43163" y="3776"/>
                    <a:pt x="42409" y="2728"/>
                    <a:pt x="41202" y="2712"/>
                  </a:cubicBezTo>
                  <a:cubicBezTo>
                    <a:pt x="41179" y="2712"/>
                    <a:pt x="41154" y="2686"/>
                    <a:pt x="41134" y="2668"/>
                  </a:cubicBezTo>
                  <a:cubicBezTo>
                    <a:pt x="40074" y="1740"/>
                    <a:pt x="38652" y="1713"/>
                    <a:pt x="37418" y="1225"/>
                  </a:cubicBezTo>
                  <a:cubicBezTo>
                    <a:pt x="36992" y="1057"/>
                    <a:pt x="36544" y="737"/>
                    <a:pt x="36026" y="737"/>
                  </a:cubicBezTo>
                  <a:cubicBezTo>
                    <a:pt x="35823" y="737"/>
                    <a:pt x="35610" y="786"/>
                    <a:pt x="35383" y="912"/>
                  </a:cubicBezTo>
                  <a:cubicBezTo>
                    <a:pt x="35377" y="916"/>
                    <a:pt x="35367" y="917"/>
                    <a:pt x="35355" y="917"/>
                  </a:cubicBezTo>
                  <a:cubicBezTo>
                    <a:pt x="35204" y="917"/>
                    <a:pt x="34653" y="641"/>
                    <a:pt x="34234" y="641"/>
                  </a:cubicBezTo>
                  <a:cubicBezTo>
                    <a:pt x="34169" y="641"/>
                    <a:pt x="34107" y="648"/>
                    <a:pt x="34050" y="663"/>
                  </a:cubicBezTo>
                  <a:cubicBezTo>
                    <a:pt x="33989" y="680"/>
                    <a:pt x="33933" y="687"/>
                    <a:pt x="33880" y="687"/>
                  </a:cubicBezTo>
                  <a:cubicBezTo>
                    <a:pt x="33481" y="687"/>
                    <a:pt x="33297" y="264"/>
                    <a:pt x="32932" y="264"/>
                  </a:cubicBezTo>
                  <a:cubicBezTo>
                    <a:pt x="32926" y="264"/>
                    <a:pt x="32919" y="264"/>
                    <a:pt x="32912" y="265"/>
                  </a:cubicBezTo>
                  <a:cubicBezTo>
                    <a:pt x="32573" y="280"/>
                    <a:pt x="32232" y="292"/>
                    <a:pt x="31891" y="292"/>
                  </a:cubicBezTo>
                  <a:cubicBezTo>
                    <a:pt x="31208" y="292"/>
                    <a:pt x="30528" y="245"/>
                    <a:pt x="29874" y="84"/>
                  </a:cubicBezTo>
                  <a:cubicBezTo>
                    <a:pt x="29683" y="37"/>
                    <a:pt x="29464" y="17"/>
                    <a:pt x="29259" y="17"/>
                  </a:cubicBezTo>
                  <a:cubicBezTo>
                    <a:pt x="28917" y="17"/>
                    <a:pt x="28613" y="72"/>
                    <a:pt x="28543" y="148"/>
                  </a:cubicBezTo>
                  <a:cubicBezTo>
                    <a:pt x="28458" y="242"/>
                    <a:pt x="28377" y="277"/>
                    <a:pt x="28301" y="277"/>
                  </a:cubicBezTo>
                  <a:cubicBezTo>
                    <a:pt x="28087" y="277"/>
                    <a:pt x="27911" y="1"/>
                    <a:pt x="2776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9" name="Google Shape;1139;p38"/>
            <p:cNvGrpSpPr/>
            <p:nvPr/>
          </p:nvGrpSpPr>
          <p:grpSpPr>
            <a:xfrm>
              <a:off x="2916086" y="727587"/>
              <a:ext cx="625995" cy="785831"/>
              <a:chOff x="2937349" y="720503"/>
              <a:chExt cx="625995" cy="785831"/>
            </a:xfrm>
          </p:grpSpPr>
          <p:sp>
            <p:nvSpPr>
              <p:cNvPr id="1140" name="Google Shape;1140;p38"/>
              <p:cNvSpPr/>
              <p:nvPr/>
            </p:nvSpPr>
            <p:spPr>
              <a:xfrm>
                <a:off x="3146431" y="1336864"/>
                <a:ext cx="46381" cy="169470"/>
              </a:xfrm>
              <a:custGeom>
                <a:avLst/>
                <a:gdLst/>
                <a:ahLst/>
                <a:cxnLst/>
                <a:rect l="l" t="t" r="r" b="b"/>
                <a:pathLst>
                  <a:path w="2531" h="9248" extrusionOk="0">
                    <a:moveTo>
                      <a:pt x="1298" y="0"/>
                    </a:moveTo>
                    <a:cubicBezTo>
                      <a:pt x="1289" y="0"/>
                      <a:pt x="1283" y="1"/>
                      <a:pt x="1281" y="4"/>
                    </a:cubicBezTo>
                    <a:cubicBezTo>
                      <a:pt x="1004" y="465"/>
                      <a:pt x="265" y="398"/>
                      <a:pt x="200" y="1190"/>
                    </a:cubicBezTo>
                    <a:cubicBezTo>
                      <a:pt x="0" y="3642"/>
                      <a:pt x="11" y="6090"/>
                      <a:pt x="70" y="8545"/>
                    </a:cubicBezTo>
                    <a:cubicBezTo>
                      <a:pt x="84" y="9126"/>
                      <a:pt x="573" y="9042"/>
                      <a:pt x="858" y="9141"/>
                    </a:cubicBezTo>
                    <a:cubicBezTo>
                      <a:pt x="1041" y="9203"/>
                      <a:pt x="1318" y="9154"/>
                      <a:pt x="1558" y="9218"/>
                    </a:cubicBezTo>
                    <a:cubicBezTo>
                      <a:pt x="1634" y="9238"/>
                      <a:pt x="1702" y="9247"/>
                      <a:pt x="1761" y="9247"/>
                    </a:cubicBezTo>
                    <a:cubicBezTo>
                      <a:pt x="2021" y="9247"/>
                      <a:pt x="2131" y="9059"/>
                      <a:pt x="2193" y="8716"/>
                    </a:cubicBezTo>
                    <a:cubicBezTo>
                      <a:pt x="2349" y="7843"/>
                      <a:pt x="2089" y="6971"/>
                      <a:pt x="2195" y="6125"/>
                    </a:cubicBezTo>
                    <a:cubicBezTo>
                      <a:pt x="2355" y="4860"/>
                      <a:pt x="2239" y="3599"/>
                      <a:pt x="2342" y="2213"/>
                    </a:cubicBezTo>
                    <a:cubicBezTo>
                      <a:pt x="2530" y="1393"/>
                      <a:pt x="1770" y="812"/>
                      <a:pt x="1461" y="58"/>
                    </a:cubicBezTo>
                    <a:cubicBezTo>
                      <a:pt x="1447" y="26"/>
                      <a:pt x="1340" y="0"/>
                      <a:pt x="129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38"/>
              <p:cNvSpPr/>
              <p:nvPr/>
            </p:nvSpPr>
            <p:spPr>
              <a:xfrm>
                <a:off x="3366014" y="720503"/>
                <a:ext cx="74656" cy="151969"/>
              </a:xfrm>
              <a:custGeom>
                <a:avLst/>
                <a:gdLst/>
                <a:ahLst/>
                <a:cxnLst/>
                <a:rect l="l" t="t" r="r" b="b"/>
                <a:pathLst>
                  <a:path w="4074" h="8293" extrusionOk="0">
                    <a:moveTo>
                      <a:pt x="3203" y="0"/>
                    </a:moveTo>
                    <a:cubicBezTo>
                      <a:pt x="3181" y="0"/>
                      <a:pt x="3162" y="2"/>
                      <a:pt x="3145" y="5"/>
                    </a:cubicBezTo>
                    <a:cubicBezTo>
                      <a:pt x="3057" y="21"/>
                      <a:pt x="2961" y="25"/>
                      <a:pt x="2860" y="25"/>
                    </a:cubicBezTo>
                    <a:cubicBezTo>
                      <a:pt x="2763" y="25"/>
                      <a:pt x="2663" y="21"/>
                      <a:pt x="2564" y="21"/>
                    </a:cubicBezTo>
                    <a:cubicBezTo>
                      <a:pt x="2166" y="21"/>
                      <a:pt x="1777" y="77"/>
                      <a:pt x="1666" y="641"/>
                    </a:cubicBezTo>
                    <a:cubicBezTo>
                      <a:pt x="1421" y="1899"/>
                      <a:pt x="846" y="3081"/>
                      <a:pt x="749" y="4364"/>
                    </a:cubicBezTo>
                    <a:cubicBezTo>
                      <a:pt x="692" y="5118"/>
                      <a:pt x="106" y="5708"/>
                      <a:pt x="203" y="6552"/>
                    </a:cubicBezTo>
                    <a:cubicBezTo>
                      <a:pt x="1" y="7084"/>
                      <a:pt x="559" y="7493"/>
                      <a:pt x="596" y="8044"/>
                    </a:cubicBezTo>
                    <a:cubicBezTo>
                      <a:pt x="608" y="8208"/>
                      <a:pt x="749" y="8293"/>
                      <a:pt x="900" y="8293"/>
                    </a:cubicBezTo>
                    <a:cubicBezTo>
                      <a:pt x="953" y="8293"/>
                      <a:pt x="1007" y="8283"/>
                      <a:pt x="1057" y="8261"/>
                    </a:cubicBezTo>
                    <a:cubicBezTo>
                      <a:pt x="1585" y="8039"/>
                      <a:pt x="2258" y="8085"/>
                      <a:pt x="2354" y="7186"/>
                    </a:cubicBezTo>
                    <a:cubicBezTo>
                      <a:pt x="2419" y="6597"/>
                      <a:pt x="2535" y="6014"/>
                      <a:pt x="2701" y="5445"/>
                    </a:cubicBezTo>
                    <a:cubicBezTo>
                      <a:pt x="3133" y="3962"/>
                      <a:pt x="3398" y="2428"/>
                      <a:pt x="3849" y="952"/>
                    </a:cubicBezTo>
                    <a:cubicBezTo>
                      <a:pt x="4073" y="220"/>
                      <a:pt x="3463" y="0"/>
                      <a:pt x="320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38"/>
              <p:cNvSpPr/>
              <p:nvPr/>
            </p:nvSpPr>
            <p:spPr>
              <a:xfrm>
                <a:off x="3014831" y="1328947"/>
                <a:ext cx="102913" cy="144181"/>
              </a:xfrm>
              <a:custGeom>
                <a:avLst/>
                <a:gdLst/>
                <a:ahLst/>
                <a:cxnLst/>
                <a:rect l="l" t="t" r="r" b="b"/>
                <a:pathLst>
                  <a:path w="5616" h="7868" extrusionOk="0">
                    <a:moveTo>
                      <a:pt x="4674" y="0"/>
                    </a:moveTo>
                    <a:cubicBezTo>
                      <a:pt x="4590" y="0"/>
                      <a:pt x="4499" y="6"/>
                      <a:pt x="4402" y="16"/>
                    </a:cubicBezTo>
                    <a:cubicBezTo>
                      <a:pt x="3744" y="87"/>
                      <a:pt x="3199" y="418"/>
                      <a:pt x="2888" y="988"/>
                    </a:cubicBezTo>
                    <a:cubicBezTo>
                      <a:pt x="2216" y="2220"/>
                      <a:pt x="1588" y="3477"/>
                      <a:pt x="968" y="4738"/>
                    </a:cubicBezTo>
                    <a:cubicBezTo>
                      <a:pt x="662" y="5357"/>
                      <a:pt x="416" y="6003"/>
                      <a:pt x="118" y="6696"/>
                    </a:cubicBezTo>
                    <a:cubicBezTo>
                      <a:pt x="450" y="6943"/>
                      <a:pt x="1" y="7490"/>
                      <a:pt x="477" y="7684"/>
                    </a:cubicBezTo>
                    <a:cubicBezTo>
                      <a:pt x="646" y="7753"/>
                      <a:pt x="878" y="7867"/>
                      <a:pt x="1073" y="7867"/>
                    </a:cubicBezTo>
                    <a:cubicBezTo>
                      <a:pt x="1193" y="7867"/>
                      <a:pt x="1299" y="7824"/>
                      <a:pt x="1366" y="7698"/>
                    </a:cubicBezTo>
                    <a:cubicBezTo>
                      <a:pt x="1574" y="7308"/>
                      <a:pt x="1930" y="7102"/>
                      <a:pt x="2189" y="6789"/>
                    </a:cubicBezTo>
                    <a:cubicBezTo>
                      <a:pt x="3054" y="5747"/>
                      <a:pt x="3477" y="4464"/>
                      <a:pt x="4168" y="3329"/>
                    </a:cubicBezTo>
                    <a:cubicBezTo>
                      <a:pt x="4585" y="2645"/>
                      <a:pt x="4880" y="1873"/>
                      <a:pt x="5241" y="1145"/>
                    </a:cubicBezTo>
                    <a:cubicBezTo>
                      <a:pt x="5616" y="389"/>
                      <a:pt x="5397" y="0"/>
                      <a:pt x="467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38"/>
              <p:cNvSpPr/>
              <p:nvPr/>
            </p:nvSpPr>
            <p:spPr>
              <a:xfrm>
                <a:off x="3218398" y="1338513"/>
                <a:ext cx="94190" cy="131940"/>
              </a:xfrm>
              <a:custGeom>
                <a:avLst/>
                <a:gdLst/>
                <a:ahLst/>
                <a:cxnLst/>
                <a:rect l="l" t="t" r="r" b="b"/>
                <a:pathLst>
                  <a:path w="5140" h="7200" extrusionOk="0">
                    <a:moveTo>
                      <a:pt x="1382" y="0"/>
                    </a:moveTo>
                    <a:cubicBezTo>
                      <a:pt x="1294" y="0"/>
                      <a:pt x="1199" y="10"/>
                      <a:pt x="1096" y="30"/>
                    </a:cubicBezTo>
                    <a:cubicBezTo>
                      <a:pt x="1095" y="30"/>
                      <a:pt x="1094" y="30"/>
                      <a:pt x="1093" y="30"/>
                    </a:cubicBezTo>
                    <a:cubicBezTo>
                      <a:pt x="284" y="30"/>
                      <a:pt x="1" y="514"/>
                      <a:pt x="254" y="1333"/>
                    </a:cubicBezTo>
                    <a:cubicBezTo>
                      <a:pt x="363" y="1686"/>
                      <a:pt x="590" y="1949"/>
                      <a:pt x="759" y="2250"/>
                    </a:cubicBezTo>
                    <a:cubicBezTo>
                      <a:pt x="1632" y="3807"/>
                      <a:pt x="2258" y="5501"/>
                      <a:pt x="3427" y="6901"/>
                    </a:cubicBezTo>
                    <a:cubicBezTo>
                      <a:pt x="3616" y="7127"/>
                      <a:pt x="3801" y="7199"/>
                      <a:pt x="3976" y="7199"/>
                    </a:cubicBezTo>
                    <a:cubicBezTo>
                      <a:pt x="4202" y="7199"/>
                      <a:pt x="4411" y="7079"/>
                      <a:pt x="4590" y="7015"/>
                    </a:cubicBezTo>
                    <a:cubicBezTo>
                      <a:pt x="4896" y="6907"/>
                      <a:pt x="5140" y="6432"/>
                      <a:pt x="5032" y="6047"/>
                    </a:cubicBezTo>
                    <a:cubicBezTo>
                      <a:pt x="4810" y="5253"/>
                      <a:pt x="4437" y="4519"/>
                      <a:pt x="4006" y="3807"/>
                    </a:cubicBezTo>
                    <a:cubicBezTo>
                      <a:pt x="3442" y="2877"/>
                      <a:pt x="2889" y="1931"/>
                      <a:pt x="2441" y="942"/>
                    </a:cubicBezTo>
                    <a:cubicBezTo>
                      <a:pt x="2192" y="394"/>
                      <a:pt x="1937" y="0"/>
                      <a:pt x="138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38"/>
              <p:cNvSpPr/>
              <p:nvPr/>
            </p:nvSpPr>
            <p:spPr>
              <a:xfrm>
                <a:off x="3454676" y="804436"/>
                <a:ext cx="108667" cy="98662"/>
              </a:xfrm>
              <a:custGeom>
                <a:avLst/>
                <a:gdLst/>
                <a:ahLst/>
                <a:cxnLst/>
                <a:rect l="l" t="t" r="r" b="b"/>
                <a:pathLst>
                  <a:path w="5930" h="5384" extrusionOk="0">
                    <a:moveTo>
                      <a:pt x="4619" y="1"/>
                    </a:moveTo>
                    <a:cubicBezTo>
                      <a:pt x="4384" y="1"/>
                      <a:pt x="4133" y="130"/>
                      <a:pt x="3833" y="398"/>
                    </a:cubicBezTo>
                    <a:cubicBezTo>
                      <a:pt x="2883" y="1245"/>
                      <a:pt x="1963" y="2124"/>
                      <a:pt x="1021" y="2980"/>
                    </a:cubicBezTo>
                    <a:cubicBezTo>
                      <a:pt x="464" y="3485"/>
                      <a:pt x="173" y="4088"/>
                      <a:pt x="62" y="4845"/>
                    </a:cubicBezTo>
                    <a:cubicBezTo>
                      <a:pt x="1" y="5264"/>
                      <a:pt x="97" y="5383"/>
                      <a:pt x="356" y="5383"/>
                    </a:cubicBezTo>
                    <a:cubicBezTo>
                      <a:pt x="416" y="5383"/>
                      <a:pt x="486" y="5377"/>
                      <a:pt x="564" y="5366"/>
                    </a:cubicBezTo>
                    <a:cubicBezTo>
                      <a:pt x="610" y="5375"/>
                      <a:pt x="655" y="5379"/>
                      <a:pt x="699" y="5379"/>
                    </a:cubicBezTo>
                    <a:cubicBezTo>
                      <a:pt x="981" y="5379"/>
                      <a:pt x="1209" y="5216"/>
                      <a:pt x="1457" y="5073"/>
                    </a:cubicBezTo>
                    <a:cubicBezTo>
                      <a:pt x="2276" y="4602"/>
                      <a:pt x="2865" y="3866"/>
                      <a:pt x="3595" y="3293"/>
                    </a:cubicBezTo>
                    <a:cubicBezTo>
                      <a:pt x="4181" y="2833"/>
                      <a:pt x="4748" y="2330"/>
                      <a:pt x="5236" y="1770"/>
                    </a:cubicBezTo>
                    <a:cubicBezTo>
                      <a:pt x="5490" y="1478"/>
                      <a:pt x="5929" y="1139"/>
                      <a:pt x="5488" y="587"/>
                    </a:cubicBezTo>
                    <a:cubicBezTo>
                      <a:pt x="5182" y="203"/>
                      <a:pt x="4914" y="1"/>
                      <a:pt x="461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38"/>
              <p:cNvSpPr/>
              <p:nvPr/>
            </p:nvSpPr>
            <p:spPr>
              <a:xfrm>
                <a:off x="3141923" y="759959"/>
                <a:ext cx="54810" cy="141689"/>
              </a:xfrm>
              <a:custGeom>
                <a:avLst/>
                <a:gdLst/>
                <a:ahLst/>
                <a:cxnLst/>
                <a:rect l="l" t="t" r="r" b="b"/>
                <a:pathLst>
                  <a:path w="2991" h="7732" extrusionOk="0">
                    <a:moveTo>
                      <a:pt x="2065" y="0"/>
                    </a:moveTo>
                    <a:cubicBezTo>
                      <a:pt x="1677" y="0"/>
                      <a:pt x="1287" y="238"/>
                      <a:pt x="1191" y="747"/>
                    </a:cubicBezTo>
                    <a:cubicBezTo>
                      <a:pt x="814" y="2739"/>
                      <a:pt x="362" y="4711"/>
                      <a:pt x="90" y="6722"/>
                    </a:cubicBezTo>
                    <a:cubicBezTo>
                      <a:pt x="0" y="7388"/>
                      <a:pt x="499" y="7732"/>
                      <a:pt x="1025" y="7732"/>
                    </a:cubicBezTo>
                    <a:cubicBezTo>
                      <a:pt x="1520" y="7732"/>
                      <a:pt x="2039" y="7428"/>
                      <a:pt x="2118" y="6803"/>
                    </a:cubicBezTo>
                    <a:cubicBezTo>
                      <a:pt x="2362" y="4847"/>
                      <a:pt x="2814" y="2931"/>
                      <a:pt x="2948" y="961"/>
                    </a:cubicBezTo>
                    <a:cubicBezTo>
                      <a:pt x="2990" y="339"/>
                      <a:pt x="2529" y="0"/>
                      <a:pt x="206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38"/>
              <p:cNvSpPr/>
              <p:nvPr/>
            </p:nvSpPr>
            <p:spPr>
              <a:xfrm>
                <a:off x="2937349" y="875670"/>
                <a:ext cx="511432" cy="392668"/>
              </a:xfrm>
              <a:custGeom>
                <a:avLst/>
                <a:gdLst/>
                <a:ahLst/>
                <a:cxnLst/>
                <a:rect l="l" t="t" r="r" b="b"/>
                <a:pathLst>
                  <a:path w="27909" h="21428" extrusionOk="0">
                    <a:moveTo>
                      <a:pt x="10552" y="0"/>
                    </a:moveTo>
                    <a:cubicBezTo>
                      <a:pt x="6692" y="0"/>
                      <a:pt x="2617" y="5107"/>
                      <a:pt x="1739" y="8228"/>
                    </a:cubicBezTo>
                    <a:cubicBezTo>
                      <a:pt x="0" y="14415"/>
                      <a:pt x="4466" y="19604"/>
                      <a:pt x="10247" y="20967"/>
                    </a:cubicBezTo>
                    <a:cubicBezTo>
                      <a:pt x="11542" y="21273"/>
                      <a:pt x="12837" y="21427"/>
                      <a:pt x="14102" y="21427"/>
                    </a:cubicBezTo>
                    <a:cubicBezTo>
                      <a:pt x="19093" y="21427"/>
                      <a:pt x="23604" y="19018"/>
                      <a:pt x="25721" y="13951"/>
                    </a:cubicBezTo>
                    <a:cubicBezTo>
                      <a:pt x="27909" y="8707"/>
                      <a:pt x="22486" y="2949"/>
                      <a:pt x="17636" y="1468"/>
                    </a:cubicBezTo>
                    <a:cubicBezTo>
                      <a:pt x="17526" y="1434"/>
                      <a:pt x="17421" y="1419"/>
                      <a:pt x="17323" y="1419"/>
                    </a:cubicBezTo>
                    <a:cubicBezTo>
                      <a:pt x="16417" y="1419"/>
                      <a:pt x="16033" y="2719"/>
                      <a:pt x="16991" y="3162"/>
                    </a:cubicBezTo>
                    <a:cubicBezTo>
                      <a:pt x="20879" y="4956"/>
                      <a:pt x="24954" y="7990"/>
                      <a:pt x="22991" y="12809"/>
                    </a:cubicBezTo>
                    <a:cubicBezTo>
                      <a:pt x="21387" y="16747"/>
                      <a:pt x="17993" y="18840"/>
                      <a:pt x="13846" y="18840"/>
                    </a:cubicBezTo>
                    <a:cubicBezTo>
                      <a:pt x="13689" y="18840"/>
                      <a:pt x="13531" y="18837"/>
                      <a:pt x="13371" y="18831"/>
                    </a:cubicBezTo>
                    <a:cubicBezTo>
                      <a:pt x="8133" y="18632"/>
                      <a:pt x="1934" y="14981"/>
                      <a:pt x="3659" y="8826"/>
                    </a:cubicBezTo>
                    <a:cubicBezTo>
                      <a:pt x="4626" y="5383"/>
                      <a:pt x="8511" y="1991"/>
                      <a:pt x="12112" y="1521"/>
                    </a:cubicBezTo>
                    <a:cubicBezTo>
                      <a:pt x="12633" y="1452"/>
                      <a:pt x="12754" y="594"/>
                      <a:pt x="12279" y="376"/>
                    </a:cubicBezTo>
                    <a:cubicBezTo>
                      <a:pt x="11716" y="117"/>
                      <a:pt x="11137" y="0"/>
                      <a:pt x="1055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38"/>
              <p:cNvSpPr/>
              <p:nvPr/>
            </p:nvSpPr>
            <p:spPr>
              <a:xfrm>
                <a:off x="3243101" y="772530"/>
                <a:ext cx="90874" cy="165896"/>
              </a:xfrm>
              <a:custGeom>
                <a:avLst/>
                <a:gdLst/>
                <a:ahLst/>
                <a:cxnLst/>
                <a:rect l="l" t="t" r="r" b="b"/>
                <a:pathLst>
                  <a:path w="4959" h="9053" extrusionOk="0">
                    <a:moveTo>
                      <a:pt x="1854" y="1"/>
                    </a:moveTo>
                    <a:cubicBezTo>
                      <a:pt x="310" y="1"/>
                      <a:pt x="715" y="2029"/>
                      <a:pt x="606" y="3034"/>
                    </a:cubicBezTo>
                    <a:cubicBezTo>
                      <a:pt x="427" y="4685"/>
                      <a:pt x="0" y="6341"/>
                      <a:pt x="43" y="8002"/>
                    </a:cubicBezTo>
                    <a:cubicBezTo>
                      <a:pt x="61" y="8684"/>
                      <a:pt x="589" y="9052"/>
                      <a:pt x="1122" y="9052"/>
                    </a:cubicBezTo>
                    <a:cubicBezTo>
                      <a:pt x="1560" y="9052"/>
                      <a:pt x="2001" y="8804"/>
                      <a:pt x="2166" y="8277"/>
                    </a:cubicBezTo>
                    <a:lnTo>
                      <a:pt x="2167" y="8277"/>
                    </a:lnTo>
                    <a:cubicBezTo>
                      <a:pt x="2604" y="6885"/>
                      <a:pt x="4959" y="332"/>
                      <a:pt x="2077" y="14"/>
                    </a:cubicBezTo>
                    <a:cubicBezTo>
                      <a:pt x="1998" y="5"/>
                      <a:pt x="1924" y="1"/>
                      <a:pt x="185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38"/>
              <p:cNvSpPr/>
              <p:nvPr/>
            </p:nvSpPr>
            <p:spPr>
              <a:xfrm>
                <a:off x="3125191" y="724186"/>
                <a:ext cx="222356" cy="89811"/>
              </a:xfrm>
              <a:custGeom>
                <a:avLst/>
                <a:gdLst/>
                <a:ahLst/>
                <a:cxnLst/>
                <a:rect l="l" t="t" r="r" b="b"/>
                <a:pathLst>
                  <a:path w="12134" h="4901" extrusionOk="0">
                    <a:moveTo>
                      <a:pt x="3011" y="1"/>
                    </a:moveTo>
                    <a:cubicBezTo>
                      <a:pt x="1868" y="1"/>
                      <a:pt x="581" y="120"/>
                      <a:pt x="247" y="1365"/>
                    </a:cubicBezTo>
                    <a:cubicBezTo>
                      <a:pt x="0" y="2289"/>
                      <a:pt x="519" y="2981"/>
                      <a:pt x="1250" y="3491"/>
                    </a:cubicBezTo>
                    <a:cubicBezTo>
                      <a:pt x="1717" y="3817"/>
                      <a:pt x="2104" y="3943"/>
                      <a:pt x="2484" y="3943"/>
                    </a:cubicBezTo>
                    <a:cubicBezTo>
                      <a:pt x="2983" y="3943"/>
                      <a:pt x="3468" y="3726"/>
                      <a:pt x="4106" y="3461"/>
                    </a:cubicBezTo>
                    <a:cubicBezTo>
                      <a:pt x="4615" y="3249"/>
                      <a:pt x="4756" y="2596"/>
                      <a:pt x="4501" y="2167"/>
                    </a:cubicBezTo>
                    <a:lnTo>
                      <a:pt x="4501" y="2167"/>
                    </a:lnTo>
                    <a:cubicBezTo>
                      <a:pt x="4802" y="2160"/>
                      <a:pt x="5105" y="2153"/>
                      <a:pt x="5407" y="2153"/>
                    </a:cubicBezTo>
                    <a:cubicBezTo>
                      <a:pt x="5833" y="2153"/>
                      <a:pt x="6260" y="2167"/>
                      <a:pt x="6682" y="2213"/>
                    </a:cubicBezTo>
                    <a:cubicBezTo>
                      <a:pt x="7239" y="2274"/>
                      <a:pt x="8272" y="2743"/>
                      <a:pt x="8875" y="2743"/>
                    </a:cubicBezTo>
                    <a:cubicBezTo>
                      <a:pt x="9017" y="2743"/>
                      <a:pt x="9136" y="2717"/>
                      <a:pt x="9219" y="2653"/>
                    </a:cubicBezTo>
                    <a:lnTo>
                      <a:pt x="9219" y="2653"/>
                    </a:lnTo>
                    <a:cubicBezTo>
                      <a:pt x="8336" y="3336"/>
                      <a:pt x="8834" y="4900"/>
                      <a:pt x="9830" y="4900"/>
                    </a:cubicBezTo>
                    <a:cubicBezTo>
                      <a:pt x="9981" y="4900"/>
                      <a:pt x="10143" y="4865"/>
                      <a:pt x="10313" y="4785"/>
                    </a:cubicBezTo>
                    <a:cubicBezTo>
                      <a:pt x="12134" y="3929"/>
                      <a:pt x="11809" y="1990"/>
                      <a:pt x="10236" y="994"/>
                    </a:cubicBezTo>
                    <a:cubicBezTo>
                      <a:pt x="8803" y="87"/>
                      <a:pt x="6821" y="3"/>
                      <a:pt x="5049" y="3"/>
                    </a:cubicBezTo>
                    <a:cubicBezTo>
                      <a:pt x="4646" y="3"/>
                      <a:pt x="4253" y="8"/>
                      <a:pt x="3880" y="8"/>
                    </a:cubicBezTo>
                    <a:cubicBezTo>
                      <a:pt x="3827" y="8"/>
                      <a:pt x="3773" y="8"/>
                      <a:pt x="3721" y="7"/>
                    </a:cubicBezTo>
                    <a:cubicBezTo>
                      <a:pt x="3498" y="6"/>
                      <a:pt x="3258" y="1"/>
                      <a:pt x="301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38"/>
              <p:cNvSpPr/>
              <p:nvPr/>
            </p:nvSpPr>
            <p:spPr>
              <a:xfrm>
                <a:off x="3211177" y="765017"/>
                <a:ext cx="69250" cy="44530"/>
              </a:xfrm>
              <a:custGeom>
                <a:avLst/>
                <a:gdLst/>
                <a:ahLst/>
                <a:cxnLst/>
                <a:rect l="l" t="t" r="r" b="b"/>
                <a:pathLst>
                  <a:path w="3779" h="2430" extrusionOk="0">
                    <a:moveTo>
                      <a:pt x="1024" y="1"/>
                    </a:moveTo>
                    <a:cubicBezTo>
                      <a:pt x="696" y="1"/>
                      <a:pt x="373" y="187"/>
                      <a:pt x="220" y="484"/>
                    </a:cubicBezTo>
                    <a:cubicBezTo>
                      <a:pt x="1" y="908"/>
                      <a:pt x="134" y="1341"/>
                      <a:pt x="485" y="1646"/>
                    </a:cubicBezTo>
                    <a:cubicBezTo>
                      <a:pt x="831" y="1946"/>
                      <a:pt x="1253" y="2134"/>
                      <a:pt x="1680" y="2294"/>
                    </a:cubicBezTo>
                    <a:cubicBezTo>
                      <a:pt x="1946" y="2394"/>
                      <a:pt x="2186" y="2429"/>
                      <a:pt x="2436" y="2429"/>
                    </a:cubicBezTo>
                    <a:cubicBezTo>
                      <a:pt x="2607" y="2429"/>
                      <a:pt x="2782" y="2413"/>
                      <a:pt x="2972" y="2390"/>
                    </a:cubicBezTo>
                    <a:cubicBezTo>
                      <a:pt x="3428" y="2337"/>
                      <a:pt x="3765" y="1804"/>
                      <a:pt x="3772" y="1380"/>
                    </a:cubicBezTo>
                    <a:cubicBezTo>
                      <a:pt x="3779" y="891"/>
                      <a:pt x="3443" y="501"/>
                      <a:pt x="2997" y="346"/>
                    </a:cubicBezTo>
                    <a:cubicBezTo>
                      <a:pt x="2638" y="222"/>
                      <a:pt x="2326" y="184"/>
                      <a:pt x="1954" y="171"/>
                    </a:cubicBezTo>
                    <a:cubicBezTo>
                      <a:pt x="1739" y="165"/>
                      <a:pt x="1536" y="142"/>
                      <a:pt x="1335" y="61"/>
                    </a:cubicBezTo>
                    <a:cubicBezTo>
                      <a:pt x="1234" y="20"/>
                      <a:pt x="1129" y="1"/>
                      <a:pt x="102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38"/>
              <p:cNvSpPr/>
              <p:nvPr/>
            </p:nvSpPr>
            <p:spPr>
              <a:xfrm>
                <a:off x="3017654" y="1036829"/>
                <a:ext cx="12003" cy="64119"/>
              </a:xfrm>
              <a:custGeom>
                <a:avLst/>
                <a:gdLst/>
                <a:ahLst/>
                <a:cxnLst/>
                <a:rect l="l" t="t" r="r" b="b"/>
                <a:pathLst>
                  <a:path w="655" h="3499" extrusionOk="0">
                    <a:moveTo>
                      <a:pt x="591" y="0"/>
                    </a:moveTo>
                    <a:cubicBezTo>
                      <a:pt x="563" y="0"/>
                      <a:pt x="534" y="18"/>
                      <a:pt x="525" y="56"/>
                    </a:cubicBezTo>
                    <a:cubicBezTo>
                      <a:pt x="271" y="1155"/>
                      <a:pt x="0" y="2230"/>
                      <a:pt x="261" y="3357"/>
                    </a:cubicBezTo>
                    <a:cubicBezTo>
                      <a:pt x="283" y="3453"/>
                      <a:pt x="364" y="3498"/>
                      <a:pt x="445" y="3498"/>
                    </a:cubicBezTo>
                    <a:cubicBezTo>
                      <a:pt x="543" y="3498"/>
                      <a:pt x="642" y="3432"/>
                      <a:pt x="643" y="3312"/>
                    </a:cubicBezTo>
                    <a:cubicBezTo>
                      <a:pt x="651" y="2231"/>
                      <a:pt x="642" y="1150"/>
                      <a:pt x="654" y="68"/>
                    </a:cubicBezTo>
                    <a:cubicBezTo>
                      <a:pt x="654" y="23"/>
                      <a:pt x="623" y="0"/>
                      <a:pt x="59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38"/>
              <p:cNvSpPr/>
              <p:nvPr/>
            </p:nvSpPr>
            <p:spPr>
              <a:xfrm>
                <a:off x="3045949" y="1051967"/>
                <a:ext cx="319991" cy="167014"/>
              </a:xfrm>
              <a:custGeom>
                <a:avLst/>
                <a:gdLst/>
                <a:ahLst/>
                <a:cxnLst/>
                <a:rect l="l" t="t" r="r" b="b"/>
                <a:pathLst>
                  <a:path w="17462" h="9114" extrusionOk="0">
                    <a:moveTo>
                      <a:pt x="16439" y="0"/>
                    </a:moveTo>
                    <a:cubicBezTo>
                      <a:pt x="16218" y="0"/>
                      <a:pt x="15995" y="129"/>
                      <a:pt x="15878" y="415"/>
                    </a:cubicBezTo>
                    <a:cubicBezTo>
                      <a:pt x="14707" y="3265"/>
                      <a:pt x="13991" y="5467"/>
                      <a:pt x="10886" y="6861"/>
                    </a:cubicBezTo>
                    <a:cubicBezTo>
                      <a:pt x="9523" y="7473"/>
                      <a:pt x="8176" y="7751"/>
                      <a:pt x="6859" y="7751"/>
                    </a:cubicBezTo>
                    <a:cubicBezTo>
                      <a:pt x="4480" y="7751"/>
                      <a:pt x="2197" y="6844"/>
                      <a:pt x="86" y="5350"/>
                    </a:cubicBezTo>
                    <a:cubicBezTo>
                      <a:pt x="77" y="5344"/>
                      <a:pt x="68" y="5341"/>
                      <a:pt x="60" y="5341"/>
                    </a:cubicBezTo>
                    <a:cubicBezTo>
                      <a:pt x="25" y="5341"/>
                      <a:pt x="1" y="5389"/>
                      <a:pt x="34" y="5419"/>
                    </a:cubicBezTo>
                    <a:cubicBezTo>
                      <a:pt x="2360" y="7516"/>
                      <a:pt x="4800" y="9113"/>
                      <a:pt x="7760" y="9113"/>
                    </a:cubicBezTo>
                    <a:cubicBezTo>
                      <a:pt x="8603" y="9113"/>
                      <a:pt x="9489" y="8983"/>
                      <a:pt x="10427" y="8698"/>
                    </a:cubicBezTo>
                    <a:cubicBezTo>
                      <a:pt x="13985" y="7617"/>
                      <a:pt x="17461" y="4616"/>
                      <a:pt x="17061" y="610"/>
                    </a:cubicBezTo>
                    <a:cubicBezTo>
                      <a:pt x="17022" y="226"/>
                      <a:pt x="16732" y="0"/>
                      <a:pt x="1643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38"/>
              <p:cNvSpPr/>
              <p:nvPr/>
            </p:nvSpPr>
            <p:spPr>
              <a:xfrm>
                <a:off x="3015986" y="1010091"/>
                <a:ext cx="333845" cy="67198"/>
              </a:xfrm>
              <a:custGeom>
                <a:avLst/>
                <a:gdLst/>
                <a:ahLst/>
                <a:cxnLst/>
                <a:rect l="l" t="t" r="r" b="b"/>
                <a:pathLst>
                  <a:path w="18218" h="3667" extrusionOk="0">
                    <a:moveTo>
                      <a:pt x="15824" y="1"/>
                    </a:moveTo>
                    <a:cubicBezTo>
                      <a:pt x="13727" y="1"/>
                      <a:pt x="10840" y="1114"/>
                      <a:pt x="9701" y="1114"/>
                    </a:cubicBezTo>
                    <a:cubicBezTo>
                      <a:pt x="9685" y="1114"/>
                      <a:pt x="9670" y="1114"/>
                      <a:pt x="9655" y="1113"/>
                    </a:cubicBezTo>
                    <a:cubicBezTo>
                      <a:pt x="7325" y="1048"/>
                      <a:pt x="5096" y="23"/>
                      <a:pt x="3322" y="23"/>
                    </a:cubicBezTo>
                    <a:cubicBezTo>
                      <a:pt x="1866" y="23"/>
                      <a:pt x="716" y="713"/>
                      <a:pt x="65" y="3188"/>
                    </a:cubicBezTo>
                    <a:cubicBezTo>
                      <a:pt x="0" y="3437"/>
                      <a:pt x="254" y="3667"/>
                      <a:pt x="493" y="3667"/>
                    </a:cubicBezTo>
                    <a:cubicBezTo>
                      <a:pt x="573" y="3667"/>
                      <a:pt x="652" y="3641"/>
                      <a:pt x="716" y="3580"/>
                    </a:cubicBezTo>
                    <a:lnTo>
                      <a:pt x="717" y="3580"/>
                    </a:lnTo>
                    <a:cubicBezTo>
                      <a:pt x="1910" y="2457"/>
                      <a:pt x="2591" y="1412"/>
                      <a:pt x="4253" y="1412"/>
                    </a:cubicBezTo>
                    <a:cubicBezTo>
                      <a:pt x="4351" y="1412"/>
                      <a:pt x="4452" y="1416"/>
                      <a:pt x="4556" y="1423"/>
                    </a:cubicBezTo>
                    <a:cubicBezTo>
                      <a:pt x="6256" y="1544"/>
                      <a:pt x="7821" y="2358"/>
                      <a:pt x="9517" y="2517"/>
                    </a:cubicBezTo>
                    <a:cubicBezTo>
                      <a:pt x="9581" y="2523"/>
                      <a:pt x="9650" y="2526"/>
                      <a:pt x="9724" y="2526"/>
                    </a:cubicBezTo>
                    <a:cubicBezTo>
                      <a:pt x="10913" y="2526"/>
                      <a:pt x="13293" y="1793"/>
                      <a:pt x="14999" y="1793"/>
                    </a:cubicBezTo>
                    <a:cubicBezTo>
                      <a:pt x="15833" y="1793"/>
                      <a:pt x="16506" y="1968"/>
                      <a:pt x="16802" y="2488"/>
                    </a:cubicBezTo>
                    <a:cubicBezTo>
                      <a:pt x="16940" y="2731"/>
                      <a:pt x="17147" y="2832"/>
                      <a:pt x="17360" y="2832"/>
                    </a:cubicBezTo>
                    <a:cubicBezTo>
                      <a:pt x="17777" y="2832"/>
                      <a:pt x="18217" y="2447"/>
                      <a:pt x="18213" y="1986"/>
                    </a:cubicBezTo>
                    <a:cubicBezTo>
                      <a:pt x="18199" y="464"/>
                      <a:pt x="17176" y="1"/>
                      <a:pt x="1582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38"/>
              <p:cNvSpPr/>
              <p:nvPr/>
            </p:nvSpPr>
            <p:spPr>
              <a:xfrm>
                <a:off x="3060903" y="1065161"/>
                <a:ext cx="56349" cy="31171"/>
              </a:xfrm>
              <a:custGeom>
                <a:avLst/>
                <a:gdLst/>
                <a:ahLst/>
                <a:cxnLst/>
                <a:rect l="l" t="t" r="r" b="b"/>
                <a:pathLst>
                  <a:path w="3075" h="1701" extrusionOk="0">
                    <a:moveTo>
                      <a:pt x="1468" y="0"/>
                    </a:moveTo>
                    <a:cubicBezTo>
                      <a:pt x="1075" y="0"/>
                      <a:pt x="675" y="84"/>
                      <a:pt x="379" y="221"/>
                    </a:cubicBezTo>
                    <a:cubicBezTo>
                      <a:pt x="1" y="396"/>
                      <a:pt x="152" y="882"/>
                      <a:pt x="516" y="882"/>
                    </a:cubicBezTo>
                    <a:cubicBezTo>
                      <a:pt x="547" y="882"/>
                      <a:pt x="579" y="879"/>
                      <a:pt x="612" y="871"/>
                    </a:cubicBezTo>
                    <a:cubicBezTo>
                      <a:pt x="716" y="849"/>
                      <a:pt x="830" y="838"/>
                      <a:pt x="946" y="838"/>
                    </a:cubicBezTo>
                    <a:cubicBezTo>
                      <a:pt x="1144" y="838"/>
                      <a:pt x="1349" y="869"/>
                      <a:pt x="1523" y="920"/>
                    </a:cubicBezTo>
                    <a:cubicBezTo>
                      <a:pt x="1778" y="996"/>
                      <a:pt x="1968" y="1110"/>
                      <a:pt x="1987" y="1336"/>
                    </a:cubicBezTo>
                    <a:cubicBezTo>
                      <a:pt x="2006" y="1587"/>
                      <a:pt x="2183" y="1701"/>
                      <a:pt x="2372" y="1701"/>
                    </a:cubicBezTo>
                    <a:cubicBezTo>
                      <a:pt x="2573" y="1701"/>
                      <a:pt x="2787" y="1572"/>
                      <a:pt x="2842" y="1342"/>
                    </a:cubicBezTo>
                    <a:cubicBezTo>
                      <a:pt x="3075" y="360"/>
                      <a:pt x="2286" y="0"/>
                      <a:pt x="146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38"/>
              <p:cNvSpPr/>
              <p:nvPr/>
            </p:nvSpPr>
            <p:spPr>
              <a:xfrm>
                <a:off x="3063872" y="1082388"/>
                <a:ext cx="22100" cy="26608"/>
              </a:xfrm>
              <a:custGeom>
                <a:avLst/>
                <a:gdLst/>
                <a:ahLst/>
                <a:cxnLst/>
                <a:rect l="l" t="t" r="r" b="b"/>
                <a:pathLst>
                  <a:path w="1206" h="1452" extrusionOk="0">
                    <a:moveTo>
                      <a:pt x="458" y="0"/>
                    </a:moveTo>
                    <a:cubicBezTo>
                      <a:pt x="299" y="0"/>
                      <a:pt x="146" y="96"/>
                      <a:pt x="107" y="314"/>
                    </a:cubicBezTo>
                    <a:cubicBezTo>
                      <a:pt x="1" y="908"/>
                      <a:pt x="296" y="1225"/>
                      <a:pt x="832" y="1433"/>
                    </a:cubicBezTo>
                    <a:cubicBezTo>
                      <a:pt x="864" y="1445"/>
                      <a:pt x="894" y="1451"/>
                      <a:pt x="922" y="1451"/>
                    </a:cubicBezTo>
                    <a:cubicBezTo>
                      <a:pt x="1126" y="1451"/>
                      <a:pt x="1206" y="1145"/>
                      <a:pt x="1075" y="995"/>
                    </a:cubicBezTo>
                    <a:cubicBezTo>
                      <a:pt x="941" y="839"/>
                      <a:pt x="863" y="652"/>
                      <a:pt x="873" y="444"/>
                    </a:cubicBezTo>
                    <a:cubicBezTo>
                      <a:pt x="888" y="167"/>
                      <a:pt x="667" y="0"/>
                      <a:pt x="45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38"/>
              <p:cNvSpPr/>
              <p:nvPr/>
            </p:nvSpPr>
            <p:spPr>
              <a:xfrm>
                <a:off x="3121654" y="1091258"/>
                <a:ext cx="71339" cy="76635"/>
              </a:xfrm>
              <a:custGeom>
                <a:avLst/>
                <a:gdLst/>
                <a:ahLst/>
                <a:cxnLst/>
                <a:rect l="l" t="t" r="r" b="b"/>
                <a:pathLst>
                  <a:path w="3893" h="4182" extrusionOk="0">
                    <a:moveTo>
                      <a:pt x="1514" y="2263"/>
                    </a:moveTo>
                    <a:lnTo>
                      <a:pt x="1514" y="2263"/>
                    </a:lnTo>
                    <a:cubicBezTo>
                      <a:pt x="1514" y="2263"/>
                      <a:pt x="1514" y="2263"/>
                      <a:pt x="1514" y="2265"/>
                    </a:cubicBezTo>
                    <a:lnTo>
                      <a:pt x="1514" y="2265"/>
                    </a:lnTo>
                    <a:cubicBezTo>
                      <a:pt x="1514" y="2264"/>
                      <a:pt x="1514" y="2263"/>
                      <a:pt x="1514" y="2263"/>
                    </a:cubicBezTo>
                    <a:close/>
                    <a:moveTo>
                      <a:pt x="1484" y="2366"/>
                    </a:moveTo>
                    <a:lnTo>
                      <a:pt x="1484" y="2366"/>
                    </a:lnTo>
                    <a:cubicBezTo>
                      <a:pt x="1485" y="2366"/>
                      <a:pt x="1485" y="2367"/>
                      <a:pt x="1486" y="2367"/>
                    </a:cubicBezTo>
                    <a:lnTo>
                      <a:pt x="1486" y="2367"/>
                    </a:lnTo>
                    <a:cubicBezTo>
                      <a:pt x="1478" y="2393"/>
                      <a:pt x="1474" y="2404"/>
                      <a:pt x="1474" y="2404"/>
                    </a:cubicBezTo>
                    <a:cubicBezTo>
                      <a:pt x="1474" y="2404"/>
                      <a:pt x="1478" y="2387"/>
                      <a:pt x="1484" y="2366"/>
                    </a:cubicBezTo>
                    <a:close/>
                    <a:moveTo>
                      <a:pt x="1529" y="2414"/>
                    </a:moveTo>
                    <a:lnTo>
                      <a:pt x="1529" y="2414"/>
                    </a:lnTo>
                    <a:cubicBezTo>
                      <a:pt x="1546" y="2442"/>
                      <a:pt x="1556" y="2465"/>
                      <a:pt x="1555" y="2465"/>
                    </a:cubicBezTo>
                    <a:cubicBezTo>
                      <a:pt x="1555" y="2465"/>
                      <a:pt x="1547" y="2451"/>
                      <a:pt x="1529" y="2414"/>
                    </a:cubicBezTo>
                    <a:close/>
                    <a:moveTo>
                      <a:pt x="1896" y="0"/>
                    </a:moveTo>
                    <a:cubicBezTo>
                      <a:pt x="1303" y="0"/>
                      <a:pt x="839" y="561"/>
                      <a:pt x="770" y="1137"/>
                    </a:cubicBezTo>
                    <a:lnTo>
                      <a:pt x="770" y="1137"/>
                    </a:lnTo>
                    <a:cubicBezTo>
                      <a:pt x="147" y="1563"/>
                      <a:pt x="1" y="2375"/>
                      <a:pt x="272" y="3068"/>
                    </a:cubicBezTo>
                    <a:cubicBezTo>
                      <a:pt x="553" y="3787"/>
                      <a:pt x="1219" y="4182"/>
                      <a:pt x="1918" y="4182"/>
                    </a:cubicBezTo>
                    <a:cubicBezTo>
                      <a:pt x="2228" y="4182"/>
                      <a:pt x="2545" y="4104"/>
                      <a:pt x="2837" y="3943"/>
                    </a:cubicBezTo>
                    <a:cubicBezTo>
                      <a:pt x="3509" y="3573"/>
                      <a:pt x="3892" y="2767"/>
                      <a:pt x="3836" y="2013"/>
                    </a:cubicBezTo>
                    <a:cubicBezTo>
                      <a:pt x="3803" y="1596"/>
                      <a:pt x="3665" y="1194"/>
                      <a:pt x="3433" y="847"/>
                    </a:cubicBezTo>
                    <a:cubicBezTo>
                      <a:pt x="3122" y="380"/>
                      <a:pt x="2688" y="191"/>
                      <a:pt x="2172" y="40"/>
                    </a:cubicBezTo>
                    <a:cubicBezTo>
                      <a:pt x="2078" y="13"/>
                      <a:pt x="1985" y="0"/>
                      <a:pt x="189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157" name="Google Shape;1157;p38"/>
          <p:cNvSpPr/>
          <p:nvPr/>
        </p:nvSpPr>
        <p:spPr>
          <a:xfrm>
            <a:off x="4912162" y="4188894"/>
            <a:ext cx="2111089" cy="736159"/>
          </a:xfrm>
          <a:custGeom>
            <a:avLst/>
            <a:gdLst/>
            <a:ahLst/>
            <a:cxnLst/>
            <a:rect l="l" t="t" r="r" b="b"/>
            <a:pathLst>
              <a:path w="93243" h="38407" extrusionOk="0">
                <a:moveTo>
                  <a:pt x="90950" y="0"/>
                </a:moveTo>
                <a:cubicBezTo>
                  <a:pt x="90551" y="0"/>
                  <a:pt x="90166" y="41"/>
                  <a:pt x="89816" y="205"/>
                </a:cubicBezTo>
                <a:cubicBezTo>
                  <a:pt x="88592" y="776"/>
                  <a:pt x="87319" y="639"/>
                  <a:pt x="86072" y="830"/>
                </a:cubicBezTo>
                <a:cubicBezTo>
                  <a:pt x="86041" y="835"/>
                  <a:pt x="86008" y="837"/>
                  <a:pt x="85976" y="837"/>
                </a:cubicBezTo>
                <a:cubicBezTo>
                  <a:pt x="85756" y="837"/>
                  <a:pt x="85508" y="744"/>
                  <a:pt x="85304" y="744"/>
                </a:cubicBezTo>
                <a:cubicBezTo>
                  <a:pt x="85235" y="744"/>
                  <a:pt x="85172" y="755"/>
                  <a:pt x="85116" y="783"/>
                </a:cubicBezTo>
                <a:cubicBezTo>
                  <a:pt x="84699" y="993"/>
                  <a:pt x="84272" y="1037"/>
                  <a:pt x="83843" y="1037"/>
                </a:cubicBezTo>
                <a:cubicBezTo>
                  <a:pt x="83542" y="1037"/>
                  <a:pt x="83239" y="1015"/>
                  <a:pt x="82940" y="1015"/>
                </a:cubicBezTo>
                <a:cubicBezTo>
                  <a:pt x="82846" y="1015"/>
                  <a:pt x="82752" y="1017"/>
                  <a:pt x="82659" y="1023"/>
                </a:cubicBezTo>
                <a:cubicBezTo>
                  <a:pt x="80792" y="1135"/>
                  <a:pt x="78920" y="1130"/>
                  <a:pt x="77050" y="1188"/>
                </a:cubicBezTo>
                <a:cubicBezTo>
                  <a:pt x="76816" y="1196"/>
                  <a:pt x="76586" y="1350"/>
                  <a:pt x="76355" y="1350"/>
                </a:cubicBezTo>
                <a:cubicBezTo>
                  <a:pt x="76353" y="1350"/>
                  <a:pt x="76350" y="1350"/>
                  <a:pt x="76348" y="1350"/>
                </a:cubicBezTo>
                <a:cubicBezTo>
                  <a:pt x="75877" y="1344"/>
                  <a:pt x="75394" y="1190"/>
                  <a:pt x="74925" y="1190"/>
                </a:cubicBezTo>
                <a:cubicBezTo>
                  <a:pt x="74570" y="1190"/>
                  <a:pt x="74222" y="1278"/>
                  <a:pt x="73893" y="1585"/>
                </a:cubicBezTo>
                <a:cubicBezTo>
                  <a:pt x="73865" y="1611"/>
                  <a:pt x="73798" y="1625"/>
                  <a:pt x="73735" y="1625"/>
                </a:cubicBezTo>
                <a:cubicBezTo>
                  <a:pt x="73677" y="1625"/>
                  <a:pt x="73621" y="1613"/>
                  <a:pt x="73603" y="1590"/>
                </a:cubicBezTo>
                <a:cubicBezTo>
                  <a:pt x="73414" y="1351"/>
                  <a:pt x="73208" y="1279"/>
                  <a:pt x="72994" y="1279"/>
                </a:cubicBezTo>
                <a:cubicBezTo>
                  <a:pt x="72754" y="1279"/>
                  <a:pt x="72502" y="1369"/>
                  <a:pt x="72252" y="1414"/>
                </a:cubicBezTo>
                <a:cubicBezTo>
                  <a:pt x="71486" y="1550"/>
                  <a:pt x="70716" y="1768"/>
                  <a:pt x="69951" y="1768"/>
                </a:cubicBezTo>
                <a:cubicBezTo>
                  <a:pt x="69932" y="1768"/>
                  <a:pt x="69913" y="1767"/>
                  <a:pt x="69893" y="1767"/>
                </a:cubicBezTo>
                <a:cubicBezTo>
                  <a:pt x="68771" y="1750"/>
                  <a:pt x="67649" y="1712"/>
                  <a:pt x="66526" y="1712"/>
                </a:cubicBezTo>
                <a:cubicBezTo>
                  <a:pt x="66270" y="1712"/>
                  <a:pt x="66013" y="1714"/>
                  <a:pt x="65757" y="1719"/>
                </a:cubicBezTo>
                <a:cubicBezTo>
                  <a:pt x="64757" y="1737"/>
                  <a:pt x="63755" y="1852"/>
                  <a:pt x="62755" y="1852"/>
                </a:cubicBezTo>
                <a:cubicBezTo>
                  <a:pt x="62105" y="1852"/>
                  <a:pt x="61456" y="1803"/>
                  <a:pt x="60809" y="1648"/>
                </a:cubicBezTo>
                <a:cubicBezTo>
                  <a:pt x="60784" y="1643"/>
                  <a:pt x="60761" y="1640"/>
                  <a:pt x="60738" y="1640"/>
                </a:cubicBezTo>
                <a:cubicBezTo>
                  <a:pt x="60646" y="1640"/>
                  <a:pt x="60572" y="1688"/>
                  <a:pt x="60546" y="1782"/>
                </a:cubicBezTo>
                <a:cubicBezTo>
                  <a:pt x="60495" y="1959"/>
                  <a:pt x="60430" y="2010"/>
                  <a:pt x="60319" y="2010"/>
                </a:cubicBezTo>
                <a:cubicBezTo>
                  <a:pt x="60256" y="2010"/>
                  <a:pt x="60179" y="1994"/>
                  <a:pt x="60081" y="1975"/>
                </a:cubicBezTo>
                <a:cubicBezTo>
                  <a:pt x="59611" y="1885"/>
                  <a:pt x="59133" y="1856"/>
                  <a:pt x="58655" y="1856"/>
                </a:cubicBezTo>
                <a:cubicBezTo>
                  <a:pt x="58008" y="1856"/>
                  <a:pt x="57359" y="1910"/>
                  <a:pt x="56726" y="1940"/>
                </a:cubicBezTo>
                <a:cubicBezTo>
                  <a:pt x="56679" y="1943"/>
                  <a:pt x="56632" y="1944"/>
                  <a:pt x="56585" y="1944"/>
                </a:cubicBezTo>
                <a:cubicBezTo>
                  <a:pt x="56172" y="1944"/>
                  <a:pt x="55742" y="1866"/>
                  <a:pt x="55343" y="1866"/>
                </a:cubicBezTo>
                <a:cubicBezTo>
                  <a:pt x="55104" y="1866"/>
                  <a:pt x="54876" y="1894"/>
                  <a:pt x="54669" y="1982"/>
                </a:cubicBezTo>
                <a:cubicBezTo>
                  <a:pt x="54540" y="2038"/>
                  <a:pt x="54419" y="2058"/>
                  <a:pt x="54304" y="2058"/>
                </a:cubicBezTo>
                <a:cubicBezTo>
                  <a:pt x="54020" y="2058"/>
                  <a:pt x="53766" y="1938"/>
                  <a:pt x="53471" y="1938"/>
                </a:cubicBezTo>
                <a:cubicBezTo>
                  <a:pt x="53384" y="1938"/>
                  <a:pt x="53294" y="1948"/>
                  <a:pt x="53198" y="1975"/>
                </a:cubicBezTo>
                <a:cubicBezTo>
                  <a:pt x="52693" y="2118"/>
                  <a:pt x="52148" y="2144"/>
                  <a:pt x="51594" y="2144"/>
                </a:cubicBezTo>
                <a:cubicBezTo>
                  <a:pt x="51290" y="2144"/>
                  <a:pt x="50983" y="2136"/>
                  <a:pt x="50678" y="2136"/>
                </a:cubicBezTo>
                <a:cubicBezTo>
                  <a:pt x="50495" y="2136"/>
                  <a:pt x="50314" y="2139"/>
                  <a:pt x="50134" y="2147"/>
                </a:cubicBezTo>
                <a:cubicBezTo>
                  <a:pt x="49443" y="2180"/>
                  <a:pt x="48751" y="2183"/>
                  <a:pt x="48059" y="2183"/>
                </a:cubicBezTo>
                <a:cubicBezTo>
                  <a:pt x="47885" y="2183"/>
                  <a:pt x="47711" y="2183"/>
                  <a:pt x="47537" y="2183"/>
                </a:cubicBezTo>
                <a:cubicBezTo>
                  <a:pt x="47161" y="2183"/>
                  <a:pt x="46784" y="2184"/>
                  <a:pt x="46408" y="2190"/>
                </a:cubicBezTo>
                <a:cubicBezTo>
                  <a:pt x="45387" y="2207"/>
                  <a:pt x="44367" y="2241"/>
                  <a:pt x="43346" y="2281"/>
                </a:cubicBezTo>
                <a:cubicBezTo>
                  <a:pt x="42622" y="2310"/>
                  <a:pt x="41908" y="2384"/>
                  <a:pt x="41182" y="2384"/>
                </a:cubicBezTo>
                <a:cubicBezTo>
                  <a:pt x="40847" y="2384"/>
                  <a:pt x="40510" y="2369"/>
                  <a:pt x="40169" y="2325"/>
                </a:cubicBezTo>
                <a:cubicBezTo>
                  <a:pt x="39930" y="2295"/>
                  <a:pt x="39688" y="2282"/>
                  <a:pt x="39444" y="2282"/>
                </a:cubicBezTo>
                <a:cubicBezTo>
                  <a:pt x="38610" y="2282"/>
                  <a:pt x="37753" y="2435"/>
                  <a:pt x="36925" y="2573"/>
                </a:cubicBezTo>
                <a:cubicBezTo>
                  <a:pt x="36900" y="2577"/>
                  <a:pt x="36876" y="2579"/>
                  <a:pt x="36853" y="2579"/>
                </a:cubicBezTo>
                <a:cubicBezTo>
                  <a:pt x="36646" y="2579"/>
                  <a:pt x="36528" y="2421"/>
                  <a:pt x="36340" y="2421"/>
                </a:cubicBezTo>
                <a:cubicBezTo>
                  <a:pt x="36297" y="2421"/>
                  <a:pt x="36251" y="2429"/>
                  <a:pt x="36199" y="2450"/>
                </a:cubicBezTo>
                <a:cubicBezTo>
                  <a:pt x="35602" y="2681"/>
                  <a:pt x="34982" y="2762"/>
                  <a:pt x="34353" y="2762"/>
                </a:cubicBezTo>
                <a:cubicBezTo>
                  <a:pt x="34037" y="2762"/>
                  <a:pt x="33718" y="2742"/>
                  <a:pt x="33399" y="2710"/>
                </a:cubicBezTo>
                <a:cubicBezTo>
                  <a:pt x="33087" y="2679"/>
                  <a:pt x="32755" y="2612"/>
                  <a:pt x="32443" y="2612"/>
                </a:cubicBezTo>
                <a:cubicBezTo>
                  <a:pt x="32300" y="2612"/>
                  <a:pt x="32160" y="2626"/>
                  <a:pt x="32028" y="2665"/>
                </a:cubicBezTo>
                <a:cubicBezTo>
                  <a:pt x="31448" y="2833"/>
                  <a:pt x="30858" y="2871"/>
                  <a:pt x="30267" y="2871"/>
                </a:cubicBezTo>
                <a:cubicBezTo>
                  <a:pt x="29796" y="2871"/>
                  <a:pt x="29323" y="2847"/>
                  <a:pt x="28853" y="2847"/>
                </a:cubicBezTo>
                <a:cubicBezTo>
                  <a:pt x="28269" y="2847"/>
                  <a:pt x="27689" y="2884"/>
                  <a:pt x="27118" y="3048"/>
                </a:cubicBezTo>
                <a:cubicBezTo>
                  <a:pt x="27085" y="3058"/>
                  <a:pt x="27041" y="3069"/>
                  <a:pt x="27006" y="3069"/>
                </a:cubicBezTo>
                <a:cubicBezTo>
                  <a:pt x="26986" y="3069"/>
                  <a:pt x="26968" y="3065"/>
                  <a:pt x="26957" y="3056"/>
                </a:cubicBezTo>
                <a:cubicBezTo>
                  <a:pt x="26711" y="2857"/>
                  <a:pt x="26448" y="2793"/>
                  <a:pt x="26182" y="2793"/>
                </a:cubicBezTo>
                <a:cubicBezTo>
                  <a:pt x="25750" y="2793"/>
                  <a:pt x="25311" y="2962"/>
                  <a:pt x="24932" y="2993"/>
                </a:cubicBezTo>
                <a:cubicBezTo>
                  <a:pt x="23659" y="3094"/>
                  <a:pt x="22373" y="3177"/>
                  <a:pt x="21099" y="3248"/>
                </a:cubicBezTo>
                <a:cubicBezTo>
                  <a:pt x="19982" y="3312"/>
                  <a:pt x="18875" y="3441"/>
                  <a:pt x="17762" y="3524"/>
                </a:cubicBezTo>
                <a:cubicBezTo>
                  <a:pt x="17179" y="3568"/>
                  <a:pt x="16577" y="3780"/>
                  <a:pt x="16014" y="3780"/>
                </a:cubicBezTo>
                <a:cubicBezTo>
                  <a:pt x="15894" y="3780"/>
                  <a:pt x="15776" y="3770"/>
                  <a:pt x="15660" y="3747"/>
                </a:cubicBezTo>
                <a:cubicBezTo>
                  <a:pt x="15606" y="3737"/>
                  <a:pt x="15552" y="3732"/>
                  <a:pt x="15498" y="3732"/>
                </a:cubicBezTo>
                <a:cubicBezTo>
                  <a:pt x="15191" y="3732"/>
                  <a:pt x="14890" y="3876"/>
                  <a:pt x="14600" y="3876"/>
                </a:cubicBezTo>
                <a:cubicBezTo>
                  <a:pt x="14435" y="3876"/>
                  <a:pt x="14273" y="3829"/>
                  <a:pt x="14117" y="3682"/>
                </a:cubicBezTo>
                <a:cubicBezTo>
                  <a:pt x="13648" y="4032"/>
                  <a:pt x="13113" y="4079"/>
                  <a:pt x="12579" y="4079"/>
                </a:cubicBezTo>
                <a:cubicBezTo>
                  <a:pt x="12383" y="4079"/>
                  <a:pt x="12187" y="4073"/>
                  <a:pt x="11994" y="4073"/>
                </a:cubicBezTo>
                <a:cubicBezTo>
                  <a:pt x="11849" y="4073"/>
                  <a:pt x="11707" y="4077"/>
                  <a:pt x="11567" y="4089"/>
                </a:cubicBezTo>
                <a:cubicBezTo>
                  <a:pt x="10009" y="4229"/>
                  <a:pt x="8440" y="4398"/>
                  <a:pt x="6874" y="4422"/>
                </a:cubicBezTo>
                <a:cubicBezTo>
                  <a:pt x="5242" y="4446"/>
                  <a:pt x="3631" y="4520"/>
                  <a:pt x="2009" y="4748"/>
                </a:cubicBezTo>
                <a:cubicBezTo>
                  <a:pt x="1768" y="4782"/>
                  <a:pt x="1416" y="4953"/>
                  <a:pt x="1070" y="4953"/>
                </a:cubicBezTo>
                <a:cubicBezTo>
                  <a:pt x="776" y="4953"/>
                  <a:pt x="486" y="4829"/>
                  <a:pt x="274" y="4389"/>
                </a:cubicBezTo>
                <a:lnTo>
                  <a:pt x="274" y="4389"/>
                </a:lnTo>
                <a:cubicBezTo>
                  <a:pt x="294" y="4662"/>
                  <a:pt x="269" y="4852"/>
                  <a:pt x="245" y="5051"/>
                </a:cubicBezTo>
                <a:cubicBezTo>
                  <a:pt x="89" y="6372"/>
                  <a:pt x="62" y="7728"/>
                  <a:pt x="142" y="9030"/>
                </a:cubicBezTo>
                <a:cubicBezTo>
                  <a:pt x="243" y="10694"/>
                  <a:pt x="1" y="12364"/>
                  <a:pt x="342" y="14029"/>
                </a:cubicBezTo>
                <a:cubicBezTo>
                  <a:pt x="564" y="15116"/>
                  <a:pt x="458" y="16257"/>
                  <a:pt x="653" y="17376"/>
                </a:cubicBezTo>
                <a:cubicBezTo>
                  <a:pt x="922" y="18915"/>
                  <a:pt x="795" y="20490"/>
                  <a:pt x="1139" y="22053"/>
                </a:cubicBezTo>
                <a:cubicBezTo>
                  <a:pt x="1441" y="23424"/>
                  <a:pt x="1418" y="24833"/>
                  <a:pt x="1953" y="26214"/>
                </a:cubicBezTo>
                <a:cubicBezTo>
                  <a:pt x="2376" y="27301"/>
                  <a:pt x="2964" y="28271"/>
                  <a:pt x="3448" y="29307"/>
                </a:cubicBezTo>
                <a:cubicBezTo>
                  <a:pt x="3844" y="30158"/>
                  <a:pt x="4765" y="30531"/>
                  <a:pt x="5215" y="31276"/>
                </a:cubicBezTo>
                <a:cubicBezTo>
                  <a:pt x="5621" y="31948"/>
                  <a:pt x="6326" y="32248"/>
                  <a:pt x="6776" y="32871"/>
                </a:cubicBezTo>
                <a:cubicBezTo>
                  <a:pt x="7150" y="33389"/>
                  <a:pt x="7884" y="33680"/>
                  <a:pt x="8504" y="33975"/>
                </a:cubicBezTo>
                <a:cubicBezTo>
                  <a:pt x="9481" y="34436"/>
                  <a:pt x="10396" y="35010"/>
                  <a:pt x="11435" y="35364"/>
                </a:cubicBezTo>
                <a:cubicBezTo>
                  <a:pt x="12475" y="35718"/>
                  <a:pt x="13546" y="35914"/>
                  <a:pt x="14596" y="36206"/>
                </a:cubicBezTo>
                <a:cubicBezTo>
                  <a:pt x="15532" y="36466"/>
                  <a:pt x="16517" y="36602"/>
                  <a:pt x="17453" y="36686"/>
                </a:cubicBezTo>
                <a:cubicBezTo>
                  <a:pt x="17707" y="36709"/>
                  <a:pt x="17964" y="36715"/>
                  <a:pt x="18224" y="36715"/>
                </a:cubicBezTo>
                <a:cubicBezTo>
                  <a:pt x="18511" y="36715"/>
                  <a:pt x="18802" y="36707"/>
                  <a:pt x="19092" y="36707"/>
                </a:cubicBezTo>
                <a:cubicBezTo>
                  <a:pt x="19511" y="36707"/>
                  <a:pt x="19931" y="36723"/>
                  <a:pt x="20344" y="36798"/>
                </a:cubicBezTo>
                <a:cubicBezTo>
                  <a:pt x="20396" y="36807"/>
                  <a:pt x="20447" y="36811"/>
                  <a:pt x="20498" y="36811"/>
                </a:cubicBezTo>
                <a:cubicBezTo>
                  <a:pt x="20730" y="36811"/>
                  <a:pt x="20959" y="36732"/>
                  <a:pt x="21202" y="36732"/>
                </a:cubicBezTo>
                <a:cubicBezTo>
                  <a:pt x="21382" y="36732"/>
                  <a:pt x="21569" y="36775"/>
                  <a:pt x="21771" y="36927"/>
                </a:cubicBezTo>
                <a:cubicBezTo>
                  <a:pt x="21907" y="37028"/>
                  <a:pt x="22207" y="37036"/>
                  <a:pt x="22533" y="37036"/>
                </a:cubicBezTo>
                <a:cubicBezTo>
                  <a:pt x="22596" y="37036"/>
                  <a:pt x="22660" y="37036"/>
                  <a:pt x="22725" y="37036"/>
                </a:cubicBezTo>
                <a:cubicBezTo>
                  <a:pt x="22976" y="37036"/>
                  <a:pt x="23228" y="37041"/>
                  <a:pt x="23420" y="37087"/>
                </a:cubicBezTo>
                <a:cubicBezTo>
                  <a:pt x="24010" y="37230"/>
                  <a:pt x="24652" y="37431"/>
                  <a:pt x="25243" y="37431"/>
                </a:cubicBezTo>
                <a:cubicBezTo>
                  <a:pt x="25407" y="37431"/>
                  <a:pt x="25567" y="37415"/>
                  <a:pt x="25721" y="37378"/>
                </a:cubicBezTo>
                <a:cubicBezTo>
                  <a:pt x="26071" y="37295"/>
                  <a:pt x="26417" y="37263"/>
                  <a:pt x="26757" y="37263"/>
                </a:cubicBezTo>
                <a:cubicBezTo>
                  <a:pt x="27340" y="37263"/>
                  <a:pt x="27904" y="37358"/>
                  <a:pt x="28433" y="37452"/>
                </a:cubicBezTo>
                <a:cubicBezTo>
                  <a:pt x="28958" y="37545"/>
                  <a:pt x="29482" y="37570"/>
                  <a:pt x="29999" y="37570"/>
                </a:cubicBezTo>
                <a:cubicBezTo>
                  <a:pt x="30526" y="37570"/>
                  <a:pt x="31046" y="37544"/>
                  <a:pt x="31557" y="37538"/>
                </a:cubicBezTo>
                <a:cubicBezTo>
                  <a:pt x="31570" y="37538"/>
                  <a:pt x="31583" y="37538"/>
                  <a:pt x="31596" y="37538"/>
                </a:cubicBezTo>
                <a:cubicBezTo>
                  <a:pt x="32472" y="37538"/>
                  <a:pt x="33318" y="37945"/>
                  <a:pt x="34182" y="37945"/>
                </a:cubicBezTo>
                <a:cubicBezTo>
                  <a:pt x="34493" y="37945"/>
                  <a:pt x="34807" y="37892"/>
                  <a:pt x="35125" y="37747"/>
                </a:cubicBezTo>
                <a:cubicBezTo>
                  <a:pt x="35356" y="38034"/>
                  <a:pt x="35613" y="38117"/>
                  <a:pt x="35885" y="38117"/>
                </a:cubicBezTo>
                <a:cubicBezTo>
                  <a:pt x="36260" y="38117"/>
                  <a:pt x="36663" y="37959"/>
                  <a:pt x="37067" y="37959"/>
                </a:cubicBezTo>
                <a:cubicBezTo>
                  <a:pt x="37204" y="37959"/>
                  <a:pt x="37340" y="37977"/>
                  <a:pt x="37476" y="38026"/>
                </a:cubicBezTo>
                <a:cubicBezTo>
                  <a:pt x="37788" y="38138"/>
                  <a:pt x="38190" y="38177"/>
                  <a:pt x="38616" y="38177"/>
                </a:cubicBezTo>
                <a:cubicBezTo>
                  <a:pt x="39041" y="38177"/>
                  <a:pt x="39490" y="38138"/>
                  <a:pt x="39900" y="38092"/>
                </a:cubicBezTo>
                <a:cubicBezTo>
                  <a:pt x="40031" y="38079"/>
                  <a:pt x="40144" y="37843"/>
                  <a:pt x="40260" y="37843"/>
                </a:cubicBezTo>
                <a:cubicBezTo>
                  <a:pt x="40306" y="37843"/>
                  <a:pt x="40352" y="37881"/>
                  <a:pt x="40401" y="37985"/>
                </a:cubicBezTo>
                <a:cubicBezTo>
                  <a:pt x="40514" y="38230"/>
                  <a:pt x="40639" y="38308"/>
                  <a:pt x="40768" y="38308"/>
                </a:cubicBezTo>
                <a:cubicBezTo>
                  <a:pt x="40934" y="38308"/>
                  <a:pt x="41108" y="38180"/>
                  <a:pt x="41274" y="38106"/>
                </a:cubicBezTo>
                <a:cubicBezTo>
                  <a:pt x="41470" y="38019"/>
                  <a:pt x="41655" y="37978"/>
                  <a:pt x="41843" y="37978"/>
                </a:cubicBezTo>
                <a:cubicBezTo>
                  <a:pt x="42015" y="37978"/>
                  <a:pt x="42190" y="38012"/>
                  <a:pt x="42377" y="38078"/>
                </a:cubicBezTo>
                <a:cubicBezTo>
                  <a:pt x="42716" y="38195"/>
                  <a:pt x="43150" y="38122"/>
                  <a:pt x="43462" y="38202"/>
                </a:cubicBezTo>
                <a:cubicBezTo>
                  <a:pt x="43524" y="38218"/>
                  <a:pt x="43585" y="38225"/>
                  <a:pt x="43644" y="38225"/>
                </a:cubicBezTo>
                <a:cubicBezTo>
                  <a:pt x="44030" y="38225"/>
                  <a:pt x="44362" y="37938"/>
                  <a:pt x="44681" y="37938"/>
                </a:cubicBezTo>
                <a:cubicBezTo>
                  <a:pt x="44770" y="37938"/>
                  <a:pt x="44857" y="37960"/>
                  <a:pt x="44945" y="38016"/>
                </a:cubicBezTo>
                <a:cubicBezTo>
                  <a:pt x="45192" y="38177"/>
                  <a:pt x="45480" y="38231"/>
                  <a:pt x="45731" y="38231"/>
                </a:cubicBezTo>
                <a:cubicBezTo>
                  <a:pt x="45925" y="38231"/>
                  <a:pt x="46097" y="38198"/>
                  <a:pt x="46209" y="38158"/>
                </a:cubicBezTo>
                <a:cubicBezTo>
                  <a:pt x="46481" y="38059"/>
                  <a:pt x="46749" y="38025"/>
                  <a:pt x="47014" y="38025"/>
                </a:cubicBezTo>
                <a:cubicBezTo>
                  <a:pt x="47584" y="38025"/>
                  <a:pt x="48142" y="38181"/>
                  <a:pt x="48707" y="38181"/>
                </a:cubicBezTo>
                <a:cubicBezTo>
                  <a:pt x="48766" y="38181"/>
                  <a:pt x="48824" y="38180"/>
                  <a:pt x="48884" y="38176"/>
                </a:cubicBezTo>
                <a:cubicBezTo>
                  <a:pt x="49335" y="38147"/>
                  <a:pt x="49788" y="37991"/>
                  <a:pt x="50269" y="37991"/>
                </a:cubicBezTo>
                <a:cubicBezTo>
                  <a:pt x="50432" y="37991"/>
                  <a:pt x="50599" y="38009"/>
                  <a:pt x="50770" y="38056"/>
                </a:cubicBezTo>
                <a:cubicBezTo>
                  <a:pt x="50957" y="38108"/>
                  <a:pt x="51108" y="38407"/>
                  <a:pt x="51296" y="38407"/>
                </a:cubicBezTo>
                <a:cubicBezTo>
                  <a:pt x="51353" y="38407"/>
                  <a:pt x="51413" y="38380"/>
                  <a:pt x="51478" y="38311"/>
                </a:cubicBezTo>
                <a:cubicBezTo>
                  <a:pt x="51727" y="38047"/>
                  <a:pt x="51997" y="37968"/>
                  <a:pt x="52277" y="37968"/>
                </a:cubicBezTo>
                <a:cubicBezTo>
                  <a:pt x="52700" y="37968"/>
                  <a:pt x="53145" y="38151"/>
                  <a:pt x="53565" y="38151"/>
                </a:cubicBezTo>
                <a:cubicBezTo>
                  <a:pt x="53781" y="38151"/>
                  <a:pt x="53991" y="38103"/>
                  <a:pt x="54188" y="37956"/>
                </a:cubicBezTo>
                <a:cubicBezTo>
                  <a:pt x="54353" y="38097"/>
                  <a:pt x="54521" y="38144"/>
                  <a:pt x="54692" y="38144"/>
                </a:cubicBezTo>
                <a:cubicBezTo>
                  <a:pt x="55035" y="38144"/>
                  <a:pt x="55389" y="37956"/>
                  <a:pt x="55752" y="37956"/>
                </a:cubicBezTo>
                <a:cubicBezTo>
                  <a:pt x="55844" y="37956"/>
                  <a:pt x="55936" y="37968"/>
                  <a:pt x="56029" y="37998"/>
                </a:cubicBezTo>
                <a:cubicBezTo>
                  <a:pt x="56168" y="38044"/>
                  <a:pt x="56374" y="38214"/>
                  <a:pt x="56641" y="38214"/>
                </a:cubicBezTo>
                <a:cubicBezTo>
                  <a:pt x="56711" y="38214"/>
                  <a:pt x="56786" y="38202"/>
                  <a:pt x="56864" y="38173"/>
                </a:cubicBezTo>
                <a:cubicBezTo>
                  <a:pt x="57923" y="37779"/>
                  <a:pt x="59073" y="37797"/>
                  <a:pt x="60185" y="37641"/>
                </a:cubicBezTo>
                <a:cubicBezTo>
                  <a:pt x="61345" y="37478"/>
                  <a:pt x="62494" y="37222"/>
                  <a:pt x="63673" y="37222"/>
                </a:cubicBezTo>
                <a:cubicBezTo>
                  <a:pt x="63675" y="37222"/>
                  <a:pt x="63678" y="37222"/>
                  <a:pt x="63680" y="37222"/>
                </a:cubicBezTo>
                <a:cubicBezTo>
                  <a:pt x="64219" y="37222"/>
                  <a:pt x="64815" y="36842"/>
                  <a:pt x="65263" y="36842"/>
                </a:cubicBezTo>
                <a:cubicBezTo>
                  <a:pt x="65359" y="36842"/>
                  <a:pt x="65449" y="36859"/>
                  <a:pt x="65529" y="36902"/>
                </a:cubicBezTo>
                <a:cubicBezTo>
                  <a:pt x="65850" y="37072"/>
                  <a:pt x="66163" y="37133"/>
                  <a:pt x="66469" y="37133"/>
                </a:cubicBezTo>
                <a:cubicBezTo>
                  <a:pt x="67142" y="37133"/>
                  <a:pt x="67780" y="36840"/>
                  <a:pt x="68392" y="36782"/>
                </a:cubicBezTo>
                <a:cubicBezTo>
                  <a:pt x="68616" y="36761"/>
                  <a:pt x="68844" y="36756"/>
                  <a:pt x="69074" y="36756"/>
                </a:cubicBezTo>
                <a:cubicBezTo>
                  <a:pt x="69248" y="36756"/>
                  <a:pt x="69424" y="36759"/>
                  <a:pt x="69601" y="36759"/>
                </a:cubicBezTo>
                <a:cubicBezTo>
                  <a:pt x="70098" y="36759"/>
                  <a:pt x="70604" y="36739"/>
                  <a:pt x="71113" y="36584"/>
                </a:cubicBezTo>
                <a:cubicBezTo>
                  <a:pt x="71871" y="36353"/>
                  <a:pt x="72885" y="36480"/>
                  <a:pt x="73709" y="36250"/>
                </a:cubicBezTo>
                <a:cubicBezTo>
                  <a:pt x="74222" y="36108"/>
                  <a:pt x="74726" y="36148"/>
                  <a:pt x="75216" y="36009"/>
                </a:cubicBezTo>
                <a:cubicBezTo>
                  <a:pt x="75705" y="35871"/>
                  <a:pt x="76187" y="35634"/>
                  <a:pt x="76696" y="35634"/>
                </a:cubicBezTo>
                <a:cubicBezTo>
                  <a:pt x="76811" y="35634"/>
                  <a:pt x="76928" y="35646"/>
                  <a:pt x="77047" y="35674"/>
                </a:cubicBezTo>
                <a:cubicBezTo>
                  <a:pt x="77190" y="35708"/>
                  <a:pt x="77328" y="35725"/>
                  <a:pt x="77462" y="35725"/>
                </a:cubicBezTo>
                <a:cubicBezTo>
                  <a:pt x="77638" y="35725"/>
                  <a:pt x="77807" y="35697"/>
                  <a:pt x="77974" y="35644"/>
                </a:cubicBezTo>
                <a:cubicBezTo>
                  <a:pt x="79021" y="35313"/>
                  <a:pt x="80165" y="35435"/>
                  <a:pt x="81177" y="34802"/>
                </a:cubicBezTo>
                <a:cubicBezTo>
                  <a:pt x="81524" y="34585"/>
                  <a:pt x="82118" y="34450"/>
                  <a:pt x="82624" y="34365"/>
                </a:cubicBezTo>
                <a:cubicBezTo>
                  <a:pt x="83237" y="34263"/>
                  <a:pt x="83876" y="34210"/>
                  <a:pt x="84406" y="33856"/>
                </a:cubicBezTo>
                <a:cubicBezTo>
                  <a:pt x="85677" y="33014"/>
                  <a:pt x="86932" y="32193"/>
                  <a:pt x="87829" y="30868"/>
                </a:cubicBezTo>
                <a:cubicBezTo>
                  <a:pt x="88180" y="30350"/>
                  <a:pt x="88608" y="29698"/>
                  <a:pt x="89172" y="29380"/>
                </a:cubicBezTo>
                <a:cubicBezTo>
                  <a:pt x="90674" y="28533"/>
                  <a:pt x="90874" y="26974"/>
                  <a:pt x="91400" y="25603"/>
                </a:cubicBezTo>
                <a:cubicBezTo>
                  <a:pt x="91834" y="24474"/>
                  <a:pt x="91999" y="23246"/>
                  <a:pt x="92344" y="22104"/>
                </a:cubicBezTo>
                <a:cubicBezTo>
                  <a:pt x="92741" y="20791"/>
                  <a:pt x="92705" y="19468"/>
                  <a:pt x="92853" y="18172"/>
                </a:cubicBezTo>
                <a:cubicBezTo>
                  <a:pt x="93021" y="16729"/>
                  <a:pt x="92916" y="15237"/>
                  <a:pt x="92998" y="13761"/>
                </a:cubicBezTo>
                <a:cubicBezTo>
                  <a:pt x="93091" y="12074"/>
                  <a:pt x="92873" y="10393"/>
                  <a:pt x="93113" y="8680"/>
                </a:cubicBezTo>
                <a:cubicBezTo>
                  <a:pt x="93216" y="7952"/>
                  <a:pt x="93119" y="7039"/>
                  <a:pt x="93037" y="6225"/>
                </a:cubicBezTo>
                <a:cubicBezTo>
                  <a:pt x="92865" y="4515"/>
                  <a:pt x="92922" y="2829"/>
                  <a:pt x="93114" y="1127"/>
                </a:cubicBezTo>
                <a:cubicBezTo>
                  <a:pt x="93155" y="776"/>
                  <a:pt x="93242" y="20"/>
                  <a:pt x="92706" y="20"/>
                </a:cubicBezTo>
                <a:cubicBezTo>
                  <a:pt x="92686" y="20"/>
                  <a:pt x="92664" y="21"/>
                  <a:pt x="92641" y="24"/>
                </a:cubicBezTo>
                <a:cubicBezTo>
                  <a:pt x="92497" y="38"/>
                  <a:pt x="92351" y="44"/>
                  <a:pt x="92203" y="44"/>
                </a:cubicBezTo>
                <a:cubicBezTo>
                  <a:pt x="91786" y="44"/>
                  <a:pt x="91361" y="0"/>
                  <a:pt x="90950"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38"/>
          <p:cNvSpPr/>
          <p:nvPr/>
        </p:nvSpPr>
        <p:spPr>
          <a:xfrm>
            <a:off x="4851289" y="1404625"/>
            <a:ext cx="2287935" cy="3552392"/>
          </a:xfrm>
          <a:custGeom>
            <a:avLst/>
            <a:gdLst/>
            <a:ahLst/>
            <a:cxnLst/>
            <a:rect l="l" t="t" r="r" b="b"/>
            <a:pathLst>
              <a:path w="101054" h="185336" extrusionOk="0">
                <a:moveTo>
                  <a:pt x="53173" y="2037"/>
                </a:moveTo>
                <a:cubicBezTo>
                  <a:pt x="53913" y="2037"/>
                  <a:pt x="54651" y="2083"/>
                  <a:pt x="55390" y="2218"/>
                </a:cubicBezTo>
                <a:cubicBezTo>
                  <a:pt x="55438" y="2226"/>
                  <a:pt x="55488" y="2276"/>
                  <a:pt x="55530" y="2276"/>
                </a:cubicBezTo>
                <a:cubicBezTo>
                  <a:pt x="55534" y="2276"/>
                  <a:pt x="55537" y="2276"/>
                  <a:pt x="55540" y="2276"/>
                </a:cubicBezTo>
                <a:cubicBezTo>
                  <a:pt x="55862" y="2208"/>
                  <a:pt x="56184" y="2182"/>
                  <a:pt x="56505" y="2182"/>
                </a:cubicBezTo>
                <a:cubicBezTo>
                  <a:pt x="57073" y="2182"/>
                  <a:pt x="57639" y="2264"/>
                  <a:pt x="58196" y="2349"/>
                </a:cubicBezTo>
                <a:cubicBezTo>
                  <a:pt x="58393" y="2379"/>
                  <a:pt x="58590" y="2389"/>
                  <a:pt x="58786" y="2389"/>
                </a:cubicBezTo>
                <a:cubicBezTo>
                  <a:pt x="59178" y="2389"/>
                  <a:pt x="59569" y="2349"/>
                  <a:pt x="59962" y="2349"/>
                </a:cubicBezTo>
                <a:cubicBezTo>
                  <a:pt x="60237" y="2349"/>
                  <a:pt x="60513" y="2369"/>
                  <a:pt x="60790" y="2435"/>
                </a:cubicBezTo>
                <a:cubicBezTo>
                  <a:pt x="60888" y="2458"/>
                  <a:pt x="60988" y="2465"/>
                  <a:pt x="61091" y="2465"/>
                </a:cubicBezTo>
                <a:cubicBezTo>
                  <a:pt x="61263" y="2465"/>
                  <a:pt x="61440" y="2445"/>
                  <a:pt x="61616" y="2445"/>
                </a:cubicBezTo>
                <a:cubicBezTo>
                  <a:pt x="61862" y="2445"/>
                  <a:pt x="62105" y="2485"/>
                  <a:pt x="62325" y="2681"/>
                </a:cubicBezTo>
                <a:cubicBezTo>
                  <a:pt x="62331" y="2686"/>
                  <a:pt x="62387" y="2705"/>
                  <a:pt x="62446" y="2705"/>
                </a:cubicBezTo>
                <a:cubicBezTo>
                  <a:pt x="62522" y="2705"/>
                  <a:pt x="62603" y="2674"/>
                  <a:pt x="62595" y="2543"/>
                </a:cubicBezTo>
                <a:cubicBezTo>
                  <a:pt x="62579" y="2268"/>
                  <a:pt x="62718" y="2191"/>
                  <a:pt x="62862" y="2191"/>
                </a:cubicBezTo>
                <a:cubicBezTo>
                  <a:pt x="62956" y="2191"/>
                  <a:pt x="63053" y="2224"/>
                  <a:pt x="63110" y="2255"/>
                </a:cubicBezTo>
                <a:cubicBezTo>
                  <a:pt x="63426" y="2429"/>
                  <a:pt x="63745" y="2468"/>
                  <a:pt x="64066" y="2468"/>
                </a:cubicBezTo>
                <a:cubicBezTo>
                  <a:pt x="64320" y="2468"/>
                  <a:pt x="64575" y="2444"/>
                  <a:pt x="64830" y="2444"/>
                </a:cubicBezTo>
                <a:cubicBezTo>
                  <a:pt x="64899" y="2444"/>
                  <a:pt x="64967" y="2445"/>
                  <a:pt x="65036" y="2450"/>
                </a:cubicBezTo>
                <a:cubicBezTo>
                  <a:pt x="65110" y="2455"/>
                  <a:pt x="65187" y="2457"/>
                  <a:pt x="65264" y="2457"/>
                </a:cubicBezTo>
                <a:cubicBezTo>
                  <a:pt x="65730" y="2457"/>
                  <a:pt x="66232" y="2378"/>
                  <a:pt x="66656" y="2378"/>
                </a:cubicBezTo>
                <a:cubicBezTo>
                  <a:pt x="66893" y="2378"/>
                  <a:pt x="67106" y="2403"/>
                  <a:pt x="67275" y="2479"/>
                </a:cubicBezTo>
                <a:cubicBezTo>
                  <a:pt x="67514" y="2587"/>
                  <a:pt x="67732" y="2622"/>
                  <a:pt x="67937" y="2622"/>
                </a:cubicBezTo>
                <a:cubicBezTo>
                  <a:pt x="68310" y="2622"/>
                  <a:pt x="68639" y="2507"/>
                  <a:pt x="68970" y="2507"/>
                </a:cubicBezTo>
                <a:cubicBezTo>
                  <a:pt x="69038" y="2507"/>
                  <a:pt x="69106" y="2512"/>
                  <a:pt x="69175" y="2523"/>
                </a:cubicBezTo>
                <a:cubicBezTo>
                  <a:pt x="69860" y="2638"/>
                  <a:pt x="70616" y="2530"/>
                  <a:pt x="71168" y="2715"/>
                </a:cubicBezTo>
                <a:cubicBezTo>
                  <a:pt x="71316" y="2764"/>
                  <a:pt x="71468" y="2782"/>
                  <a:pt x="71623" y="2782"/>
                </a:cubicBezTo>
                <a:cubicBezTo>
                  <a:pt x="71977" y="2782"/>
                  <a:pt x="72342" y="2690"/>
                  <a:pt x="72686" y="2690"/>
                </a:cubicBezTo>
                <a:cubicBezTo>
                  <a:pt x="73025" y="2690"/>
                  <a:pt x="73344" y="2779"/>
                  <a:pt x="73614" y="3133"/>
                </a:cubicBezTo>
                <a:cubicBezTo>
                  <a:pt x="73837" y="3031"/>
                  <a:pt x="74061" y="2995"/>
                  <a:pt x="74284" y="2995"/>
                </a:cubicBezTo>
                <a:cubicBezTo>
                  <a:pt x="74795" y="2995"/>
                  <a:pt x="75307" y="3182"/>
                  <a:pt x="75824" y="3182"/>
                </a:cubicBezTo>
                <a:cubicBezTo>
                  <a:pt x="75847" y="3182"/>
                  <a:pt x="75871" y="3182"/>
                  <a:pt x="75894" y="3181"/>
                </a:cubicBezTo>
                <a:cubicBezTo>
                  <a:pt x="75958" y="3178"/>
                  <a:pt x="76024" y="3177"/>
                  <a:pt x="76089" y="3177"/>
                </a:cubicBezTo>
                <a:cubicBezTo>
                  <a:pt x="76834" y="3177"/>
                  <a:pt x="77633" y="3330"/>
                  <a:pt x="78314" y="3735"/>
                </a:cubicBezTo>
                <a:cubicBezTo>
                  <a:pt x="78397" y="3784"/>
                  <a:pt x="78468" y="3803"/>
                  <a:pt x="78534" y="3803"/>
                </a:cubicBezTo>
                <a:cubicBezTo>
                  <a:pt x="78666" y="3803"/>
                  <a:pt x="78776" y="3729"/>
                  <a:pt x="78914" y="3688"/>
                </a:cubicBezTo>
                <a:cubicBezTo>
                  <a:pt x="79101" y="3632"/>
                  <a:pt x="79289" y="3600"/>
                  <a:pt x="79475" y="3600"/>
                </a:cubicBezTo>
                <a:cubicBezTo>
                  <a:pt x="79767" y="3600"/>
                  <a:pt x="80053" y="3678"/>
                  <a:pt x="80314" y="3860"/>
                </a:cubicBezTo>
                <a:cubicBezTo>
                  <a:pt x="80392" y="3915"/>
                  <a:pt x="80480" y="3979"/>
                  <a:pt x="80542" y="3979"/>
                </a:cubicBezTo>
                <a:cubicBezTo>
                  <a:pt x="80578" y="3979"/>
                  <a:pt x="80606" y="3957"/>
                  <a:pt x="80618" y="3900"/>
                </a:cubicBezTo>
                <a:cubicBezTo>
                  <a:pt x="80668" y="3665"/>
                  <a:pt x="80781" y="3595"/>
                  <a:pt x="80901" y="3595"/>
                </a:cubicBezTo>
                <a:cubicBezTo>
                  <a:pt x="81024" y="3595"/>
                  <a:pt x="81153" y="3667"/>
                  <a:pt x="81229" y="3710"/>
                </a:cubicBezTo>
                <a:cubicBezTo>
                  <a:pt x="81943" y="4117"/>
                  <a:pt x="82707" y="4025"/>
                  <a:pt x="83471" y="4070"/>
                </a:cubicBezTo>
                <a:cubicBezTo>
                  <a:pt x="83822" y="4092"/>
                  <a:pt x="84204" y="4118"/>
                  <a:pt x="84534" y="4563"/>
                </a:cubicBezTo>
                <a:cubicBezTo>
                  <a:pt x="84894" y="5050"/>
                  <a:pt x="85717" y="5004"/>
                  <a:pt x="86339" y="5162"/>
                </a:cubicBezTo>
                <a:cubicBezTo>
                  <a:pt x="87329" y="5413"/>
                  <a:pt x="88140" y="6099"/>
                  <a:pt x="89130" y="6279"/>
                </a:cubicBezTo>
                <a:cubicBezTo>
                  <a:pt x="89645" y="6373"/>
                  <a:pt x="89975" y="6894"/>
                  <a:pt x="90503" y="6894"/>
                </a:cubicBezTo>
                <a:cubicBezTo>
                  <a:pt x="90566" y="6894"/>
                  <a:pt x="90632" y="6886"/>
                  <a:pt x="90702" y="6869"/>
                </a:cubicBezTo>
                <a:cubicBezTo>
                  <a:pt x="90703" y="6869"/>
                  <a:pt x="90705" y="6869"/>
                  <a:pt x="90706" y="6869"/>
                </a:cubicBezTo>
                <a:cubicBezTo>
                  <a:pt x="90736" y="6869"/>
                  <a:pt x="90782" y="6941"/>
                  <a:pt x="90822" y="6975"/>
                </a:cubicBezTo>
                <a:cubicBezTo>
                  <a:pt x="91924" y="7866"/>
                  <a:pt x="93271" y="8360"/>
                  <a:pt x="94437" y="9173"/>
                </a:cubicBezTo>
                <a:cubicBezTo>
                  <a:pt x="94966" y="9541"/>
                  <a:pt x="95385" y="10039"/>
                  <a:pt x="95797" y="10439"/>
                </a:cubicBezTo>
                <a:cubicBezTo>
                  <a:pt x="96258" y="10889"/>
                  <a:pt x="96652" y="11568"/>
                  <a:pt x="96977" y="12202"/>
                </a:cubicBezTo>
                <a:cubicBezTo>
                  <a:pt x="97416" y="13060"/>
                  <a:pt x="97820" y="13955"/>
                  <a:pt x="98125" y="14849"/>
                </a:cubicBezTo>
                <a:cubicBezTo>
                  <a:pt x="98397" y="15648"/>
                  <a:pt x="98507" y="16561"/>
                  <a:pt x="98577" y="17423"/>
                </a:cubicBezTo>
                <a:cubicBezTo>
                  <a:pt x="98676" y="18641"/>
                  <a:pt x="98265" y="19846"/>
                  <a:pt x="98741" y="21108"/>
                </a:cubicBezTo>
                <a:cubicBezTo>
                  <a:pt x="98971" y="21716"/>
                  <a:pt x="98958" y="22626"/>
                  <a:pt x="98306" y="23276"/>
                </a:cubicBezTo>
                <a:cubicBezTo>
                  <a:pt x="98090" y="23491"/>
                  <a:pt x="98090" y="24020"/>
                  <a:pt x="98133" y="24277"/>
                </a:cubicBezTo>
                <a:cubicBezTo>
                  <a:pt x="98396" y="25846"/>
                  <a:pt x="98128" y="27394"/>
                  <a:pt x="98100" y="28950"/>
                </a:cubicBezTo>
                <a:cubicBezTo>
                  <a:pt x="98063" y="30890"/>
                  <a:pt x="98189" y="32830"/>
                  <a:pt x="98107" y="34775"/>
                </a:cubicBezTo>
                <a:cubicBezTo>
                  <a:pt x="98079" y="35412"/>
                  <a:pt x="97795" y="36135"/>
                  <a:pt x="97970" y="36628"/>
                </a:cubicBezTo>
                <a:cubicBezTo>
                  <a:pt x="98431" y="37926"/>
                  <a:pt x="97502" y="39136"/>
                  <a:pt x="97931" y="40358"/>
                </a:cubicBezTo>
                <a:cubicBezTo>
                  <a:pt x="98034" y="40649"/>
                  <a:pt x="97872" y="40808"/>
                  <a:pt x="97853" y="41029"/>
                </a:cubicBezTo>
                <a:cubicBezTo>
                  <a:pt x="97795" y="41700"/>
                  <a:pt x="97737" y="42339"/>
                  <a:pt x="97868" y="43038"/>
                </a:cubicBezTo>
                <a:cubicBezTo>
                  <a:pt x="98017" y="43836"/>
                  <a:pt x="97784" y="44733"/>
                  <a:pt x="97834" y="45530"/>
                </a:cubicBezTo>
                <a:cubicBezTo>
                  <a:pt x="97900" y="46606"/>
                  <a:pt x="97834" y="47670"/>
                  <a:pt x="97754" y="48716"/>
                </a:cubicBezTo>
                <a:cubicBezTo>
                  <a:pt x="97661" y="49923"/>
                  <a:pt x="97625" y="51137"/>
                  <a:pt x="97609" y="52335"/>
                </a:cubicBezTo>
                <a:cubicBezTo>
                  <a:pt x="97585" y="54246"/>
                  <a:pt x="97448" y="56155"/>
                  <a:pt x="97436" y="58069"/>
                </a:cubicBezTo>
                <a:cubicBezTo>
                  <a:pt x="97423" y="60122"/>
                  <a:pt x="97339" y="62199"/>
                  <a:pt x="97043" y="64260"/>
                </a:cubicBezTo>
                <a:cubicBezTo>
                  <a:pt x="96951" y="64896"/>
                  <a:pt x="97146" y="65691"/>
                  <a:pt x="97147" y="66409"/>
                </a:cubicBezTo>
                <a:cubicBezTo>
                  <a:pt x="97153" y="68104"/>
                  <a:pt x="97079" y="69799"/>
                  <a:pt x="96980" y="71493"/>
                </a:cubicBezTo>
                <a:cubicBezTo>
                  <a:pt x="96957" y="71886"/>
                  <a:pt x="97058" y="72315"/>
                  <a:pt x="97045" y="72740"/>
                </a:cubicBezTo>
                <a:cubicBezTo>
                  <a:pt x="96999" y="74283"/>
                  <a:pt x="97163" y="75831"/>
                  <a:pt x="97145" y="77363"/>
                </a:cubicBezTo>
                <a:cubicBezTo>
                  <a:pt x="97129" y="78626"/>
                  <a:pt x="96994" y="79922"/>
                  <a:pt x="96799" y="81202"/>
                </a:cubicBezTo>
                <a:cubicBezTo>
                  <a:pt x="96610" y="82430"/>
                  <a:pt x="96499" y="83692"/>
                  <a:pt x="96414" y="84946"/>
                </a:cubicBezTo>
                <a:cubicBezTo>
                  <a:pt x="96341" y="86011"/>
                  <a:pt x="96603" y="87086"/>
                  <a:pt x="96490" y="88107"/>
                </a:cubicBezTo>
                <a:cubicBezTo>
                  <a:pt x="96329" y="89564"/>
                  <a:pt x="96517" y="90980"/>
                  <a:pt x="96533" y="92413"/>
                </a:cubicBezTo>
                <a:cubicBezTo>
                  <a:pt x="96543" y="93282"/>
                  <a:pt x="96760" y="94064"/>
                  <a:pt x="96960" y="94891"/>
                </a:cubicBezTo>
                <a:cubicBezTo>
                  <a:pt x="97186" y="95823"/>
                  <a:pt x="97027" y="96845"/>
                  <a:pt x="97049" y="97829"/>
                </a:cubicBezTo>
                <a:cubicBezTo>
                  <a:pt x="97087" y="99476"/>
                  <a:pt x="97020" y="101119"/>
                  <a:pt x="97207" y="102775"/>
                </a:cubicBezTo>
                <a:cubicBezTo>
                  <a:pt x="97381" y="104325"/>
                  <a:pt x="97253" y="105908"/>
                  <a:pt x="97267" y="107477"/>
                </a:cubicBezTo>
                <a:cubicBezTo>
                  <a:pt x="97277" y="108626"/>
                  <a:pt x="97326" y="109774"/>
                  <a:pt x="97317" y="110921"/>
                </a:cubicBezTo>
                <a:cubicBezTo>
                  <a:pt x="97304" y="112280"/>
                  <a:pt x="97247" y="113638"/>
                  <a:pt x="97212" y="114996"/>
                </a:cubicBezTo>
                <a:cubicBezTo>
                  <a:pt x="97197" y="115584"/>
                  <a:pt x="97225" y="116176"/>
                  <a:pt x="97177" y="116761"/>
                </a:cubicBezTo>
                <a:cubicBezTo>
                  <a:pt x="96985" y="119058"/>
                  <a:pt x="97034" y="121365"/>
                  <a:pt x="96930" y="123666"/>
                </a:cubicBezTo>
                <a:cubicBezTo>
                  <a:pt x="96872" y="124959"/>
                  <a:pt x="96916" y="126293"/>
                  <a:pt x="96852" y="127600"/>
                </a:cubicBezTo>
                <a:cubicBezTo>
                  <a:pt x="96759" y="129519"/>
                  <a:pt x="96555" y="131435"/>
                  <a:pt x="96534" y="133358"/>
                </a:cubicBezTo>
                <a:cubicBezTo>
                  <a:pt x="96525" y="134171"/>
                  <a:pt x="96624" y="134991"/>
                  <a:pt x="96536" y="135792"/>
                </a:cubicBezTo>
                <a:cubicBezTo>
                  <a:pt x="96432" y="136734"/>
                  <a:pt x="96492" y="137675"/>
                  <a:pt x="96404" y="138607"/>
                </a:cubicBezTo>
                <a:cubicBezTo>
                  <a:pt x="96345" y="139222"/>
                  <a:pt x="96383" y="139853"/>
                  <a:pt x="96456" y="140423"/>
                </a:cubicBezTo>
                <a:cubicBezTo>
                  <a:pt x="96577" y="141378"/>
                  <a:pt x="96156" y="142279"/>
                  <a:pt x="96360" y="143215"/>
                </a:cubicBezTo>
                <a:cubicBezTo>
                  <a:pt x="96415" y="143470"/>
                  <a:pt x="96295" y="143716"/>
                  <a:pt x="95976" y="143726"/>
                </a:cubicBezTo>
                <a:cubicBezTo>
                  <a:pt x="95446" y="143743"/>
                  <a:pt x="94921" y="143897"/>
                  <a:pt x="94389" y="143897"/>
                </a:cubicBezTo>
                <a:cubicBezTo>
                  <a:pt x="94190" y="143897"/>
                  <a:pt x="93990" y="143875"/>
                  <a:pt x="93789" y="143817"/>
                </a:cubicBezTo>
                <a:cubicBezTo>
                  <a:pt x="93695" y="143790"/>
                  <a:pt x="93591" y="143773"/>
                  <a:pt x="93489" y="143773"/>
                </a:cubicBezTo>
                <a:cubicBezTo>
                  <a:pt x="93425" y="143773"/>
                  <a:pt x="93362" y="143780"/>
                  <a:pt x="93303" y="143795"/>
                </a:cubicBezTo>
                <a:cubicBezTo>
                  <a:pt x="92801" y="143928"/>
                  <a:pt x="92298" y="144005"/>
                  <a:pt x="91796" y="144005"/>
                </a:cubicBezTo>
                <a:cubicBezTo>
                  <a:pt x="91327" y="144005"/>
                  <a:pt x="90860" y="143938"/>
                  <a:pt x="90397" y="143786"/>
                </a:cubicBezTo>
                <a:cubicBezTo>
                  <a:pt x="90335" y="143766"/>
                  <a:pt x="90277" y="143757"/>
                  <a:pt x="90222" y="143757"/>
                </a:cubicBezTo>
                <a:cubicBezTo>
                  <a:pt x="89956" y="143757"/>
                  <a:pt x="89762" y="143958"/>
                  <a:pt x="89509" y="143996"/>
                </a:cubicBezTo>
                <a:cubicBezTo>
                  <a:pt x="89125" y="144052"/>
                  <a:pt x="88741" y="144069"/>
                  <a:pt x="88357" y="144069"/>
                </a:cubicBezTo>
                <a:cubicBezTo>
                  <a:pt x="87796" y="144069"/>
                  <a:pt x="87236" y="144033"/>
                  <a:pt x="86675" y="144033"/>
                </a:cubicBezTo>
                <a:cubicBezTo>
                  <a:pt x="86331" y="144033"/>
                  <a:pt x="85987" y="144046"/>
                  <a:pt x="85642" y="144090"/>
                </a:cubicBezTo>
                <a:cubicBezTo>
                  <a:pt x="84855" y="144188"/>
                  <a:pt x="84056" y="144261"/>
                  <a:pt x="83254" y="144261"/>
                </a:cubicBezTo>
                <a:cubicBezTo>
                  <a:pt x="82664" y="144261"/>
                  <a:pt x="82073" y="144221"/>
                  <a:pt x="81485" y="144124"/>
                </a:cubicBezTo>
                <a:cubicBezTo>
                  <a:pt x="81432" y="144114"/>
                  <a:pt x="81374" y="144108"/>
                  <a:pt x="81318" y="144108"/>
                </a:cubicBezTo>
                <a:cubicBezTo>
                  <a:pt x="81262" y="144108"/>
                  <a:pt x="81206" y="144114"/>
                  <a:pt x="81158" y="144133"/>
                </a:cubicBezTo>
                <a:cubicBezTo>
                  <a:pt x="80668" y="144313"/>
                  <a:pt x="80169" y="144357"/>
                  <a:pt x="79667" y="144357"/>
                </a:cubicBezTo>
                <a:cubicBezTo>
                  <a:pt x="79210" y="144357"/>
                  <a:pt x="78752" y="144321"/>
                  <a:pt x="78298" y="144321"/>
                </a:cubicBezTo>
                <a:cubicBezTo>
                  <a:pt x="77957" y="144321"/>
                  <a:pt x="77618" y="144341"/>
                  <a:pt x="77283" y="144411"/>
                </a:cubicBezTo>
                <a:cubicBezTo>
                  <a:pt x="76134" y="144651"/>
                  <a:pt x="74967" y="144522"/>
                  <a:pt x="73807" y="144684"/>
                </a:cubicBezTo>
                <a:cubicBezTo>
                  <a:pt x="73586" y="144714"/>
                  <a:pt x="73358" y="144725"/>
                  <a:pt x="73126" y="144725"/>
                </a:cubicBezTo>
                <a:cubicBezTo>
                  <a:pt x="72580" y="144725"/>
                  <a:pt x="72012" y="144666"/>
                  <a:pt x="71452" y="144666"/>
                </a:cubicBezTo>
                <a:cubicBezTo>
                  <a:pt x="71350" y="144666"/>
                  <a:pt x="71247" y="144668"/>
                  <a:pt x="71145" y="144672"/>
                </a:cubicBezTo>
                <a:cubicBezTo>
                  <a:pt x="70409" y="144707"/>
                  <a:pt x="69672" y="144753"/>
                  <a:pt x="68937" y="144753"/>
                </a:cubicBezTo>
                <a:cubicBezTo>
                  <a:pt x="68823" y="144753"/>
                  <a:pt x="68709" y="144752"/>
                  <a:pt x="68596" y="144749"/>
                </a:cubicBezTo>
                <a:cubicBezTo>
                  <a:pt x="68540" y="144748"/>
                  <a:pt x="68485" y="144748"/>
                  <a:pt x="68430" y="144748"/>
                </a:cubicBezTo>
                <a:cubicBezTo>
                  <a:pt x="67731" y="144748"/>
                  <a:pt x="67034" y="144833"/>
                  <a:pt x="66335" y="144833"/>
                </a:cubicBezTo>
                <a:cubicBezTo>
                  <a:pt x="66061" y="144833"/>
                  <a:pt x="65786" y="144820"/>
                  <a:pt x="65511" y="144783"/>
                </a:cubicBezTo>
                <a:cubicBezTo>
                  <a:pt x="65318" y="144757"/>
                  <a:pt x="65126" y="144747"/>
                  <a:pt x="64933" y="144747"/>
                </a:cubicBezTo>
                <a:cubicBezTo>
                  <a:pt x="64220" y="144747"/>
                  <a:pt x="63508" y="144888"/>
                  <a:pt x="62788" y="144888"/>
                </a:cubicBezTo>
                <a:cubicBezTo>
                  <a:pt x="62666" y="144888"/>
                  <a:pt x="62544" y="144884"/>
                  <a:pt x="62422" y="144875"/>
                </a:cubicBezTo>
                <a:cubicBezTo>
                  <a:pt x="62230" y="144860"/>
                  <a:pt x="62038" y="144853"/>
                  <a:pt x="61847" y="144853"/>
                </a:cubicBezTo>
                <a:cubicBezTo>
                  <a:pt x="60775" y="144853"/>
                  <a:pt x="59706" y="145053"/>
                  <a:pt x="58627" y="145053"/>
                </a:cubicBezTo>
                <a:cubicBezTo>
                  <a:pt x="58520" y="145053"/>
                  <a:pt x="58414" y="145051"/>
                  <a:pt x="58307" y="145047"/>
                </a:cubicBezTo>
                <a:cubicBezTo>
                  <a:pt x="57925" y="145031"/>
                  <a:pt x="57544" y="145023"/>
                  <a:pt x="57162" y="145023"/>
                </a:cubicBezTo>
                <a:cubicBezTo>
                  <a:pt x="56085" y="145023"/>
                  <a:pt x="55009" y="145090"/>
                  <a:pt x="53942" y="145257"/>
                </a:cubicBezTo>
                <a:cubicBezTo>
                  <a:pt x="53896" y="145264"/>
                  <a:pt x="53851" y="145268"/>
                  <a:pt x="53806" y="145268"/>
                </a:cubicBezTo>
                <a:cubicBezTo>
                  <a:pt x="53447" y="145268"/>
                  <a:pt x="53125" y="145065"/>
                  <a:pt x="52804" y="145065"/>
                </a:cubicBezTo>
                <a:cubicBezTo>
                  <a:pt x="52740" y="145065"/>
                  <a:pt x="52676" y="145073"/>
                  <a:pt x="52612" y="145092"/>
                </a:cubicBezTo>
                <a:cubicBezTo>
                  <a:pt x="51848" y="145322"/>
                  <a:pt x="51072" y="145366"/>
                  <a:pt x="50295" y="145366"/>
                </a:cubicBezTo>
                <a:cubicBezTo>
                  <a:pt x="49816" y="145366"/>
                  <a:pt x="49337" y="145350"/>
                  <a:pt x="48861" y="145350"/>
                </a:cubicBezTo>
                <a:cubicBezTo>
                  <a:pt x="48687" y="145350"/>
                  <a:pt x="48513" y="145352"/>
                  <a:pt x="48340" y="145358"/>
                </a:cubicBezTo>
                <a:cubicBezTo>
                  <a:pt x="46747" y="145412"/>
                  <a:pt x="45139" y="145444"/>
                  <a:pt x="43545" y="145487"/>
                </a:cubicBezTo>
                <a:cubicBezTo>
                  <a:pt x="41962" y="145530"/>
                  <a:pt x="40369" y="145558"/>
                  <a:pt x="38781" y="145684"/>
                </a:cubicBezTo>
                <a:cubicBezTo>
                  <a:pt x="38060" y="145741"/>
                  <a:pt x="37334" y="145753"/>
                  <a:pt x="36608" y="145753"/>
                </a:cubicBezTo>
                <a:cubicBezTo>
                  <a:pt x="36086" y="145753"/>
                  <a:pt x="35562" y="145747"/>
                  <a:pt x="35040" y="145747"/>
                </a:cubicBezTo>
                <a:cubicBezTo>
                  <a:pt x="34584" y="145747"/>
                  <a:pt x="34128" y="145751"/>
                  <a:pt x="33674" y="145769"/>
                </a:cubicBezTo>
                <a:cubicBezTo>
                  <a:pt x="32584" y="145811"/>
                  <a:pt x="31490" y="145891"/>
                  <a:pt x="30402" y="145959"/>
                </a:cubicBezTo>
                <a:cubicBezTo>
                  <a:pt x="29640" y="146005"/>
                  <a:pt x="28855" y="146008"/>
                  <a:pt x="28081" y="146049"/>
                </a:cubicBezTo>
                <a:cubicBezTo>
                  <a:pt x="27153" y="146098"/>
                  <a:pt x="26228" y="146222"/>
                  <a:pt x="25303" y="146222"/>
                </a:cubicBezTo>
                <a:cubicBezTo>
                  <a:pt x="25279" y="146222"/>
                  <a:pt x="25255" y="146222"/>
                  <a:pt x="25230" y="146221"/>
                </a:cubicBezTo>
                <a:cubicBezTo>
                  <a:pt x="25217" y="146221"/>
                  <a:pt x="25203" y="146221"/>
                  <a:pt x="25189" y="146221"/>
                </a:cubicBezTo>
                <a:cubicBezTo>
                  <a:pt x="24122" y="146221"/>
                  <a:pt x="23081" y="146466"/>
                  <a:pt x="22009" y="146466"/>
                </a:cubicBezTo>
                <a:cubicBezTo>
                  <a:pt x="21946" y="146466"/>
                  <a:pt x="21882" y="146465"/>
                  <a:pt x="21819" y="146464"/>
                </a:cubicBezTo>
                <a:cubicBezTo>
                  <a:pt x="21746" y="146462"/>
                  <a:pt x="21672" y="146461"/>
                  <a:pt x="21599" y="146461"/>
                </a:cubicBezTo>
                <a:cubicBezTo>
                  <a:pt x="20680" y="146461"/>
                  <a:pt x="19750" y="146612"/>
                  <a:pt x="18841" y="146775"/>
                </a:cubicBezTo>
                <a:cubicBezTo>
                  <a:pt x="17947" y="146935"/>
                  <a:pt x="17045" y="146899"/>
                  <a:pt x="16149" y="147006"/>
                </a:cubicBezTo>
                <a:cubicBezTo>
                  <a:pt x="14873" y="147158"/>
                  <a:pt x="13582" y="147434"/>
                  <a:pt x="12323" y="147434"/>
                </a:cubicBezTo>
                <a:cubicBezTo>
                  <a:pt x="12291" y="147434"/>
                  <a:pt x="12259" y="147434"/>
                  <a:pt x="12227" y="147433"/>
                </a:cubicBezTo>
                <a:cubicBezTo>
                  <a:pt x="12189" y="147433"/>
                  <a:pt x="12150" y="147433"/>
                  <a:pt x="12112" y="147433"/>
                </a:cubicBezTo>
                <a:cubicBezTo>
                  <a:pt x="10766" y="147433"/>
                  <a:pt x="9454" y="147718"/>
                  <a:pt x="8110" y="147718"/>
                </a:cubicBezTo>
                <a:cubicBezTo>
                  <a:pt x="7942" y="147718"/>
                  <a:pt x="7773" y="147714"/>
                  <a:pt x="7604" y="147704"/>
                </a:cubicBezTo>
                <a:cubicBezTo>
                  <a:pt x="7430" y="147693"/>
                  <a:pt x="7254" y="147688"/>
                  <a:pt x="7077" y="147688"/>
                </a:cubicBezTo>
                <a:cubicBezTo>
                  <a:pt x="6309" y="147688"/>
                  <a:pt x="5511" y="147791"/>
                  <a:pt x="4759" y="148044"/>
                </a:cubicBezTo>
                <a:cubicBezTo>
                  <a:pt x="4710" y="148061"/>
                  <a:pt x="4661" y="148067"/>
                  <a:pt x="4612" y="148067"/>
                </a:cubicBezTo>
                <a:cubicBezTo>
                  <a:pt x="4419" y="148067"/>
                  <a:pt x="4223" y="147964"/>
                  <a:pt x="4023" y="147964"/>
                </a:cubicBezTo>
                <a:cubicBezTo>
                  <a:pt x="3926" y="147964"/>
                  <a:pt x="3829" y="147988"/>
                  <a:pt x="3730" y="148059"/>
                </a:cubicBezTo>
                <a:cubicBezTo>
                  <a:pt x="3715" y="148070"/>
                  <a:pt x="3702" y="148076"/>
                  <a:pt x="3689" y="148076"/>
                </a:cubicBezTo>
                <a:cubicBezTo>
                  <a:pt x="3629" y="148076"/>
                  <a:pt x="3589" y="147945"/>
                  <a:pt x="3557" y="147491"/>
                </a:cubicBezTo>
                <a:cubicBezTo>
                  <a:pt x="3557" y="145473"/>
                  <a:pt x="3678" y="143799"/>
                  <a:pt x="3522" y="142148"/>
                </a:cubicBezTo>
                <a:cubicBezTo>
                  <a:pt x="3375" y="140594"/>
                  <a:pt x="3564" y="139059"/>
                  <a:pt x="3593" y="137526"/>
                </a:cubicBezTo>
                <a:cubicBezTo>
                  <a:pt x="3621" y="136154"/>
                  <a:pt x="3571" y="134755"/>
                  <a:pt x="3825" y="133376"/>
                </a:cubicBezTo>
                <a:cubicBezTo>
                  <a:pt x="4021" y="132313"/>
                  <a:pt x="4149" y="131230"/>
                  <a:pt x="3755" y="130143"/>
                </a:cubicBezTo>
                <a:cubicBezTo>
                  <a:pt x="3702" y="129994"/>
                  <a:pt x="3958" y="129561"/>
                  <a:pt x="3957" y="129166"/>
                </a:cubicBezTo>
                <a:cubicBezTo>
                  <a:pt x="3953" y="128038"/>
                  <a:pt x="3855" y="126875"/>
                  <a:pt x="3983" y="125793"/>
                </a:cubicBezTo>
                <a:cubicBezTo>
                  <a:pt x="4108" y="124740"/>
                  <a:pt x="4072" y="123700"/>
                  <a:pt x="4141" y="122658"/>
                </a:cubicBezTo>
                <a:cubicBezTo>
                  <a:pt x="4183" y="122040"/>
                  <a:pt x="4337" y="121416"/>
                  <a:pt x="3970" y="120809"/>
                </a:cubicBezTo>
                <a:cubicBezTo>
                  <a:pt x="3816" y="120552"/>
                  <a:pt x="4306" y="120313"/>
                  <a:pt x="4184" y="119932"/>
                </a:cubicBezTo>
                <a:cubicBezTo>
                  <a:pt x="3963" y="119246"/>
                  <a:pt x="4547" y="118442"/>
                  <a:pt x="3845" y="117784"/>
                </a:cubicBezTo>
                <a:cubicBezTo>
                  <a:pt x="3695" y="117645"/>
                  <a:pt x="4165" y="117395"/>
                  <a:pt x="4173" y="117085"/>
                </a:cubicBezTo>
                <a:cubicBezTo>
                  <a:pt x="4192" y="116289"/>
                  <a:pt x="3893" y="115517"/>
                  <a:pt x="3920" y="114751"/>
                </a:cubicBezTo>
                <a:cubicBezTo>
                  <a:pt x="3941" y="114156"/>
                  <a:pt x="3210" y="113665"/>
                  <a:pt x="3759" y="112984"/>
                </a:cubicBezTo>
                <a:cubicBezTo>
                  <a:pt x="3851" y="112869"/>
                  <a:pt x="3829" y="112215"/>
                  <a:pt x="3763" y="111874"/>
                </a:cubicBezTo>
                <a:cubicBezTo>
                  <a:pt x="3459" y="110306"/>
                  <a:pt x="3687" y="108723"/>
                  <a:pt x="3537" y="107167"/>
                </a:cubicBezTo>
                <a:cubicBezTo>
                  <a:pt x="3321" y="104948"/>
                  <a:pt x="3420" y="102738"/>
                  <a:pt x="3414" y="100525"/>
                </a:cubicBezTo>
                <a:cubicBezTo>
                  <a:pt x="3410" y="99193"/>
                  <a:pt x="3540" y="97857"/>
                  <a:pt x="3470" y="96531"/>
                </a:cubicBezTo>
                <a:cubicBezTo>
                  <a:pt x="3431" y="95761"/>
                  <a:pt x="3360" y="94994"/>
                  <a:pt x="3335" y="94219"/>
                </a:cubicBezTo>
                <a:cubicBezTo>
                  <a:pt x="3270" y="92145"/>
                  <a:pt x="3153" y="90073"/>
                  <a:pt x="3028" y="88001"/>
                </a:cubicBezTo>
                <a:cubicBezTo>
                  <a:pt x="2903" y="85918"/>
                  <a:pt x="2841" y="83830"/>
                  <a:pt x="2719" y="81754"/>
                </a:cubicBezTo>
                <a:cubicBezTo>
                  <a:pt x="2644" y="80462"/>
                  <a:pt x="2455" y="79109"/>
                  <a:pt x="2509" y="77844"/>
                </a:cubicBezTo>
                <a:cubicBezTo>
                  <a:pt x="2580" y="76229"/>
                  <a:pt x="2440" y="74630"/>
                  <a:pt x="2482" y="73024"/>
                </a:cubicBezTo>
                <a:cubicBezTo>
                  <a:pt x="2534" y="71082"/>
                  <a:pt x="2291" y="69128"/>
                  <a:pt x="2412" y="67194"/>
                </a:cubicBezTo>
                <a:cubicBezTo>
                  <a:pt x="2506" y="65666"/>
                  <a:pt x="2294" y="64149"/>
                  <a:pt x="2464" y="62625"/>
                </a:cubicBezTo>
                <a:cubicBezTo>
                  <a:pt x="2571" y="61672"/>
                  <a:pt x="2557" y="60703"/>
                  <a:pt x="2540" y="59741"/>
                </a:cubicBezTo>
                <a:cubicBezTo>
                  <a:pt x="2522" y="58743"/>
                  <a:pt x="2627" y="57753"/>
                  <a:pt x="2661" y="56760"/>
                </a:cubicBezTo>
                <a:cubicBezTo>
                  <a:pt x="2698" y="55698"/>
                  <a:pt x="2688" y="54619"/>
                  <a:pt x="2649" y="53556"/>
                </a:cubicBezTo>
                <a:cubicBezTo>
                  <a:pt x="2590" y="51967"/>
                  <a:pt x="2792" y="50386"/>
                  <a:pt x="2692" y="48800"/>
                </a:cubicBezTo>
                <a:cubicBezTo>
                  <a:pt x="2589" y="47199"/>
                  <a:pt x="2756" y="45598"/>
                  <a:pt x="2709" y="43990"/>
                </a:cubicBezTo>
                <a:cubicBezTo>
                  <a:pt x="2661" y="42390"/>
                  <a:pt x="2734" y="40773"/>
                  <a:pt x="2663" y="39173"/>
                </a:cubicBezTo>
                <a:cubicBezTo>
                  <a:pt x="2554" y="36653"/>
                  <a:pt x="2661" y="34131"/>
                  <a:pt x="2512" y="31615"/>
                </a:cubicBezTo>
                <a:cubicBezTo>
                  <a:pt x="2423" y="30129"/>
                  <a:pt x="2807" y="28658"/>
                  <a:pt x="2724" y="27196"/>
                </a:cubicBezTo>
                <a:cubicBezTo>
                  <a:pt x="2648" y="25853"/>
                  <a:pt x="3019" y="24573"/>
                  <a:pt x="3021" y="23236"/>
                </a:cubicBezTo>
                <a:cubicBezTo>
                  <a:pt x="3023" y="21975"/>
                  <a:pt x="3180" y="20630"/>
                  <a:pt x="3510" y="19343"/>
                </a:cubicBezTo>
                <a:cubicBezTo>
                  <a:pt x="3659" y="18759"/>
                  <a:pt x="4161" y="18274"/>
                  <a:pt x="4073" y="17690"/>
                </a:cubicBezTo>
                <a:cubicBezTo>
                  <a:pt x="3926" y="16726"/>
                  <a:pt x="4297" y="15882"/>
                  <a:pt x="4605" y="15061"/>
                </a:cubicBezTo>
                <a:cubicBezTo>
                  <a:pt x="5432" y="12854"/>
                  <a:pt x="6108" y="10505"/>
                  <a:pt x="7780" y="8784"/>
                </a:cubicBezTo>
                <a:cubicBezTo>
                  <a:pt x="8814" y="7722"/>
                  <a:pt x="10023" y="6803"/>
                  <a:pt x="11416" y="6062"/>
                </a:cubicBezTo>
                <a:cubicBezTo>
                  <a:pt x="13310" y="5053"/>
                  <a:pt x="15309" y="4421"/>
                  <a:pt x="17300" y="3759"/>
                </a:cubicBezTo>
                <a:cubicBezTo>
                  <a:pt x="18579" y="3334"/>
                  <a:pt x="19979" y="3235"/>
                  <a:pt x="21355" y="3103"/>
                </a:cubicBezTo>
                <a:cubicBezTo>
                  <a:pt x="22415" y="3001"/>
                  <a:pt x="23510" y="2983"/>
                  <a:pt x="24586" y="2749"/>
                </a:cubicBezTo>
                <a:cubicBezTo>
                  <a:pt x="24932" y="2674"/>
                  <a:pt x="25299" y="2651"/>
                  <a:pt x="25674" y="2651"/>
                </a:cubicBezTo>
                <a:cubicBezTo>
                  <a:pt x="26195" y="2651"/>
                  <a:pt x="26733" y="2695"/>
                  <a:pt x="27252" y="2700"/>
                </a:cubicBezTo>
                <a:cubicBezTo>
                  <a:pt x="27420" y="2702"/>
                  <a:pt x="27585" y="2716"/>
                  <a:pt x="27752" y="2716"/>
                </a:cubicBezTo>
                <a:cubicBezTo>
                  <a:pt x="27868" y="2716"/>
                  <a:pt x="27985" y="2709"/>
                  <a:pt x="28105" y="2686"/>
                </a:cubicBezTo>
                <a:cubicBezTo>
                  <a:pt x="28391" y="2632"/>
                  <a:pt x="28677" y="2612"/>
                  <a:pt x="28963" y="2612"/>
                </a:cubicBezTo>
                <a:cubicBezTo>
                  <a:pt x="29483" y="2612"/>
                  <a:pt x="30004" y="2678"/>
                  <a:pt x="30520" y="2725"/>
                </a:cubicBezTo>
                <a:cubicBezTo>
                  <a:pt x="30574" y="2730"/>
                  <a:pt x="30628" y="2732"/>
                  <a:pt x="30681" y="2732"/>
                </a:cubicBezTo>
                <a:cubicBezTo>
                  <a:pt x="31061" y="2732"/>
                  <a:pt x="31424" y="2622"/>
                  <a:pt x="31778" y="2622"/>
                </a:cubicBezTo>
                <a:cubicBezTo>
                  <a:pt x="31818" y="2622"/>
                  <a:pt x="31857" y="2623"/>
                  <a:pt x="31896" y="2626"/>
                </a:cubicBezTo>
                <a:cubicBezTo>
                  <a:pt x="32058" y="2639"/>
                  <a:pt x="32220" y="2644"/>
                  <a:pt x="32382" y="2644"/>
                </a:cubicBezTo>
                <a:cubicBezTo>
                  <a:pt x="33229" y="2644"/>
                  <a:pt x="34072" y="2502"/>
                  <a:pt x="34918" y="2502"/>
                </a:cubicBezTo>
                <a:cubicBezTo>
                  <a:pt x="35244" y="2502"/>
                  <a:pt x="35570" y="2523"/>
                  <a:pt x="35897" y="2581"/>
                </a:cubicBezTo>
                <a:cubicBezTo>
                  <a:pt x="35907" y="2583"/>
                  <a:pt x="35917" y="2584"/>
                  <a:pt x="35927" y="2584"/>
                </a:cubicBezTo>
                <a:cubicBezTo>
                  <a:pt x="36106" y="2584"/>
                  <a:pt x="36300" y="2314"/>
                  <a:pt x="36502" y="2314"/>
                </a:cubicBezTo>
                <a:cubicBezTo>
                  <a:pt x="36545" y="2314"/>
                  <a:pt x="36588" y="2327"/>
                  <a:pt x="36631" y="2356"/>
                </a:cubicBezTo>
                <a:cubicBezTo>
                  <a:pt x="36934" y="2560"/>
                  <a:pt x="37292" y="2620"/>
                  <a:pt x="37619" y="2620"/>
                </a:cubicBezTo>
                <a:cubicBezTo>
                  <a:pt x="37830" y="2620"/>
                  <a:pt x="38027" y="2595"/>
                  <a:pt x="38190" y="2569"/>
                </a:cubicBezTo>
                <a:cubicBezTo>
                  <a:pt x="38421" y="2530"/>
                  <a:pt x="38650" y="2516"/>
                  <a:pt x="38877" y="2516"/>
                </a:cubicBezTo>
                <a:cubicBezTo>
                  <a:pt x="39582" y="2516"/>
                  <a:pt x="40268" y="2656"/>
                  <a:pt x="40962" y="2656"/>
                </a:cubicBezTo>
                <a:cubicBezTo>
                  <a:pt x="41048" y="2656"/>
                  <a:pt x="41134" y="2654"/>
                  <a:pt x="41221" y="2649"/>
                </a:cubicBezTo>
                <a:cubicBezTo>
                  <a:pt x="41913" y="2611"/>
                  <a:pt x="42614" y="2406"/>
                  <a:pt x="43294" y="2406"/>
                </a:cubicBezTo>
                <a:cubicBezTo>
                  <a:pt x="43408" y="2406"/>
                  <a:pt x="43520" y="2412"/>
                  <a:pt x="43632" y="2425"/>
                </a:cubicBezTo>
                <a:cubicBezTo>
                  <a:pt x="43792" y="2443"/>
                  <a:pt x="43951" y="2451"/>
                  <a:pt x="44108" y="2451"/>
                </a:cubicBezTo>
                <a:cubicBezTo>
                  <a:pt x="44874" y="2451"/>
                  <a:pt x="45614" y="2269"/>
                  <a:pt x="46377" y="2265"/>
                </a:cubicBezTo>
                <a:cubicBezTo>
                  <a:pt x="47548" y="2259"/>
                  <a:pt x="48734" y="2260"/>
                  <a:pt x="49911" y="2195"/>
                </a:cubicBezTo>
                <a:cubicBezTo>
                  <a:pt x="50999" y="2136"/>
                  <a:pt x="52086" y="2037"/>
                  <a:pt x="53173" y="2037"/>
                </a:cubicBezTo>
                <a:close/>
                <a:moveTo>
                  <a:pt x="94254" y="145253"/>
                </a:moveTo>
                <a:cubicBezTo>
                  <a:pt x="94665" y="145253"/>
                  <a:pt x="95090" y="145297"/>
                  <a:pt x="95507" y="145297"/>
                </a:cubicBezTo>
                <a:cubicBezTo>
                  <a:pt x="95655" y="145297"/>
                  <a:pt x="95801" y="145291"/>
                  <a:pt x="95945" y="145277"/>
                </a:cubicBezTo>
                <a:cubicBezTo>
                  <a:pt x="95968" y="145274"/>
                  <a:pt x="95990" y="145273"/>
                  <a:pt x="96010" y="145273"/>
                </a:cubicBezTo>
                <a:cubicBezTo>
                  <a:pt x="96546" y="145273"/>
                  <a:pt x="96459" y="146029"/>
                  <a:pt x="96418" y="146380"/>
                </a:cubicBezTo>
                <a:cubicBezTo>
                  <a:pt x="96226" y="148082"/>
                  <a:pt x="96169" y="149768"/>
                  <a:pt x="96341" y="151478"/>
                </a:cubicBezTo>
                <a:cubicBezTo>
                  <a:pt x="96423" y="152292"/>
                  <a:pt x="96520" y="153205"/>
                  <a:pt x="96417" y="153933"/>
                </a:cubicBezTo>
                <a:cubicBezTo>
                  <a:pt x="96177" y="155646"/>
                  <a:pt x="96395" y="157327"/>
                  <a:pt x="96302" y="159014"/>
                </a:cubicBezTo>
                <a:cubicBezTo>
                  <a:pt x="96220" y="160490"/>
                  <a:pt x="96325" y="161982"/>
                  <a:pt x="96157" y="163425"/>
                </a:cubicBezTo>
                <a:cubicBezTo>
                  <a:pt x="96009" y="164721"/>
                  <a:pt x="96045" y="166044"/>
                  <a:pt x="95648" y="167357"/>
                </a:cubicBezTo>
                <a:cubicBezTo>
                  <a:pt x="95303" y="168499"/>
                  <a:pt x="95138" y="169727"/>
                  <a:pt x="94704" y="170856"/>
                </a:cubicBezTo>
                <a:cubicBezTo>
                  <a:pt x="94178" y="172227"/>
                  <a:pt x="93978" y="173786"/>
                  <a:pt x="92476" y="174633"/>
                </a:cubicBezTo>
                <a:cubicBezTo>
                  <a:pt x="91912" y="174951"/>
                  <a:pt x="91484" y="175603"/>
                  <a:pt x="91133" y="176121"/>
                </a:cubicBezTo>
                <a:cubicBezTo>
                  <a:pt x="90236" y="177446"/>
                  <a:pt x="88981" y="178267"/>
                  <a:pt x="87710" y="179109"/>
                </a:cubicBezTo>
                <a:cubicBezTo>
                  <a:pt x="87180" y="179463"/>
                  <a:pt x="86541" y="179516"/>
                  <a:pt x="85928" y="179618"/>
                </a:cubicBezTo>
                <a:cubicBezTo>
                  <a:pt x="85422" y="179703"/>
                  <a:pt x="84828" y="179838"/>
                  <a:pt x="84481" y="180055"/>
                </a:cubicBezTo>
                <a:cubicBezTo>
                  <a:pt x="83469" y="180688"/>
                  <a:pt x="82325" y="180566"/>
                  <a:pt x="81278" y="180897"/>
                </a:cubicBezTo>
                <a:cubicBezTo>
                  <a:pt x="81111" y="180950"/>
                  <a:pt x="80942" y="180978"/>
                  <a:pt x="80766" y="180978"/>
                </a:cubicBezTo>
                <a:cubicBezTo>
                  <a:pt x="80632" y="180978"/>
                  <a:pt x="80494" y="180961"/>
                  <a:pt x="80351" y="180927"/>
                </a:cubicBezTo>
                <a:cubicBezTo>
                  <a:pt x="80232" y="180899"/>
                  <a:pt x="80115" y="180887"/>
                  <a:pt x="80000" y="180887"/>
                </a:cubicBezTo>
                <a:cubicBezTo>
                  <a:pt x="79491" y="180887"/>
                  <a:pt x="79009" y="181124"/>
                  <a:pt x="78520" y="181262"/>
                </a:cubicBezTo>
                <a:cubicBezTo>
                  <a:pt x="78030" y="181401"/>
                  <a:pt x="77526" y="181361"/>
                  <a:pt x="77013" y="181503"/>
                </a:cubicBezTo>
                <a:cubicBezTo>
                  <a:pt x="76189" y="181733"/>
                  <a:pt x="75175" y="181606"/>
                  <a:pt x="74417" y="181837"/>
                </a:cubicBezTo>
                <a:cubicBezTo>
                  <a:pt x="73908" y="181992"/>
                  <a:pt x="73402" y="182012"/>
                  <a:pt x="72905" y="182012"/>
                </a:cubicBezTo>
                <a:cubicBezTo>
                  <a:pt x="72728" y="182012"/>
                  <a:pt x="72552" y="182009"/>
                  <a:pt x="72378" y="182009"/>
                </a:cubicBezTo>
                <a:cubicBezTo>
                  <a:pt x="72148" y="182009"/>
                  <a:pt x="71920" y="182014"/>
                  <a:pt x="71696" y="182035"/>
                </a:cubicBezTo>
                <a:cubicBezTo>
                  <a:pt x="71084" y="182093"/>
                  <a:pt x="70446" y="182386"/>
                  <a:pt x="69773" y="182386"/>
                </a:cubicBezTo>
                <a:cubicBezTo>
                  <a:pt x="69467" y="182386"/>
                  <a:pt x="69154" y="182325"/>
                  <a:pt x="68833" y="182155"/>
                </a:cubicBezTo>
                <a:cubicBezTo>
                  <a:pt x="68753" y="182112"/>
                  <a:pt x="68663" y="182095"/>
                  <a:pt x="68567" y="182095"/>
                </a:cubicBezTo>
                <a:cubicBezTo>
                  <a:pt x="68119" y="182095"/>
                  <a:pt x="67523" y="182475"/>
                  <a:pt x="66984" y="182475"/>
                </a:cubicBezTo>
                <a:cubicBezTo>
                  <a:pt x="66982" y="182475"/>
                  <a:pt x="66979" y="182475"/>
                  <a:pt x="66977" y="182475"/>
                </a:cubicBezTo>
                <a:cubicBezTo>
                  <a:pt x="65798" y="182475"/>
                  <a:pt x="64649" y="182731"/>
                  <a:pt x="63489" y="182894"/>
                </a:cubicBezTo>
                <a:cubicBezTo>
                  <a:pt x="62377" y="183050"/>
                  <a:pt x="61227" y="183032"/>
                  <a:pt x="60168" y="183426"/>
                </a:cubicBezTo>
                <a:cubicBezTo>
                  <a:pt x="60090" y="183455"/>
                  <a:pt x="60015" y="183467"/>
                  <a:pt x="59945" y="183467"/>
                </a:cubicBezTo>
                <a:cubicBezTo>
                  <a:pt x="59678" y="183467"/>
                  <a:pt x="59472" y="183297"/>
                  <a:pt x="59333" y="183251"/>
                </a:cubicBezTo>
                <a:cubicBezTo>
                  <a:pt x="59240" y="183221"/>
                  <a:pt x="59148" y="183209"/>
                  <a:pt x="59056" y="183209"/>
                </a:cubicBezTo>
                <a:cubicBezTo>
                  <a:pt x="58693" y="183209"/>
                  <a:pt x="58339" y="183397"/>
                  <a:pt x="57996" y="183397"/>
                </a:cubicBezTo>
                <a:cubicBezTo>
                  <a:pt x="57825" y="183397"/>
                  <a:pt x="57657" y="183350"/>
                  <a:pt x="57492" y="183209"/>
                </a:cubicBezTo>
                <a:cubicBezTo>
                  <a:pt x="57295" y="183356"/>
                  <a:pt x="57085" y="183404"/>
                  <a:pt x="56869" y="183404"/>
                </a:cubicBezTo>
                <a:cubicBezTo>
                  <a:pt x="56449" y="183404"/>
                  <a:pt x="56004" y="183221"/>
                  <a:pt x="55581" y="183221"/>
                </a:cubicBezTo>
                <a:cubicBezTo>
                  <a:pt x="55301" y="183221"/>
                  <a:pt x="55031" y="183300"/>
                  <a:pt x="54782" y="183564"/>
                </a:cubicBezTo>
                <a:cubicBezTo>
                  <a:pt x="54717" y="183633"/>
                  <a:pt x="54657" y="183660"/>
                  <a:pt x="54600" y="183660"/>
                </a:cubicBezTo>
                <a:cubicBezTo>
                  <a:pt x="54412" y="183660"/>
                  <a:pt x="54261" y="183361"/>
                  <a:pt x="54074" y="183309"/>
                </a:cubicBezTo>
                <a:cubicBezTo>
                  <a:pt x="53903" y="183262"/>
                  <a:pt x="53736" y="183244"/>
                  <a:pt x="53573" y="183244"/>
                </a:cubicBezTo>
                <a:cubicBezTo>
                  <a:pt x="53092" y="183244"/>
                  <a:pt x="52639" y="183400"/>
                  <a:pt x="52188" y="183429"/>
                </a:cubicBezTo>
                <a:cubicBezTo>
                  <a:pt x="52128" y="183433"/>
                  <a:pt x="52070" y="183434"/>
                  <a:pt x="52011" y="183434"/>
                </a:cubicBezTo>
                <a:cubicBezTo>
                  <a:pt x="51446" y="183434"/>
                  <a:pt x="50888" y="183278"/>
                  <a:pt x="50318" y="183278"/>
                </a:cubicBezTo>
                <a:cubicBezTo>
                  <a:pt x="50053" y="183278"/>
                  <a:pt x="49785" y="183312"/>
                  <a:pt x="49513" y="183411"/>
                </a:cubicBezTo>
                <a:cubicBezTo>
                  <a:pt x="49401" y="183451"/>
                  <a:pt x="49229" y="183484"/>
                  <a:pt x="49035" y="183484"/>
                </a:cubicBezTo>
                <a:cubicBezTo>
                  <a:pt x="48784" y="183484"/>
                  <a:pt x="48496" y="183430"/>
                  <a:pt x="48249" y="183269"/>
                </a:cubicBezTo>
                <a:cubicBezTo>
                  <a:pt x="48161" y="183213"/>
                  <a:pt x="48074" y="183191"/>
                  <a:pt x="47985" y="183191"/>
                </a:cubicBezTo>
                <a:cubicBezTo>
                  <a:pt x="47666" y="183191"/>
                  <a:pt x="47334" y="183478"/>
                  <a:pt x="46948" y="183478"/>
                </a:cubicBezTo>
                <a:cubicBezTo>
                  <a:pt x="46889" y="183478"/>
                  <a:pt x="46828" y="183471"/>
                  <a:pt x="46766" y="183455"/>
                </a:cubicBezTo>
                <a:cubicBezTo>
                  <a:pt x="46454" y="183375"/>
                  <a:pt x="46020" y="183448"/>
                  <a:pt x="45681" y="183331"/>
                </a:cubicBezTo>
                <a:cubicBezTo>
                  <a:pt x="45494" y="183265"/>
                  <a:pt x="45319" y="183231"/>
                  <a:pt x="45147" y="183231"/>
                </a:cubicBezTo>
                <a:cubicBezTo>
                  <a:pt x="44959" y="183231"/>
                  <a:pt x="44774" y="183272"/>
                  <a:pt x="44578" y="183359"/>
                </a:cubicBezTo>
                <a:cubicBezTo>
                  <a:pt x="44412" y="183433"/>
                  <a:pt x="44238" y="183561"/>
                  <a:pt x="44072" y="183561"/>
                </a:cubicBezTo>
                <a:cubicBezTo>
                  <a:pt x="43943" y="183561"/>
                  <a:pt x="43818" y="183483"/>
                  <a:pt x="43705" y="183238"/>
                </a:cubicBezTo>
                <a:cubicBezTo>
                  <a:pt x="43656" y="183134"/>
                  <a:pt x="43610" y="183096"/>
                  <a:pt x="43564" y="183096"/>
                </a:cubicBezTo>
                <a:cubicBezTo>
                  <a:pt x="43448" y="183096"/>
                  <a:pt x="43335" y="183332"/>
                  <a:pt x="43204" y="183345"/>
                </a:cubicBezTo>
                <a:cubicBezTo>
                  <a:pt x="42794" y="183391"/>
                  <a:pt x="42345" y="183430"/>
                  <a:pt x="41920" y="183430"/>
                </a:cubicBezTo>
                <a:cubicBezTo>
                  <a:pt x="41494" y="183430"/>
                  <a:pt x="41092" y="183391"/>
                  <a:pt x="40780" y="183279"/>
                </a:cubicBezTo>
                <a:cubicBezTo>
                  <a:pt x="40644" y="183230"/>
                  <a:pt x="40508" y="183212"/>
                  <a:pt x="40371" y="183212"/>
                </a:cubicBezTo>
                <a:cubicBezTo>
                  <a:pt x="39967" y="183212"/>
                  <a:pt x="39564" y="183370"/>
                  <a:pt x="39189" y="183370"/>
                </a:cubicBezTo>
                <a:cubicBezTo>
                  <a:pt x="38917" y="183370"/>
                  <a:pt x="38660" y="183287"/>
                  <a:pt x="38429" y="183000"/>
                </a:cubicBezTo>
                <a:cubicBezTo>
                  <a:pt x="38111" y="183145"/>
                  <a:pt x="37797" y="183198"/>
                  <a:pt x="37486" y="183198"/>
                </a:cubicBezTo>
                <a:cubicBezTo>
                  <a:pt x="36622" y="183198"/>
                  <a:pt x="35776" y="182791"/>
                  <a:pt x="34900" y="182791"/>
                </a:cubicBezTo>
                <a:cubicBezTo>
                  <a:pt x="34887" y="182791"/>
                  <a:pt x="34874" y="182791"/>
                  <a:pt x="34861" y="182791"/>
                </a:cubicBezTo>
                <a:cubicBezTo>
                  <a:pt x="34350" y="182797"/>
                  <a:pt x="33830" y="182823"/>
                  <a:pt x="33303" y="182823"/>
                </a:cubicBezTo>
                <a:cubicBezTo>
                  <a:pt x="32786" y="182823"/>
                  <a:pt x="32262" y="182798"/>
                  <a:pt x="31737" y="182705"/>
                </a:cubicBezTo>
                <a:cubicBezTo>
                  <a:pt x="31208" y="182611"/>
                  <a:pt x="30644" y="182516"/>
                  <a:pt x="30061" y="182516"/>
                </a:cubicBezTo>
                <a:cubicBezTo>
                  <a:pt x="29721" y="182516"/>
                  <a:pt x="29375" y="182548"/>
                  <a:pt x="29025" y="182631"/>
                </a:cubicBezTo>
                <a:cubicBezTo>
                  <a:pt x="28871" y="182668"/>
                  <a:pt x="28711" y="182684"/>
                  <a:pt x="28547" y="182684"/>
                </a:cubicBezTo>
                <a:cubicBezTo>
                  <a:pt x="27956" y="182684"/>
                  <a:pt x="27314" y="182483"/>
                  <a:pt x="26724" y="182340"/>
                </a:cubicBezTo>
                <a:cubicBezTo>
                  <a:pt x="26532" y="182294"/>
                  <a:pt x="26280" y="182289"/>
                  <a:pt x="26029" y="182289"/>
                </a:cubicBezTo>
                <a:cubicBezTo>
                  <a:pt x="25964" y="182289"/>
                  <a:pt x="25900" y="182289"/>
                  <a:pt x="25837" y="182289"/>
                </a:cubicBezTo>
                <a:cubicBezTo>
                  <a:pt x="25511" y="182289"/>
                  <a:pt x="25211" y="182281"/>
                  <a:pt x="25075" y="182180"/>
                </a:cubicBezTo>
                <a:cubicBezTo>
                  <a:pt x="24873" y="182028"/>
                  <a:pt x="24686" y="181985"/>
                  <a:pt x="24506" y="181985"/>
                </a:cubicBezTo>
                <a:cubicBezTo>
                  <a:pt x="24263" y="181985"/>
                  <a:pt x="24034" y="182064"/>
                  <a:pt x="23802" y="182064"/>
                </a:cubicBezTo>
                <a:cubicBezTo>
                  <a:pt x="23751" y="182064"/>
                  <a:pt x="23700" y="182060"/>
                  <a:pt x="23648" y="182051"/>
                </a:cubicBezTo>
                <a:cubicBezTo>
                  <a:pt x="23235" y="181976"/>
                  <a:pt x="22815" y="181960"/>
                  <a:pt x="22396" y="181960"/>
                </a:cubicBezTo>
                <a:cubicBezTo>
                  <a:pt x="22106" y="181960"/>
                  <a:pt x="21815" y="181968"/>
                  <a:pt x="21528" y="181968"/>
                </a:cubicBezTo>
                <a:cubicBezTo>
                  <a:pt x="21268" y="181968"/>
                  <a:pt x="21011" y="181962"/>
                  <a:pt x="20757" y="181939"/>
                </a:cubicBezTo>
                <a:cubicBezTo>
                  <a:pt x="19821" y="181855"/>
                  <a:pt x="18836" y="181719"/>
                  <a:pt x="17900" y="181459"/>
                </a:cubicBezTo>
                <a:cubicBezTo>
                  <a:pt x="16850" y="181167"/>
                  <a:pt x="15779" y="180971"/>
                  <a:pt x="14739" y="180617"/>
                </a:cubicBezTo>
                <a:cubicBezTo>
                  <a:pt x="13699" y="180263"/>
                  <a:pt x="12785" y="179689"/>
                  <a:pt x="11808" y="179228"/>
                </a:cubicBezTo>
                <a:cubicBezTo>
                  <a:pt x="11188" y="178933"/>
                  <a:pt x="10454" y="178642"/>
                  <a:pt x="10080" y="178124"/>
                </a:cubicBezTo>
                <a:cubicBezTo>
                  <a:pt x="9630" y="177501"/>
                  <a:pt x="8925" y="177201"/>
                  <a:pt x="8519" y="176529"/>
                </a:cubicBezTo>
                <a:cubicBezTo>
                  <a:pt x="8069" y="175784"/>
                  <a:pt x="7148" y="175411"/>
                  <a:pt x="6752" y="174560"/>
                </a:cubicBezTo>
                <a:cubicBezTo>
                  <a:pt x="6268" y="173524"/>
                  <a:pt x="5679" y="172554"/>
                  <a:pt x="5257" y="171467"/>
                </a:cubicBezTo>
                <a:cubicBezTo>
                  <a:pt x="4720" y="170086"/>
                  <a:pt x="4745" y="168677"/>
                  <a:pt x="4443" y="167306"/>
                </a:cubicBezTo>
                <a:cubicBezTo>
                  <a:pt x="4099" y="165743"/>
                  <a:pt x="4226" y="164168"/>
                  <a:pt x="3957" y="162629"/>
                </a:cubicBezTo>
                <a:cubicBezTo>
                  <a:pt x="3762" y="161510"/>
                  <a:pt x="3868" y="160369"/>
                  <a:pt x="3646" y="159282"/>
                </a:cubicBezTo>
                <a:cubicBezTo>
                  <a:pt x="3305" y="157617"/>
                  <a:pt x="3547" y="155947"/>
                  <a:pt x="3446" y="154283"/>
                </a:cubicBezTo>
                <a:cubicBezTo>
                  <a:pt x="3366" y="152981"/>
                  <a:pt x="3393" y="151625"/>
                  <a:pt x="3549" y="150304"/>
                </a:cubicBezTo>
                <a:cubicBezTo>
                  <a:pt x="3573" y="150105"/>
                  <a:pt x="3598" y="149915"/>
                  <a:pt x="3578" y="149642"/>
                </a:cubicBezTo>
                <a:lnTo>
                  <a:pt x="3578" y="149642"/>
                </a:lnTo>
                <a:cubicBezTo>
                  <a:pt x="3790" y="150082"/>
                  <a:pt x="4080" y="150206"/>
                  <a:pt x="4374" y="150206"/>
                </a:cubicBezTo>
                <a:cubicBezTo>
                  <a:pt x="4720" y="150206"/>
                  <a:pt x="5072" y="150035"/>
                  <a:pt x="5313" y="150001"/>
                </a:cubicBezTo>
                <a:cubicBezTo>
                  <a:pt x="6935" y="149773"/>
                  <a:pt x="8546" y="149699"/>
                  <a:pt x="10178" y="149675"/>
                </a:cubicBezTo>
                <a:cubicBezTo>
                  <a:pt x="11744" y="149651"/>
                  <a:pt x="13313" y="149482"/>
                  <a:pt x="14871" y="149342"/>
                </a:cubicBezTo>
                <a:cubicBezTo>
                  <a:pt x="15011" y="149330"/>
                  <a:pt x="15153" y="149326"/>
                  <a:pt x="15298" y="149326"/>
                </a:cubicBezTo>
                <a:cubicBezTo>
                  <a:pt x="15491" y="149326"/>
                  <a:pt x="15687" y="149332"/>
                  <a:pt x="15883" y="149332"/>
                </a:cubicBezTo>
                <a:cubicBezTo>
                  <a:pt x="16417" y="149332"/>
                  <a:pt x="16952" y="149285"/>
                  <a:pt x="17421" y="148935"/>
                </a:cubicBezTo>
                <a:cubicBezTo>
                  <a:pt x="17577" y="149082"/>
                  <a:pt x="17739" y="149129"/>
                  <a:pt x="17904" y="149129"/>
                </a:cubicBezTo>
                <a:cubicBezTo>
                  <a:pt x="18194" y="149129"/>
                  <a:pt x="18495" y="148985"/>
                  <a:pt x="18802" y="148985"/>
                </a:cubicBezTo>
                <a:cubicBezTo>
                  <a:pt x="18856" y="148985"/>
                  <a:pt x="18910" y="148990"/>
                  <a:pt x="18964" y="149000"/>
                </a:cubicBezTo>
                <a:cubicBezTo>
                  <a:pt x="19080" y="149023"/>
                  <a:pt x="19198" y="149033"/>
                  <a:pt x="19318" y="149033"/>
                </a:cubicBezTo>
                <a:cubicBezTo>
                  <a:pt x="19881" y="149033"/>
                  <a:pt x="20483" y="148821"/>
                  <a:pt x="21066" y="148777"/>
                </a:cubicBezTo>
                <a:cubicBezTo>
                  <a:pt x="22179" y="148694"/>
                  <a:pt x="23286" y="148565"/>
                  <a:pt x="24403" y="148501"/>
                </a:cubicBezTo>
                <a:cubicBezTo>
                  <a:pt x="25677" y="148430"/>
                  <a:pt x="26963" y="148347"/>
                  <a:pt x="28236" y="148246"/>
                </a:cubicBezTo>
                <a:cubicBezTo>
                  <a:pt x="28615" y="148215"/>
                  <a:pt x="29054" y="148046"/>
                  <a:pt x="29486" y="148046"/>
                </a:cubicBezTo>
                <a:cubicBezTo>
                  <a:pt x="29752" y="148046"/>
                  <a:pt x="30015" y="148110"/>
                  <a:pt x="30261" y="148309"/>
                </a:cubicBezTo>
                <a:cubicBezTo>
                  <a:pt x="30272" y="148318"/>
                  <a:pt x="30290" y="148322"/>
                  <a:pt x="30310" y="148322"/>
                </a:cubicBezTo>
                <a:cubicBezTo>
                  <a:pt x="30345" y="148322"/>
                  <a:pt x="30389" y="148311"/>
                  <a:pt x="30422" y="148301"/>
                </a:cubicBezTo>
                <a:cubicBezTo>
                  <a:pt x="30993" y="148137"/>
                  <a:pt x="31573" y="148100"/>
                  <a:pt x="32157" y="148100"/>
                </a:cubicBezTo>
                <a:cubicBezTo>
                  <a:pt x="32627" y="148100"/>
                  <a:pt x="33100" y="148124"/>
                  <a:pt x="33571" y="148124"/>
                </a:cubicBezTo>
                <a:cubicBezTo>
                  <a:pt x="34162" y="148124"/>
                  <a:pt x="34752" y="148086"/>
                  <a:pt x="35332" y="147918"/>
                </a:cubicBezTo>
                <a:cubicBezTo>
                  <a:pt x="35464" y="147879"/>
                  <a:pt x="35604" y="147865"/>
                  <a:pt x="35747" y="147865"/>
                </a:cubicBezTo>
                <a:cubicBezTo>
                  <a:pt x="36059" y="147865"/>
                  <a:pt x="36391" y="147932"/>
                  <a:pt x="36703" y="147963"/>
                </a:cubicBezTo>
                <a:cubicBezTo>
                  <a:pt x="37022" y="147995"/>
                  <a:pt x="37341" y="148015"/>
                  <a:pt x="37657" y="148015"/>
                </a:cubicBezTo>
                <a:cubicBezTo>
                  <a:pt x="38286" y="148015"/>
                  <a:pt x="38906" y="147934"/>
                  <a:pt x="39503" y="147703"/>
                </a:cubicBezTo>
                <a:cubicBezTo>
                  <a:pt x="39555" y="147682"/>
                  <a:pt x="39601" y="147674"/>
                  <a:pt x="39644" y="147674"/>
                </a:cubicBezTo>
                <a:cubicBezTo>
                  <a:pt x="39832" y="147674"/>
                  <a:pt x="39950" y="147832"/>
                  <a:pt x="40157" y="147832"/>
                </a:cubicBezTo>
                <a:cubicBezTo>
                  <a:pt x="40180" y="147832"/>
                  <a:pt x="40204" y="147830"/>
                  <a:pt x="40229" y="147826"/>
                </a:cubicBezTo>
                <a:cubicBezTo>
                  <a:pt x="41057" y="147688"/>
                  <a:pt x="41914" y="147535"/>
                  <a:pt x="42748" y="147535"/>
                </a:cubicBezTo>
                <a:cubicBezTo>
                  <a:pt x="42992" y="147535"/>
                  <a:pt x="43234" y="147548"/>
                  <a:pt x="43473" y="147578"/>
                </a:cubicBezTo>
                <a:cubicBezTo>
                  <a:pt x="43814" y="147622"/>
                  <a:pt x="44151" y="147637"/>
                  <a:pt x="44486" y="147637"/>
                </a:cubicBezTo>
                <a:cubicBezTo>
                  <a:pt x="45212" y="147637"/>
                  <a:pt x="45926" y="147563"/>
                  <a:pt x="46650" y="147534"/>
                </a:cubicBezTo>
                <a:cubicBezTo>
                  <a:pt x="47671" y="147494"/>
                  <a:pt x="48691" y="147460"/>
                  <a:pt x="49712" y="147443"/>
                </a:cubicBezTo>
                <a:cubicBezTo>
                  <a:pt x="50088" y="147437"/>
                  <a:pt x="50465" y="147436"/>
                  <a:pt x="50841" y="147436"/>
                </a:cubicBezTo>
                <a:cubicBezTo>
                  <a:pt x="51015" y="147436"/>
                  <a:pt x="51189" y="147436"/>
                  <a:pt x="51363" y="147436"/>
                </a:cubicBezTo>
                <a:cubicBezTo>
                  <a:pt x="52055" y="147436"/>
                  <a:pt x="52747" y="147433"/>
                  <a:pt x="53438" y="147400"/>
                </a:cubicBezTo>
                <a:cubicBezTo>
                  <a:pt x="53618" y="147392"/>
                  <a:pt x="53799" y="147389"/>
                  <a:pt x="53982" y="147389"/>
                </a:cubicBezTo>
                <a:cubicBezTo>
                  <a:pt x="54287" y="147389"/>
                  <a:pt x="54594" y="147397"/>
                  <a:pt x="54898" y="147397"/>
                </a:cubicBezTo>
                <a:cubicBezTo>
                  <a:pt x="55452" y="147397"/>
                  <a:pt x="55997" y="147371"/>
                  <a:pt x="56502" y="147228"/>
                </a:cubicBezTo>
                <a:cubicBezTo>
                  <a:pt x="56598" y="147201"/>
                  <a:pt x="56688" y="147191"/>
                  <a:pt x="56775" y="147191"/>
                </a:cubicBezTo>
                <a:cubicBezTo>
                  <a:pt x="57070" y="147191"/>
                  <a:pt x="57324" y="147311"/>
                  <a:pt x="57608" y="147311"/>
                </a:cubicBezTo>
                <a:cubicBezTo>
                  <a:pt x="57723" y="147311"/>
                  <a:pt x="57844" y="147291"/>
                  <a:pt x="57973" y="147235"/>
                </a:cubicBezTo>
                <a:cubicBezTo>
                  <a:pt x="58180" y="147147"/>
                  <a:pt x="58408" y="147119"/>
                  <a:pt x="58647" y="147119"/>
                </a:cubicBezTo>
                <a:cubicBezTo>
                  <a:pt x="59046" y="147119"/>
                  <a:pt x="59476" y="147197"/>
                  <a:pt x="59889" y="147197"/>
                </a:cubicBezTo>
                <a:cubicBezTo>
                  <a:pt x="59936" y="147197"/>
                  <a:pt x="59983" y="147196"/>
                  <a:pt x="60030" y="147193"/>
                </a:cubicBezTo>
                <a:cubicBezTo>
                  <a:pt x="60663" y="147163"/>
                  <a:pt x="61312" y="147109"/>
                  <a:pt x="61959" y="147109"/>
                </a:cubicBezTo>
                <a:cubicBezTo>
                  <a:pt x="62437" y="147109"/>
                  <a:pt x="62915" y="147138"/>
                  <a:pt x="63385" y="147228"/>
                </a:cubicBezTo>
                <a:cubicBezTo>
                  <a:pt x="63483" y="147247"/>
                  <a:pt x="63560" y="147263"/>
                  <a:pt x="63623" y="147263"/>
                </a:cubicBezTo>
                <a:cubicBezTo>
                  <a:pt x="63734" y="147263"/>
                  <a:pt x="63799" y="147212"/>
                  <a:pt x="63850" y="147035"/>
                </a:cubicBezTo>
                <a:cubicBezTo>
                  <a:pt x="63876" y="146941"/>
                  <a:pt x="63950" y="146893"/>
                  <a:pt x="64042" y="146893"/>
                </a:cubicBezTo>
                <a:cubicBezTo>
                  <a:pt x="64065" y="146893"/>
                  <a:pt x="64088" y="146896"/>
                  <a:pt x="64113" y="146901"/>
                </a:cubicBezTo>
                <a:cubicBezTo>
                  <a:pt x="64760" y="147056"/>
                  <a:pt x="65409" y="147105"/>
                  <a:pt x="66059" y="147105"/>
                </a:cubicBezTo>
                <a:cubicBezTo>
                  <a:pt x="67059" y="147105"/>
                  <a:pt x="68061" y="146990"/>
                  <a:pt x="69061" y="146972"/>
                </a:cubicBezTo>
                <a:cubicBezTo>
                  <a:pt x="69317" y="146967"/>
                  <a:pt x="69574" y="146965"/>
                  <a:pt x="69830" y="146965"/>
                </a:cubicBezTo>
                <a:cubicBezTo>
                  <a:pt x="70953" y="146965"/>
                  <a:pt x="72075" y="147003"/>
                  <a:pt x="73197" y="147020"/>
                </a:cubicBezTo>
                <a:cubicBezTo>
                  <a:pt x="73217" y="147020"/>
                  <a:pt x="73236" y="147021"/>
                  <a:pt x="73255" y="147021"/>
                </a:cubicBezTo>
                <a:cubicBezTo>
                  <a:pt x="74020" y="147021"/>
                  <a:pt x="74790" y="146803"/>
                  <a:pt x="75556" y="146667"/>
                </a:cubicBezTo>
                <a:cubicBezTo>
                  <a:pt x="75806" y="146622"/>
                  <a:pt x="76058" y="146532"/>
                  <a:pt x="76298" y="146532"/>
                </a:cubicBezTo>
                <a:cubicBezTo>
                  <a:pt x="76512" y="146532"/>
                  <a:pt x="76718" y="146604"/>
                  <a:pt x="76907" y="146843"/>
                </a:cubicBezTo>
                <a:cubicBezTo>
                  <a:pt x="76925" y="146866"/>
                  <a:pt x="76981" y="146878"/>
                  <a:pt x="77039" y="146878"/>
                </a:cubicBezTo>
                <a:cubicBezTo>
                  <a:pt x="77102" y="146878"/>
                  <a:pt x="77169" y="146864"/>
                  <a:pt x="77197" y="146838"/>
                </a:cubicBezTo>
                <a:cubicBezTo>
                  <a:pt x="77526" y="146531"/>
                  <a:pt x="77874" y="146443"/>
                  <a:pt x="78229" y="146443"/>
                </a:cubicBezTo>
                <a:cubicBezTo>
                  <a:pt x="78698" y="146443"/>
                  <a:pt x="79181" y="146597"/>
                  <a:pt x="79652" y="146603"/>
                </a:cubicBezTo>
                <a:cubicBezTo>
                  <a:pt x="79654" y="146603"/>
                  <a:pt x="79657" y="146603"/>
                  <a:pt x="79659" y="146603"/>
                </a:cubicBezTo>
                <a:cubicBezTo>
                  <a:pt x="79890" y="146603"/>
                  <a:pt x="80120" y="146449"/>
                  <a:pt x="80354" y="146441"/>
                </a:cubicBezTo>
                <a:cubicBezTo>
                  <a:pt x="82224" y="146383"/>
                  <a:pt x="84096" y="146388"/>
                  <a:pt x="85963" y="146276"/>
                </a:cubicBezTo>
                <a:cubicBezTo>
                  <a:pt x="86056" y="146270"/>
                  <a:pt x="86150" y="146268"/>
                  <a:pt x="86244" y="146268"/>
                </a:cubicBezTo>
                <a:cubicBezTo>
                  <a:pt x="86543" y="146268"/>
                  <a:pt x="86846" y="146290"/>
                  <a:pt x="87147" y="146290"/>
                </a:cubicBezTo>
                <a:cubicBezTo>
                  <a:pt x="87576" y="146290"/>
                  <a:pt x="88003" y="146246"/>
                  <a:pt x="88420" y="146036"/>
                </a:cubicBezTo>
                <a:cubicBezTo>
                  <a:pt x="88476" y="146008"/>
                  <a:pt x="88539" y="145997"/>
                  <a:pt x="88608" y="145997"/>
                </a:cubicBezTo>
                <a:cubicBezTo>
                  <a:pt x="88812" y="145997"/>
                  <a:pt x="89060" y="146090"/>
                  <a:pt x="89280" y="146090"/>
                </a:cubicBezTo>
                <a:cubicBezTo>
                  <a:pt x="89312" y="146090"/>
                  <a:pt x="89345" y="146088"/>
                  <a:pt x="89376" y="146083"/>
                </a:cubicBezTo>
                <a:cubicBezTo>
                  <a:pt x="90623" y="145892"/>
                  <a:pt x="91896" y="146029"/>
                  <a:pt x="93120" y="145458"/>
                </a:cubicBezTo>
                <a:cubicBezTo>
                  <a:pt x="93470" y="145294"/>
                  <a:pt x="93855" y="145253"/>
                  <a:pt x="94254" y="145253"/>
                </a:cubicBezTo>
                <a:close/>
                <a:moveTo>
                  <a:pt x="53331" y="0"/>
                </a:moveTo>
                <a:cubicBezTo>
                  <a:pt x="52790" y="0"/>
                  <a:pt x="52256" y="81"/>
                  <a:pt x="51735" y="93"/>
                </a:cubicBezTo>
                <a:cubicBezTo>
                  <a:pt x="51162" y="107"/>
                  <a:pt x="50488" y="242"/>
                  <a:pt x="49913" y="242"/>
                </a:cubicBezTo>
                <a:cubicBezTo>
                  <a:pt x="49828" y="242"/>
                  <a:pt x="49745" y="239"/>
                  <a:pt x="49665" y="232"/>
                </a:cubicBezTo>
                <a:cubicBezTo>
                  <a:pt x="49182" y="190"/>
                  <a:pt x="48667" y="149"/>
                  <a:pt x="48183" y="149"/>
                </a:cubicBezTo>
                <a:cubicBezTo>
                  <a:pt x="47973" y="149"/>
                  <a:pt x="47769" y="157"/>
                  <a:pt x="47577" y="175"/>
                </a:cubicBezTo>
                <a:cubicBezTo>
                  <a:pt x="46716" y="259"/>
                  <a:pt x="45866" y="274"/>
                  <a:pt x="45014" y="274"/>
                </a:cubicBezTo>
                <a:cubicBezTo>
                  <a:pt x="44536" y="274"/>
                  <a:pt x="44058" y="269"/>
                  <a:pt x="43578" y="269"/>
                </a:cubicBezTo>
                <a:cubicBezTo>
                  <a:pt x="43558" y="269"/>
                  <a:pt x="43539" y="269"/>
                  <a:pt x="43519" y="269"/>
                </a:cubicBezTo>
                <a:cubicBezTo>
                  <a:pt x="42288" y="270"/>
                  <a:pt x="41033" y="346"/>
                  <a:pt x="39793" y="433"/>
                </a:cubicBezTo>
                <a:cubicBezTo>
                  <a:pt x="39473" y="457"/>
                  <a:pt x="39110" y="632"/>
                  <a:pt x="38806" y="632"/>
                </a:cubicBezTo>
                <a:cubicBezTo>
                  <a:pt x="38704" y="632"/>
                  <a:pt x="38609" y="613"/>
                  <a:pt x="38524" y="561"/>
                </a:cubicBezTo>
                <a:cubicBezTo>
                  <a:pt x="38116" y="314"/>
                  <a:pt x="37695" y="268"/>
                  <a:pt x="37273" y="268"/>
                </a:cubicBezTo>
                <a:cubicBezTo>
                  <a:pt x="37022" y="268"/>
                  <a:pt x="36770" y="285"/>
                  <a:pt x="36520" y="285"/>
                </a:cubicBezTo>
                <a:cubicBezTo>
                  <a:pt x="36309" y="285"/>
                  <a:pt x="36099" y="273"/>
                  <a:pt x="35891" y="230"/>
                </a:cubicBezTo>
                <a:cubicBezTo>
                  <a:pt x="35868" y="225"/>
                  <a:pt x="35846" y="222"/>
                  <a:pt x="35825" y="222"/>
                </a:cubicBezTo>
                <a:cubicBezTo>
                  <a:pt x="35599" y="222"/>
                  <a:pt x="35544" y="498"/>
                  <a:pt x="35292" y="498"/>
                </a:cubicBezTo>
                <a:cubicBezTo>
                  <a:pt x="35265" y="498"/>
                  <a:pt x="35236" y="495"/>
                  <a:pt x="35203" y="488"/>
                </a:cubicBezTo>
                <a:cubicBezTo>
                  <a:pt x="34712" y="378"/>
                  <a:pt x="34212" y="335"/>
                  <a:pt x="33706" y="335"/>
                </a:cubicBezTo>
                <a:cubicBezTo>
                  <a:pt x="33371" y="335"/>
                  <a:pt x="33033" y="354"/>
                  <a:pt x="32694" y="384"/>
                </a:cubicBezTo>
                <a:cubicBezTo>
                  <a:pt x="32294" y="418"/>
                  <a:pt x="31892" y="428"/>
                  <a:pt x="31490" y="428"/>
                </a:cubicBezTo>
                <a:cubicBezTo>
                  <a:pt x="30939" y="428"/>
                  <a:pt x="30386" y="409"/>
                  <a:pt x="29835" y="409"/>
                </a:cubicBezTo>
                <a:cubicBezTo>
                  <a:pt x="29792" y="409"/>
                  <a:pt x="29749" y="409"/>
                  <a:pt x="29705" y="410"/>
                </a:cubicBezTo>
                <a:cubicBezTo>
                  <a:pt x="29698" y="410"/>
                  <a:pt x="29692" y="410"/>
                  <a:pt x="29685" y="410"/>
                </a:cubicBezTo>
                <a:cubicBezTo>
                  <a:pt x="29114" y="410"/>
                  <a:pt x="28528" y="299"/>
                  <a:pt x="27973" y="299"/>
                </a:cubicBezTo>
                <a:cubicBezTo>
                  <a:pt x="27848" y="299"/>
                  <a:pt x="27725" y="304"/>
                  <a:pt x="27604" y="318"/>
                </a:cubicBezTo>
                <a:cubicBezTo>
                  <a:pt x="26336" y="461"/>
                  <a:pt x="25062" y="424"/>
                  <a:pt x="23793" y="574"/>
                </a:cubicBezTo>
                <a:cubicBezTo>
                  <a:pt x="22541" y="722"/>
                  <a:pt x="21316" y="1040"/>
                  <a:pt x="20059" y="1175"/>
                </a:cubicBezTo>
                <a:cubicBezTo>
                  <a:pt x="19981" y="1183"/>
                  <a:pt x="19902" y="1186"/>
                  <a:pt x="19824" y="1186"/>
                </a:cubicBezTo>
                <a:cubicBezTo>
                  <a:pt x="19597" y="1186"/>
                  <a:pt x="19370" y="1160"/>
                  <a:pt x="19142" y="1160"/>
                </a:cubicBezTo>
                <a:cubicBezTo>
                  <a:pt x="19004" y="1160"/>
                  <a:pt x="18865" y="1170"/>
                  <a:pt x="18726" y="1201"/>
                </a:cubicBezTo>
                <a:cubicBezTo>
                  <a:pt x="18030" y="1356"/>
                  <a:pt x="17322" y="1572"/>
                  <a:pt x="16686" y="1804"/>
                </a:cubicBezTo>
                <a:cubicBezTo>
                  <a:pt x="15988" y="2059"/>
                  <a:pt x="15253" y="2130"/>
                  <a:pt x="14557" y="2394"/>
                </a:cubicBezTo>
                <a:cubicBezTo>
                  <a:pt x="13341" y="2857"/>
                  <a:pt x="12217" y="3521"/>
                  <a:pt x="10998" y="3933"/>
                </a:cubicBezTo>
                <a:cubicBezTo>
                  <a:pt x="10525" y="4094"/>
                  <a:pt x="10379" y="4700"/>
                  <a:pt x="9902" y="4700"/>
                </a:cubicBezTo>
                <a:cubicBezTo>
                  <a:pt x="9862" y="4700"/>
                  <a:pt x="9820" y="4696"/>
                  <a:pt x="9776" y="4687"/>
                </a:cubicBezTo>
                <a:cubicBezTo>
                  <a:pt x="9710" y="4673"/>
                  <a:pt x="9649" y="4667"/>
                  <a:pt x="9593" y="4667"/>
                </a:cubicBezTo>
                <a:cubicBezTo>
                  <a:pt x="9346" y="4667"/>
                  <a:pt x="9191" y="4792"/>
                  <a:pt x="9003" y="4975"/>
                </a:cubicBezTo>
                <a:cubicBezTo>
                  <a:pt x="8096" y="5865"/>
                  <a:pt x="7118" y="6690"/>
                  <a:pt x="6257" y="7620"/>
                </a:cubicBezTo>
                <a:cubicBezTo>
                  <a:pt x="5339" y="8611"/>
                  <a:pt x="4372" y="9527"/>
                  <a:pt x="3751" y="10816"/>
                </a:cubicBezTo>
                <a:cubicBezTo>
                  <a:pt x="2836" y="12714"/>
                  <a:pt x="2386" y="14743"/>
                  <a:pt x="1862" y="16730"/>
                </a:cubicBezTo>
                <a:cubicBezTo>
                  <a:pt x="1511" y="18059"/>
                  <a:pt x="1533" y="19522"/>
                  <a:pt x="1316" y="20925"/>
                </a:cubicBezTo>
                <a:cubicBezTo>
                  <a:pt x="1144" y="22040"/>
                  <a:pt x="1230" y="23224"/>
                  <a:pt x="991" y="24350"/>
                </a:cubicBezTo>
                <a:cubicBezTo>
                  <a:pt x="799" y="25259"/>
                  <a:pt x="993" y="26165"/>
                  <a:pt x="790" y="27096"/>
                </a:cubicBezTo>
                <a:cubicBezTo>
                  <a:pt x="540" y="28246"/>
                  <a:pt x="814" y="29473"/>
                  <a:pt x="616" y="30689"/>
                </a:cubicBezTo>
                <a:cubicBezTo>
                  <a:pt x="485" y="31490"/>
                  <a:pt x="628" y="32383"/>
                  <a:pt x="581" y="33232"/>
                </a:cubicBezTo>
                <a:cubicBezTo>
                  <a:pt x="529" y="34164"/>
                  <a:pt x="490" y="35106"/>
                  <a:pt x="492" y="36029"/>
                </a:cubicBezTo>
                <a:cubicBezTo>
                  <a:pt x="494" y="36933"/>
                  <a:pt x="553" y="37890"/>
                  <a:pt x="744" y="38769"/>
                </a:cubicBezTo>
                <a:cubicBezTo>
                  <a:pt x="867" y="39330"/>
                  <a:pt x="380" y="39737"/>
                  <a:pt x="623" y="40186"/>
                </a:cubicBezTo>
                <a:cubicBezTo>
                  <a:pt x="1035" y="40945"/>
                  <a:pt x="637" y="41732"/>
                  <a:pt x="755" y="42513"/>
                </a:cubicBezTo>
                <a:cubicBezTo>
                  <a:pt x="850" y="43130"/>
                  <a:pt x="736" y="43808"/>
                  <a:pt x="778" y="44475"/>
                </a:cubicBezTo>
                <a:cubicBezTo>
                  <a:pt x="818" y="45100"/>
                  <a:pt x="1060" y="45750"/>
                  <a:pt x="705" y="46461"/>
                </a:cubicBezTo>
                <a:cubicBezTo>
                  <a:pt x="444" y="46984"/>
                  <a:pt x="695" y="47739"/>
                  <a:pt x="657" y="48398"/>
                </a:cubicBezTo>
                <a:cubicBezTo>
                  <a:pt x="629" y="48910"/>
                  <a:pt x="808" y="49478"/>
                  <a:pt x="723" y="50031"/>
                </a:cubicBezTo>
                <a:cubicBezTo>
                  <a:pt x="628" y="50638"/>
                  <a:pt x="526" y="51405"/>
                  <a:pt x="626" y="51838"/>
                </a:cubicBezTo>
                <a:cubicBezTo>
                  <a:pt x="807" y="52622"/>
                  <a:pt x="639" y="53362"/>
                  <a:pt x="641" y="54083"/>
                </a:cubicBezTo>
                <a:cubicBezTo>
                  <a:pt x="645" y="55048"/>
                  <a:pt x="399" y="56038"/>
                  <a:pt x="635" y="56996"/>
                </a:cubicBezTo>
                <a:cubicBezTo>
                  <a:pt x="744" y="57444"/>
                  <a:pt x="652" y="57696"/>
                  <a:pt x="370" y="57969"/>
                </a:cubicBezTo>
                <a:cubicBezTo>
                  <a:pt x="956" y="58386"/>
                  <a:pt x="366" y="58983"/>
                  <a:pt x="613" y="59487"/>
                </a:cubicBezTo>
                <a:cubicBezTo>
                  <a:pt x="985" y="60245"/>
                  <a:pt x="1" y="61083"/>
                  <a:pt x="674" y="61875"/>
                </a:cubicBezTo>
                <a:cubicBezTo>
                  <a:pt x="714" y="61922"/>
                  <a:pt x="667" y="62092"/>
                  <a:pt x="611" y="62166"/>
                </a:cubicBezTo>
                <a:cubicBezTo>
                  <a:pt x="53" y="62889"/>
                  <a:pt x="516" y="63706"/>
                  <a:pt x="547" y="64422"/>
                </a:cubicBezTo>
                <a:cubicBezTo>
                  <a:pt x="577" y="65076"/>
                  <a:pt x="682" y="65889"/>
                  <a:pt x="481" y="66361"/>
                </a:cubicBezTo>
                <a:cubicBezTo>
                  <a:pt x="219" y="66971"/>
                  <a:pt x="836" y="67589"/>
                  <a:pt x="269" y="68060"/>
                </a:cubicBezTo>
                <a:cubicBezTo>
                  <a:pt x="748" y="68821"/>
                  <a:pt x="302" y="69686"/>
                  <a:pt x="554" y="70490"/>
                </a:cubicBezTo>
                <a:cubicBezTo>
                  <a:pt x="783" y="71220"/>
                  <a:pt x="284" y="71959"/>
                  <a:pt x="425" y="72745"/>
                </a:cubicBezTo>
                <a:cubicBezTo>
                  <a:pt x="468" y="72990"/>
                  <a:pt x="696" y="73171"/>
                  <a:pt x="614" y="73468"/>
                </a:cubicBezTo>
                <a:cubicBezTo>
                  <a:pt x="327" y="74513"/>
                  <a:pt x="755" y="75572"/>
                  <a:pt x="553" y="76646"/>
                </a:cubicBezTo>
                <a:cubicBezTo>
                  <a:pt x="407" y="77425"/>
                  <a:pt x="396" y="78307"/>
                  <a:pt x="622" y="79052"/>
                </a:cubicBezTo>
                <a:cubicBezTo>
                  <a:pt x="762" y="79516"/>
                  <a:pt x="377" y="79832"/>
                  <a:pt x="584" y="80204"/>
                </a:cubicBezTo>
                <a:cubicBezTo>
                  <a:pt x="857" y="80695"/>
                  <a:pt x="774" y="81266"/>
                  <a:pt x="758" y="81754"/>
                </a:cubicBezTo>
                <a:cubicBezTo>
                  <a:pt x="715" y="83129"/>
                  <a:pt x="853" y="84503"/>
                  <a:pt x="750" y="85866"/>
                </a:cubicBezTo>
                <a:cubicBezTo>
                  <a:pt x="715" y="86329"/>
                  <a:pt x="1263" y="86621"/>
                  <a:pt x="1037" y="86924"/>
                </a:cubicBezTo>
                <a:cubicBezTo>
                  <a:pt x="553" y="87576"/>
                  <a:pt x="1428" y="88296"/>
                  <a:pt x="850" y="88890"/>
                </a:cubicBezTo>
                <a:cubicBezTo>
                  <a:pt x="1333" y="90130"/>
                  <a:pt x="1009" y="91430"/>
                  <a:pt x="1135" y="92697"/>
                </a:cubicBezTo>
                <a:cubicBezTo>
                  <a:pt x="1283" y="94185"/>
                  <a:pt x="1484" y="95666"/>
                  <a:pt x="1493" y="97171"/>
                </a:cubicBezTo>
                <a:cubicBezTo>
                  <a:pt x="1496" y="97594"/>
                  <a:pt x="1293" y="98235"/>
                  <a:pt x="1321" y="98256"/>
                </a:cubicBezTo>
                <a:cubicBezTo>
                  <a:pt x="2155" y="98878"/>
                  <a:pt x="1461" y="99672"/>
                  <a:pt x="1456" y="100298"/>
                </a:cubicBezTo>
                <a:cubicBezTo>
                  <a:pt x="1450" y="101120"/>
                  <a:pt x="1713" y="101934"/>
                  <a:pt x="1506" y="102796"/>
                </a:cubicBezTo>
                <a:cubicBezTo>
                  <a:pt x="1334" y="103505"/>
                  <a:pt x="1829" y="104482"/>
                  <a:pt x="1502" y="105022"/>
                </a:cubicBezTo>
                <a:cubicBezTo>
                  <a:pt x="1058" y="105753"/>
                  <a:pt x="1608" y="106348"/>
                  <a:pt x="1397" y="107012"/>
                </a:cubicBezTo>
                <a:cubicBezTo>
                  <a:pt x="1321" y="107252"/>
                  <a:pt x="1101" y="107740"/>
                  <a:pt x="1301" y="108094"/>
                </a:cubicBezTo>
                <a:cubicBezTo>
                  <a:pt x="1876" y="109108"/>
                  <a:pt x="1540" y="110222"/>
                  <a:pt x="1660" y="111282"/>
                </a:cubicBezTo>
                <a:cubicBezTo>
                  <a:pt x="1782" y="112366"/>
                  <a:pt x="1799" y="113471"/>
                  <a:pt x="1851" y="114560"/>
                </a:cubicBezTo>
                <a:cubicBezTo>
                  <a:pt x="1896" y="115494"/>
                  <a:pt x="2039" y="116436"/>
                  <a:pt x="1939" y="117408"/>
                </a:cubicBezTo>
                <a:cubicBezTo>
                  <a:pt x="1835" y="118431"/>
                  <a:pt x="1786" y="119505"/>
                  <a:pt x="1891" y="120543"/>
                </a:cubicBezTo>
                <a:cubicBezTo>
                  <a:pt x="2055" y="122188"/>
                  <a:pt x="1836" y="123814"/>
                  <a:pt x="1798" y="125449"/>
                </a:cubicBezTo>
                <a:cubicBezTo>
                  <a:pt x="1775" y="126435"/>
                  <a:pt x="1771" y="127421"/>
                  <a:pt x="1764" y="128407"/>
                </a:cubicBezTo>
                <a:cubicBezTo>
                  <a:pt x="1758" y="129203"/>
                  <a:pt x="1897" y="130031"/>
                  <a:pt x="1725" y="130787"/>
                </a:cubicBezTo>
                <a:cubicBezTo>
                  <a:pt x="1508" y="131744"/>
                  <a:pt x="1751" y="132695"/>
                  <a:pt x="1535" y="133666"/>
                </a:cubicBezTo>
                <a:cubicBezTo>
                  <a:pt x="1410" y="134230"/>
                  <a:pt x="1161" y="135096"/>
                  <a:pt x="1771" y="135719"/>
                </a:cubicBezTo>
                <a:cubicBezTo>
                  <a:pt x="1820" y="135768"/>
                  <a:pt x="1655" y="136004"/>
                  <a:pt x="1622" y="136161"/>
                </a:cubicBezTo>
                <a:cubicBezTo>
                  <a:pt x="1487" y="136800"/>
                  <a:pt x="1222" y="137410"/>
                  <a:pt x="1278" y="138094"/>
                </a:cubicBezTo>
                <a:cubicBezTo>
                  <a:pt x="1298" y="138327"/>
                  <a:pt x="1461" y="138480"/>
                  <a:pt x="1382" y="138824"/>
                </a:cubicBezTo>
                <a:cubicBezTo>
                  <a:pt x="1157" y="139810"/>
                  <a:pt x="1059" y="140891"/>
                  <a:pt x="1225" y="141882"/>
                </a:cubicBezTo>
                <a:cubicBezTo>
                  <a:pt x="1355" y="142667"/>
                  <a:pt x="1094" y="143408"/>
                  <a:pt x="1267" y="144167"/>
                </a:cubicBezTo>
                <a:cubicBezTo>
                  <a:pt x="1473" y="145063"/>
                  <a:pt x="1029" y="146014"/>
                  <a:pt x="1304" y="146861"/>
                </a:cubicBezTo>
                <a:cubicBezTo>
                  <a:pt x="1549" y="147610"/>
                  <a:pt x="807" y="148349"/>
                  <a:pt x="1427" y="149021"/>
                </a:cubicBezTo>
                <a:cubicBezTo>
                  <a:pt x="949" y="150380"/>
                  <a:pt x="1230" y="151811"/>
                  <a:pt x="1103" y="153202"/>
                </a:cubicBezTo>
                <a:cubicBezTo>
                  <a:pt x="1017" y="154166"/>
                  <a:pt x="1207" y="155214"/>
                  <a:pt x="1241" y="156224"/>
                </a:cubicBezTo>
                <a:cubicBezTo>
                  <a:pt x="1261" y="156867"/>
                  <a:pt x="1542" y="157514"/>
                  <a:pt x="1505" y="158081"/>
                </a:cubicBezTo>
                <a:cubicBezTo>
                  <a:pt x="1459" y="158783"/>
                  <a:pt x="1534" y="159463"/>
                  <a:pt x="1554" y="160149"/>
                </a:cubicBezTo>
                <a:cubicBezTo>
                  <a:pt x="1585" y="161208"/>
                  <a:pt x="1704" y="162263"/>
                  <a:pt x="1760" y="163321"/>
                </a:cubicBezTo>
                <a:cubicBezTo>
                  <a:pt x="1826" y="164528"/>
                  <a:pt x="1779" y="165731"/>
                  <a:pt x="2137" y="166926"/>
                </a:cubicBezTo>
                <a:cubicBezTo>
                  <a:pt x="2342" y="167608"/>
                  <a:pt x="2273" y="168380"/>
                  <a:pt x="2557" y="169007"/>
                </a:cubicBezTo>
                <a:cubicBezTo>
                  <a:pt x="2259" y="169451"/>
                  <a:pt x="2753" y="169615"/>
                  <a:pt x="2750" y="169954"/>
                </a:cubicBezTo>
                <a:cubicBezTo>
                  <a:pt x="2726" y="171494"/>
                  <a:pt x="3578" y="172790"/>
                  <a:pt x="4158" y="174114"/>
                </a:cubicBezTo>
                <a:cubicBezTo>
                  <a:pt x="4844" y="175678"/>
                  <a:pt x="6171" y="176893"/>
                  <a:pt x="7363" y="178120"/>
                </a:cubicBezTo>
                <a:cubicBezTo>
                  <a:pt x="8514" y="179306"/>
                  <a:pt x="9710" y="180470"/>
                  <a:pt x="11299" y="181157"/>
                </a:cubicBezTo>
                <a:cubicBezTo>
                  <a:pt x="11809" y="181378"/>
                  <a:pt x="12534" y="181419"/>
                  <a:pt x="12822" y="181984"/>
                </a:cubicBezTo>
                <a:cubicBezTo>
                  <a:pt x="13120" y="182567"/>
                  <a:pt x="13744" y="182679"/>
                  <a:pt x="14169" y="182839"/>
                </a:cubicBezTo>
                <a:cubicBezTo>
                  <a:pt x="15859" y="183478"/>
                  <a:pt x="17688" y="183563"/>
                  <a:pt x="19470" y="183814"/>
                </a:cubicBezTo>
                <a:cubicBezTo>
                  <a:pt x="21161" y="184054"/>
                  <a:pt x="22867" y="184117"/>
                  <a:pt x="24580" y="184140"/>
                </a:cubicBezTo>
                <a:cubicBezTo>
                  <a:pt x="25780" y="184155"/>
                  <a:pt x="26959" y="184525"/>
                  <a:pt x="28179" y="184525"/>
                </a:cubicBezTo>
                <a:cubicBezTo>
                  <a:pt x="28309" y="184525"/>
                  <a:pt x="28439" y="184521"/>
                  <a:pt x="28569" y="184512"/>
                </a:cubicBezTo>
                <a:cubicBezTo>
                  <a:pt x="28647" y="184506"/>
                  <a:pt x="28728" y="184504"/>
                  <a:pt x="28810" y="184504"/>
                </a:cubicBezTo>
                <a:cubicBezTo>
                  <a:pt x="29069" y="184504"/>
                  <a:pt x="29346" y="184528"/>
                  <a:pt x="29608" y="184555"/>
                </a:cubicBezTo>
                <a:cubicBezTo>
                  <a:pt x="31011" y="184694"/>
                  <a:pt x="32431" y="184820"/>
                  <a:pt x="33826" y="184859"/>
                </a:cubicBezTo>
                <a:cubicBezTo>
                  <a:pt x="34779" y="184885"/>
                  <a:pt x="35741" y="185021"/>
                  <a:pt x="36682" y="185076"/>
                </a:cubicBezTo>
                <a:cubicBezTo>
                  <a:pt x="38289" y="185172"/>
                  <a:pt x="39896" y="185190"/>
                  <a:pt x="41501" y="185244"/>
                </a:cubicBezTo>
                <a:cubicBezTo>
                  <a:pt x="42200" y="185268"/>
                  <a:pt x="42898" y="185290"/>
                  <a:pt x="43597" y="185290"/>
                </a:cubicBezTo>
                <a:cubicBezTo>
                  <a:pt x="43889" y="185290"/>
                  <a:pt x="44182" y="185286"/>
                  <a:pt x="44475" y="185277"/>
                </a:cubicBezTo>
                <a:cubicBezTo>
                  <a:pt x="44687" y="185270"/>
                  <a:pt x="44898" y="185267"/>
                  <a:pt x="45110" y="185267"/>
                </a:cubicBezTo>
                <a:cubicBezTo>
                  <a:pt x="46071" y="185267"/>
                  <a:pt x="47034" y="185325"/>
                  <a:pt x="47996" y="185325"/>
                </a:cubicBezTo>
                <a:cubicBezTo>
                  <a:pt x="48164" y="185325"/>
                  <a:pt x="48332" y="185323"/>
                  <a:pt x="48500" y="185319"/>
                </a:cubicBezTo>
                <a:cubicBezTo>
                  <a:pt x="49156" y="185303"/>
                  <a:pt x="49855" y="185214"/>
                  <a:pt x="50495" y="185214"/>
                </a:cubicBezTo>
                <a:cubicBezTo>
                  <a:pt x="50699" y="185214"/>
                  <a:pt x="50896" y="185223"/>
                  <a:pt x="51084" y="185246"/>
                </a:cubicBezTo>
                <a:cubicBezTo>
                  <a:pt x="51603" y="185310"/>
                  <a:pt x="52138" y="185336"/>
                  <a:pt x="52655" y="185336"/>
                </a:cubicBezTo>
                <a:cubicBezTo>
                  <a:pt x="53016" y="185336"/>
                  <a:pt x="53369" y="185323"/>
                  <a:pt x="53700" y="185303"/>
                </a:cubicBezTo>
                <a:cubicBezTo>
                  <a:pt x="54827" y="185233"/>
                  <a:pt x="55955" y="185188"/>
                  <a:pt x="57080" y="185188"/>
                </a:cubicBezTo>
                <a:cubicBezTo>
                  <a:pt x="57409" y="185188"/>
                  <a:pt x="57737" y="185192"/>
                  <a:pt x="58066" y="185200"/>
                </a:cubicBezTo>
                <a:cubicBezTo>
                  <a:pt x="58193" y="185203"/>
                  <a:pt x="58320" y="185204"/>
                  <a:pt x="58447" y="185204"/>
                </a:cubicBezTo>
                <a:cubicBezTo>
                  <a:pt x="59827" y="185204"/>
                  <a:pt x="61189" y="185030"/>
                  <a:pt x="62557" y="184928"/>
                </a:cubicBezTo>
                <a:cubicBezTo>
                  <a:pt x="63001" y="184895"/>
                  <a:pt x="63520" y="184754"/>
                  <a:pt x="63963" y="184691"/>
                </a:cubicBezTo>
                <a:cubicBezTo>
                  <a:pt x="64590" y="184601"/>
                  <a:pt x="65150" y="184230"/>
                  <a:pt x="65758" y="184230"/>
                </a:cubicBezTo>
                <a:cubicBezTo>
                  <a:pt x="65803" y="184230"/>
                  <a:pt x="65849" y="184233"/>
                  <a:pt x="65895" y="184237"/>
                </a:cubicBezTo>
                <a:cubicBezTo>
                  <a:pt x="66103" y="184257"/>
                  <a:pt x="66312" y="184265"/>
                  <a:pt x="66520" y="184265"/>
                </a:cubicBezTo>
                <a:cubicBezTo>
                  <a:pt x="67103" y="184265"/>
                  <a:pt x="67681" y="184201"/>
                  <a:pt x="68247" y="184146"/>
                </a:cubicBezTo>
                <a:cubicBezTo>
                  <a:pt x="69311" y="184045"/>
                  <a:pt x="70396" y="184037"/>
                  <a:pt x="71452" y="183940"/>
                </a:cubicBezTo>
                <a:cubicBezTo>
                  <a:pt x="72480" y="183848"/>
                  <a:pt x="73642" y="183877"/>
                  <a:pt x="74622" y="183681"/>
                </a:cubicBezTo>
                <a:cubicBezTo>
                  <a:pt x="75694" y="183466"/>
                  <a:pt x="76791" y="183548"/>
                  <a:pt x="77873" y="183233"/>
                </a:cubicBezTo>
                <a:cubicBezTo>
                  <a:pt x="78995" y="182906"/>
                  <a:pt x="80231" y="182765"/>
                  <a:pt x="81436" y="182663"/>
                </a:cubicBezTo>
                <a:cubicBezTo>
                  <a:pt x="82101" y="182606"/>
                  <a:pt x="82717" y="182191"/>
                  <a:pt x="83396" y="182191"/>
                </a:cubicBezTo>
                <a:cubicBezTo>
                  <a:pt x="83580" y="182191"/>
                  <a:pt x="83768" y="182221"/>
                  <a:pt x="83964" y="182297"/>
                </a:cubicBezTo>
                <a:cubicBezTo>
                  <a:pt x="83970" y="182300"/>
                  <a:pt x="83977" y="182301"/>
                  <a:pt x="83985" y="182301"/>
                </a:cubicBezTo>
                <a:cubicBezTo>
                  <a:pt x="84057" y="182301"/>
                  <a:pt x="84196" y="182215"/>
                  <a:pt x="84224" y="182146"/>
                </a:cubicBezTo>
                <a:cubicBezTo>
                  <a:pt x="84321" y="181910"/>
                  <a:pt x="84517" y="181897"/>
                  <a:pt x="84718" y="181897"/>
                </a:cubicBezTo>
                <a:cubicBezTo>
                  <a:pt x="84741" y="181897"/>
                  <a:pt x="84765" y="181897"/>
                  <a:pt x="84789" y="181897"/>
                </a:cubicBezTo>
                <a:cubicBezTo>
                  <a:pt x="84982" y="181897"/>
                  <a:pt x="85168" y="181886"/>
                  <a:pt x="85263" y="181672"/>
                </a:cubicBezTo>
                <a:cubicBezTo>
                  <a:pt x="85409" y="181763"/>
                  <a:pt x="85546" y="181799"/>
                  <a:pt x="85677" y="181799"/>
                </a:cubicBezTo>
                <a:cubicBezTo>
                  <a:pt x="86141" y="181799"/>
                  <a:pt x="86527" y="181342"/>
                  <a:pt x="86993" y="181278"/>
                </a:cubicBezTo>
                <a:cubicBezTo>
                  <a:pt x="87467" y="181214"/>
                  <a:pt x="88216" y="181173"/>
                  <a:pt x="88734" y="180570"/>
                </a:cubicBezTo>
                <a:cubicBezTo>
                  <a:pt x="88982" y="180281"/>
                  <a:pt x="89812" y="180019"/>
                  <a:pt x="90214" y="179736"/>
                </a:cubicBezTo>
                <a:cubicBezTo>
                  <a:pt x="90777" y="179341"/>
                  <a:pt x="91431" y="178636"/>
                  <a:pt x="91940" y="178518"/>
                </a:cubicBezTo>
                <a:cubicBezTo>
                  <a:pt x="93303" y="178204"/>
                  <a:pt x="93505" y="176913"/>
                  <a:pt x="94368" y="176237"/>
                </a:cubicBezTo>
                <a:cubicBezTo>
                  <a:pt x="94910" y="175813"/>
                  <a:pt x="95064" y="175171"/>
                  <a:pt x="95372" y="174618"/>
                </a:cubicBezTo>
                <a:cubicBezTo>
                  <a:pt x="95789" y="173868"/>
                  <a:pt x="96337" y="173124"/>
                  <a:pt x="96495" y="172313"/>
                </a:cubicBezTo>
                <a:cubicBezTo>
                  <a:pt x="96706" y="171234"/>
                  <a:pt x="97049" y="170226"/>
                  <a:pt x="97498" y="169244"/>
                </a:cubicBezTo>
                <a:cubicBezTo>
                  <a:pt x="97568" y="169092"/>
                  <a:pt x="97687" y="168941"/>
                  <a:pt x="97614" y="168805"/>
                </a:cubicBezTo>
                <a:cubicBezTo>
                  <a:pt x="97319" y="168257"/>
                  <a:pt x="97625" y="167670"/>
                  <a:pt x="97717" y="167218"/>
                </a:cubicBezTo>
                <a:cubicBezTo>
                  <a:pt x="98032" y="165687"/>
                  <a:pt x="97973" y="164140"/>
                  <a:pt x="98130" y="162609"/>
                </a:cubicBezTo>
                <a:cubicBezTo>
                  <a:pt x="98244" y="161529"/>
                  <a:pt x="98247" y="160440"/>
                  <a:pt x="98143" y="159358"/>
                </a:cubicBezTo>
                <a:cubicBezTo>
                  <a:pt x="98024" y="158133"/>
                  <a:pt x="98368" y="156883"/>
                  <a:pt x="98192" y="155613"/>
                </a:cubicBezTo>
                <a:cubicBezTo>
                  <a:pt x="98108" y="155017"/>
                  <a:pt x="98190" y="154366"/>
                  <a:pt x="98216" y="153744"/>
                </a:cubicBezTo>
                <a:cubicBezTo>
                  <a:pt x="98263" y="152614"/>
                  <a:pt x="98245" y="151486"/>
                  <a:pt x="98278" y="150358"/>
                </a:cubicBezTo>
                <a:cubicBezTo>
                  <a:pt x="98299" y="149564"/>
                  <a:pt x="98176" y="148779"/>
                  <a:pt x="98263" y="147974"/>
                </a:cubicBezTo>
                <a:cubicBezTo>
                  <a:pt x="98337" y="147291"/>
                  <a:pt x="98590" y="146623"/>
                  <a:pt x="98491" y="145916"/>
                </a:cubicBezTo>
                <a:cubicBezTo>
                  <a:pt x="98445" y="145588"/>
                  <a:pt x="98274" y="145303"/>
                  <a:pt x="98300" y="144937"/>
                </a:cubicBezTo>
                <a:cubicBezTo>
                  <a:pt x="98356" y="144178"/>
                  <a:pt x="98654" y="143420"/>
                  <a:pt x="98365" y="142646"/>
                </a:cubicBezTo>
                <a:cubicBezTo>
                  <a:pt x="98291" y="142452"/>
                  <a:pt x="98161" y="142149"/>
                  <a:pt x="98244" y="142049"/>
                </a:cubicBezTo>
                <a:cubicBezTo>
                  <a:pt x="98977" y="141156"/>
                  <a:pt x="98196" y="140165"/>
                  <a:pt x="98472" y="139223"/>
                </a:cubicBezTo>
                <a:cubicBezTo>
                  <a:pt x="98806" y="138082"/>
                  <a:pt x="98147" y="136860"/>
                  <a:pt x="98603" y="135689"/>
                </a:cubicBezTo>
                <a:cubicBezTo>
                  <a:pt x="98645" y="135582"/>
                  <a:pt x="98605" y="135403"/>
                  <a:pt x="98537" y="135301"/>
                </a:cubicBezTo>
                <a:cubicBezTo>
                  <a:pt x="98160" y="134743"/>
                  <a:pt x="98414" y="134009"/>
                  <a:pt x="98528" y="133612"/>
                </a:cubicBezTo>
                <a:cubicBezTo>
                  <a:pt x="98789" y="132693"/>
                  <a:pt x="98347" y="131830"/>
                  <a:pt x="98680" y="130873"/>
                </a:cubicBezTo>
                <a:cubicBezTo>
                  <a:pt x="98963" y="130061"/>
                  <a:pt x="98746" y="128949"/>
                  <a:pt x="98770" y="127981"/>
                </a:cubicBezTo>
                <a:cubicBezTo>
                  <a:pt x="98807" y="126493"/>
                  <a:pt x="98796" y="124999"/>
                  <a:pt x="98936" y="123507"/>
                </a:cubicBezTo>
                <a:cubicBezTo>
                  <a:pt x="99013" y="122684"/>
                  <a:pt x="98965" y="121807"/>
                  <a:pt x="99002" y="120982"/>
                </a:cubicBezTo>
                <a:cubicBezTo>
                  <a:pt x="99072" y="119429"/>
                  <a:pt x="98998" y="117872"/>
                  <a:pt x="99128" y="116322"/>
                </a:cubicBezTo>
                <a:cubicBezTo>
                  <a:pt x="99244" y="114952"/>
                  <a:pt x="99152" y="113574"/>
                  <a:pt x="99244" y="112198"/>
                </a:cubicBezTo>
                <a:cubicBezTo>
                  <a:pt x="99272" y="111777"/>
                  <a:pt x="99417" y="111342"/>
                  <a:pt x="99332" y="110848"/>
                </a:cubicBezTo>
                <a:cubicBezTo>
                  <a:pt x="99179" y="109953"/>
                  <a:pt x="99070" y="108993"/>
                  <a:pt x="99143" y="108098"/>
                </a:cubicBezTo>
                <a:cubicBezTo>
                  <a:pt x="99214" y="107227"/>
                  <a:pt x="99127" y="106377"/>
                  <a:pt x="99158" y="105520"/>
                </a:cubicBezTo>
                <a:cubicBezTo>
                  <a:pt x="99191" y="104613"/>
                  <a:pt x="98792" y="103722"/>
                  <a:pt x="99033" y="102828"/>
                </a:cubicBezTo>
                <a:cubicBezTo>
                  <a:pt x="99236" y="102076"/>
                  <a:pt x="98989" y="101333"/>
                  <a:pt x="99015" y="100592"/>
                </a:cubicBezTo>
                <a:cubicBezTo>
                  <a:pt x="99038" y="99940"/>
                  <a:pt x="98877" y="99149"/>
                  <a:pt x="98928" y="98491"/>
                </a:cubicBezTo>
                <a:cubicBezTo>
                  <a:pt x="99038" y="97085"/>
                  <a:pt x="98877" y="95695"/>
                  <a:pt x="98791" y="94320"/>
                </a:cubicBezTo>
                <a:cubicBezTo>
                  <a:pt x="98707" y="92984"/>
                  <a:pt x="99084" y="91669"/>
                  <a:pt x="98780" y="90315"/>
                </a:cubicBezTo>
                <a:cubicBezTo>
                  <a:pt x="98661" y="89788"/>
                  <a:pt x="98782" y="89092"/>
                  <a:pt x="98855" y="88487"/>
                </a:cubicBezTo>
                <a:cubicBezTo>
                  <a:pt x="98995" y="87314"/>
                  <a:pt x="98393" y="86251"/>
                  <a:pt x="98459" y="85087"/>
                </a:cubicBezTo>
                <a:cubicBezTo>
                  <a:pt x="98492" y="84495"/>
                  <a:pt x="99033" y="83977"/>
                  <a:pt x="98734" y="83384"/>
                </a:cubicBezTo>
                <a:cubicBezTo>
                  <a:pt x="98430" y="82784"/>
                  <a:pt x="98761" y="82256"/>
                  <a:pt x="98866" y="81728"/>
                </a:cubicBezTo>
                <a:cubicBezTo>
                  <a:pt x="98956" y="81277"/>
                  <a:pt x="99156" y="80866"/>
                  <a:pt x="99089" y="80369"/>
                </a:cubicBezTo>
                <a:cubicBezTo>
                  <a:pt x="99040" y="79998"/>
                  <a:pt x="99108" y="79615"/>
                  <a:pt x="99200" y="79227"/>
                </a:cubicBezTo>
                <a:cubicBezTo>
                  <a:pt x="99263" y="78960"/>
                  <a:pt x="99429" y="78528"/>
                  <a:pt x="99246" y="78163"/>
                </a:cubicBezTo>
                <a:cubicBezTo>
                  <a:pt x="98899" y="77474"/>
                  <a:pt x="99143" y="76744"/>
                  <a:pt x="99171" y="76039"/>
                </a:cubicBezTo>
                <a:cubicBezTo>
                  <a:pt x="99214" y="74991"/>
                  <a:pt x="99322" y="73946"/>
                  <a:pt x="99220" y="72899"/>
                </a:cubicBezTo>
                <a:cubicBezTo>
                  <a:pt x="99163" y="72315"/>
                  <a:pt x="99480" y="71713"/>
                  <a:pt x="99039" y="71110"/>
                </a:cubicBezTo>
                <a:cubicBezTo>
                  <a:pt x="98952" y="70991"/>
                  <a:pt x="99320" y="70264"/>
                  <a:pt x="99282" y="69806"/>
                </a:cubicBezTo>
                <a:cubicBezTo>
                  <a:pt x="99240" y="69310"/>
                  <a:pt x="99627" y="68758"/>
                  <a:pt x="99113" y="68312"/>
                </a:cubicBezTo>
                <a:cubicBezTo>
                  <a:pt x="99034" y="68245"/>
                  <a:pt x="98964" y="68103"/>
                  <a:pt x="99074" y="68021"/>
                </a:cubicBezTo>
                <a:cubicBezTo>
                  <a:pt x="99649" y="67591"/>
                  <a:pt x="98884" y="66933"/>
                  <a:pt x="99319" y="66528"/>
                </a:cubicBezTo>
                <a:cubicBezTo>
                  <a:pt x="99756" y="66120"/>
                  <a:pt x="98625" y="65611"/>
                  <a:pt x="99445" y="65285"/>
                </a:cubicBezTo>
                <a:cubicBezTo>
                  <a:pt x="99102" y="64641"/>
                  <a:pt x="99346" y="64017"/>
                  <a:pt x="99519" y="63394"/>
                </a:cubicBezTo>
                <a:cubicBezTo>
                  <a:pt x="99552" y="63273"/>
                  <a:pt x="99564" y="63192"/>
                  <a:pt x="99455" y="63117"/>
                </a:cubicBezTo>
                <a:cubicBezTo>
                  <a:pt x="99080" y="62858"/>
                  <a:pt x="99228" y="62315"/>
                  <a:pt x="99313" y="62184"/>
                </a:cubicBezTo>
                <a:cubicBezTo>
                  <a:pt x="99995" y="61144"/>
                  <a:pt x="99520" y="59967"/>
                  <a:pt x="99765" y="58878"/>
                </a:cubicBezTo>
                <a:cubicBezTo>
                  <a:pt x="99903" y="58263"/>
                  <a:pt x="99514" y="57557"/>
                  <a:pt x="99944" y="56921"/>
                </a:cubicBezTo>
                <a:cubicBezTo>
                  <a:pt x="100068" y="56740"/>
                  <a:pt x="99936" y="56635"/>
                  <a:pt x="99729" y="56597"/>
                </a:cubicBezTo>
                <a:cubicBezTo>
                  <a:pt x="99633" y="56580"/>
                  <a:pt x="99507" y="56406"/>
                  <a:pt x="99596" y="56355"/>
                </a:cubicBezTo>
                <a:cubicBezTo>
                  <a:pt x="100354" y="55904"/>
                  <a:pt x="99823" y="55193"/>
                  <a:pt x="99907" y="54632"/>
                </a:cubicBezTo>
                <a:cubicBezTo>
                  <a:pt x="100055" y="53624"/>
                  <a:pt x="99622" y="52567"/>
                  <a:pt x="100057" y="51552"/>
                </a:cubicBezTo>
                <a:cubicBezTo>
                  <a:pt x="100078" y="51503"/>
                  <a:pt x="100113" y="51434"/>
                  <a:pt x="100095" y="51401"/>
                </a:cubicBezTo>
                <a:cubicBezTo>
                  <a:pt x="99713" y="50712"/>
                  <a:pt x="99898" y="49868"/>
                  <a:pt x="99994" y="49270"/>
                </a:cubicBezTo>
                <a:cubicBezTo>
                  <a:pt x="100160" y="48238"/>
                  <a:pt x="99950" y="47231"/>
                  <a:pt x="100042" y="46219"/>
                </a:cubicBezTo>
                <a:cubicBezTo>
                  <a:pt x="100077" y="45831"/>
                  <a:pt x="100614" y="45286"/>
                  <a:pt x="100056" y="44856"/>
                </a:cubicBezTo>
                <a:cubicBezTo>
                  <a:pt x="100542" y="44554"/>
                  <a:pt x="100631" y="44310"/>
                  <a:pt x="99962" y="44159"/>
                </a:cubicBezTo>
                <a:cubicBezTo>
                  <a:pt x="99924" y="44150"/>
                  <a:pt x="99893" y="43947"/>
                  <a:pt x="99894" y="43947"/>
                </a:cubicBezTo>
                <a:cubicBezTo>
                  <a:pt x="100751" y="43677"/>
                  <a:pt x="100177" y="43014"/>
                  <a:pt x="100051" y="42772"/>
                </a:cubicBezTo>
                <a:cubicBezTo>
                  <a:pt x="99629" y="41974"/>
                  <a:pt x="100207" y="41253"/>
                  <a:pt x="100128" y="40464"/>
                </a:cubicBezTo>
                <a:cubicBezTo>
                  <a:pt x="100057" y="39773"/>
                  <a:pt x="100283" y="38904"/>
                  <a:pt x="100210" y="38130"/>
                </a:cubicBezTo>
                <a:cubicBezTo>
                  <a:pt x="100152" y="37522"/>
                  <a:pt x="101053" y="36855"/>
                  <a:pt x="100117" y="36302"/>
                </a:cubicBezTo>
                <a:cubicBezTo>
                  <a:pt x="100102" y="36292"/>
                  <a:pt x="100134" y="36136"/>
                  <a:pt x="100183" y="36090"/>
                </a:cubicBezTo>
                <a:cubicBezTo>
                  <a:pt x="100567" y="35731"/>
                  <a:pt x="100723" y="35436"/>
                  <a:pt x="100352" y="34888"/>
                </a:cubicBezTo>
                <a:cubicBezTo>
                  <a:pt x="100203" y="34670"/>
                  <a:pt x="100788" y="34135"/>
                  <a:pt x="100623" y="33639"/>
                </a:cubicBezTo>
                <a:cubicBezTo>
                  <a:pt x="100606" y="33588"/>
                  <a:pt x="100619" y="33528"/>
                  <a:pt x="100602" y="33477"/>
                </a:cubicBezTo>
                <a:cubicBezTo>
                  <a:pt x="100365" y="32770"/>
                  <a:pt x="100379" y="32019"/>
                  <a:pt x="100620" y="31270"/>
                </a:cubicBezTo>
                <a:cubicBezTo>
                  <a:pt x="100656" y="31157"/>
                  <a:pt x="100631" y="30954"/>
                  <a:pt x="100553" y="30889"/>
                </a:cubicBezTo>
                <a:cubicBezTo>
                  <a:pt x="100300" y="30679"/>
                  <a:pt x="100388" y="30454"/>
                  <a:pt x="100459" y="30216"/>
                </a:cubicBezTo>
                <a:cubicBezTo>
                  <a:pt x="100670" y="29519"/>
                  <a:pt x="100393" y="28831"/>
                  <a:pt x="100412" y="28134"/>
                </a:cubicBezTo>
                <a:cubicBezTo>
                  <a:pt x="100429" y="27482"/>
                  <a:pt x="100387" y="26816"/>
                  <a:pt x="100376" y="26173"/>
                </a:cubicBezTo>
                <a:cubicBezTo>
                  <a:pt x="100362" y="25352"/>
                  <a:pt x="100584" y="24499"/>
                  <a:pt x="100616" y="23648"/>
                </a:cubicBezTo>
                <a:cubicBezTo>
                  <a:pt x="100636" y="23167"/>
                  <a:pt x="100359" y="22757"/>
                  <a:pt x="100424" y="22235"/>
                </a:cubicBezTo>
                <a:cubicBezTo>
                  <a:pt x="100499" y="21631"/>
                  <a:pt x="100948" y="20907"/>
                  <a:pt x="100215" y="20362"/>
                </a:cubicBezTo>
                <a:cubicBezTo>
                  <a:pt x="100195" y="20348"/>
                  <a:pt x="100279" y="20105"/>
                  <a:pt x="100331" y="20098"/>
                </a:cubicBezTo>
                <a:cubicBezTo>
                  <a:pt x="100795" y="20039"/>
                  <a:pt x="100536" y="19782"/>
                  <a:pt x="100485" y="19584"/>
                </a:cubicBezTo>
                <a:cubicBezTo>
                  <a:pt x="100431" y="19374"/>
                  <a:pt x="100262" y="19109"/>
                  <a:pt x="100336" y="18967"/>
                </a:cubicBezTo>
                <a:cubicBezTo>
                  <a:pt x="100632" y="18387"/>
                  <a:pt x="100547" y="17837"/>
                  <a:pt x="100399" y="17245"/>
                </a:cubicBezTo>
                <a:cubicBezTo>
                  <a:pt x="100272" y="16742"/>
                  <a:pt x="100438" y="16210"/>
                  <a:pt x="100293" y="15682"/>
                </a:cubicBezTo>
                <a:cubicBezTo>
                  <a:pt x="100088" y="14934"/>
                  <a:pt x="100034" y="14144"/>
                  <a:pt x="99812" y="13403"/>
                </a:cubicBezTo>
                <a:cubicBezTo>
                  <a:pt x="99646" y="12847"/>
                  <a:pt x="99324" y="12306"/>
                  <a:pt x="99168" y="11770"/>
                </a:cubicBezTo>
                <a:cubicBezTo>
                  <a:pt x="98541" y="9607"/>
                  <a:pt x="96924" y="8232"/>
                  <a:pt x="95329" y="6909"/>
                </a:cubicBezTo>
                <a:cubicBezTo>
                  <a:pt x="94331" y="6081"/>
                  <a:pt x="93016" y="5620"/>
                  <a:pt x="91871" y="4970"/>
                </a:cubicBezTo>
                <a:cubicBezTo>
                  <a:pt x="90542" y="4213"/>
                  <a:pt x="89158" y="3558"/>
                  <a:pt x="87730" y="3008"/>
                </a:cubicBezTo>
                <a:cubicBezTo>
                  <a:pt x="87139" y="2781"/>
                  <a:pt x="86474" y="2491"/>
                  <a:pt x="85878" y="2491"/>
                </a:cubicBezTo>
                <a:cubicBezTo>
                  <a:pt x="85777" y="2491"/>
                  <a:pt x="85678" y="2499"/>
                  <a:pt x="85582" y="2518"/>
                </a:cubicBezTo>
                <a:cubicBezTo>
                  <a:pt x="85370" y="2558"/>
                  <a:pt x="85149" y="2576"/>
                  <a:pt x="84937" y="2576"/>
                </a:cubicBezTo>
                <a:cubicBezTo>
                  <a:pt x="84557" y="2576"/>
                  <a:pt x="84203" y="2519"/>
                  <a:pt x="83972" y="2433"/>
                </a:cubicBezTo>
                <a:cubicBezTo>
                  <a:pt x="82640" y="1938"/>
                  <a:pt x="81290" y="1792"/>
                  <a:pt x="79911" y="1717"/>
                </a:cubicBezTo>
                <a:cubicBezTo>
                  <a:pt x="78803" y="1655"/>
                  <a:pt x="77703" y="1451"/>
                  <a:pt x="76591" y="1451"/>
                </a:cubicBezTo>
                <a:cubicBezTo>
                  <a:pt x="76318" y="1451"/>
                  <a:pt x="76045" y="1463"/>
                  <a:pt x="75771" y="1493"/>
                </a:cubicBezTo>
                <a:cubicBezTo>
                  <a:pt x="75762" y="1493"/>
                  <a:pt x="75753" y="1494"/>
                  <a:pt x="75744" y="1494"/>
                </a:cubicBezTo>
                <a:cubicBezTo>
                  <a:pt x="75522" y="1494"/>
                  <a:pt x="75295" y="1208"/>
                  <a:pt x="75071" y="1208"/>
                </a:cubicBezTo>
                <a:cubicBezTo>
                  <a:pt x="74956" y="1208"/>
                  <a:pt x="74842" y="1283"/>
                  <a:pt x="74730" y="1509"/>
                </a:cubicBezTo>
                <a:cubicBezTo>
                  <a:pt x="74659" y="1436"/>
                  <a:pt x="74601" y="1340"/>
                  <a:pt x="74516" y="1295"/>
                </a:cubicBezTo>
                <a:cubicBezTo>
                  <a:pt x="74178" y="1118"/>
                  <a:pt x="73628" y="761"/>
                  <a:pt x="73466" y="761"/>
                </a:cubicBezTo>
                <a:cubicBezTo>
                  <a:pt x="73450" y="761"/>
                  <a:pt x="73437" y="765"/>
                  <a:pt x="73429" y="773"/>
                </a:cubicBezTo>
                <a:cubicBezTo>
                  <a:pt x="73252" y="964"/>
                  <a:pt x="73071" y="1027"/>
                  <a:pt x="72895" y="1027"/>
                </a:cubicBezTo>
                <a:cubicBezTo>
                  <a:pt x="72642" y="1027"/>
                  <a:pt x="72402" y="896"/>
                  <a:pt x="72207" y="831"/>
                </a:cubicBezTo>
                <a:cubicBezTo>
                  <a:pt x="71367" y="548"/>
                  <a:pt x="70493" y="679"/>
                  <a:pt x="69635" y="466"/>
                </a:cubicBezTo>
                <a:cubicBezTo>
                  <a:pt x="69146" y="345"/>
                  <a:pt x="68607" y="292"/>
                  <a:pt x="68074" y="292"/>
                </a:cubicBezTo>
                <a:cubicBezTo>
                  <a:pt x="67566" y="292"/>
                  <a:pt x="67063" y="340"/>
                  <a:pt x="66612" y="422"/>
                </a:cubicBezTo>
                <a:cubicBezTo>
                  <a:pt x="66374" y="465"/>
                  <a:pt x="66140" y="481"/>
                  <a:pt x="65909" y="481"/>
                </a:cubicBezTo>
                <a:cubicBezTo>
                  <a:pt x="65261" y="481"/>
                  <a:pt x="64634" y="357"/>
                  <a:pt x="63998" y="357"/>
                </a:cubicBezTo>
                <a:cubicBezTo>
                  <a:pt x="63764" y="357"/>
                  <a:pt x="63528" y="373"/>
                  <a:pt x="63290" y="420"/>
                </a:cubicBezTo>
                <a:cubicBezTo>
                  <a:pt x="62932" y="489"/>
                  <a:pt x="62556" y="510"/>
                  <a:pt x="62176" y="510"/>
                </a:cubicBezTo>
                <a:cubicBezTo>
                  <a:pt x="61737" y="510"/>
                  <a:pt x="61294" y="482"/>
                  <a:pt x="60868" y="471"/>
                </a:cubicBezTo>
                <a:cubicBezTo>
                  <a:pt x="59512" y="432"/>
                  <a:pt x="58157" y="464"/>
                  <a:pt x="56802" y="433"/>
                </a:cubicBezTo>
                <a:cubicBezTo>
                  <a:pt x="56053" y="418"/>
                  <a:pt x="55246" y="463"/>
                  <a:pt x="54570" y="205"/>
                </a:cubicBezTo>
                <a:cubicBezTo>
                  <a:pt x="54155" y="47"/>
                  <a:pt x="53741" y="0"/>
                  <a:pt x="5333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9" name="Google Shape;1159;p38"/>
          <p:cNvGrpSpPr/>
          <p:nvPr/>
        </p:nvGrpSpPr>
        <p:grpSpPr>
          <a:xfrm>
            <a:off x="5550471" y="995561"/>
            <a:ext cx="802747" cy="984875"/>
            <a:chOff x="5394851" y="495000"/>
            <a:chExt cx="1056271" cy="1412436"/>
          </a:xfrm>
        </p:grpSpPr>
        <p:grpSp>
          <p:nvGrpSpPr>
            <p:cNvPr id="1160" name="Google Shape;1160;p38"/>
            <p:cNvGrpSpPr/>
            <p:nvPr/>
          </p:nvGrpSpPr>
          <p:grpSpPr>
            <a:xfrm>
              <a:off x="5394851" y="495000"/>
              <a:ext cx="1056271" cy="1412436"/>
              <a:chOff x="5536138" y="809625"/>
              <a:chExt cx="1056271" cy="1412436"/>
            </a:xfrm>
          </p:grpSpPr>
          <p:sp>
            <p:nvSpPr>
              <p:cNvPr id="1161" name="Google Shape;1161;p38"/>
              <p:cNvSpPr/>
              <p:nvPr/>
            </p:nvSpPr>
            <p:spPr>
              <a:xfrm>
                <a:off x="5536138" y="809625"/>
                <a:ext cx="1056271" cy="1412436"/>
              </a:xfrm>
              <a:custGeom>
                <a:avLst/>
                <a:gdLst/>
                <a:ahLst/>
                <a:cxnLst/>
                <a:rect l="l" t="t" r="r" b="b"/>
                <a:pathLst>
                  <a:path w="57641" h="77077" extrusionOk="0">
                    <a:moveTo>
                      <a:pt x="27762" y="1"/>
                    </a:moveTo>
                    <a:cubicBezTo>
                      <a:pt x="27709" y="1"/>
                      <a:pt x="27659" y="36"/>
                      <a:pt x="27612" y="134"/>
                    </a:cubicBezTo>
                    <a:cubicBezTo>
                      <a:pt x="27531" y="303"/>
                      <a:pt x="27470" y="379"/>
                      <a:pt x="27397" y="379"/>
                    </a:cubicBezTo>
                    <a:cubicBezTo>
                      <a:pt x="27338" y="379"/>
                      <a:pt x="27270" y="328"/>
                      <a:pt x="27177" y="235"/>
                    </a:cubicBezTo>
                    <a:cubicBezTo>
                      <a:pt x="27095" y="154"/>
                      <a:pt x="27017" y="84"/>
                      <a:pt x="26909" y="84"/>
                    </a:cubicBezTo>
                    <a:cubicBezTo>
                      <a:pt x="26863" y="84"/>
                      <a:pt x="26811" y="97"/>
                      <a:pt x="26751" y="128"/>
                    </a:cubicBezTo>
                    <a:cubicBezTo>
                      <a:pt x="26453" y="281"/>
                      <a:pt x="26134" y="296"/>
                      <a:pt x="25813" y="296"/>
                    </a:cubicBezTo>
                    <a:cubicBezTo>
                      <a:pt x="25737" y="296"/>
                      <a:pt x="25660" y="295"/>
                      <a:pt x="25584" y="295"/>
                    </a:cubicBezTo>
                    <a:cubicBezTo>
                      <a:pt x="25347" y="295"/>
                      <a:pt x="25112" y="303"/>
                      <a:pt x="24884" y="368"/>
                    </a:cubicBezTo>
                    <a:cubicBezTo>
                      <a:pt x="23166" y="580"/>
                      <a:pt x="21460" y="799"/>
                      <a:pt x="19834" y="1491"/>
                    </a:cubicBezTo>
                    <a:cubicBezTo>
                      <a:pt x="17846" y="2337"/>
                      <a:pt x="15796" y="3072"/>
                      <a:pt x="14126" y="4480"/>
                    </a:cubicBezTo>
                    <a:cubicBezTo>
                      <a:pt x="13081" y="5360"/>
                      <a:pt x="11943" y="6125"/>
                      <a:pt x="11041" y="7198"/>
                    </a:cubicBezTo>
                    <a:cubicBezTo>
                      <a:pt x="10112" y="8302"/>
                      <a:pt x="9139" y="9409"/>
                      <a:pt x="8067" y="10357"/>
                    </a:cubicBezTo>
                    <a:cubicBezTo>
                      <a:pt x="7314" y="11024"/>
                      <a:pt x="6802" y="11871"/>
                      <a:pt x="6271" y="12613"/>
                    </a:cubicBezTo>
                    <a:cubicBezTo>
                      <a:pt x="5605" y="13541"/>
                      <a:pt x="4774" y="14395"/>
                      <a:pt x="4302" y="15507"/>
                    </a:cubicBezTo>
                    <a:cubicBezTo>
                      <a:pt x="3889" y="16482"/>
                      <a:pt x="2960" y="17208"/>
                      <a:pt x="2809" y="18363"/>
                    </a:cubicBezTo>
                    <a:cubicBezTo>
                      <a:pt x="2782" y="18568"/>
                      <a:pt x="2838" y="18981"/>
                      <a:pt x="2487" y="19051"/>
                    </a:cubicBezTo>
                    <a:cubicBezTo>
                      <a:pt x="1957" y="19158"/>
                      <a:pt x="1905" y="19695"/>
                      <a:pt x="1937" y="19947"/>
                    </a:cubicBezTo>
                    <a:cubicBezTo>
                      <a:pt x="2076" y="21074"/>
                      <a:pt x="1181" y="21852"/>
                      <a:pt x="1045" y="22946"/>
                    </a:cubicBezTo>
                    <a:cubicBezTo>
                      <a:pt x="927" y="23907"/>
                      <a:pt x="937" y="24971"/>
                      <a:pt x="579" y="25951"/>
                    </a:cubicBezTo>
                    <a:cubicBezTo>
                      <a:pt x="253" y="26844"/>
                      <a:pt x="346" y="27834"/>
                      <a:pt x="375" y="28782"/>
                    </a:cubicBezTo>
                    <a:cubicBezTo>
                      <a:pt x="388" y="29160"/>
                      <a:pt x="1" y="29441"/>
                      <a:pt x="147" y="29772"/>
                    </a:cubicBezTo>
                    <a:cubicBezTo>
                      <a:pt x="577" y="30747"/>
                      <a:pt x="241" y="31779"/>
                      <a:pt x="450" y="32794"/>
                    </a:cubicBezTo>
                    <a:cubicBezTo>
                      <a:pt x="801" y="34499"/>
                      <a:pt x="699" y="36293"/>
                      <a:pt x="1384" y="37949"/>
                    </a:cubicBezTo>
                    <a:cubicBezTo>
                      <a:pt x="1726" y="38778"/>
                      <a:pt x="1647" y="39748"/>
                      <a:pt x="2025" y="40520"/>
                    </a:cubicBezTo>
                    <a:cubicBezTo>
                      <a:pt x="3013" y="42528"/>
                      <a:pt x="3647" y="44672"/>
                      <a:pt x="4559" y="46712"/>
                    </a:cubicBezTo>
                    <a:cubicBezTo>
                      <a:pt x="5601" y="49047"/>
                      <a:pt x="6813" y="51280"/>
                      <a:pt x="7957" y="53556"/>
                    </a:cubicBezTo>
                    <a:cubicBezTo>
                      <a:pt x="8681" y="54998"/>
                      <a:pt x="9830" y="56132"/>
                      <a:pt x="10596" y="57562"/>
                    </a:cubicBezTo>
                    <a:cubicBezTo>
                      <a:pt x="11246" y="58777"/>
                      <a:pt x="12134" y="59913"/>
                      <a:pt x="12952" y="61058"/>
                    </a:cubicBezTo>
                    <a:cubicBezTo>
                      <a:pt x="14164" y="62758"/>
                      <a:pt x="15611" y="64262"/>
                      <a:pt x="16979" y="65828"/>
                    </a:cubicBezTo>
                    <a:cubicBezTo>
                      <a:pt x="18305" y="67346"/>
                      <a:pt x="19634" y="68867"/>
                      <a:pt x="21037" y="70323"/>
                    </a:cubicBezTo>
                    <a:cubicBezTo>
                      <a:pt x="22101" y="71425"/>
                      <a:pt x="22937" y="72734"/>
                      <a:pt x="24135" y="73731"/>
                    </a:cubicBezTo>
                    <a:cubicBezTo>
                      <a:pt x="24973" y="74429"/>
                      <a:pt x="25625" y="75327"/>
                      <a:pt x="26370" y="76122"/>
                    </a:cubicBezTo>
                    <a:cubicBezTo>
                      <a:pt x="26739" y="76515"/>
                      <a:pt x="27136" y="77076"/>
                      <a:pt x="27833" y="77076"/>
                    </a:cubicBezTo>
                    <a:cubicBezTo>
                      <a:pt x="27973" y="77076"/>
                      <a:pt x="28126" y="77053"/>
                      <a:pt x="28292" y="77002"/>
                    </a:cubicBezTo>
                    <a:cubicBezTo>
                      <a:pt x="28990" y="76785"/>
                      <a:pt x="29259" y="76202"/>
                      <a:pt x="29764" y="75842"/>
                    </a:cubicBezTo>
                    <a:cubicBezTo>
                      <a:pt x="31056" y="74920"/>
                      <a:pt x="32127" y="73750"/>
                      <a:pt x="33240" y="72635"/>
                    </a:cubicBezTo>
                    <a:cubicBezTo>
                      <a:pt x="33712" y="72164"/>
                      <a:pt x="34001" y="71504"/>
                      <a:pt x="34492" y="71061"/>
                    </a:cubicBezTo>
                    <a:cubicBezTo>
                      <a:pt x="34848" y="70740"/>
                      <a:pt x="35232" y="70337"/>
                      <a:pt x="35371" y="70002"/>
                    </a:cubicBezTo>
                    <a:cubicBezTo>
                      <a:pt x="35910" y="68711"/>
                      <a:pt x="37150" y="68101"/>
                      <a:pt x="37937" y="67073"/>
                    </a:cubicBezTo>
                    <a:cubicBezTo>
                      <a:pt x="38352" y="66530"/>
                      <a:pt x="39033" y="66180"/>
                      <a:pt x="39405" y="65673"/>
                    </a:cubicBezTo>
                    <a:cubicBezTo>
                      <a:pt x="40102" y="64723"/>
                      <a:pt x="40671" y="63655"/>
                      <a:pt x="41478" y="62797"/>
                    </a:cubicBezTo>
                    <a:cubicBezTo>
                      <a:pt x="42131" y="62103"/>
                      <a:pt x="42676" y="61326"/>
                      <a:pt x="43242" y="60584"/>
                    </a:cubicBezTo>
                    <a:cubicBezTo>
                      <a:pt x="43683" y="60005"/>
                      <a:pt x="44248" y="59545"/>
                      <a:pt x="44657" y="58927"/>
                    </a:cubicBezTo>
                    <a:cubicBezTo>
                      <a:pt x="45052" y="58335"/>
                      <a:pt x="45370" y="57615"/>
                      <a:pt x="46049" y="57240"/>
                    </a:cubicBezTo>
                    <a:cubicBezTo>
                      <a:pt x="46309" y="57096"/>
                      <a:pt x="46407" y="56880"/>
                      <a:pt x="46513" y="56618"/>
                    </a:cubicBezTo>
                    <a:cubicBezTo>
                      <a:pt x="46916" y="55625"/>
                      <a:pt x="47710" y="54866"/>
                      <a:pt x="48292" y="53993"/>
                    </a:cubicBezTo>
                    <a:cubicBezTo>
                      <a:pt x="48900" y="53079"/>
                      <a:pt x="49621" y="52201"/>
                      <a:pt x="50181" y="51235"/>
                    </a:cubicBezTo>
                    <a:cubicBezTo>
                      <a:pt x="50984" y="49846"/>
                      <a:pt x="51720" y="48419"/>
                      <a:pt x="52501" y="47017"/>
                    </a:cubicBezTo>
                    <a:cubicBezTo>
                      <a:pt x="53131" y="45892"/>
                      <a:pt x="53640" y="44703"/>
                      <a:pt x="54021" y="43472"/>
                    </a:cubicBezTo>
                    <a:cubicBezTo>
                      <a:pt x="54466" y="42013"/>
                      <a:pt x="54809" y="40526"/>
                      <a:pt x="55289" y="39072"/>
                    </a:cubicBezTo>
                    <a:cubicBezTo>
                      <a:pt x="55817" y="37474"/>
                      <a:pt x="56052" y="35789"/>
                      <a:pt x="56522" y="34162"/>
                    </a:cubicBezTo>
                    <a:cubicBezTo>
                      <a:pt x="56948" y="32692"/>
                      <a:pt x="57139" y="31142"/>
                      <a:pt x="57304" y="29612"/>
                    </a:cubicBezTo>
                    <a:cubicBezTo>
                      <a:pt x="57455" y="28235"/>
                      <a:pt x="57640" y="26808"/>
                      <a:pt x="57438" y="25458"/>
                    </a:cubicBezTo>
                    <a:cubicBezTo>
                      <a:pt x="57046" y="22845"/>
                      <a:pt x="56606" y="20219"/>
                      <a:pt x="55574" y="17749"/>
                    </a:cubicBezTo>
                    <a:cubicBezTo>
                      <a:pt x="55451" y="17455"/>
                      <a:pt x="55484" y="17081"/>
                      <a:pt x="55322" y="16821"/>
                    </a:cubicBezTo>
                    <a:cubicBezTo>
                      <a:pt x="54442" y="15406"/>
                      <a:pt x="54083" y="13764"/>
                      <a:pt x="53153" y="12329"/>
                    </a:cubicBezTo>
                    <a:cubicBezTo>
                      <a:pt x="52408" y="11182"/>
                      <a:pt x="51569" y="10152"/>
                      <a:pt x="50683" y="9160"/>
                    </a:cubicBezTo>
                    <a:cubicBezTo>
                      <a:pt x="49286" y="7595"/>
                      <a:pt x="47659" y="6263"/>
                      <a:pt x="45868" y="5162"/>
                    </a:cubicBezTo>
                    <a:cubicBezTo>
                      <a:pt x="45307" y="4817"/>
                      <a:pt x="44838" y="4200"/>
                      <a:pt x="44286" y="4061"/>
                    </a:cubicBezTo>
                    <a:cubicBezTo>
                      <a:pt x="43163" y="3776"/>
                      <a:pt x="42409" y="2728"/>
                      <a:pt x="41202" y="2712"/>
                    </a:cubicBezTo>
                    <a:cubicBezTo>
                      <a:pt x="41179" y="2712"/>
                      <a:pt x="41154" y="2686"/>
                      <a:pt x="41134" y="2668"/>
                    </a:cubicBezTo>
                    <a:cubicBezTo>
                      <a:pt x="40074" y="1740"/>
                      <a:pt x="38652" y="1713"/>
                      <a:pt x="37418" y="1225"/>
                    </a:cubicBezTo>
                    <a:cubicBezTo>
                      <a:pt x="36992" y="1057"/>
                      <a:pt x="36544" y="737"/>
                      <a:pt x="36026" y="737"/>
                    </a:cubicBezTo>
                    <a:cubicBezTo>
                      <a:pt x="35823" y="737"/>
                      <a:pt x="35610" y="786"/>
                      <a:pt x="35383" y="912"/>
                    </a:cubicBezTo>
                    <a:cubicBezTo>
                      <a:pt x="35377" y="916"/>
                      <a:pt x="35367" y="917"/>
                      <a:pt x="35355" y="917"/>
                    </a:cubicBezTo>
                    <a:cubicBezTo>
                      <a:pt x="35204" y="917"/>
                      <a:pt x="34653" y="641"/>
                      <a:pt x="34234" y="641"/>
                    </a:cubicBezTo>
                    <a:cubicBezTo>
                      <a:pt x="34169" y="641"/>
                      <a:pt x="34107" y="648"/>
                      <a:pt x="34050" y="663"/>
                    </a:cubicBezTo>
                    <a:cubicBezTo>
                      <a:pt x="33989" y="680"/>
                      <a:pt x="33933" y="687"/>
                      <a:pt x="33880" y="687"/>
                    </a:cubicBezTo>
                    <a:cubicBezTo>
                      <a:pt x="33481" y="687"/>
                      <a:pt x="33297" y="264"/>
                      <a:pt x="32932" y="264"/>
                    </a:cubicBezTo>
                    <a:cubicBezTo>
                      <a:pt x="32926" y="264"/>
                      <a:pt x="32919" y="264"/>
                      <a:pt x="32912" y="265"/>
                    </a:cubicBezTo>
                    <a:cubicBezTo>
                      <a:pt x="32573" y="280"/>
                      <a:pt x="32232" y="292"/>
                      <a:pt x="31891" y="292"/>
                    </a:cubicBezTo>
                    <a:cubicBezTo>
                      <a:pt x="31208" y="292"/>
                      <a:pt x="30528" y="245"/>
                      <a:pt x="29874" y="84"/>
                    </a:cubicBezTo>
                    <a:cubicBezTo>
                      <a:pt x="29683" y="37"/>
                      <a:pt x="29464" y="17"/>
                      <a:pt x="29259" y="17"/>
                    </a:cubicBezTo>
                    <a:cubicBezTo>
                      <a:pt x="28917" y="17"/>
                      <a:pt x="28613" y="72"/>
                      <a:pt x="28543" y="148"/>
                    </a:cubicBezTo>
                    <a:cubicBezTo>
                      <a:pt x="28458" y="242"/>
                      <a:pt x="28377" y="277"/>
                      <a:pt x="28301" y="277"/>
                    </a:cubicBezTo>
                    <a:cubicBezTo>
                      <a:pt x="28087" y="277"/>
                      <a:pt x="27911" y="1"/>
                      <a:pt x="27762"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38"/>
              <p:cNvSpPr/>
              <p:nvPr/>
            </p:nvSpPr>
            <p:spPr>
              <a:xfrm>
                <a:off x="5536138" y="809625"/>
                <a:ext cx="1056271" cy="1412436"/>
              </a:xfrm>
              <a:custGeom>
                <a:avLst/>
                <a:gdLst/>
                <a:ahLst/>
                <a:cxnLst/>
                <a:rect l="l" t="t" r="r" b="b"/>
                <a:pathLst>
                  <a:path w="57641" h="77077" extrusionOk="0">
                    <a:moveTo>
                      <a:pt x="26832" y="2009"/>
                    </a:moveTo>
                    <a:cubicBezTo>
                      <a:pt x="27372" y="2009"/>
                      <a:pt x="27982" y="2107"/>
                      <a:pt x="28530" y="2114"/>
                    </a:cubicBezTo>
                    <a:cubicBezTo>
                      <a:pt x="28538" y="2114"/>
                      <a:pt x="28545" y="2114"/>
                      <a:pt x="28553" y="2114"/>
                    </a:cubicBezTo>
                    <a:cubicBezTo>
                      <a:pt x="28837" y="2114"/>
                      <a:pt x="29104" y="2055"/>
                      <a:pt x="29378" y="2042"/>
                    </a:cubicBezTo>
                    <a:cubicBezTo>
                      <a:pt x="29506" y="2037"/>
                      <a:pt x="29633" y="2034"/>
                      <a:pt x="29760" y="2034"/>
                    </a:cubicBezTo>
                    <a:cubicBezTo>
                      <a:pt x="30881" y="2034"/>
                      <a:pt x="31986" y="2232"/>
                      <a:pt x="33100" y="2304"/>
                    </a:cubicBezTo>
                    <a:cubicBezTo>
                      <a:pt x="35226" y="2442"/>
                      <a:pt x="37204" y="3086"/>
                      <a:pt x="39183" y="3818"/>
                    </a:cubicBezTo>
                    <a:cubicBezTo>
                      <a:pt x="39994" y="4118"/>
                      <a:pt x="40909" y="4353"/>
                      <a:pt x="41547" y="4830"/>
                    </a:cubicBezTo>
                    <a:cubicBezTo>
                      <a:pt x="42728" y="5713"/>
                      <a:pt x="44199" y="6023"/>
                      <a:pt x="45308" y="7022"/>
                    </a:cubicBezTo>
                    <a:cubicBezTo>
                      <a:pt x="46572" y="8162"/>
                      <a:pt x="47988" y="9088"/>
                      <a:pt x="49041" y="10511"/>
                    </a:cubicBezTo>
                    <a:cubicBezTo>
                      <a:pt x="49431" y="11037"/>
                      <a:pt x="49884" y="11691"/>
                      <a:pt x="50453" y="12197"/>
                    </a:cubicBezTo>
                    <a:cubicBezTo>
                      <a:pt x="51094" y="12765"/>
                      <a:pt x="51667" y="13595"/>
                      <a:pt x="51941" y="14564"/>
                    </a:cubicBezTo>
                    <a:cubicBezTo>
                      <a:pt x="52223" y="15561"/>
                      <a:pt x="52845" y="16457"/>
                      <a:pt x="53195" y="17441"/>
                    </a:cubicBezTo>
                    <a:cubicBezTo>
                      <a:pt x="53611" y="18609"/>
                      <a:pt x="53959" y="19809"/>
                      <a:pt x="54205" y="21024"/>
                    </a:cubicBezTo>
                    <a:cubicBezTo>
                      <a:pt x="54300" y="21491"/>
                      <a:pt x="54507" y="21903"/>
                      <a:pt x="54604" y="22361"/>
                    </a:cubicBezTo>
                    <a:cubicBezTo>
                      <a:pt x="55046" y="24411"/>
                      <a:pt x="55153" y="26496"/>
                      <a:pt x="55023" y="28569"/>
                    </a:cubicBezTo>
                    <a:cubicBezTo>
                      <a:pt x="54942" y="29852"/>
                      <a:pt x="54904" y="31146"/>
                      <a:pt x="54732" y="32422"/>
                    </a:cubicBezTo>
                    <a:cubicBezTo>
                      <a:pt x="54633" y="33151"/>
                      <a:pt x="54453" y="33890"/>
                      <a:pt x="54172" y="34567"/>
                    </a:cubicBezTo>
                    <a:cubicBezTo>
                      <a:pt x="53866" y="35306"/>
                      <a:pt x="54009" y="36144"/>
                      <a:pt x="53613" y="36831"/>
                    </a:cubicBezTo>
                    <a:cubicBezTo>
                      <a:pt x="53081" y="37751"/>
                      <a:pt x="53279" y="38838"/>
                      <a:pt x="52811" y="39802"/>
                    </a:cubicBezTo>
                    <a:cubicBezTo>
                      <a:pt x="52433" y="40580"/>
                      <a:pt x="52380" y="41528"/>
                      <a:pt x="52066" y="42374"/>
                    </a:cubicBezTo>
                    <a:cubicBezTo>
                      <a:pt x="51718" y="43313"/>
                      <a:pt x="51549" y="44391"/>
                      <a:pt x="51065" y="45193"/>
                    </a:cubicBezTo>
                    <a:cubicBezTo>
                      <a:pt x="50199" y="46629"/>
                      <a:pt x="49665" y="48226"/>
                      <a:pt x="48697" y="49611"/>
                    </a:cubicBezTo>
                    <a:cubicBezTo>
                      <a:pt x="47960" y="50664"/>
                      <a:pt x="47281" y="51773"/>
                      <a:pt x="46608" y="52863"/>
                    </a:cubicBezTo>
                    <a:cubicBezTo>
                      <a:pt x="46100" y="53685"/>
                      <a:pt x="45462" y="54365"/>
                      <a:pt x="44935" y="55141"/>
                    </a:cubicBezTo>
                    <a:cubicBezTo>
                      <a:pt x="44433" y="55879"/>
                      <a:pt x="43632" y="56445"/>
                      <a:pt x="43305" y="57157"/>
                    </a:cubicBezTo>
                    <a:cubicBezTo>
                      <a:pt x="43027" y="57764"/>
                      <a:pt x="42542" y="58167"/>
                      <a:pt x="42277" y="58737"/>
                    </a:cubicBezTo>
                    <a:cubicBezTo>
                      <a:pt x="42219" y="58859"/>
                      <a:pt x="42153" y="59151"/>
                      <a:pt x="41937" y="59151"/>
                    </a:cubicBezTo>
                    <a:cubicBezTo>
                      <a:pt x="41872" y="59151"/>
                      <a:pt x="41794" y="59126"/>
                      <a:pt x="41700" y="59062"/>
                    </a:cubicBezTo>
                    <a:cubicBezTo>
                      <a:pt x="41697" y="59060"/>
                      <a:pt x="41693" y="59059"/>
                      <a:pt x="41688" y="59059"/>
                    </a:cubicBezTo>
                    <a:cubicBezTo>
                      <a:pt x="41628" y="59059"/>
                      <a:pt x="41432" y="59200"/>
                      <a:pt x="41438" y="59217"/>
                    </a:cubicBezTo>
                    <a:cubicBezTo>
                      <a:pt x="41655" y="59773"/>
                      <a:pt x="41029" y="59916"/>
                      <a:pt x="40920" y="60302"/>
                    </a:cubicBezTo>
                    <a:cubicBezTo>
                      <a:pt x="40872" y="60472"/>
                      <a:pt x="40816" y="60601"/>
                      <a:pt x="40637" y="60659"/>
                    </a:cubicBezTo>
                    <a:cubicBezTo>
                      <a:pt x="40231" y="60795"/>
                      <a:pt x="39921" y="61002"/>
                      <a:pt x="39975" y="61511"/>
                    </a:cubicBezTo>
                    <a:cubicBezTo>
                      <a:pt x="39984" y="61592"/>
                      <a:pt x="39880" y="61724"/>
                      <a:pt x="39794" y="61772"/>
                    </a:cubicBezTo>
                    <a:cubicBezTo>
                      <a:pt x="38878" y="62275"/>
                      <a:pt x="38669" y="63375"/>
                      <a:pt x="37889" y="64043"/>
                    </a:cubicBezTo>
                    <a:cubicBezTo>
                      <a:pt x="37600" y="64289"/>
                      <a:pt x="37186" y="64768"/>
                      <a:pt x="36946" y="65235"/>
                    </a:cubicBezTo>
                    <a:cubicBezTo>
                      <a:pt x="36808" y="65502"/>
                      <a:pt x="36672" y="65812"/>
                      <a:pt x="36180" y="65827"/>
                    </a:cubicBezTo>
                    <a:cubicBezTo>
                      <a:pt x="35744" y="65841"/>
                      <a:pt x="35788" y="66511"/>
                      <a:pt x="35437" y="66845"/>
                    </a:cubicBezTo>
                    <a:cubicBezTo>
                      <a:pt x="34725" y="67522"/>
                      <a:pt x="34146" y="68394"/>
                      <a:pt x="33506" y="69131"/>
                    </a:cubicBezTo>
                    <a:cubicBezTo>
                      <a:pt x="32001" y="70866"/>
                      <a:pt x="30826" y="72970"/>
                      <a:pt x="28670" y="74071"/>
                    </a:cubicBezTo>
                    <a:cubicBezTo>
                      <a:pt x="28498" y="74158"/>
                      <a:pt x="28428" y="74172"/>
                      <a:pt x="28453" y="74397"/>
                    </a:cubicBezTo>
                    <a:cubicBezTo>
                      <a:pt x="28494" y="74790"/>
                      <a:pt x="28104" y="74853"/>
                      <a:pt x="27853" y="74962"/>
                    </a:cubicBezTo>
                    <a:cubicBezTo>
                      <a:pt x="27807" y="74981"/>
                      <a:pt x="27769" y="74990"/>
                      <a:pt x="27736" y="74990"/>
                    </a:cubicBezTo>
                    <a:cubicBezTo>
                      <a:pt x="27543" y="74990"/>
                      <a:pt x="27536" y="74700"/>
                      <a:pt x="27433" y="74583"/>
                    </a:cubicBezTo>
                    <a:cubicBezTo>
                      <a:pt x="27075" y="74174"/>
                      <a:pt x="26441" y="73963"/>
                      <a:pt x="26447" y="73279"/>
                    </a:cubicBezTo>
                    <a:cubicBezTo>
                      <a:pt x="25495" y="73228"/>
                      <a:pt x="25664" y="71783"/>
                      <a:pt x="24597" y="71783"/>
                    </a:cubicBezTo>
                    <a:cubicBezTo>
                      <a:pt x="24584" y="71783"/>
                      <a:pt x="24572" y="71783"/>
                      <a:pt x="24559" y="71783"/>
                    </a:cubicBezTo>
                    <a:cubicBezTo>
                      <a:pt x="24557" y="71783"/>
                      <a:pt x="24555" y="71783"/>
                      <a:pt x="24553" y="71783"/>
                    </a:cubicBezTo>
                    <a:cubicBezTo>
                      <a:pt x="24280" y="71783"/>
                      <a:pt x="24189" y="71158"/>
                      <a:pt x="23970" y="70846"/>
                    </a:cubicBezTo>
                    <a:cubicBezTo>
                      <a:pt x="23535" y="70230"/>
                      <a:pt x="22733" y="69977"/>
                      <a:pt x="22515" y="69124"/>
                    </a:cubicBezTo>
                    <a:cubicBezTo>
                      <a:pt x="22355" y="68502"/>
                      <a:pt x="21469" y="68389"/>
                      <a:pt x="21138" y="67702"/>
                    </a:cubicBezTo>
                    <a:cubicBezTo>
                      <a:pt x="20578" y="66543"/>
                      <a:pt x="19470" y="65771"/>
                      <a:pt x="18695" y="64736"/>
                    </a:cubicBezTo>
                    <a:cubicBezTo>
                      <a:pt x="18264" y="64160"/>
                      <a:pt x="17926" y="63364"/>
                      <a:pt x="17088" y="63053"/>
                    </a:cubicBezTo>
                    <a:cubicBezTo>
                      <a:pt x="16399" y="62797"/>
                      <a:pt x="16080" y="62040"/>
                      <a:pt x="15728" y="61457"/>
                    </a:cubicBezTo>
                    <a:cubicBezTo>
                      <a:pt x="15302" y="60752"/>
                      <a:pt x="14681" y="60218"/>
                      <a:pt x="14285" y="59486"/>
                    </a:cubicBezTo>
                    <a:cubicBezTo>
                      <a:pt x="13862" y="58699"/>
                      <a:pt x="13218" y="58041"/>
                      <a:pt x="12870" y="57186"/>
                    </a:cubicBezTo>
                    <a:cubicBezTo>
                      <a:pt x="12729" y="56838"/>
                      <a:pt x="12383" y="56566"/>
                      <a:pt x="12100" y="56291"/>
                    </a:cubicBezTo>
                    <a:cubicBezTo>
                      <a:pt x="11967" y="56161"/>
                      <a:pt x="11688" y="56122"/>
                      <a:pt x="12133" y="55841"/>
                    </a:cubicBezTo>
                    <a:cubicBezTo>
                      <a:pt x="11395" y="55512"/>
                      <a:pt x="11555" y="54570"/>
                      <a:pt x="10931" y="54239"/>
                    </a:cubicBezTo>
                    <a:cubicBezTo>
                      <a:pt x="10474" y="53997"/>
                      <a:pt x="10403" y="53616"/>
                      <a:pt x="10172" y="53260"/>
                    </a:cubicBezTo>
                    <a:cubicBezTo>
                      <a:pt x="9841" y="52748"/>
                      <a:pt x="9736" y="52067"/>
                      <a:pt x="9288" y="51698"/>
                    </a:cubicBezTo>
                    <a:cubicBezTo>
                      <a:pt x="8769" y="51271"/>
                      <a:pt x="8507" y="50787"/>
                      <a:pt x="8497" y="50174"/>
                    </a:cubicBezTo>
                    <a:cubicBezTo>
                      <a:pt x="8492" y="49701"/>
                      <a:pt x="8098" y="49456"/>
                      <a:pt x="7934" y="49087"/>
                    </a:cubicBezTo>
                    <a:cubicBezTo>
                      <a:pt x="7683" y="48525"/>
                      <a:pt x="7596" y="47782"/>
                      <a:pt x="7020" y="47420"/>
                    </a:cubicBezTo>
                    <a:cubicBezTo>
                      <a:pt x="6604" y="47159"/>
                      <a:pt x="6685" y="46693"/>
                      <a:pt x="6652" y="46437"/>
                    </a:cubicBezTo>
                    <a:cubicBezTo>
                      <a:pt x="6532" y="45499"/>
                      <a:pt x="5449" y="44970"/>
                      <a:pt x="5669" y="43945"/>
                    </a:cubicBezTo>
                    <a:cubicBezTo>
                      <a:pt x="5737" y="43630"/>
                      <a:pt x="5328" y="43767"/>
                      <a:pt x="5292" y="43391"/>
                    </a:cubicBezTo>
                    <a:cubicBezTo>
                      <a:pt x="5166" y="42109"/>
                      <a:pt x="4416" y="41014"/>
                      <a:pt x="3906" y="39850"/>
                    </a:cubicBezTo>
                    <a:cubicBezTo>
                      <a:pt x="3802" y="39612"/>
                      <a:pt x="3811" y="39339"/>
                      <a:pt x="3778" y="39153"/>
                    </a:cubicBezTo>
                    <a:cubicBezTo>
                      <a:pt x="3539" y="37765"/>
                      <a:pt x="2945" y="36487"/>
                      <a:pt x="2642" y="35135"/>
                    </a:cubicBezTo>
                    <a:cubicBezTo>
                      <a:pt x="2438" y="34229"/>
                      <a:pt x="2635" y="33242"/>
                      <a:pt x="2522" y="32306"/>
                    </a:cubicBezTo>
                    <a:cubicBezTo>
                      <a:pt x="2239" y="29987"/>
                      <a:pt x="2615" y="27694"/>
                      <a:pt x="2717" y="25392"/>
                    </a:cubicBezTo>
                    <a:cubicBezTo>
                      <a:pt x="2758" y="24432"/>
                      <a:pt x="3131" y="23488"/>
                      <a:pt x="3437" y="22590"/>
                    </a:cubicBezTo>
                    <a:cubicBezTo>
                      <a:pt x="3971" y="21021"/>
                      <a:pt x="4475" y="19421"/>
                      <a:pt x="5360" y="17982"/>
                    </a:cubicBezTo>
                    <a:cubicBezTo>
                      <a:pt x="5757" y="17336"/>
                      <a:pt x="6483" y="16693"/>
                      <a:pt x="6517" y="16080"/>
                    </a:cubicBezTo>
                    <a:cubicBezTo>
                      <a:pt x="6566" y="15192"/>
                      <a:pt x="7724" y="15130"/>
                      <a:pt x="7524" y="14266"/>
                    </a:cubicBezTo>
                    <a:cubicBezTo>
                      <a:pt x="8486" y="13757"/>
                      <a:pt x="8555" y="12475"/>
                      <a:pt x="9394" y="11975"/>
                    </a:cubicBezTo>
                    <a:cubicBezTo>
                      <a:pt x="9842" y="11708"/>
                      <a:pt x="10123" y="11625"/>
                      <a:pt x="10015" y="11087"/>
                    </a:cubicBezTo>
                    <a:cubicBezTo>
                      <a:pt x="10009" y="11056"/>
                      <a:pt x="10085" y="10973"/>
                      <a:pt x="10120" y="10973"/>
                    </a:cubicBezTo>
                    <a:cubicBezTo>
                      <a:pt x="10121" y="10973"/>
                      <a:pt x="10121" y="10973"/>
                      <a:pt x="10121" y="10973"/>
                    </a:cubicBezTo>
                    <a:cubicBezTo>
                      <a:pt x="10141" y="10974"/>
                      <a:pt x="10160" y="10975"/>
                      <a:pt x="10178" y="10975"/>
                    </a:cubicBezTo>
                    <a:cubicBezTo>
                      <a:pt x="11125" y="10975"/>
                      <a:pt x="11060" y="9841"/>
                      <a:pt x="11791" y="9473"/>
                    </a:cubicBezTo>
                    <a:cubicBezTo>
                      <a:pt x="12281" y="9225"/>
                      <a:pt x="12683" y="8382"/>
                      <a:pt x="13149" y="7970"/>
                    </a:cubicBezTo>
                    <a:cubicBezTo>
                      <a:pt x="13706" y="7478"/>
                      <a:pt x="14281" y="6900"/>
                      <a:pt x="15012" y="6546"/>
                    </a:cubicBezTo>
                    <a:cubicBezTo>
                      <a:pt x="15535" y="6291"/>
                      <a:pt x="15908" y="5744"/>
                      <a:pt x="16476" y="5480"/>
                    </a:cubicBezTo>
                    <a:cubicBezTo>
                      <a:pt x="17148" y="5169"/>
                      <a:pt x="17617" y="4587"/>
                      <a:pt x="18407" y="4353"/>
                    </a:cubicBezTo>
                    <a:cubicBezTo>
                      <a:pt x="19117" y="4140"/>
                      <a:pt x="19815" y="3650"/>
                      <a:pt x="20558" y="3461"/>
                    </a:cubicBezTo>
                    <a:cubicBezTo>
                      <a:pt x="21511" y="3219"/>
                      <a:pt x="22407" y="2845"/>
                      <a:pt x="23326" y="2527"/>
                    </a:cubicBezTo>
                    <a:cubicBezTo>
                      <a:pt x="24201" y="2223"/>
                      <a:pt x="25123" y="2460"/>
                      <a:pt x="26054" y="2119"/>
                    </a:cubicBezTo>
                    <a:cubicBezTo>
                      <a:pt x="26280" y="2037"/>
                      <a:pt x="26546" y="2009"/>
                      <a:pt x="26832" y="2009"/>
                    </a:cubicBezTo>
                    <a:close/>
                    <a:moveTo>
                      <a:pt x="27762" y="1"/>
                    </a:moveTo>
                    <a:cubicBezTo>
                      <a:pt x="27709" y="1"/>
                      <a:pt x="27659" y="36"/>
                      <a:pt x="27612" y="134"/>
                    </a:cubicBezTo>
                    <a:cubicBezTo>
                      <a:pt x="27531" y="303"/>
                      <a:pt x="27470" y="379"/>
                      <a:pt x="27397" y="379"/>
                    </a:cubicBezTo>
                    <a:cubicBezTo>
                      <a:pt x="27338" y="379"/>
                      <a:pt x="27270" y="328"/>
                      <a:pt x="27177" y="235"/>
                    </a:cubicBezTo>
                    <a:cubicBezTo>
                      <a:pt x="27095" y="154"/>
                      <a:pt x="27017" y="84"/>
                      <a:pt x="26909" y="84"/>
                    </a:cubicBezTo>
                    <a:cubicBezTo>
                      <a:pt x="26863" y="84"/>
                      <a:pt x="26811" y="97"/>
                      <a:pt x="26751" y="128"/>
                    </a:cubicBezTo>
                    <a:cubicBezTo>
                      <a:pt x="26453" y="281"/>
                      <a:pt x="26134" y="296"/>
                      <a:pt x="25813" y="296"/>
                    </a:cubicBezTo>
                    <a:cubicBezTo>
                      <a:pt x="25737" y="296"/>
                      <a:pt x="25660" y="295"/>
                      <a:pt x="25584" y="295"/>
                    </a:cubicBezTo>
                    <a:cubicBezTo>
                      <a:pt x="25347" y="295"/>
                      <a:pt x="25112" y="303"/>
                      <a:pt x="24884" y="368"/>
                    </a:cubicBezTo>
                    <a:cubicBezTo>
                      <a:pt x="23166" y="580"/>
                      <a:pt x="21460" y="799"/>
                      <a:pt x="19834" y="1491"/>
                    </a:cubicBezTo>
                    <a:cubicBezTo>
                      <a:pt x="17846" y="2337"/>
                      <a:pt x="15796" y="3072"/>
                      <a:pt x="14126" y="4480"/>
                    </a:cubicBezTo>
                    <a:cubicBezTo>
                      <a:pt x="13081" y="5360"/>
                      <a:pt x="11943" y="6125"/>
                      <a:pt x="11041" y="7198"/>
                    </a:cubicBezTo>
                    <a:cubicBezTo>
                      <a:pt x="10112" y="8302"/>
                      <a:pt x="9139" y="9409"/>
                      <a:pt x="8067" y="10357"/>
                    </a:cubicBezTo>
                    <a:cubicBezTo>
                      <a:pt x="7314" y="11024"/>
                      <a:pt x="6802" y="11871"/>
                      <a:pt x="6271" y="12613"/>
                    </a:cubicBezTo>
                    <a:cubicBezTo>
                      <a:pt x="5605" y="13541"/>
                      <a:pt x="4774" y="14395"/>
                      <a:pt x="4302" y="15507"/>
                    </a:cubicBezTo>
                    <a:cubicBezTo>
                      <a:pt x="3889" y="16482"/>
                      <a:pt x="2960" y="17208"/>
                      <a:pt x="2809" y="18363"/>
                    </a:cubicBezTo>
                    <a:cubicBezTo>
                      <a:pt x="2782" y="18568"/>
                      <a:pt x="2838" y="18981"/>
                      <a:pt x="2487" y="19051"/>
                    </a:cubicBezTo>
                    <a:cubicBezTo>
                      <a:pt x="1957" y="19158"/>
                      <a:pt x="1905" y="19695"/>
                      <a:pt x="1937" y="19947"/>
                    </a:cubicBezTo>
                    <a:cubicBezTo>
                      <a:pt x="2076" y="21074"/>
                      <a:pt x="1181" y="21852"/>
                      <a:pt x="1045" y="22946"/>
                    </a:cubicBezTo>
                    <a:cubicBezTo>
                      <a:pt x="927" y="23907"/>
                      <a:pt x="937" y="24971"/>
                      <a:pt x="579" y="25951"/>
                    </a:cubicBezTo>
                    <a:cubicBezTo>
                      <a:pt x="253" y="26844"/>
                      <a:pt x="346" y="27834"/>
                      <a:pt x="375" y="28782"/>
                    </a:cubicBezTo>
                    <a:cubicBezTo>
                      <a:pt x="388" y="29160"/>
                      <a:pt x="1" y="29441"/>
                      <a:pt x="147" y="29772"/>
                    </a:cubicBezTo>
                    <a:cubicBezTo>
                      <a:pt x="577" y="30747"/>
                      <a:pt x="241" y="31779"/>
                      <a:pt x="450" y="32794"/>
                    </a:cubicBezTo>
                    <a:cubicBezTo>
                      <a:pt x="801" y="34499"/>
                      <a:pt x="699" y="36293"/>
                      <a:pt x="1384" y="37949"/>
                    </a:cubicBezTo>
                    <a:cubicBezTo>
                      <a:pt x="1726" y="38778"/>
                      <a:pt x="1647" y="39748"/>
                      <a:pt x="2025" y="40520"/>
                    </a:cubicBezTo>
                    <a:cubicBezTo>
                      <a:pt x="3013" y="42528"/>
                      <a:pt x="3647" y="44672"/>
                      <a:pt x="4559" y="46712"/>
                    </a:cubicBezTo>
                    <a:cubicBezTo>
                      <a:pt x="5601" y="49047"/>
                      <a:pt x="6813" y="51280"/>
                      <a:pt x="7957" y="53556"/>
                    </a:cubicBezTo>
                    <a:cubicBezTo>
                      <a:pt x="8681" y="54998"/>
                      <a:pt x="9830" y="56132"/>
                      <a:pt x="10596" y="57562"/>
                    </a:cubicBezTo>
                    <a:cubicBezTo>
                      <a:pt x="11246" y="58777"/>
                      <a:pt x="12134" y="59913"/>
                      <a:pt x="12952" y="61058"/>
                    </a:cubicBezTo>
                    <a:cubicBezTo>
                      <a:pt x="14164" y="62758"/>
                      <a:pt x="15611" y="64262"/>
                      <a:pt x="16979" y="65828"/>
                    </a:cubicBezTo>
                    <a:cubicBezTo>
                      <a:pt x="18305" y="67346"/>
                      <a:pt x="19634" y="68867"/>
                      <a:pt x="21037" y="70323"/>
                    </a:cubicBezTo>
                    <a:cubicBezTo>
                      <a:pt x="22101" y="71425"/>
                      <a:pt x="22937" y="72734"/>
                      <a:pt x="24135" y="73731"/>
                    </a:cubicBezTo>
                    <a:cubicBezTo>
                      <a:pt x="24973" y="74429"/>
                      <a:pt x="25625" y="75327"/>
                      <a:pt x="26370" y="76122"/>
                    </a:cubicBezTo>
                    <a:cubicBezTo>
                      <a:pt x="26739" y="76515"/>
                      <a:pt x="27136" y="77076"/>
                      <a:pt x="27833" y="77076"/>
                    </a:cubicBezTo>
                    <a:cubicBezTo>
                      <a:pt x="27973" y="77076"/>
                      <a:pt x="28126" y="77053"/>
                      <a:pt x="28292" y="77002"/>
                    </a:cubicBezTo>
                    <a:cubicBezTo>
                      <a:pt x="28990" y="76785"/>
                      <a:pt x="29259" y="76202"/>
                      <a:pt x="29764" y="75842"/>
                    </a:cubicBezTo>
                    <a:cubicBezTo>
                      <a:pt x="31056" y="74920"/>
                      <a:pt x="32127" y="73750"/>
                      <a:pt x="33240" y="72635"/>
                    </a:cubicBezTo>
                    <a:cubicBezTo>
                      <a:pt x="33712" y="72164"/>
                      <a:pt x="34001" y="71504"/>
                      <a:pt x="34492" y="71061"/>
                    </a:cubicBezTo>
                    <a:cubicBezTo>
                      <a:pt x="34848" y="70740"/>
                      <a:pt x="35232" y="70337"/>
                      <a:pt x="35371" y="70002"/>
                    </a:cubicBezTo>
                    <a:cubicBezTo>
                      <a:pt x="35910" y="68711"/>
                      <a:pt x="37150" y="68101"/>
                      <a:pt x="37937" y="67073"/>
                    </a:cubicBezTo>
                    <a:cubicBezTo>
                      <a:pt x="38352" y="66530"/>
                      <a:pt x="39033" y="66180"/>
                      <a:pt x="39405" y="65673"/>
                    </a:cubicBezTo>
                    <a:cubicBezTo>
                      <a:pt x="40102" y="64723"/>
                      <a:pt x="40671" y="63655"/>
                      <a:pt x="41478" y="62797"/>
                    </a:cubicBezTo>
                    <a:cubicBezTo>
                      <a:pt x="42131" y="62103"/>
                      <a:pt x="42676" y="61326"/>
                      <a:pt x="43242" y="60584"/>
                    </a:cubicBezTo>
                    <a:cubicBezTo>
                      <a:pt x="43683" y="60005"/>
                      <a:pt x="44248" y="59545"/>
                      <a:pt x="44657" y="58927"/>
                    </a:cubicBezTo>
                    <a:cubicBezTo>
                      <a:pt x="45052" y="58335"/>
                      <a:pt x="45370" y="57615"/>
                      <a:pt x="46049" y="57240"/>
                    </a:cubicBezTo>
                    <a:cubicBezTo>
                      <a:pt x="46309" y="57096"/>
                      <a:pt x="46407" y="56880"/>
                      <a:pt x="46513" y="56618"/>
                    </a:cubicBezTo>
                    <a:cubicBezTo>
                      <a:pt x="46916" y="55625"/>
                      <a:pt x="47710" y="54866"/>
                      <a:pt x="48292" y="53993"/>
                    </a:cubicBezTo>
                    <a:cubicBezTo>
                      <a:pt x="48900" y="53079"/>
                      <a:pt x="49621" y="52201"/>
                      <a:pt x="50181" y="51235"/>
                    </a:cubicBezTo>
                    <a:cubicBezTo>
                      <a:pt x="50984" y="49846"/>
                      <a:pt x="51720" y="48419"/>
                      <a:pt x="52501" y="47017"/>
                    </a:cubicBezTo>
                    <a:cubicBezTo>
                      <a:pt x="53131" y="45892"/>
                      <a:pt x="53640" y="44703"/>
                      <a:pt x="54021" y="43472"/>
                    </a:cubicBezTo>
                    <a:cubicBezTo>
                      <a:pt x="54466" y="42013"/>
                      <a:pt x="54809" y="40526"/>
                      <a:pt x="55289" y="39072"/>
                    </a:cubicBezTo>
                    <a:cubicBezTo>
                      <a:pt x="55817" y="37474"/>
                      <a:pt x="56052" y="35789"/>
                      <a:pt x="56522" y="34162"/>
                    </a:cubicBezTo>
                    <a:cubicBezTo>
                      <a:pt x="56948" y="32692"/>
                      <a:pt x="57139" y="31142"/>
                      <a:pt x="57304" y="29612"/>
                    </a:cubicBezTo>
                    <a:cubicBezTo>
                      <a:pt x="57455" y="28235"/>
                      <a:pt x="57640" y="26808"/>
                      <a:pt x="57438" y="25458"/>
                    </a:cubicBezTo>
                    <a:cubicBezTo>
                      <a:pt x="57046" y="22845"/>
                      <a:pt x="56606" y="20219"/>
                      <a:pt x="55574" y="17749"/>
                    </a:cubicBezTo>
                    <a:cubicBezTo>
                      <a:pt x="55451" y="17455"/>
                      <a:pt x="55484" y="17081"/>
                      <a:pt x="55322" y="16821"/>
                    </a:cubicBezTo>
                    <a:cubicBezTo>
                      <a:pt x="54442" y="15406"/>
                      <a:pt x="54083" y="13764"/>
                      <a:pt x="53153" y="12329"/>
                    </a:cubicBezTo>
                    <a:cubicBezTo>
                      <a:pt x="52408" y="11182"/>
                      <a:pt x="51569" y="10152"/>
                      <a:pt x="50683" y="9160"/>
                    </a:cubicBezTo>
                    <a:cubicBezTo>
                      <a:pt x="49286" y="7595"/>
                      <a:pt x="47659" y="6263"/>
                      <a:pt x="45868" y="5162"/>
                    </a:cubicBezTo>
                    <a:cubicBezTo>
                      <a:pt x="45307" y="4817"/>
                      <a:pt x="44838" y="4200"/>
                      <a:pt x="44286" y="4061"/>
                    </a:cubicBezTo>
                    <a:cubicBezTo>
                      <a:pt x="43163" y="3776"/>
                      <a:pt x="42409" y="2728"/>
                      <a:pt x="41202" y="2712"/>
                    </a:cubicBezTo>
                    <a:cubicBezTo>
                      <a:pt x="41179" y="2712"/>
                      <a:pt x="41154" y="2686"/>
                      <a:pt x="41134" y="2668"/>
                    </a:cubicBezTo>
                    <a:cubicBezTo>
                      <a:pt x="40074" y="1740"/>
                      <a:pt x="38652" y="1713"/>
                      <a:pt x="37418" y="1225"/>
                    </a:cubicBezTo>
                    <a:cubicBezTo>
                      <a:pt x="36992" y="1057"/>
                      <a:pt x="36544" y="737"/>
                      <a:pt x="36026" y="737"/>
                    </a:cubicBezTo>
                    <a:cubicBezTo>
                      <a:pt x="35823" y="737"/>
                      <a:pt x="35610" y="786"/>
                      <a:pt x="35383" y="912"/>
                    </a:cubicBezTo>
                    <a:cubicBezTo>
                      <a:pt x="35377" y="916"/>
                      <a:pt x="35367" y="917"/>
                      <a:pt x="35355" y="917"/>
                    </a:cubicBezTo>
                    <a:cubicBezTo>
                      <a:pt x="35204" y="917"/>
                      <a:pt x="34653" y="641"/>
                      <a:pt x="34234" y="641"/>
                    </a:cubicBezTo>
                    <a:cubicBezTo>
                      <a:pt x="34169" y="641"/>
                      <a:pt x="34107" y="648"/>
                      <a:pt x="34050" y="663"/>
                    </a:cubicBezTo>
                    <a:cubicBezTo>
                      <a:pt x="33989" y="680"/>
                      <a:pt x="33933" y="687"/>
                      <a:pt x="33880" y="687"/>
                    </a:cubicBezTo>
                    <a:cubicBezTo>
                      <a:pt x="33481" y="687"/>
                      <a:pt x="33297" y="264"/>
                      <a:pt x="32932" y="264"/>
                    </a:cubicBezTo>
                    <a:cubicBezTo>
                      <a:pt x="32926" y="264"/>
                      <a:pt x="32919" y="264"/>
                      <a:pt x="32912" y="265"/>
                    </a:cubicBezTo>
                    <a:cubicBezTo>
                      <a:pt x="32573" y="280"/>
                      <a:pt x="32232" y="292"/>
                      <a:pt x="31891" y="292"/>
                    </a:cubicBezTo>
                    <a:cubicBezTo>
                      <a:pt x="31208" y="292"/>
                      <a:pt x="30528" y="245"/>
                      <a:pt x="29874" y="84"/>
                    </a:cubicBezTo>
                    <a:cubicBezTo>
                      <a:pt x="29683" y="37"/>
                      <a:pt x="29464" y="17"/>
                      <a:pt x="29259" y="17"/>
                    </a:cubicBezTo>
                    <a:cubicBezTo>
                      <a:pt x="28917" y="17"/>
                      <a:pt x="28613" y="72"/>
                      <a:pt x="28543" y="148"/>
                    </a:cubicBezTo>
                    <a:cubicBezTo>
                      <a:pt x="28458" y="242"/>
                      <a:pt x="28377" y="277"/>
                      <a:pt x="28301" y="277"/>
                    </a:cubicBezTo>
                    <a:cubicBezTo>
                      <a:pt x="28087" y="277"/>
                      <a:pt x="27911" y="1"/>
                      <a:pt x="2776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3" name="Google Shape;1163;p38"/>
            <p:cNvGrpSpPr/>
            <p:nvPr/>
          </p:nvGrpSpPr>
          <p:grpSpPr>
            <a:xfrm>
              <a:off x="5639224" y="746950"/>
              <a:ext cx="593692" cy="732924"/>
              <a:chOff x="5626136" y="736150"/>
              <a:chExt cx="593692" cy="732924"/>
            </a:xfrm>
          </p:grpSpPr>
          <p:sp>
            <p:nvSpPr>
              <p:cNvPr id="1164" name="Google Shape;1164;p38"/>
              <p:cNvSpPr/>
              <p:nvPr/>
            </p:nvSpPr>
            <p:spPr>
              <a:xfrm>
                <a:off x="5693715" y="832814"/>
                <a:ext cx="413597" cy="636261"/>
              </a:xfrm>
              <a:custGeom>
                <a:avLst/>
                <a:gdLst/>
                <a:ahLst/>
                <a:cxnLst/>
                <a:rect l="l" t="t" r="r" b="b"/>
                <a:pathLst>
                  <a:path w="18770" h="28875" extrusionOk="0">
                    <a:moveTo>
                      <a:pt x="9832" y="11349"/>
                    </a:moveTo>
                    <a:cubicBezTo>
                      <a:pt x="10079" y="11349"/>
                      <a:pt x="10351" y="11472"/>
                      <a:pt x="10578" y="11519"/>
                    </a:cubicBezTo>
                    <a:cubicBezTo>
                      <a:pt x="11029" y="11611"/>
                      <a:pt x="11038" y="12085"/>
                      <a:pt x="11090" y="12441"/>
                    </a:cubicBezTo>
                    <a:cubicBezTo>
                      <a:pt x="11139" y="12784"/>
                      <a:pt x="11101" y="13139"/>
                      <a:pt x="11101" y="13489"/>
                    </a:cubicBezTo>
                    <a:lnTo>
                      <a:pt x="11111" y="13490"/>
                    </a:lnTo>
                    <a:cubicBezTo>
                      <a:pt x="11029" y="15572"/>
                      <a:pt x="10945" y="17653"/>
                      <a:pt x="10861" y="19734"/>
                    </a:cubicBezTo>
                    <a:cubicBezTo>
                      <a:pt x="10858" y="19804"/>
                      <a:pt x="10832" y="19876"/>
                      <a:pt x="10843" y="19944"/>
                    </a:cubicBezTo>
                    <a:cubicBezTo>
                      <a:pt x="11042" y="21091"/>
                      <a:pt x="10938" y="21209"/>
                      <a:pt x="9771" y="21211"/>
                    </a:cubicBezTo>
                    <a:cubicBezTo>
                      <a:pt x="9549" y="21211"/>
                      <a:pt x="9493" y="21061"/>
                      <a:pt x="9503" y="20928"/>
                    </a:cubicBezTo>
                    <a:cubicBezTo>
                      <a:pt x="9523" y="20653"/>
                      <a:pt x="9492" y="20251"/>
                      <a:pt x="9662" y="20132"/>
                    </a:cubicBezTo>
                    <a:cubicBezTo>
                      <a:pt x="10215" y="19744"/>
                      <a:pt x="9873" y="19185"/>
                      <a:pt x="9948" y="18760"/>
                    </a:cubicBezTo>
                    <a:cubicBezTo>
                      <a:pt x="10035" y="18270"/>
                      <a:pt x="10059" y="17632"/>
                      <a:pt x="9846" y="17116"/>
                    </a:cubicBezTo>
                    <a:cubicBezTo>
                      <a:pt x="9405" y="16042"/>
                      <a:pt x="9481" y="14922"/>
                      <a:pt x="9361" y="13816"/>
                    </a:cubicBezTo>
                    <a:cubicBezTo>
                      <a:pt x="9330" y="13534"/>
                      <a:pt x="9378" y="13211"/>
                      <a:pt x="9147" y="12918"/>
                    </a:cubicBezTo>
                    <a:cubicBezTo>
                      <a:pt x="8734" y="12393"/>
                      <a:pt x="9080" y="11896"/>
                      <a:pt x="9439" y="11512"/>
                    </a:cubicBezTo>
                    <a:cubicBezTo>
                      <a:pt x="9553" y="11390"/>
                      <a:pt x="9688" y="11349"/>
                      <a:pt x="9832" y="11349"/>
                    </a:cubicBezTo>
                    <a:close/>
                    <a:moveTo>
                      <a:pt x="9354" y="1575"/>
                    </a:moveTo>
                    <a:cubicBezTo>
                      <a:pt x="10252" y="1575"/>
                      <a:pt x="11141" y="1706"/>
                      <a:pt x="12027" y="1940"/>
                    </a:cubicBezTo>
                    <a:cubicBezTo>
                      <a:pt x="12824" y="2150"/>
                      <a:pt x="13442" y="2706"/>
                      <a:pt x="14123" y="3029"/>
                    </a:cubicBezTo>
                    <a:cubicBezTo>
                      <a:pt x="15517" y="3695"/>
                      <a:pt x="15961" y="4902"/>
                      <a:pt x="16456" y="5995"/>
                    </a:cubicBezTo>
                    <a:cubicBezTo>
                      <a:pt x="17179" y="7593"/>
                      <a:pt x="17563" y="9340"/>
                      <a:pt x="16937" y="11106"/>
                    </a:cubicBezTo>
                    <a:cubicBezTo>
                      <a:pt x="16766" y="11585"/>
                      <a:pt x="16798" y="12160"/>
                      <a:pt x="16243" y="12468"/>
                    </a:cubicBezTo>
                    <a:cubicBezTo>
                      <a:pt x="16185" y="12501"/>
                      <a:pt x="16124" y="12612"/>
                      <a:pt x="16140" y="12665"/>
                    </a:cubicBezTo>
                    <a:cubicBezTo>
                      <a:pt x="16395" y="13504"/>
                      <a:pt x="15513" y="13786"/>
                      <a:pt x="15196" y="14334"/>
                    </a:cubicBezTo>
                    <a:cubicBezTo>
                      <a:pt x="14863" y="14909"/>
                      <a:pt x="14612" y="15414"/>
                      <a:pt x="14873" y="16060"/>
                    </a:cubicBezTo>
                    <a:cubicBezTo>
                      <a:pt x="14914" y="16159"/>
                      <a:pt x="14878" y="16311"/>
                      <a:pt x="14826" y="16416"/>
                    </a:cubicBezTo>
                    <a:cubicBezTo>
                      <a:pt x="14206" y="17678"/>
                      <a:pt x="14605" y="19013"/>
                      <a:pt x="14460" y="20308"/>
                    </a:cubicBezTo>
                    <a:cubicBezTo>
                      <a:pt x="14409" y="20299"/>
                      <a:pt x="14358" y="20295"/>
                      <a:pt x="14307" y="20295"/>
                    </a:cubicBezTo>
                    <a:cubicBezTo>
                      <a:pt x="13900" y="20295"/>
                      <a:pt x="13505" y="20539"/>
                      <a:pt x="13032" y="20539"/>
                    </a:cubicBezTo>
                    <a:cubicBezTo>
                      <a:pt x="13024" y="20539"/>
                      <a:pt x="13015" y="20539"/>
                      <a:pt x="13006" y="20538"/>
                    </a:cubicBezTo>
                    <a:cubicBezTo>
                      <a:pt x="12426" y="20528"/>
                      <a:pt x="12285" y="20313"/>
                      <a:pt x="12303" y="19925"/>
                    </a:cubicBezTo>
                    <a:cubicBezTo>
                      <a:pt x="12332" y="19295"/>
                      <a:pt x="12555" y="18665"/>
                      <a:pt x="12520" y="18042"/>
                    </a:cubicBezTo>
                    <a:cubicBezTo>
                      <a:pt x="12472" y="17204"/>
                      <a:pt x="12718" y="16377"/>
                      <a:pt x="12622" y="15564"/>
                    </a:cubicBezTo>
                    <a:cubicBezTo>
                      <a:pt x="12532" y="14815"/>
                      <a:pt x="12644" y="14081"/>
                      <a:pt x="12770" y="13389"/>
                    </a:cubicBezTo>
                    <a:cubicBezTo>
                      <a:pt x="12922" y="12548"/>
                      <a:pt x="12303" y="11759"/>
                      <a:pt x="12725" y="10947"/>
                    </a:cubicBezTo>
                    <a:cubicBezTo>
                      <a:pt x="12738" y="10921"/>
                      <a:pt x="12653" y="10818"/>
                      <a:pt x="12595" y="10793"/>
                    </a:cubicBezTo>
                    <a:cubicBezTo>
                      <a:pt x="11970" y="10534"/>
                      <a:pt x="11424" y="10052"/>
                      <a:pt x="10711" y="10052"/>
                    </a:cubicBezTo>
                    <a:cubicBezTo>
                      <a:pt x="10544" y="10052"/>
                      <a:pt x="10369" y="10078"/>
                      <a:pt x="10181" y="10140"/>
                    </a:cubicBezTo>
                    <a:cubicBezTo>
                      <a:pt x="9868" y="10242"/>
                      <a:pt x="9515" y="10273"/>
                      <a:pt x="9170" y="10273"/>
                    </a:cubicBezTo>
                    <a:cubicBezTo>
                      <a:pt x="9061" y="10273"/>
                      <a:pt x="8953" y="10270"/>
                      <a:pt x="8847" y="10265"/>
                    </a:cubicBezTo>
                    <a:cubicBezTo>
                      <a:pt x="8811" y="10264"/>
                      <a:pt x="8774" y="10263"/>
                      <a:pt x="8739" y="10263"/>
                    </a:cubicBezTo>
                    <a:cubicBezTo>
                      <a:pt x="7880" y="10263"/>
                      <a:pt x="7314" y="10746"/>
                      <a:pt x="7402" y="11593"/>
                    </a:cubicBezTo>
                    <a:cubicBezTo>
                      <a:pt x="7589" y="13380"/>
                      <a:pt x="7797" y="15166"/>
                      <a:pt x="8179" y="16933"/>
                    </a:cubicBezTo>
                    <a:cubicBezTo>
                      <a:pt x="8357" y="17749"/>
                      <a:pt x="8333" y="18617"/>
                      <a:pt x="8176" y="19466"/>
                    </a:cubicBezTo>
                    <a:cubicBezTo>
                      <a:pt x="8110" y="19819"/>
                      <a:pt x="8177" y="20192"/>
                      <a:pt x="8161" y="20555"/>
                    </a:cubicBezTo>
                    <a:cubicBezTo>
                      <a:pt x="8139" y="21072"/>
                      <a:pt x="7924" y="21267"/>
                      <a:pt x="7546" y="21267"/>
                    </a:cubicBezTo>
                    <a:cubicBezTo>
                      <a:pt x="7395" y="21267"/>
                      <a:pt x="7217" y="21236"/>
                      <a:pt x="7015" y="21181"/>
                    </a:cubicBezTo>
                    <a:cubicBezTo>
                      <a:pt x="5928" y="20887"/>
                      <a:pt x="6179" y="19982"/>
                      <a:pt x="6001" y="19372"/>
                    </a:cubicBezTo>
                    <a:cubicBezTo>
                      <a:pt x="5594" y="17972"/>
                      <a:pt x="4783" y="16870"/>
                      <a:pt x="3851" y="15766"/>
                    </a:cubicBezTo>
                    <a:cubicBezTo>
                      <a:pt x="3463" y="15305"/>
                      <a:pt x="3165" y="14693"/>
                      <a:pt x="2877" y="14124"/>
                    </a:cubicBezTo>
                    <a:cubicBezTo>
                      <a:pt x="2474" y="13324"/>
                      <a:pt x="2220" y="12501"/>
                      <a:pt x="1923" y="11683"/>
                    </a:cubicBezTo>
                    <a:cubicBezTo>
                      <a:pt x="1503" y="10524"/>
                      <a:pt x="1407" y="9411"/>
                      <a:pt x="1777" y="8147"/>
                    </a:cubicBezTo>
                    <a:cubicBezTo>
                      <a:pt x="2129" y="6944"/>
                      <a:pt x="2738" y="5849"/>
                      <a:pt x="3084" y="4656"/>
                    </a:cubicBezTo>
                    <a:cubicBezTo>
                      <a:pt x="3215" y="4206"/>
                      <a:pt x="3854" y="4157"/>
                      <a:pt x="4209" y="3784"/>
                    </a:cubicBezTo>
                    <a:cubicBezTo>
                      <a:pt x="5119" y="2827"/>
                      <a:pt x="6202" y="2021"/>
                      <a:pt x="7611" y="1744"/>
                    </a:cubicBezTo>
                    <a:cubicBezTo>
                      <a:pt x="8196" y="1629"/>
                      <a:pt x="8777" y="1575"/>
                      <a:pt x="9354" y="1575"/>
                    </a:cubicBezTo>
                    <a:close/>
                    <a:moveTo>
                      <a:pt x="14241" y="21818"/>
                    </a:moveTo>
                    <a:cubicBezTo>
                      <a:pt x="14258" y="22103"/>
                      <a:pt x="14300" y="22301"/>
                      <a:pt x="14275" y="22491"/>
                    </a:cubicBezTo>
                    <a:cubicBezTo>
                      <a:pt x="14222" y="22904"/>
                      <a:pt x="14104" y="23185"/>
                      <a:pt x="13660" y="23185"/>
                    </a:cubicBezTo>
                    <a:cubicBezTo>
                      <a:pt x="13580" y="23185"/>
                      <a:pt x="13490" y="23176"/>
                      <a:pt x="13387" y="23157"/>
                    </a:cubicBezTo>
                    <a:cubicBezTo>
                      <a:pt x="13105" y="23104"/>
                      <a:pt x="12823" y="23085"/>
                      <a:pt x="12541" y="23085"/>
                    </a:cubicBezTo>
                    <a:cubicBezTo>
                      <a:pt x="11730" y="23085"/>
                      <a:pt x="10916" y="23248"/>
                      <a:pt x="10103" y="23277"/>
                    </a:cubicBezTo>
                    <a:cubicBezTo>
                      <a:pt x="9527" y="23297"/>
                      <a:pt x="8953" y="23321"/>
                      <a:pt x="8380" y="23321"/>
                    </a:cubicBezTo>
                    <a:cubicBezTo>
                      <a:pt x="7870" y="23321"/>
                      <a:pt x="7361" y="23302"/>
                      <a:pt x="6851" y="23246"/>
                    </a:cubicBezTo>
                    <a:cubicBezTo>
                      <a:pt x="6542" y="23212"/>
                      <a:pt x="6424" y="23056"/>
                      <a:pt x="6422" y="22806"/>
                    </a:cubicBezTo>
                    <a:cubicBezTo>
                      <a:pt x="6421" y="22606"/>
                      <a:pt x="6522" y="22557"/>
                      <a:pt x="6639" y="22557"/>
                    </a:cubicBezTo>
                    <a:cubicBezTo>
                      <a:pt x="6727" y="22557"/>
                      <a:pt x="6824" y="22585"/>
                      <a:pt x="6892" y="22598"/>
                    </a:cubicBezTo>
                    <a:cubicBezTo>
                      <a:pt x="7379" y="22687"/>
                      <a:pt x="7867" y="22721"/>
                      <a:pt x="8354" y="22721"/>
                    </a:cubicBezTo>
                    <a:cubicBezTo>
                      <a:pt x="9271" y="22721"/>
                      <a:pt x="10185" y="22599"/>
                      <a:pt x="11083" y="22494"/>
                    </a:cubicBezTo>
                    <a:cubicBezTo>
                      <a:pt x="12111" y="22371"/>
                      <a:pt x="13186" y="22257"/>
                      <a:pt x="14241" y="21818"/>
                    </a:cubicBezTo>
                    <a:close/>
                    <a:moveTo>
                      <a:pt x="14095" y="23635"/>
                    </a:moveTo>
                    <a:cubicBezTo>
                      <a:pt x="14243" y="23635"/>
                      <a:pt x="14318" y="23751"/>
                      <a:pt x="14256" y="24044"/>
                    </a:cubicBezTo>
                    <a:cubicBezTo>
                      <a:pt x="14024" y="25140"/>
                      <a:pt x="13262" y="25658"/>
                      <a:pt x="11447" y="25658"/>
                    </a:cubicBezTo>
                    <a:cubicBezTo>
                      <a:pt x="11391" y="25658"/>
                      <a:pt x="11334" y="25657"/>
                      <a:pt x="11276" y="25656"/>
                    </a:cubicBezTo>
                    <a:cubicBezTo>
                      <a:pt x="10940" y="25723"/>
                      <a:pt x="10520" y="25755"/>
                      <a:pt x="10059" y="25755"/>
                    </a:cubicBezTo>
                    <a:cubicBezTo>
                      <a:pt x="9546" y="25755"/>
                      <a:pt x="8983" y="25716"/>
                      <a:pt x="8428" y="25639"/>
                    </a:cubicBezTo>
                    <a:cubicBezTo>
                      <a:pt x="7971" y="25576"/>
                      <a:pt x="7405" y="25482"/>
                      <a:pt x="7007" y="25123"/>
                    </a:cubicBezTo>
                    <a:cubicBezTo>
                      <a:pt x="6888" y="25017"/>
                      <a:pt x="6758" y="24917"/>
                      <a:pt x="6815" y="24745"/>
                    </a:cubicBezTo>
                    <a:cubicBezTo>
                      <a:pt x="6865" y="24593"/>
                      <a:pt x="6997" y="24541"/>
                      <a:pt x="7146" y="24541"/>
                    </a:cubicBezTo>
                    <a:cubicBezTo>
                      <a:pt x="7164" y="24541"/>
                      <a:pt x="7182" y="24541"/>
                      <a:pt x="7201" y="24543"/>
                    </a:cubicBezTo>
                    <a:cubicBezTo>
                      <a:pt x="7282" y="24549"/>
                      <a:pt x="7364" y="24552"/>
                      <a:pt x="7445" y="24552"/>
                    </a:cubicBezTo>
                    <a:cubicBezTo>
                      <a:pt x="7862" y="24552"/>
                      <a:pt x="8274" y="24483"/>
                      <a:pt x="8701" y="24483"/>
                    </a:cubicBezTo>
                    <a:cubicBezTo>
                      <a:pt x="8869" y="24483"/>
                      <a:pt x="9041" y="24493"/>
                      <a:pt x="9216" y="24524"/>
                    </a:cubicBezTo>
                    <a:cubicBezTo>
                      <a:pt x="9371" y="24550"/>
                      <a:pt x="9530" y="24561"/>
                      <a:pt x="9690" y="24561"/>
                    </a:cubicBezTo>
                    <a:cubicBezTo>
                      <a:pt x="10283" y="24561"/>
                      <a:pt x="10905" y="24411"/>
                      <a:pt x="11506" y="24339"/>
                    </a:cubicBezTo>
                    <a:cubicBezTo>
                      <a:pt x="12319" y="24242"/>
                      <a:pt x="13105" y="24054"/>
                      <a:pt x="13848" y="23704"/>
                    </a:cubicBezTo>
                    <a:cubicBezTo>
                      <a:pt x="13942" y="23660"/>
                      <a:pt x="14026" y="23635"/>
                      <a:pt x="14095" y="23635"/>
                    </a:cubicBezTo>
                    <a:close/>
                    <a:moveTo>
                      <a:pt x="8403" y="0"/>
                    </a:moveTo>
                    <a:cubicBezTo>
                      <a:pt x="7914" y="0"/>
                      <a:pt x="7439" y="91"/>
                      <a:pt x="7028" y="494"/>
                    </a:cubicBezTo>
                    <a:cubicBezTo>
                      <a:pt x="6917" y="446"/>
                      <a:pt x="6813" y="426"/>
                      <a:pt x="6714" y="426"/>
                    </a:cubicBezTo>
                    <a:cubicBezTo>
                      <a:pt x="6170" y="426"/>
                      <a:pt x="5772" y="1030"/>
                      <a:pt x="5228" y="1030"/>
                    </a:cubicBezTo>
                    <a:cubicBezTo>
                      <a:pt x="5124" y="1030"/>
                      <a:pt x="5015" y="1008"/>
                      <a:pt x="4899" y="956"/>
                    </a:cubicBezTo>
                    <a:cubicBezTo>
                      <a:pt x="4899" y="956"/>
                      <a:pt x="4898" y="956"/>
                      <a:pt x="4897" y="956"/>
                    </a:cubicBezTo>
                    <a:cubicBezTo>
                      <a:pt x="4885" y="956"/>
                      <a:pt x="4842" y="994"/>
                      <a:pt x="4845" y="1004"/>
                    </a:cubicBezTo>
                    <a:cubicBezTo>
                      <a:pt x="5106" y="1750"/>
                      <a:pt x="3783" y="1204"/>
                      <a:pt x="4014" y="1920"/>
                    </a:cubicBezTo>
                    <a:cubicBezTo>
                      <a:pt x="3692" y="2013"/>
                      <a:pt x="3213" y="2010"/>
                      <a:pt x="3073" y="2215"/>
                    </a:cubicBezTo>
                    <a:cubicBezTo>
                      <a:pt x="2370" y="3240"/>
                      <a:pt x="1499" y="4174"/>
                      <a:pt x="1069" y="5355"/>
                    </a:cubicBezTo>
                    <a:cubicBezTo>
                      <a:pt x="793" y="6112"/>
                      <a:pt x="539" y="6863"/>
                      <a:pt x="383" y="7664"/>
                    </a:cubicBezTo>
                    <a:cubicBezTo>
                      <a:pt x="185" y="8681"/>
                      <a:pt x="1" y="9701"/>
                      <a:pt x="309" y="10667"/>
                    </a:cubicBezTo>
                    <a:cubicBezTo>
                      <a:pt x="693" y="11880"/>
                      <a:pt x="802" y="13150"/>
                      <a:pt x="1454" y="14325"/>
                    </a:cubicBezTo>
                    <a:cubicBezTo>
                      <a:pt x="1900" y="15127"/>
                      <a:pt x="2173" y="16061"/>
                      <a:pt x="2823" y="16730"/>
                    </a:cubicBezTo>
                    <a:cubicBezTo>
                      <a:pt x="4054" y="17996"/>
                      <a:pt x="4774" y="19419"/>
                      <a:pt x="4873" y="21140"/>
                    </a:cubicBezTo>
                    <a:cubicBezTo>
                      <a:pt x="4891" y="21455"/>
                      <a:pt x="5182" y="21780"/>
                      <a:pt x="5137" y="22070"/>
                    </a:cubicBezTo>
                    <a:cubicBezTo>
                      <a:pt x="4965" y="23203"/>
                      <a:pt x="5044" y="24321"/>
                      <a:pt x="5372" y="25397"/>
                    </a:cubicBezTo>
                    <a:cubicBezTo>
                      <a:pt x="5612" y="26186"/>
                      <a:pt x="6269" y="26875"/>
                      <a:pt x="7086" y="26987"/>
                    </a:cubicBezTo>
                    <a:cubicBezTo>
                      <a:pt x="7882" y="27094"/>
                      <a:pt x="8363" y="27528"/>
                      <a:pt x="8654" y="28005"/>
                    </a:cubicBezTo>
                    <a:cubicBezTo>
                      <a:pt x="9145" y="28809"/>
                      <a:pt x="9833" y="28831"/>
                      <a:pt x="10904" y="28860"/>
                    </a:cubicBezTo>
                    <a:cubicBezTo>
                      <a:pt x="10947" y="28870"/>
                      <a:pt x="10991" y="28874"/>
                      <a:pt x="11035" y="28874"/>
                    </a:cubicBezTo>
                    <a:cubicBezTo>
                      <a:pt x="11436" y="28874"/>
                      <a:pt x="11890" y="28487"/>
                      <a:pt x="12409" y="28229"/>
                    </a:cubicBezTo>
                    <a:cubicBezTo>
                      <a:pt x="13285" y="27790"/>
                      <a:pt x="13475" y="26714"/>
                      <a:pt x="14465" y="26369"/>
                    </a:cubicBezTo>
                    <a:cubicBezTo>
                      <a:pt x="14932" y="26207"/>
                      <a:pt x="15144" y="25700"/>
                      <a:pt x="15451" y="25337"/>
                    </a:cubicBezTo>
                    <a:cubicBezTo>
                      <a:pt x="15790" y="24937"/>
                      <a:pt x="15590" y="24571"/>
                      <a:pt x="15741" y="24211"/>
                    </a:cubicBezTo>
                    <a:cubicBezTo>
                      <a:pt x="16105" y="23345"/>
                      <a:pt x="15728" y="22386"/>
                      <a:pt x="16034" y="21438"/>
                    </a:cubicBezTo>
                    <a:cubicBezTo>
                      <a:pt x="16234" y="20820"/>
                      <a:pt x="16098" y="19992"/>
                      <a:pt x="16144" y="19290"/>
                    </a:cubicBezTo>
                    <a:cubicBezTo>
                      <a:pt x="16253" y="17646"/>
                      <a:pt x="16445" y="16012"/>
                      <a:pt x="17345" y="14470"/>
                    </a:cubicBezTo>
                    <a:cubicBezTo>
                      <a:pt x="18005" y="13335"/>
                      <a:pt x="18406" y="12014"/>
                      <a:pt x="18615" y="10678"/>
                    </a:cubicBezTo>
                    <a:cubicBezTo>
                      <a:pt x="18769" y="9693"/>
                      <a:pt x="18669" y="8729"/>
                      <a:pt x="18612" y="7748"/>
                    </a:cubicBezTo>
                    <a:cubicBezTo>
                      <a:pt x="18560" y="6823"/>
                      <a:pt x="17769" y="6191"/>
                      <a:pt x="17702" y="5316"/>
                    </a:cubicBezTo>
                    <a:cubicBezTo>
                      <a:pt x="17633" y="4415"/>
                      <a:pt x="16945" y="3825"/>
                      <a:pt x="16469" y="3172"/>
                    </a:cubicBezTo>
                    <a:cubicBezTo>
                      <a:pt x="16146" y="2728"/>
                      <a:pt x="15761" y="2170"/>
                      <a:pt x="15211" y="1922"/>
                    </a:cubicBezTo>
                    <a:cubicBezTo>
                      <a:pt x="14415" y="1559"/>
                      <a:pt x="13771" y="997"/>
                      <a:pt x="12917" y="677"/>
                    </a:cubicBezTo>
                    <a:cubicBezTo>
                      <a:pt x="11868" y="284"/>
                      <a:pt x="10836" y="62"/>
                      <a:pt x="9752" y="62"/>
                    </a:cubicBezTo>
                    <a:cubicBezTo>
                      <a:pt x="9722" y="62"/>
                      <a:pt x="9692" y="62"/>
                      <a:pt x="9663" y="62"/>
                    </a:cubicBezTo>
                    <a:cubicBezTo>
                      <a:pt x="9649" y="63"/>
                      <a:pt x="9635" y="63"/>
                      <a:pt x="9621" y="63"/>
                    </a:cubicBezTo>
                    <a:cubicBezTo>
                      <a:pt x="9223" y="63"/>
                      <a:pt x="8808" y="0"/>
                      <a:pt x="840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38"/>
              <p:cNvSpPr/>
              <p:nvPr/>
            </p:nvSpPr>
            <p:spPr>
              <a:xfrm>
                <a:off x="6036258" y="736150"/>
                <a:ext cx="72032" cy="105239"/>
              </a:xfrm>
              <a:custGeom>
                <a:avLst/>
                <a:gdLst/>
                <a:ahLst/>
                <a:cxnLst/>
                <a:rect l="l" t="t" r="r" b="b"/>
                <a:pathLst>
                  <a:path w="3269" h="4776" extrusionOk="0">
                    <a:moveTo>
                      <a:pt x="2562" y="1"/>
                    </a:moveTo>
                    <a:cubicBezTo>
                      <a:pt x="2367" y="1"/>
                      <a:pt x="2174" y="90"/>
                      <a:pt x="2048" y="283"/>
                    </a:cubicBezTo>
                    <a:cubicBezTo>
                      <a:pt x="1541" y="1059"/>
                      <a:pt x="1093" y="1870"/>
                      <a:pt x="640" y="2675"/>
                    </a:cubicBezTo>
                    <a:cubicBezTo>
                      <a:pt x="397" y="3107"/>
                      <a:pt x="192" y="3559"/>
                      <a:pt x="51" y="3841"/>
                    </a:cubicBezTo>
                    <a:cubicBezTo>
                      <a:pt x="1" y="4323"/>
                      <a:pt x="115" y="4585"/>
                      <a:pt x="384" y="4726"/>
                    </a:cubicBezTo>
                    <a:cubicBezTo>
                      <a:pt x="452" y="4761"/>
                      <a:pt x="518" y="4776"/>
                      <a:pt x="581" y="4776"/>
                    </a:cubicBezTo>
                    <a:cubicBezTo>
                      <a:pt x="784" y="4776"/>
                      <a:pt x="959" y="4622"/>
                      <a:pt x="1076" y="4488"/>
                    </a:cubicBezTo>
                    <a:cubicBezTo>
                      <a:pt x="2077" y="3338"/>
                      <a:pt x="2681" y="1988"/>
                      <a:pt x="3211" y="600"/>
                    </a:cubicBezTo>
                    <a:cubicBezTo>
                      <a:pt x="3269" y="446"/>
                      <a:pt x="3202" y="411"/>
                      <a:pt x="3129" y="306"/>
                    </a:cubicBezTo>
                    <a:cubicBezTo>
                      <a:pt x="2995" y="109"/>
                      <a:pt x="2777" y="1"/>
                      <a:pt x="256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38"/>
              <p:cNvSpPr/>
              <p:nvPr/>
            </p:nvSpPr>
            <p:spPr>
              <a:xfrm>
                <a:off x="5705349" y="1260012"/>
                <a:ext cx="64761" cy="95103"/>
              </a:xfrm>
              <a:custGeom>
                <a:avLst/>
                <a:gdLst/>
                <a:ahLst/>
                <a:cxnLst/>
                <a:rect l="l" t="t" r="r" b="b"/>
                <a:pathLst>
                  <a:path w="2939" h="4316" extrusionOk="0">
                    <a:moveTo>
                      <a:pt x="1812" y="1"/>
                    </a:moveTo>
                    <a:cubicBezTo>
                      <a:pt x="1546" y="1"/>
                      <a:pt x="1316" y="57"/>
                      <a:pt x="1232" y="252"/>
                    </a:cubicBezTo>
                    <a:cubicBezTo>
                      <a:pt x="810" y="1230"/>
                      <a:pt x="161" y="2156"/>
                      <a:pt x="165" y="3308"/>
                    </a:cubicBezTo>
                    <a:cubicBezTo>
                      <a:pt x="0" y="3790"/>
                      <a:pt x="392" y="4123"/>
                      <a:pt x="745" y="4286"/>
                    </a:cubicBezTo>
                    <a:cubicBezTo>
                      <a:pt x="789" y="4306"/>
                      <a:pt x="831" y="4316"/>
                      <a:pt x="871" y="4316"/>
                    </a:cubicBezTo>
                    <a:cubicBezTo>
                      <a:pt x="1112" y="4316"/>
                      <a:pt x="1264" y="3968"/>
                      <a:pt x="1373" y="3745"/>
                    </a:cubicBezTo>
                    <a:cubicBezTo>
                      <a:pt x="1861" y="2740"/>
                      <a:pt x="2336" y="1729"/>
                      <a:pt x="2793" y="710"/>
                    </a:cubicBezTo>
                    <a:cubicBezTo>
                      <a:pt x="2895" y="482"/>
                      <a:pt x="2939" y="129"/>
                      <a:pt x="2599" y="85"/>
                    </a:cubicBezTo>
                    <a:cubicBezTo>
                      <a:pt x="2369" y="54"/>
                      <a:pt x="2073" y="1"/>
                      <a:pt x="181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38"/>
              <p:cNvSpPr/>
              <p:nvPr/>
            </p:nvSpPr>
            <p:spPr>
              <a:xfrm>
                <a:off x="5626136" y="1195165"/>
                <a:ext cx="105327" cy="62932"/>
              </a:xfrm>
              <a:custGeom>
                <a:avLst/>
                <a:gdLst/>
                <a:ahLst/>
                <a:cxnLst/>
                <a:rect l="l" t="t" r="r" b="b"/>
                <a:pathLst>
                  <a:path w="4780" h="2856" extrusionOk="0">
                    <a:moveTo>
                      <a:pt x="3868" y="1"/>
                    </a:moveTo>
                    <a:cubicBezTo>
                      <a:pt x="3806" y="1"/>
                      <a:pt x="3732" y="11"/>
                      <a:pt x="3644" y="35"/>
                    </a:cubicBezTo>
                    <a:cubicBezTo>
                      <a:pt x="2472" y="349"/>
                      <a:pt x="1563" y="1052"/>
                      <a:pt x="557" y="1620"/>
                    </a:cubicBezTo>
                    <a:cubicBezTo>
                      <a:pt x="153" y="1848"/>
                      <a:pt x="0" y="2235"/>
                      <a:pt x="76" y="2558"/>
                    </a:cubicBezTo>
                    <a:cubicBezTo>
                      <a:pt x="147" y="2856"/>
                      <a:pt x="644" y="2673"/>
                      <a:pt x="911" y="2790"/>
                    </a:cubicBezTo>
                    <a:cubicBezTo>
                      <a:pt x="956" y="2790"/>
                      <a:pt x="996" y="2795"/>
                      <a:pt x="1032" y="2795"/>
                    </a:cubicBezTo>
                    <a:cubicBezTo>
                      <a:pt x="1051" y="2795"/>
                      <a:pt x="1069" y="2793"/>
                      <a:pt x="1087" y="2789"/>
                    </a:cubicBezTo>
                    <a:cubicBezTo>
                      <a:pt x="2298" y="2461"/>
                      <a:pt x="3350" y="1824"/>
                      <a:pt x="4392" y="1184"/>
                    </a:cubicBezTo>
                    <a:cubicBezTo>
                      <a:pt x="4505" y="1115"/>
                      <a:pt x="4780" y="769"/>
                      <a:pt x="4463" y="617"/>
                    </a:cubicBezTo>
                    <a:cubicBezTo>
                      <a:pt x="4191" y="487"/>
                      <a:pt x="4294" y="1"/>
                      <a:pt x="386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38"/>
              <p:cNvSpPr/>
              <p:nvPr/>
            </p:nvSpPr>
            <p:spPr>
              <a:xfrm>
                <a:off x="6094031" y="797251"/>
                <a:ext cx="81331" cy="66766"/>
              </a:xfrm>
              <a:custGeom>
                <a:avLst/>
                <a:gdLst/>
                <a:ahLst/>
                <a:cxnLst/>
                <a:rect l="l" t="t" r="r" b="b"/>
                <a:pathLst>
                  <a:path w="3691" h="3030" extrusionOk="0">
                    <a:moveTo>
                      <a:pt x="2671" y="0"/>
                    </a:moveTo>
                    <a:cubicBezTo>
                      <a:pt x="2565" y="0"/>
                      <a:pt x="2461" y="30"/>
                      <a:pt x="2365" y="103"/>
                    </a:cubicBezTo>
                    <a:cubicBezTo>
                      <a:pt x="1566" y="706"/>
                      <a:pt x="642" y="1219"/>
                      <a:pt x="228" y="2196"/>
                    </a:cubicBezTo>
                    <a:cubicBezTo>
                      <a:pt x="0" y="2734"/>
                      <a:pt x="174" y="3028"/>
                      <a:pt x="886" y="3028"/>
                    </a:cubicBezTo>
                    <a:cubicBezTo>
                      <a:pt x="889" y="3028"/>
                      <a:pt x="892" y="3028"/>
                      <a:pt x="894" y="3028"/>
                    </a:cubicBezTo>
                    <a:cubicBezTo>
                      <a:pt x="905" y="3029"/>
                      <a:pt x="915" y="3029"/>
                      <a:pt x="926" y="3029"/>
                    </a:cubicBezTo>
                    <a:cubicBezTo>
                      <a:pt x="1070" y="3029"/>
                      <a:pt x="1241" y="2912"/>
                      <a:pt x="1425" y="2779"/>
                    </a:cubicBezTo>
                    <a:cubicBezTo>
                      <a:pt x="2107" y="2282"/>
                      <a:pt x="2776" y="1812"/>
                      <a:pt x="3196" y="1039"/>
                    </a:cubicBezTo>
                    <a:cubicBezTo>
                      <a:pt x="3300" y="848"/>
                      <a:pt x="3690" y="531"/>
                      <a:pt x="3532" y="416"/>
                    </a:cubicBezTo>
                    <a:cubicBezTo>
                      <a:pt x="3302" y="247"/>
                      <a:pt x="2976" y="0"/>
                      <a:pt x="267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38"/>
              <p:cNvSpPr/>
              <p:nvPr/>
            </p:nvSpPr>
            <p:spPr>
              <a:xfrm>
                <a:off x="6122411" y="874811"/>
                <a:ext cx="97417" cy="47574"/>
              </a:xfrm>
              <a:custGeom>
                <a:avLst/>
                <a:gdLst/>
                <a:ahLst/>
                <a:cxnLst/>
                <a:rect l="l" t="t" r="r" b="b"/>
                <a:pathLst>
                  <a:path w="4421" h="2159" extrusionOk="0">
                    <a:moveTo>
                      <a:pt x="3448" y="22"/>
                    </a:moveTo>
                    <a:cubicBezTo>
                      <a:pt x="2570" y="369"/>
                      <a:pt x="1665" y="670"/>
                      <a:pt x="826" y="1088"/>
                    </a:cubicBezTo>
                    <a:cubicBezTo>
                      <a:pt x="577" y="1212"/>
                      <a:pt x="0" y="1410"/>
                      <a:pt x="212" y="1829"/>
                    </a:cubicBezTo>
                    <a:cubicBezTo>
                      <a:pt x="343" y="2089"/>
                      <a:pt x="573" y="2159"/>
                      <a:pt x="835" y="2159"/>
                    </a:cubicBezTo>
                    <a:cubicBezTo>
                      <a:pt x="1019" y="2159"/>
                      <a:pt x="1219" y="2124"/>
                      <a:pt x="1412" y="2096"/>
                    </a:cubicBezTo>
                    <a:cubicBezTo>
                      <a:pt x="2279" y="1971"/>
                      <a:pt x="3005" y="1513"/>
                      <a:pt x="3817" y="1286"/>
                    </a:cubicBezTo>
                    <a:cubicBezTo>
                      <a:pt x="4421" y="1118"/>
                      <a:pt x="4163" y="822"/>
                      <a:pt x="4146" y="493"/>
                    </a:cubicBezTo>
                    <a:cubicBezTo>
                      <a:pt x="4121" y="1"/>
                      <a:pt x="3813" y="79"/>
                      <a:pt x="3448" y="22"/>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6" name="Title 24">
            <a:extLst>
              <a:ext uri="{FF2B5EF4-FFF2-40B4-BE49-F238E27FC236}">
                <a16:creationId xmlns:a16="http://schemas.microsoft.com/office/drawing/2014/main" id="{708FF035-3A11-58CF-C88B-8F8D5DDC3F08}"/>
              </a:ext>
            </a:extLst>
          </p:cNvPr>
          <p:cNvSpPr txBox="1">
            <a:spLocks/>
          </p:cNvSpPr>
          <p:nvPr/>
        </p:nvSpPr>
        <p:spPr>
          <a:xfrm>
            <a:off x="1207158" y="235528"/>
            <a:ext cx="6729683"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800" dirty="0">
                <a:latin typeface="Mystical Woods Rough Script" panose="020B0604020202020204" pitchFamily="2" charset="0"/>
              </a:rPr>
              <a:t>Required Exams for Graduation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27"/>
          <p:cNvSpPr/>
          <p:nvPr/>
        </p:nvSpPr>
        <p:spPr>
          <a:xfrm>
            <a:off x="1719775" y="1229817"/>
            <a:ext cx="5753100" cy="2567700"/>
          </a:xfrm>
          <a:prstGeom prst="roundRect">
            <a:avLst>
              <a:gd name="adj" fmla="val 13942"/>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27"/>
          <p:cNvSpPr txBox="1">
            <a:spLocks noGrp="1"/>
          </p:cNvSpPr>
          <p:nvPr>
            <p:ph type="subTitle" idx="1"/>
          </p:nvPr>
        </p:nvSpPr>
        <p:spPr>
          <a:xfrm>
            <a:off x="1933816" y="1860224"/>
            <a:ext cx="5314500" cy="1423051"/>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4000" dirty="0"/>
              <a:t>Individualized Graduation Plans</a:t>
            </a:r>
            <a:endParaRPr sz="4000" dirty="0"/>
          </a:p>
        </p:txBody>
      </p:sp>
      <p:sp>
        <p:nvSpPr>
          <p:cNvPr id="713" name="Google Shape;713;p27"/>
          <p:cNvSpPr/>
          <p:nvPr/>
        </p:nvSpPr>
        <p:spPr>
          <a:xfrm rot="5400000">
            <a:off x="3231160" y="-439515"/>
            <a:ext cx="2719813" cy="5876268"/>
          </a:xfrm>
          <a:custGeom>
            <a:avLst/>
            <a:gdLst/>
            <a:ahLst/>
            <a:cxnLst/>
            <a:rect l="l" t="t" r="r" b="b"/>
            <a:pathLst>
              <a:path w="65863" h="92137" extrusionOk="0">
                <a:moveTo>
                  <a:pt x="32655" y="958"/>
                </a:moveTo>
                <a:cubicBezTo>
                  <a:pt x="32876" y="958"/>
                  <a:pt x="33088" y="1031"/>
                  <a:pt x="33295" y="1057"/>
                </a:cubicBezTo>
                <a:cubicBezTo>
                  <a:pt x="33541" y="1089"/>
                  <a:pt x="33787" y="1098"/>
                  <a:pt x="34032" y="1098"/>
                </a:cubicBezTo>
                <a:cubicBezTo>
                  <a:pt x="34416" y="1098"/>
                  <a:pt x="34798" y="1075"/>
                  <a:pt x="35181" y="1075"/>
                </a:cubicBezTo>
                <a:cubicBezTo>
                  <a:pt x="35282" y="1075"/>
                  <a:pt x="35382" y="1076"/>
                  <a:pt x="35483" y="1080"/>
                </a:cubicBezTo>
                <a:cubicBezTo>
                  <a:pt x="36600" y="1124"/>
                  <a:pt x="37718" y="1205"/>
                  <a:pt x="38846" y="1205"/>
                </a:cubicBezTo>
                <a:cubicBezTo>
                  <a:pt x="38948" y="1205"/>
                  <a:pt x="39051" y="1204"/>
                  <a:pt x="39154" y="1203"/>
                </a:cubicBezTo>
                <a:cubicBezTo>
                  <a:pt x="39316" y="1200"/>
                  <a:pt x="39478" y="1199"/>
                  <a:pt x="39640" y="1199"/>
                </a:cubicBezTo>
                <a:cubicBezTo>
                  <a:pt x="40163" y="1199"/>
                  <a:pt x="40690" y="1209"/>
                  <a:pt x="41214" y="1209"/>
                </a:cubicBezTo>
                <a:cubicBezTo>
                  <a:pt x="41389" y="1209"/>
                  <a:pt x="41563" y="1208"/>
                  <a:pt x="41737" y="1205"/>
                </a:cubicBezTo>
                <a:cubicBezTo>
                  <a:pt x="43184" y="1181"/>
                  <a:pt x="44631" y="1214"/>
                  <a:pt x="46082" y="1138"/>
                </a:cubicBezTo>
                <a:cubicBezTo>
                  <a:pt x="46292" y="1127"/>
                  <a:pt x="46515" y="1117"/>
                  <a:pt x="46745" y="1117"/>
                </a:cubicBezTo>
                <a:cubicBezTo>
                  <a:pt x="47157" y="1117"/>
                  <a:pt x="47590" y="1150"/>
                  <a:pt x="48013" y="1271"/>
                </a:cubicBezTo>
                <a:cubicBezTo>
                  <a:pt x="48120" y="1301"/>
                  <a:pt x="48239" y="1312"/>
                  <a:pt x="48364" y="1312"/>
                </a:cubicBezTo>
                <a:cubicBezTo>
                  <a:pt x="48626" y="1312"/>
                  <a:pt x="48920" y="1267"/>
                  <a:pt x="49209" y="1267"/>
                </a:cubicBezTo>
                <a:cubicBezTo>
                  <a:pt x="49338" y="1267"/>
                  <a:pt x="49467" y="1276"/>
                  <a:pt x="49591" y="1302"/>
                </a:cubicBezTo>
                <a:cubicBezTo>
                  <a:pt x="50530" y="1496"/>
                  <a:pt x="51515" y="1491"/>
                  <a:pt x="52473" y="1673"/>
                </a:cubicBezTo>
                <a:cubicBezTo>
                  <a:pt x="53312" y="1833"/>
                  <a:pt x="54174" y="2005"/>
                  <a:pt x="55071" y="2055"/>
                </a:cubicBezTo>
                <a:cubicBezTo>
                  <a:pt x="55996" y="2105"/>
                  <a:pt x="57003" y="2182"/>
                  <a:pt x="57756" y="2558"/>
                </a:cubicBezTo>
                <a:cubicBezTo>
                  <a:pt x="58384" y="2871"/>
                  <a:pt x="59141" y="3103"/>
                  <a:pt x="59576" y="3639"/>
                </a:cubicBezTo>
                <a:cubicBezTo>
                  <a:pt x="59971" y="4129"/>
                  <a:pt x="60415" y="4606"/>
                  <a:pt x="60854" y="5080"/>
                </a:cubicBezTo>
                <a:cubicBezTo>
                  <a:pt x="61245" y="5503"/>
                  <a:pt x="61151" y="6036"/>
                  <a:pt x="61508" y="6454"/>
                </a:cubicBezTo>
                <a:cubicBezTo>
                  <a:pt x="62068" y="7112"/>
                  <a:pt x="61698" y="7875"/>
                  <a:pt x="62034" y="8581"/>
                </a:cubicBezTo>
                <a:cubicBezTo>
                  <a:pt x="62249" y="9032"/>
                  <a:pt x="62370" y="9574"/>
                  <a:pt x="62414" y="10101"/>
                </a:cubicBezTo>
                <a:cubicBezTo>
                  <a:pt x="62453" y="10557"/>
                  <a:pt x="62056" y="11096"/>
                  <a:pt x="62658" y="11510"/>
                </a:cubicBezTo>
                <a:cubicBezTo>
                  <a:pt x="62117" y="11790"/>
                  <a:pt x="62966" y="12221"/>
                  <a:pt x="62447" y="12503"/>
                </a:cubicBezTo>
                <a:cubicBezTo>
                  <a:pt x="62680" y="12709"/>
                  <a:pt x="62670" y="13063"/>
                  <a:pt x="62640" y="13195"/>
                </a:cubicBezTo>
                <a:cubicBezTo>
                  <a:pt x="62518" y="13722"/>
                  <a:pt x="62847" y="14206"/>
                  <a:pt x="62772" y="14700"/>
                </a:cubicBezTo>
                <a:cubicBezTo>
                  <a:pt x="62725" y="15011"/>
                  <a:pt x="62536" y="15293"/>
                  <a:pt x="63002" y="15517"/>
                </a:cubicBezTo>
                <a:cubicBezTo>
                  <a:pt x="63039" y="15535"/>
                  <a:pt x="63042" y="15651"/>
                  <a:pt x="63001" y="15682"/>
                </a:cubicBezTo>
                <a:cubicBezTo>
                  <a:pt x="62350" y="16164"/>
                  <a:pt x="62915" y="16662"/>
                  <a:pt x="62973" y="17150"/>
                </a:cubicBezTo>
                <a:cubicBezTo>
                  <a:pt x="62993" y="17314"/>
                  <a:pt x="62866" y="17459"/>
                  <a:pt x="62916" y="17609"/>
                </a:cubicBezTo>
                <a:cubicBezTo>
                  <a:pt x="63066" y="18065"/>
                  <a:pt x="63249" y="18516"/>
                  <a:pt x="63059" y="18990"/>
                </a:cubicBezTo>
                <a:cubicBezTo>
                  <a:pt x="63053" y="19003"/>
                  <a:pt x="63049" y="19027"/>
                  <a:pt x="63060" y="19035"/>
                </a:cubicBezTo>
                <a:cubicBezTo>
                  <a:pt x="63657" y="19486"/>
                  <a:pt x="63122" y="19997"/>
                  <a:pt x="63210" y="20479"/>
                </a:cubicBezTo>
                <a:cubicBezTo>
                  <a:pt x="63304" y="20990"/>
                  <a:pt x="63261" y="21515"/>
                  <a:pt x="63354" y="22028"/>
                </a:cubicBezTo>
                <a:cubicBezTo>
                  <a:pt x="63476" y="22692"/>
                  <a:pt x="63329" y="23349"/>
                  <a:pt x="63335" y="24008"/>
                </a:cubicBezTo>
                <a:cubicBezTo>
                  <a:pt x="63336" y="24054"/>
                  <a:pt x="63309" y="24116"/>
                  <a:pt x="63341" y="24146"/>
                </a:cubicBezTo>
                <a:cubicBezTo>
                  <a:pt x="63453" y="24254"/>
                  <a:pt x="63661" y="24339"/>
                  <a:pt x="63690" y="24453"/>
                </a:cubicBezTo>
                <a:cubicBezTo>
                  <a:pt x="63706" y="24515"/>
                  <a:pt x="63665" y="24531"/>
                  <a:pt x="63606" y="24531"/>
                </a:cubicBezTo>
                <a:cubicBezTo>
                  <a:pt x="63543" y="24531"/>
                  <a:pt x="63458" y="24512"/>
                  <a:pt x="63403" y="24512"/>
                </a:cubicBezTo>
                <a:cubicBezTo>
                  <a:pt x="63355" y="24512"/>
                  <a:pt x="63329" y="24526"/>
                  <a:pt x="63358" y="24580"/>
                </a:cubicBezTo>
                <a:cubicBezTo>
                  <a:pt x="63503" y="24853"/>
                  <a:pt x="63283" y="25127"/>
                  <a:pt x="63451" y="25383"/>
                </a:cubicBezTo>
                <a:cubicBezTo>
                  <a:pt x="63486" y="25438"/>
                  <a:pt x="63592" y="25509"/>
                  <a:pt x="63572" y="25537"/>
                </a:cubicBezTo>
                <a:cubicBezTo>
                  <a:pt x="63042" y="26277"/>
                  <a:pt x="63784" y="27642"/>
                  <a:pt x="63906" y="28448"/>
                </a:cubicBezTo>
                <a:cubicBezTo>
                  <a:pt x="64142" y="29996"/>
                  <a:pt x="63916" y="31704"/>
                  <a:pt x="63889" y="33267"/>
                </a:cubicBezTo>
                <a:lnTo>
                  <a:pt x="63800" y="38581"/>
                </a:lnTo>
                <a:cubicBezTo>
                  <a:pt x="63721" y="43326"/>
                  <a:pt x="63859" y="48070"/>
                  <a:pt x="64043" y="52811"/>
                </a:cubicBezTo>
                <a:cubicBezTo>
                  <a:pt x="64124" y="54881"/>
                  <a:pt x="64556" y="57249"/>
                  <a:pt x="64144" y="59284"/>
                </a:cubicBezTo>
                <a:cubicBezTo>
                  <a:pt x="63810" y="60940"/>
                  <a:pt x="63747" y="62392"/>
                  <a:pt x="64016" y="64094"/>
                </a:cubicBezTo>
                <a:cubicBezTo>
                  <a:pt x="64119" y="64740"/>
                  <a:pt x="64056" y="65376"/>
                  <a:pt x="64042" y="66017"/>
                </a:cubicBezTo>
                <a:cubicBezTo>
                  <a:pt x="64017" y="67125"/>
                  <a:pt x="63949" y="68232"/>
                  <a:pt x="64071" y="69340"/>
                </a:cubicBezTo>
                <a:cubicBezTo>
                  <a:pt x="64111" y="69698"/>
                  <a:pt x="64043" y="70083"/>
                  <a:pt x="64138" y="70430"/>
                </a:cubicBezTo>
                <a:cubicBezTo>
                  <a:pt x="64251" y="70844"/>
                  <a:pt x="64082" y="71272"/>
                  <a:pt x="64315" y="71666"/>
                </a:cubicBezTo>
                <a:cubicBezTo>
                  <a:pt x="64381" y="71777"/>
                  <a:pt x="64323" y="71840"/>
                  <a:pt x="64255" y="71918"/>
                </a:cubicBezTo>
                <a:cubicBezTo>
                  <a:pt x="64163" y="72028"/>
                  <a:pt x="63961" y="72144"/>
                  <a:pt x="64347" y="72192"/>
                </a:cubicBezTo>
                <a:cubicBezTo>
                  <a:pt x="64498" y="72210"/>
                  <a:pt x="64491" y="72385"/>
                  <a:pt x="64392" y="72420"/>
                </a:cubicBezTo>
                <a:cubicBezTo>
                  <a:pt x="63835" y="72622"/>
                  <a:pt x="64430" y="72904"/>
                  <a:pt x="64273" y="73126"/>
                </a:cubicBezTo>
                <a:cubicBezTo>
                  <a:pt x="64711" y="73201"/>
                  <a:pt x="64495" y="73539"/>
                  <a:pt x="64469" y="73605"/>
                </a:cubicBezTo>
                <a:cubicBezTo>
                  <a:pt x="64220" y="74268"/>
                  <a:pt x="64502" y="74929"/>
                  <a:pt x="64414" y="75582"/>
                </a:cubicBezTo>
                <a:cubicBezTo>
                  <a:pt x="64316" y="76315"/>
                  <a:pt x="64414" y="77044"/>
                  <a:pt x="64408" y="77773"/>
                </a:cubicBezTo>
                <a:cubicBezTo>
                  <a:pt x="64403" y="78602"/>
                  <a:pt x="64133" y="79435"/>
                  <a:pt x="64202" y="80257"/>
                </a:cubicBezTo>
                <a:cubicBezTo>
                  <a:pt x="64246" y="80787"/>
                  <a:pt x="63725" y="81316"/>
                  <a:pt x="64211" y="81834"/>
                </a:cubicBezTo>
                <a:cubicBezTo>
                  <a:pt x="63755" y="82253"/>
                  <a:pt x="64183" y="82741"/>
                  <a:pt x="63993" y="83199"/>
                </a:cubicBezTo>
                <a:cubicBezTo>
                  <a:pt x="63757" y="83765"/>
                  <a:pt x="63810" y="84375"/>
                  <a:pt x="63626" y="84961"/>
                </a:cubicBezTo>
                <a:cubicBezTo>
                  <a:pt x="63419" y="85621"/>
                  <a:pt x="63028" y="86225"/>
                  <a:pt x="62746" y="86857"/>
                </a:cubicBezTo>
                <a:cubicBezTo>
                  <a:pt x="62492" y="87421"/>
                  <a:pt x="61939" y="87757"/>
                  <a:pt x="61445" y="88140"/>
                </a:cubicBezTo>
                <a:cubicBezTo>
                  <a:pt x="61118" y="88395"/>
                  <a:pt x="60645" y="88593"/>
                  <a:pt x="60297" y="88825"/>
                </a:cubicBezTo>
                <a:cubicBezTo>
                  <a:pt x="59842" y="89129"/>
                  <a:pt x="59284" y="89243"/>
                  <a:pt x="58799" y="89468"/>
                </a:cubicBezTo>
                <a:cubicBezTo>
                  <a:pt x="58255" y="89719"/>
                  <a:pt x="57595" y="89907"/>
                  <a:pt x="56948" y="89907"/>
                </a:cubicBezTo>
                <a:cubicBezTo>
                  <a:pt x="56916" y="89907"/>
                  <a:pt x="56885" y="89907"/>
                  <a:pt x="56854" y="89906"/>
                </a:cubicBezTo>
                <a:cubicBezTo>
                  <a:pt x="56819" y="89905"/>
                  <a:pt x="56786" y="89905"/>
                  <a:pt x="56752" y="89905"/>
                </a:cubicBezTo>
                <a:cubicBezTo>
                  <a:pt x="56068" y="89905"/>
                  <a:pt x="55484" y="90111"/>
                  <a:pt x="54873" y="90232"/>
                </a:cubicBezTo>
                <a:cubicBezTo>
                  <a:pt x="54158" y="90375"/>
                  <a:pt x="53430" y="90423"/>
                  <a:pt x="52756" y="90530"/>
                </a:cubicBezTo>
                <a:cubicBezTo>
                  <a:pt x="52676" y="90515"/>
                  <a:pt x="52599" y="90509"/>
                  <a:pt x="52523" y="90509"/>
                </a:cubicBezTo>
                <a:cubicBezTo>
                  <a:pt x="52130" y="90509"/>
                  <a:pt x="51787" y="90679"/>
                  <a:pt x="51408" y="90679"/>
                </a:cubicBezTo>
                <a:cubicBezTo>
                  <a:pt x="51349" y="90679"/>
                  <a:pt x="51289" y="90675"/>
                  <a:pt x="51227" y="90666"/>
                </a:cubicBezTo>
                <a:cubicBezTo>
                  <a:pt x="51189" y="90660"/>
                  <a:pt x="51150" y="90657"/>
                  <a:pt x="51112" y="90657"/>
                </a:cubicBezTo>
                <a:cubicBezTo>
                  <a:pt x="50862" y="90657"/>
                  <a:pt x="50604" y="90767"/>
                  <a:pt x="50346" y="90767"/>
                </a:cubicBezTo>
                <a:cubicBezTo>
                  <a:pt x="50213" y="90767"/>
                  <a:pt x="50080" y="90738"/>
                  <a:pt x="49949" y="90650"/>
                </a:cubicBezTo>
                <a:cubicBezTo>
                  <a:pt x="49941" y="90645"/>
                  <a:pt x="49928" y="90643"/>
                  <a:pt x="49912" y="90643"/>
                </a:cubicBezTo>
                <a:cubicBezTo>
                  <a:pt x="49871" y="90643"/>
                  <a:pt x="49809" y="90657"/>
                  <a:pt x="49768" y="90671"/>
                </a:cubicBezTo>
                <a:cubicBezTo>
                  <a:pt x="49115" y="90882"/>
                  <a:pt x="48411" y="90854"/>
                  <a:pt x="47721" y="90904"/>
                </a:cubicBezTo>
                <a:cubicBezTo>
                  <a:pt x="46789" y="90971"/>
                  <a:pt x="45858" y="91038"/>
                  <a:pt x="44922" y="91038"/>
                </a:cubicBezTo>
                <a:cubicBezTo>
                  <a:pt x="44859" y="91038"/>
                  <a:pt x="44797" y="91038"/>
                  <a:pt x="44734" y="91037"/>
                </a:cubicBezTo>
                <a:cubicBezTo>
                  <a:pt x="43996" y="91028"/>
                  <a:pt x="43259" y="91010"/>
                  <a:pt x="42522" y="90981"/>
                </a:cubicBezTo>
                <a:cubicBezTo>
                  <a:pt x="42502" y="90980"/>
                  <a:pt x="42482" y="90980"/>
                  <a:pt x="42462" y="90980"/>
                </a:cubicBezTo>
                <a:cubicBezTo>
                  <a:pt x="42163" y="90980"/>
                  <a:pt x="41892" y="91070"/>
                  <a:pt x="41579" y="91070"/>
                </a:cubicBezTo>
                <a:cubicBezTo>
                  <a:pt x="41558" y="91070"/>
                  <a:pt x="41537" y="91070"/>
                  <a:pt x="41516" y="91069"/>
                </a:cubicBezTo>
                <a:cubicBezTo>
                  <a:pt x="40903" y="91043"/>
                  <a:pt x="40291" y="91021"/>
                  <a:pt x="39677" y="90982"/>
                </a:cubicBezTo>
                <a:cubicBezTo>
                  <a:pt x="39367" y="90964"/>
                  <a:pt x="39057" y="90955"/>
                  <a:pt x="38746" y="90955"/>
                </a:cubicBezTo>
                <a:cubicBezTo>
                  <a:pt x="38391" y="90955"/>
                  <a:pt x="38036" y="90967"/>
                  <a:pt x="37681" y="90991"/>
                </a:cubicBezTo>
                <a:cubicBezTo>
                  <a:pt x="37594" y="90996"/>
                  <a:pt x="37508" y="90998"/>
                  <a:pt x="37421" y="90998"/>
                </a:cubicBezTo>
                <a:cubicBezTo>
                  <a:pt x="36901" y="90998"/>
                  <a:pt x="36384" y="90916"/>
                  <a:pt x="35854" y="90916"/>
                </a:cubicBezTo>
                <a:cubicBezTo>
                  <a:pt x="35845" y="90916"/>
                  <a:pt x="35835" y="90916"/>
                  <a:pt x="35825" y="90916"/>
                </a:cubicBezTo>
                <a:cubicBezTo>
                  <a:pt x="35368" y="90919"/>
                  <a:pt x="34912" y="91001"/>
                  <a:pt x="34458" y="91001"/>
                </a:cubicBezTo>
                <a:cubicBezTo>
                  <a:pt x="34294" y="91001"/>
                  <a:pt x="34131" y="90990"/>
                  <a:pt x="33968" y="90961"/>
                </a:cubicBezTo>
                <a:cubicBezTo>
                  <a:pt x="33866" y="90943"/>
                  <a:pt x="33764" y="90936"/>
                  <a:pt x="33663" y="90936"/>
                </a:cubicBezTo>
                <a:cubicBezTo>
                  <a:pt x="33307" y="90936"/>
                  <a:pt x="32958" y="91024"/>
                  <a:pt x="32623" y="91024"/>
                </a:cubicBezTo>
                <a:cubicBezTo>
                  <a:pt x="32548" y="91024"/>
                  <a:pt x="32473" y="91020"/>
                  <a:pt x="32399" y="91009"/>
                </a:cubicBezTo>
                <a:cubicBezTo>
                  <a:pt x="31991" y="90948"/>
                  <a:pt x="31579" y="90937"/>
                  <a:pt x="31167" y="90937"/>
                </a:cubicBezTo>
                <a:cubicBezTo>
                  <a:pt x="30952" y="90937"/>
                  <a:pt x="30738" y="90940"/>
                  <a:pt x="30523" y="90940"/>
                </a:cubicBezTo>
                <a:cubicBezTo>
                  <a:pt x="30019" y="90940"/>
                  <a:pt x="29515" y="90925"/>
                  <a:pt x="29013" y="90821"/>
                </a:cubicBezTo>
                <a:cubicBezTo>
                  <a:pt x="28881" y="90794"/>
                  <a:pt x="28738" y="90784"/>
                  <a:pt x="28588" y="90784"/>
                </a:cubicBezTo>
                <a:cubicBezTo>
                  <a:pt x="28232" y="90784"/>
                  <a:pt x="27837" y="90838"/>
                  <a:pt x="27466" y="90838"/>
                </a:cubicBezTo>
                <a:cubicBezTo>
                  <a:pt x="27428" y="90838"/>
                  <a:pt x="27391" y="90838"/>
                  <a:pt x="27355" y="90837"/>
                </a:cubicBezTo>
                <a:cubicBezTo>
                  <a:pt x="27297" y="90835"/>
                  <a:pt x="27239" y="90834"/>
                  <a:pt x="27181" y="90834"/>
                </a:cubicBezTo>
                <a:cubicBezTo>
                  <a:pt x="26649" y="90834"/>
                  <a:pt x="26109" y="90902"/>
                  <a:pt x="25590" y="90902"/>
                </a:cubicBezTo>
                <a:cubicBezTo>
                  <a:pt x="25392" y="90902"/>
                  <a:pt x="25197" y="90892"/>
                  <a:pt x="25006" y="90865"/>
                </a:cubicBezTo>
                <a:cubicBezTo>
                  <a:pt x="24719" y="90824"/>
                  <a:pt x="24435" y="90809"/>
                  <a:pt x="24154" y="90809"/>
                </a:cubicBezTo>
                <a:cubicBezTo>
                  <a:pt x="23500" y="90809"/>
                  <a:pt x="22860" y="90887"/>
                  <a:pt x="22213" y="90887"/>
                </a:cubicBezTo>
                <a:cubicBezTo>
                  <a:pt x="22142" y="90887"/>
                  <a:pt x="22071" y="90886"/>
                  <a:pt x="21999" y="90884"/>
                </a:cubicBezTo>
                <a:cubicBezTo>
                  <a:pt x="21765" y="90878"/>
                  <a:pt x="21529" y="90835"/>
                  <a:pt x="21302" y="90789"/>
                </a:cubicBezTo>
                <a:cubicBezTo>
                  <a:pt x="21026" y="90731"/>
                  <a:pt x="20759" y="90681"/>
                  <a:pt x="20480" y="90681"/>
                </a:cubicBezTo>
                <a:cubicBezTo>
                  <a:pt x="20318" y="90681"/>
                  <a:pt x="20152" y="90698"/>
                  <a:pt x="19977" y="90740"/>
                </a:cubicBezTo>
                <a:cubicBezTo>
                  <a:pt x="19864" y="90768"/>
                  <a:pt x="19749" y="90779"/>
                  <a:pt x="19632" y="90779"/>
                </a:cubicBezTo>
                <a:cubicBezTo>
                  <a:pt x="19276" y="90779"/>
                  <a:pt x="18907" y="90677"/>
                  <a:pt x="18547" y="90657"/>
                </a:cubicBezTo>
                <a:cubicBezTo>
                  <a:pt x="17422" y="90596"/>
                  <a:pt x="16304" y="90463"/>
                  <a:pt x="15172" y="90412"/>
                </a:cubicBezTo>
                <a:cubicBezTo>
                  <a:pt x="14790" y="90395"/>
                  <a:pt x="14392" y="90307"/>
                  <a:pt x="14009" y="90252"/>
                </a:cubicBezTo>
                <a:cubicBezTo>
                  <a:pt x="13672" y="90202"/>
                  <a:pt x="13367" y="90187"/>
                  <a:pt x="13031" y="90176"/>
                </a:cubicBezTo>
                <a:cubicBezTo>
                  <a:pt x="13025" y="90176"/>
                  <a:pt x="13020" y="90176"/>
                  <a:pt x="13014" y="90176"/>
                </a:cubicBezTo>
                <a:cubicBezTo>
                  <a:pt x="12929" y="90176"/>
                  <a:pt x="12823" y="90194"/>
                  <a:pt x="12716" y="90194"/>
                </a:cubicBezTo>
                <a:cubicBezTo>
                  <a:pt x="12568" y="90194"/>
                  <a:pt x="12417" y="90160"/>
                  <a:pt x="12314" y="89998"/>
                </a:cubicBezTo>
                <a:cubicBezTo>
                  <a:pt x="12288" y="89956"/>
                  <a:pt x="12256" y="89940"/>
                  <a:pt x="12219" y="89940"/>
                </a:cubicBezTo>
                <a:cubicBezTo>
                  <a:pt x="12102" y="89940"/>
                  <a:pt x="11939" y="90105"/>
                  <a:pt x="11773" y="90105"/>
                </a:cubicBezTo>
                <a:cubicBezTo>
                  <a:pt x="11760" y="90105"/>
                  <a:pt x="11747" y="90104"/>
                  <a:pt x="11734" y="90102"/>
                </a:cubicBezTo>
                <a:cubicBezTo>
                  <a:pt x="11411" y="90047"/>
                  <a:pt x="11121" y="89937"/>
                  <a:pt x="10767" y="89935"/>
                </a:cubicBezTo>
                <a:cubicBezTo>
                  <a:pt x="9650" y="89929"/>
                  <a:pt x="8561" y="89702"/>
                  <a:pt x="7497" y="89524"/>
                </a:cubicBezTo>
                <a:cubicBezTo>
                  <a:pt x="6870" y="89419"/>
                  <a:pt x="6037" y="89333"/>
                  <a:pt x="5549" y="88860"/>
                </a:cubicBezTo>
                <a:cubicBezTo>
                  <a:pt x="5427" y="88741"/>
                  <a:pt x="5113" y="88733"/>
                  <a:pt x="4920" y="88640"/>
                </a:cubicBezTo>
                <a:cubicBezTo>
                  <a:pt x="3903" y="88148"/>
                  <a:pt x="3249" y="87423"/>
                  <a:pt x="2609" y="86705"/>
                </a:cubicBezTo>
                <a:cubicBezTo>
                  <a:pt x="1949" y="85966"/>
                  <a:pt x="1834" y="85088"/>
                  <a:pt x="1801" y="84254"/>
                </a:cubicBezTo>
                <a:cubicBezTo>
                  <a:pt x="1777" y="83655"/>
                  <a:pt x="1819" y="83027"/>
                  <a:pt x="1833" y="82421"/>
                </a:cubicBezTo>
                <a:cubicBezTo>
                  <a:pt x="1847" y="81905"/>
                  <a:pt x="1865" y="81379"/>
                  <a:pt x="1860" y="80859"/>
                </a:cubicBezTo>
                <a:cubicBezTo>
                  <a:pt x="1859" y="80638"/>
                  <a:pt x="1924" y="80426"/>
                  <a:pt x="1931" y="80207"/>
                </a:cubicBezTo>
                <a:cubicBezTo>
                  <a:pt x="1981" y="78749"/>
                  <a:pt x="1872" y="77282"/>
                  <a:pt x="2027" y="75836"/>
                </a:cubicBezTo>
                <a:cubicBezTo>
                  <a:pt x="2140" y="74784"/>
                  <a:pt x="2051" y="73736"/>
                  <a:pt x="2059" y="72695"/>
                </a:cubicBezTo>
                <a:cubicBezTo>
                  <a:pt x="2065" y="71754"/>
                  <a:pt x="2146" y="70790"/>
                  <a:pt x="1915" y="69831"/>
                </a:cubicBezTo>
                <a:cubicBezTo>
                  <a:pt x="1755" y="69166"/>
                  <a:pt x="1988" y="68455"/>
                  <a:pt x="1979" y="67764"/>
                </a:cubicBezTo>
                <a:cubicBezTo>
                  <a:pt x="1972" y="67294"/>
                  <a:pt x="1862" y="66825"/>
                  <a:pt x="1878" y="66348"/>
                </a:cubicBezTo>
                <a:cubicBezTo>
                  <a:pt x="1917" y="65189"/>
                  <a:pt x="2004" y="64028"/>
                  <a:pt x="1988" y="62872"/>
                </a:cubicBezTo>
                <a:cubicBezTo>
                  <a:pt x="1977" y="62051"/>
                  <a:pt x="2147" y="61240"/>
                  <a:pt x="2090" y="60416"/>
                </a:cubicBezTo>
                <a:cubicBezTo>
                  <a:pt x="2057" y="59949"/>
                  <a:pt x="2182" y="59458"/>
                  <a:pt x="2206" y="58979"/>
                </a:cubicBezTo>
                <a:cubicBezTo>
                  <a:pt x="2248" y="58086"/>
                  <a:pt x="2362" y="57195"/>
                  <a:pt x="2328" y="56295"/>
                </a:cubicBezTo>
                <a:cubicBezTo>
                  <a:pt x="2295" y="55389"/>
                  <a:pt x="2489" y="54480"/>
                  <a:pt x="2541" y="53571"/>
                </a:cubicBezTo>
                <a:cubicBezTo>
                  <a:pt x="2561" y="53231"/>
                  <a:pt x="2567" y="52876"/>
                  <a:pt x="2506" y="52546"/>
                </a:cubicBezTo>
                <a:cubicBezTo>
                  <a:pt x="2382" y="51873"/>
                  <a:pt x="2701" y="51214"/>
                  <a:pt x="2583" y="50569"/>
                </a:cubicBezTo>
                <a:cubicBezTo>
                  <a:pt x="2488" y="50056"/>
                  <a:pt x="2688" y="49554"/>
                  <a:pt x="2534" y="49061"/>
                </a:cubicBezTo>
                <a:cubicBezTo>
                  <a:pt x="2388" y="48592"/>
                  <a:pt x="2559" y="48134"/>
                  <a:pt x="2610" y="47682"/>
                </a:cubicBezTo>
                <a:cubicBezTo>
                  <a:pt x="2675" y="47121"/>
                  <a:pt x="2472" y="46573"/>
                  <a:pt x="2606" y="46017"/>
                </a:cubicBezTo>
                <a:cubicBezTo>
                  <a:pt x="2712" y="45584"/>
                  <a:pt x="2480" y="45129"/>
                  <a:pt x="2732" y="44700"/>
                </a:cubicBezTo>
                <a:cubicBezTo>
                  <a:pt x="2748" y="44673"/>
                  <a:pt x="2774" y="44643"/>
                  <a:pt x="2771" y="44616"/>
                </a:cubicBezTo>
                <a:cubicBezTo>
                  <a:pt x="2664" y="43393"/>
                  <a:pt x="2817" y="42163"/>
                  <a:pt x="2546" y="40942"/>
                </a:cubicBezTo>
                <a:cubicBezTo>
                  <a:pt x="2462" y="40564"/>
                  <a:pt x="2605" y="40163"/>
                  <a:pt x="2632" y="39771"/>
                </a:cubicBezTo>
                <a:cubicBezTo>
                  <a:pt x="2694" y="38867"/>
                  <a:pt x="2551" y="37969"/>
                  <a:pt x="2479" y="37068"/>
                </a:cubicBezTo>
                <a:cubicBezTo>
                  <a:pt x="2449" y="36694"/>
                  <a:pt x="2521" y="36289"/>
                  <a:pt x="2518" y="35905"/>
                </a:cubicBezTo>
                <a:cubicBezTo>
                  <a:pt x="2466" y="28064"/>
                  <a:pt x="2604" y="20188"/>
                  <a:pt x="2656" y="12334"/>
                </a:cubicBezTo>
                <a:cubicBezTo>
                  <a:pt x="2676" y="9586"/>
                  <a:pt x="3158" y="5621"/>
                  <a:pt x="5571" y="3826"/>
                </a:cubicBezTo>
                <a:cubicBezTo>
                  <a:pt x="6101" y="3430"/>
                  <a:pt x="6765" y="3094"/>
                  <a:pt x="7384" y="2911"/>
                </a:cubicBezTo>
                <a:cubicBezTo>
                  <a:pt x="8050" y="2715"/>
                  <a:pt x="8728" y="2386"/>
                  <a:pt x="9519" y="2386"/>
                </a:cubicBezTo>
                <a:cubicBezTo>
                  <a:pt x="9592" y="2386"/>
                  <a:pt x="9666" y="2389"/>
                  <a:pt x="9741" y="2395"/>
                </a:cubicBezTo>
                <a:cubicBezTo>
                  <a:pt x="9765" y="2396"/>
                  <a:pt x="9789" y="2397"/>
                  <a:pt x="9813" y="2397"/>
                </a:cubicBezTo>
                <a:cubicBezTo>
                  <a:pt x="10124" y="2397"/>
                  <a:pt x="10424" y="2246"/>
                  <a:pt x="10657" y="2166"/>
                </a:cubicBezTo>
                <a:cubicBezTo>
                  <a:pt x="11008" y="2047"/>
                  <a:pt x="11370" y="2027"/>
                  <a:pt x="11734" y="2027"/>
                </a:cubicBezTo>
                <a:cubicBezTo>
                  <a:pt x="11909" y="2027"/>
                  <a:pt x="12085" y="2032"/>
                  <a:pt x="12261" y="2032"/>
                </a:cubicBezTo>
                <a:cubicBezTo>
                  <a:pt x="12608" y="2032"/>
                  <a:pt x="12954" y="2014"/>
                  <a:pt x="13293" y="1910"/>
                </a:cubicBezTo>
                <a:cubicBezTo>
                  <a:pt x="13696" y="1786"/>
                  <a:pt x="14313" y="1828"/>
                  <a:pt x="14832" y="1797"/>
                </a:cubicBezTo>
                <a:cubicBezTo>
                  <a:pt x="14862" y="1796"/>
                  <a:pt x="14892" y="1795"/>
                  <a:pt x="14924" y="1795"/>
                </a:cubicBezTo>
                <a:cubicBezTo>
                  <a:pt x="14981" y="1795"/>
                  <a:pt x="15041" y="1797"/>
                  <a:pt x="15100" y="1797"/>
                </a:cubicBezTo>
                <a:cubicBezTo>
                  <a:pt x="15293" y="1797"/>
                  <a:pt x="15480" y="1776"/>
                  <a:pt x="15581" y="1596"/>
                </a:cubicBezTo>
                <a:cubicBezTo>
                  <a:pt x="15591" y="1577"/>
                  <a:pt x="15679" y="1560"/>
                  <a:pt x="15726" y="1560"/>
                </a:cubicBezTo>
                <a:cubicBezTo>
                  <a:pt x="15740" y="1560"/>
                  <a:pt x="15750" y="1562"/>
                  <a:pt x="15754" y="1565"/>
                </a:cubicBezTo>
                <a:cubicBezTo>
                  <a:pt x="15887" y="1692"/>
                  <a:pt x="16012" y="1736"/>
                  <a:pt x="16133" y="1736"/>
                </a:cubicBezTo>
                <a:cubicBezTo>
                  <a:pt x="16405" y="1736"/>
                  <a:pt x="16655" y="1511"/>
                  <a:pt x="16923" y="1498"/>
                </a:cubicBezTo>
                <a:cubicBezTo>
                  <a:pt x="17874" y="1453"/>
                  <a:pt x="18824" y="1476"/>
                  <a:pt x="19768" y="1463"/>
                </a:cubicBezTo>
                <a:cubicBezTo>
                  <a:pt x="19802" y="1462"/>
                  <a:pt x="19836" y="1462"/>
                  <a:pt x="19870" y="1462"/>
                </a:cubicBezTo>
                <a:cubicBezTo>
                  <a:pt x="20121" y="1462"/>
                  <a:pt x="20383" y="1474"/>
                  <a:pt x="20648" y="1474"/>
                </a:cubicBezTo>
                <a:cubicBezTo>
                  <a:pt x="21042" y="1474"/>
                  <a:pt x="21441" y="1447"/>
                  <a:pt x="21817" y="1313"/>
                </a:cubicBezTo>
                <a:cubicBezTo>
                  <a:pt x="21835" y="1306"/>
                  <a:pt x="21855" y="1303"/>
                  <a:pt x="21877" y="1303"/>
                </a:cubicBezTo>
                <a:cubicBezTo>
                  <a:pt x="22016" y="1303"/>
                  <a:pt x="22226" y="1415"/>
                  <a:pt x="22382" y="1415"/>
                </a:cubicBezTo>
                <a:cubicBezTo>
                  <a:pt x="22398" y="1415"/>
                  <a:pt x="22414" y="1414"/>
                  <a:pt x="22429" y="1411"/>
                </a:cubicBezTo>
                <a:cubicBezTo>
                  <a:pt x="23140" y="1280"/>
                  <a:pt x="23889" y="1325"/>
                  <a:pt x="24571" y="1217"/>
                </a:cubicBezTo>
                <a:cubicBezTo>
                  <a:pt x="25193" y="1120"/>
                  <a:pt x="25793" y="1057"/>
                  <a:pt x="26410" y="1057"/>
                </a:cubicBezTo>
                <a:cubicBezTo>
                  <a:pt x="26500" y="1057"/>
                  <a:pt x="26591" y="1058"/>
                  <a:pt x="26682" y="1061"/>
                </a:cubicBezTo>
                <a:cubicBezTo>
                  <a:pt x="27372" y="1081"/>
                  <a:pt x="28087" y="1173"/>
                  <a:pt x="28771" y="1173"/>
                </a:cubicBezTo>
                <a:cubicBezTo>
                  <a:pt x="29060" y="1173"/>
                  <a:pt x="29344" y="1157"/>
                  <a:pt x="29619" y="1111"/>
                </a:cubicBezTo>
                <a:cubicBezTo>
                  <a:pt x="29942" y="1057"/>
                  <a:pt x="30264" y="1044"/>
                  <a:pt x="30584" y="1044"/>
                </a:cubicBezTo>
                <a:cubicBezTo>
                  <a:pt x="30882" y="1044"/>
                  <a:pt x="31179" y="1055"/>
                  <a:pt x="31473" y="1055"/>
                </a:cubicBezTo>
                <a:cubicBezTo>
                  <a:pt x="31813" y="1055"/>
                  <a:pt x="32150" y="1040"/>
                  <a:pt x="32485" y="974"/>
                </a:cubicBezTo>
                <a:cubicBezTo>
                  <a:pt x="32542" y="963"/>
                  <a:pt x="32599" y="958"/>
                  <a:pt x="32655" y="958"/>
                </a:cubicBezTo>
                <a:close/>
                <a:moveTo>
                  <a:pt x="26311" y="0"/>
                </a:moveTo>
                <a:cubicBezTo>
                  <a:pt x="26126" y="0"/>
                  <a:pt x="25941" y="2"/>
                  <a:pt x="25756" y="5"/>
                </a:cubicBezTo>
                <a:cubicBezTo>
                  <a:pt x="25144" y="16"/>
                  <a:pt x="24554" y="79"/>
                  <a:pt x="23971" y="145"/>
                </a:cubicBezTo>
                <a:cubicBezTo>
                  <a:pt x="23151" y="236"/>
                  <a:pt x="22321" y="341"/>
                  <a:pt x="21503" y="341"/>
                </a:cubicBezTo>
                <a:cubicBezTo>
                  <a:pt x="21365" y="341"/>
                  <a:pt x="21229" y="338"/>
                  <a:pt x="21092" y="332"/>
                </a:cubicBezTo>
                <a:cubicBezTo>
                  <a:pt x="20741" y="315"/>
                  <a:pt x="20390" y="308"/>
                  <a:pt x="20040" y="308"/>
                </a:cubicBezTo>
                <a:cubicBezTo>
                  <a:pt x="18964" y="308"/>
                  <a:pt x="17895" y="374"/>
                  <a:pt x="16834" y="433"/>
                </a:cubicBezTo>
                <a:cubicBezTo>
                  <a:pt x="15614" y="500"/>
                  <a:pt x="14375" y="613"/>
                  <a:pt x="13160" y="802"/>
                </a:cubicBezTo>
                <a:cubicBezTo>
                  <a:pt x="11934" y="991"/>
                  <a:pt x="10679" y="1083"/>
                  <a:pt x="9437" y="1217"/>
                </a:cubicBezTo>
                <a:cubicBezTo>
                  <a:pt x="8824" y="1283"/>
                  <a:pt x="8308" y="1548"/>
                  <a:pt x="7750" y="1708"/>
                </a:cubicBezTo>
                <a:cubicBezTo>
                  <a:pt x="6983" y="1930"/>
                  <a:pt x="6194" y="2183"/>
                  <a:pt x="5519" y="2581"/>
                </a:cubicBezTo>
                <a:cubicBezTo>
                  <a:pt x="5062" y="2846"/>
                  <a:pt x="4649" y="3179"/>
                  <a:pt x="4292" y="3567"/>
                </a:cubicBezTo>
                <a:cubicBezTo>
                  <a:pt x="3846" y="4046"/>
                  <a:pt x="3310" y="4447"/>
                  <a:pt x="3035" y="5032"/>
                </a:cubicBezTo>
                <a:cubicBezTo>
                  <a:pt x="2752" y="5633"/>
                  <a:pt x="2403" y="6224"/>
                  <a:pt x="2137" y="6835"/>
                </a:cubicBezTo>
                <a:cubicBezTo>
                  <a:pt x="1927" y="7319"/>
                  <a:pt x="1529" y="7779"/>
                  <a:pt x="1458" y="8267"/>
                </a:cubicBezTo>
                <a:cubicBezTo>
                  <a:pt x="1146" y="10424"/>
                  <a:pt x="583" y="12307"/>
                  <a:pt x="807" y="14545"/>
                </a:cubicBezTo>
                <a:cubicBezTo>
                  <a:pt x="904" y="15511"/>
                  <a:pt x="1094" y="16467"/>
                  <a:pt x="1157" y="17435"/>
                </a:cubicBezTo>
                <a:cubicBezTo>
                  <a:pt x="1227" y="18547"/>
                  <a:pt x="1130" y="19660"/>
                  <a:pt x="1053" y="20772"/>
                </a:cubicBezTo>
                <a:cubicBezTo>
                  <a:pt x="835" y="23978"/>
                  <a:pt x="750" y="27269"/>
                  <a:pt x="870" y="30465"/>
                </a:cubicBezTo>
                <a:cubicBezTo>
                  <a:pt x="879" y="30699"/>
                  <a:pt x="888" y="30935"/>
                  <a:pt x="896" y="31169"/>
                </a:cubicBezTo>
                <a:cubicBezTo>
                  <a:pt x="1037" y="34971"/>
                  <a:pt x="1157" y="38774"/>
                  <a:pt x="1220" y="42579"/>
                </a:cubicBezTo>
                <a:cubicBezTo>
                  <a:pt x="1287" y="46793"/>
                  <a:pt x="1286" y="51007"/>
                  <a:pt x="1165" y="55219"/>
                </a:cubicBezTo>
                <a:cubicBezTo>
                  <a:pt x="1107" y="57370"/>
                  <a:pt x="1011" y="59519"/>
                  <a:pt x="883" y="61666"/>
                </a:cubicBezTo>
                <a:cubicBezTo>
                  <a:pt x="784" y="63295"/>
                  <a:pt x="0" y="66050"/>
                  <a:pt x="640" y="67564"/>
                </a:cubicBezTo>
                <a:cubicBezTo>
                  <a:pt x="652" y="67593"/>
                  <a:pt x="650" y="67627"/>
                  <a:pt x="633" y="67655"/>
                </a:cubicBezTo>
                <a:cubicBezTo>
                  <a:pt x="232" y="68291"/>
                  <a:pt x="729" y="68952"/>
                  <a:pt x="508" y="69620"/>
                </a:cubicBezTo>
                <a:cubicBezTo>
                  <a:pt x="380" y="70006"/>
                  <a:pt x="873" y="70464"/>
                  <a:pt x="537" y="70941"/>
                </a:cubicBezTo>
                <a:cubicBezTo>
                  <a:pt x="440" y="71078"/>
                  <a:pt x="399" y="71363"/>
                  <a:pt x="639" y="71579"/>
                </a:cubicBezTo>
                <a:cubicBezTo>
                  <a:pt x="816" y="71739"/>
                  <a:pt x="866" y="72036"/>
                  <a:pt x="735" y="72180"/>
                </a:cubicBezTo>
                <a:cubicBezTo>
                  <a:pt x="409" y="72539"/>
                  <a:pt x="782" y="72883"/>
                  <a:pt x="682" y="73241"/>
                </a:cubicBezTo>
                <a:cubicBezTo>
                  <a:pt x="629" y="73429"/>
                  <a:pt x="607" y="73708"/>
                  <a:pt x="715" y="73920"/>
                </a:cubicBezTo>
                <a:cubicBezTo>
                  <a:pt x="948" y="74376"/>
                  <a:pt x="741" y="74838"/>
                  <a:pt x="739" y="75287"/>
                </a:cubicBezTo>
                <a:cubicBezTo>
                  <a:pt x="737" y="75621"/>
                  <a:pt x="728" y="75979"/>
                  <a:pt x="675" y="76325"/>
                </a:cubicBezTo>
                <a:cubicBezTo>
                  <a:pt x="612" y="76747"/>
                  <a:pt x="716" y="77175"/>
                  <a:pt x="611" y="77602"/>
                </a:cubicBezTo>
                <a:cubicBezTo>
                  <a:pt x="520" y="77976"/>
                  <a:pt x="537" y="78359"/>
                  <a:pt x="548" y="78743"/>
                </a:cubicBezTo>
                <a:cubicBezTo>
                  <a:pt x="557" y="79052"/>
                  <a:pt x="820" y="79488"/>
                  <a:pt x="697" y="79599"/>
                </a:cubicBezTo>
                <a:cubicBezTo>
                  <a:pt x="180" y="80073"/>
                  <a:pt x="630" y="80578"/>
                  <a:pt x="465" y="81062"/>
                </a:cubicBezTo>
                <a:cubicBezTo>
                  <a:pt x="279" y="81613"/>
                  <a:pt x="533" y="82234"/>
                  <a:pt x="424" y="82834"/>
                </a:cubicBezTo>
                <a:cubicBezTo>
                  <a:pt x="384" y="83056"/>
                  <a:pt x="420" y="83327"/>
                  <a:pt x="424" y="83568"/>
                </a:cubicBezTo>
                <a:cubicBezTo>
                  <a:pt x="434" y="84061"/>
                  <a:pt x="620" y="84553"/>
                  <a:pt x="482" y="85046"/>
                </a:cubicBezTo>
                <a:cubicBezTo>
                  <a:pt x="393" y="85363"/>
                  <a:pt x="983" y="85648"/>
                  <a:pt x="553" y="85975"/>
                </a:cubicBezTo>
                <a:cubicBezTo>
                  <a:pt x="547" y="85980"/>
                  <a:pt x="563" y="86013"/>
                  <a:pt x="575" y="86015"/>
                </a:cubicBezTo>
                <a:cubicBezTo>
                  <a:pt x="1215" y="86146"/>
                  <a:pt x="813" y="86505"/>
                  <a:pt x="879" y="86758"/>
                </a:cubicBezTo>
                <a:cubicBezTo>
                  <a:pt x="892" y="86804"/>
                  <a:pt x="838" y="86842"/>
                  <a:pt x="923" y="86897"/>
                </a:cubicBezTo>
                <a:cubicBezTo>
                  <a:pt x="1657" y="87376"/>
                  <a:pt x="1801" y="88137"/>
                  <a:pt x="2689" y="88599"/>
                </a:cubicBezTo>
                <a:cubicBezTo>
                  <a:pt x="3293" y="88913"/>
                  <a:pt x="3730" y="89385"/>
                  <a:pt x="4443" y="89701"/>
                </a:cubicBezTo>
                <a:cubicBezTo>
                  <a:pt x="5278" y="90071"/>
                  <a:pt x="6017" y="90506"/>
                  <a:pt x="7036" y="90533"/>
                </a:cubicBezTo>
                <a:cubicBezTo>
                  <a:pt x="7421" y="90542"/>
                  <a:pt x="7697" y="90760"/>
                  <a:pt x="8086" y="90760"/>
                </a:cubicBezTo>
                <a:cubicBezTo>
                  <a:pt x="8091" y="90760"/>
                  <a:pt x="8096" y="90760"/>
                  <a:pt x="8102" y="90760"/>
                </a:cubicBezTo>
                <a:cubicBezTo>
                  <a:pt x="8140" y="90759"/>
                  <a:pt x="8179" y="90759"/>
                  <a:pt x="8217" y="90759"/>
                </a:cubicBezTo>
                <a:cubicBezTo>
                  <a:pt x="9211" y="90759"/>
                  <a:pt x="10184" y="90952"/>
                  <a:pt x="11140" y="91083"/>
                </a:cubicBezTo>
                <a:cubicBezTo>
                  <a:pt x="12296" y="91242"/>
                  <a:pt x="13475" y="91270"/>
                  <a:pt x="14629" y="91446"/>
                </a:cubicBezTo>
                <a:cubicBezTo>
                  <a:pt x="15002" y="91503"/>
                  <a:pt x="15459" y="91591"/>
                  <a:pt x="15927" y="91591"/>
                </a:cubicBezTo>
                <a:cubicBezTo>
                  <a:pt x="15987" y="91591"/>
                  <a:pt x="16048" y="91590"/>
                  <a:pt x="16109" y="91587"/>
                </a:cubicBezTo>
                <a:cubicBezTo>
                  <a:pt x="16300" y="91576"/>
                  <a:pt x="16531" y="91554"/>
                  <a:pt x="16762" y="91554"/>
                </a:cubicBezTo>
                <a:cubicBezTo>
                  <a:pt x="16985" y="91554"/>
                  <a:pt x="17206" y="91574"/>
                  <a:pt x="17389" y="91645"/>
                </a:cubicBezTo>
                <a:cubicBezTo>
                  <a:pt x="18001" y="91882"/>
                  <a:pt x="18664" y="91786"/>
                  <a:pt x="19282" y="91841"/>
                </a:cubicBezTo>
                <a:cubicBezTo>
                  <a:pt x="19940" y="91899"/>
                  <a:pt x="20615" y="91909"/>
                  <a:pt x="21290" y="91909"/>
                </a:cubicBezTo>
                <a:cubicBezTo>
                  <a:pt x="21549" y="91909"/>
                  <a:pt x="21807" y="91907"/>
                  <a:pt x="22064" y="91907"/>
                </a:cubicBezTo>
                <a:cubicBezTo>
                  <a:pt x="22083" y="91906"/>
                  <a:pt x="22102" y="91906"/>
                  <a:pt x="22122" y="91906"/>
                </a:cubicBezTo>
                <a:cubicBezTo>
                  <a:pt x="23159" y="91906"/>
                  <a:pt x="24199" y="91956"/>
                  <a:pt x="25238" y="91956"/>
                </a:cubicBezTo>
                <a:cubicBezTo>
                  <a:pt x="25534" y="91956"/>
                  <a:pt x="25829" y="91952"/>
                  <a:pt x="26125" y="91942"/>
                </a:cubicBezTo>
                <a:cubicBezTo>
                  <a:pt x="26361" y="91935"/>
                  <a:pt x="26597" y="91931"/>
                  <a:pt x="26833" y="91931"/>
                </a:cubicBezTo>
                <a:cubicBezTo>
                  <a:pt x="27459" y="91931"/>
                  <a:pt x="28084" y="91957"/>
                  <a:pt x="28708" y="92009"/>
                </a:cubicBezTo>
                <a:cubicBezTo>
                  <a:pt x="28795" y="92016"/>
                  <a:pt x="28880" y="92019"/>
                  <a:pt x="28965" y="92019"/>
                </a:cubicBezTo>
                <a:cubicBezTo>
                  <a:pt x="29306" y="92019"/>
                  <a:pt x="29632" y="91974"/>
                  <a:pt x="29957" y="91974"/>
                </a:cubicBezTo>
                <a:cubicBezTo>
                  <a:pt x="30021" y="91974"/>
                  <a:pt x="30085" y="91976"/>
                  <a:pt x="30149" y="91980"/>
                </a:cubicBezTo>
                <a:cubicBezTo>
                  <a:pt x="31349" y="92059"/>
                  <a:pt x="32551" y="92034"/>
                  <a:pt x="33751" y="92071"/>
                </a:cubicBezTo>
                <a:cubicBezTo>
                  <a:pt x="33966" y="92078"/>
                  <a:pt x="34181" y="92081"/>
                  <a:pt x="34396" y="92081"/>
                </a:cubicBezTo>
                <a:cubicBezTo>
                  <a:pt x="35189" y="92081"/>
                  <a:pt x="35982" y="92043"/>
                  <a:pt x="36778" y="92043"/>
                </a:cubicBezTo>
                <a:cubicBezTo>
                  <a:pt x="37003" y="92043"/>
                  <a:pt x="37229" y="92046"/>
                  <a:pt x="37455" y="92054"/>
                </a:cubicBezTo>
                <a:cubicBezTo>
                  <a:pt x="38476" y="92090"/>
                  <a:pt x="39501" y="92134"/>
                  <a:pt x="40519" y="92136"/>
                </a:cubicBezTo>
                <a:cubicBezTo>
                  <a:pt x="40562" y="92136"/>
                  <a:pt x="40604" y="92136"/>
                  <a:pt x="40646" y="92136"/>
                </a:cubicBezTo>
                <a:cubicBezTo>
                  <a:pt x="41870" y="92136"/>
                  <a:pt x="43102" y="92106"/>
                  <a:pt x="44322" y="92106"/>
                </a:cubicBezTo>
                <a:cubicBezTo>
                  <a:pt x="44441" y="92106"/>
                  <a:pt x="44559" y="92106"/>
                  <a:pt x="44678" y="92107"/>
                </a:cubicBezTo>
                <a:cubicBezTo>
                  <a:pt x="44730" y="92107"/>
                  <a:pt x="44782" y="92107"/>
                  <a:pt x="44834" y="92107"/>
                </a:cubicBezTo>
                <a:cubicBezTo>
                  <a:pt x="46801" y="92107"/>
                  <a:pt x="48734" y="91888"/>
                  <a:pt x="50687" y="91823"/>
                </a:cubicBezTo>
                <a:cubicBezTo>
                  <a:pt x="51662" y="91792"/>
                  <a:pt x="52651" y="91607"/>
                  <a:pt x="53627" y="91452"/>
                </a:cubicBezTo>
                <a:cubicBezTo>
                  <a:pt x="54431" y="91325"/>
                  <a:pt x="55270" y="91284"/>
                  <a:pt x="56063" y="91094"/>
                </a:cubicBezTo>
                <a:cubicBezTo>
                  <a:pt x="56951" y="90884"/>
                  <a:pt x="57922" y="90883"/>
                  <a:pt x="58750" y="90524"/>
                </a:cubicBezTo>
                <a:cubicBezTo>
                  <a:pt x="59220" y="90320"/>
                  <a:pt x="59759" y="90097"/>
                  <a:pt x="60203" y="89989"/>
                </a:cubicBezTo>
                <a:cubicBezTo>
                  <a:pt x="61157" y="89760"/>
                  <a:pt x="61624" y="89151"/>
                  <a:pt x="62433" y="88850"/>
                </a:cubicBezTo>
                <a:cubicBezTo>
                  <a:pt x="62703" y="88750"/>
                  <a:pt x="62825" y="88371"/>
                  <a:pt x="62883" y="88364"/>
                </a:cubicBezTo>
                <a:cubicBezTo>
                  <a:pt x="63631" y="88271"/>
                  <a:pt x="63607" y="87724"/>
                  <a:pt x="63856" y="87423"/>
                </a:cubicBezTo>
                <a:cubicBezTo>
                  <a:pt x="64651" y="86463"/>
                  <a:pt x="65066" y="85389"/>
                  <a:pt x="65162" y="84248"/>
                </a:cubicBezTo>
                <a:cubicBezTo>
                  <a:pt x="65242" y="83266"/>
                  <a:pt x="65580" y="82297"/>
                  <a:pt x="65420" y="81302"/>
                </a:cubicBezTo>
                <a:cubicBezTo>
                  <a:pt x="65416" y="81273"/>
                  <a:pt x="65390" y="81238"/>
                  <a:pt x="65405" y="81216"/>
                </a:cubicBezTo>
                <a:cubicBezTo>
                  <a:pt x="65787" y="80584"/>
                  <a:pt x="65519" y="79919"/>
                  <a:pt x="65601" y="79272"/>
                </a:cubicBezTo>
                <a:cubicBezTo>
                  <a:pt x="65715" y="78374"/>
                  <a:pt x="65748" y="77471"/>
                  <a:pt x="65833" y="76571"/>
                </a:cubicBezTo>
                <a:cubicBezTo>
                  <a:pt x="65863" y="76264"/>
                  <a:pt x="65566" y="76000"/>
                  <a:pt x="65644" y="75691"/>
                </a:cubicBezTo>
                <a:cubicBezTo>
                  <a:pt x="65832" y="74950"/>
                  <a:pt x="65827" y="74208"/>
                  <a:pt x="65743" y="73457"/>
                </a:cubicBezTo>
                <a:cubicBezTo>
                  <a:pt x="65634" y="72486"/>
                  <a:pt x="65616" y="71511"/>
                  <a:pt x="65560" y="70537"/>
                </a:cubicBezTo>
                <a:cubicBezTo>
                  <a:pt x="65502" y="69522"/>
                  <a:pt x="65361" y="68512"/>
                  <a:pt x="65386" y="67493"/>
                </a:cubicBezTo>
                <a:cubicBezTo>
                  <a:pt x="65402" y="66910"/>
                  <a:pt x="65345" y="66301"/>
                  <a:pt x="65446" y="65743"/>
                </a:cubicBezTo>
                <a:cubicBezTo>
                  <a:pt x="65617" y="64789"/>
                  <a:pt x="65293" y="63371"/>
                  <a:pt x="65301" y="62350"/>
                </a:cubicBezTo>
                <a:cubicBezTo>
                  <a:pt x="65311" y="60910"/>
                  <a:pt x="65314" y="59472"/>
                  <a:pt x="65313" y="58033"/>
                </a:cubicBezTo>
                <a:cubicBezTo>
                  <a:pt x="65311" y="55244"/>
                  <a:pt x="65292" y="52453"/>
                  <a:pt x="65279" y="49664"/>
                </a:cubicBezTo>
                <a:cubicBezTo>
                  <a:pt x="65251" y="44094"/>
                  <a:pt x="65241" y="38522"/>
                  <a:pt x="65416" y="32955"/>
                </a:cubicBezTo>
                <a:cubicBezTo>
                  <a:pt x="65445" y="32025"/>
                  <a:pt x="65173" y="31089"/>
                  <a:pt x="65242" y="30164"/>
                </a:cubicBezTo>
                <a:cubicBezTo>
                  <a:pt x="65320" y="29129"/>
                  <a:pt x="65146" y="28105"/>
                  <a:pt x="65141" y="27075"/>
                </a:cubicBezTo>
                <a:cubicBezTo>
                  <a:pt x="65136" y="26157"/>
                  <a:pt x="65013" y="25229"/>
                  <a:pt x="65070" y="24312"/>
                </a:cubicBezTo>
                <a:cubicBezTo>
                  <a:pt x="65125" y="23418"/>
                  <a:pt x="65047" y="22524"/>
                  <a:pt x="64987" y="21644"/>
                </a:cubicBezTo>
                <a:cubicBezTo>
                  <a:pt x="64897" y="20315"/>
                  <a:pt x="64837" y="18977"/>
                  <a:pt x="64577" y="17650"/>
                </a:cubicBezTo>
                <a:cubicBezTo>
                  <a:pt x="64313" y="16303"/>
                  <a:pt x="64327" y="14935"/>
                  <a:pt x="64205" y="13581"/>
                </a:cubicBezTo>
                <a:cubicBezTo>
                  <a:pt x="64142" y="12875"/>
                  <a:pt x="64064" y="12130"/>
                  <a:pt x="64119" y="11395"/>
                </a:cubicBezTo>
                <a:cubicBezTo>
                  <a:pt x="64186" y="10506"/>
                  <a:pt x="63911" y="9601"/>
                  <a:pt x="63746" y="8706"/>
                </a:cubicBezTo>
                <a:cubicBezTo>
                  <a:pt x="63696" y="8438"/>
                  <a:pt x="63490" y="8191"/>
                  <a:pt x="63493" y="7904"/>
                </a:cubicBezTo>
                <a:cubicBezTo>
                  <a:pt x="63508" y="6825"/>
                  <a:pt x="62961" y="5858"/>
                  <a:pt x="62383" y="4888"/>
                </a:cubicBezTo>
                <a:cubicBezTo>
                  <a:pt x="62262" y="4686"/>
                  <a:pt x="61942" y="4620"/>
                  <a:pt x="61919" y="4452"/>
                </a:cubicBezTo>
                <a:cubicBezTo>
                  <a:pt x="61834" y="3856"/>
                  <a:pt x="61046" y="3535"/>
                  <a:pt x="60864" y="2980"/>
                </a:cubicBezTo>
                <a:cubicBezTo>
                  <a:pt x="60839" y="2900"/>
                  <a:pt x="60646" y="2810"/>
                  <a:pt x="60464" y="2810"/>
                </a:cubicBezTo>
                <a:cubicBezTo>
                  <a:pt x="60453" y="2810"/>
                  <a:pt x="60443" y="2810"/>
                  <a:pt x="60433" y="2811"/>
                </a:cubicBezTo>
                <a:cubicBezTo>
                  <a:pt x="60411" y="2812"/>
                  <a:pt x="60390" y="2813"/>
                  <a:pt x="60370" y="2813"/>
                </a:cubicBezTo>
                <a:cubicBezTo>
                  <a:pt x="60252" y="2813"/>
                  <a:pt x="60161" y="2786"/>
                  <a:pt x="60139" y="2688"/>
                </a:cubicBezTo>
                <a:cubicBezTo>
                  <a:pt x="60019" y="2137"/>
                  <a:pt x="59207" y="2128"/>
                  <a:pt x="58772" y="1813"/>
                </a:cubicBezTo>
                <a:cubicBezTo>
                  <a:pt x="58066" y="1302"/>
                  <a:pt x="56971" y="1344"/>
                  <a:pt x="56018" y="1193"/>
                </a:cubicBezTo>
                <a:cubicBezTo>
                  <a:pt x="55670" y="1138"/>
                  <a:pt x="55316" y="1143"/>
                  <a:pt x="54974" y="1068"/>
                </a:cubicBezTo>
                <a:cubicBezTo>
                  <a:pt x="54355" y="935"/>
                  <a:pt x="53734" y="762"/>
                  <a:pt x="53099" y="718"/>
                </a:cubicBezTo>
                <a:cubicBezTo>
                  <a:pt x="52679" y="688"/>
                  <a:pt x="52268" y="605"/>
                  <a:pt x="51886" y="538"/>
                </a:cubicBezTo>
                <a:cubicBezTo>
                  <a:pt x="51026" y="386"/>
                  <a:pt x="50110" y="285"/>
                  <a:pt x="49287" y="256"/>
                </a:cubicBezTo>
                <a:cubicBezTo>
                  <a:pt x="48244" y="219"/>
                  <a:pt x="47199" y="109"/>
                  <a:pt x="46137" y="109"/>
                </a:cubicBezTo>
                <a:cubicBezTo>
                  <a:pt x="45906" y="109"/>
                  <a:pt x="45675" y="115"/>
                  <a:pt x="45442" y="127"/>
                </a:cubicBezTo>
                <a:cubicBezTo>
                  <a:pt x="44880" y="157"/>
                  <a:pt x="44310" y="159"/>
                  <a:pt x="43739" y="159"/>
                </a:cubicBezTo>
                <a:cubicBezTo>
                  <a:pt x="43623" y="159"/>
                  <a:pt x="43506" y="159"/>
                  <a:pt x="43390" y="159"/>
                </a:cubicBezTo>
                <a:cubicBezTo>
                  <a:pt x="42703" y="159"/>
                  <a:pt x="42016" y="163"/>
                  <a:pt x="41340" y="213"/>
                </a:cubicBezTo>
                <a:cubicBezTo>
                  <a:pt x="41162" y="227"/>
                  <a:pt x="40985" y="232"/>
                  <a:pt x="40808" y="232"/>
                </a:cubicBezTo>
                <a:cubicBezTo>
                  <a:pt x="40181" y="232"/>
                  <a:pt x="39557" y="167"/>
                  <a:pt x="38935" y="167"/>
                </a:cubicBezTo>
                <a:cubicBezTo>
                  <a:pt x="38565" y="167"/>
                  <a:pt x="38195" y="190"/>
                  <a:pt x="37827" y="263"/>
                </a:cubicBezTo>
                <a:cubicBezTo>
                  <a:pt x="37824" y="264"/>
                  <a:pt x="37820" y="264"/>
                  <a:pt x="37817" y="264"/>
                </a:cubicBezTo>
                <a:cubicBezTo>
                  <a:pt x="37785" y="264"/>
                  <a:pt x="37744" y="241"/>
                  <a:pt x="37710" y="241"/>
                </a:cubicBezTo>
                <a:cubicBezTo>
                  <a:pt x="37708" y="241"/>
                  <a:pt x="37705" y="241"/>
                  <a:pt x="37703" y="242"/>
                </a:cubicBezTo>
                <a:cubicBezTo>
                  <a:pt x="37669" y="245"/>
                  <a:pt x="37635" y="247"/>
                  <a:pt x="37601" y="247"/>
                </a:cubicBezTo>
                <a:cubicBezTo>
                  <a:pt x="37297" y="247"/>
                  <a:pt x="37019" y="107"/>
                  <a:pt x="36697" y="107"/>
                </a:cubicBezTo>
                <a:cubicBezTo>
                  <a:pt x="36588" y="107"/>
                  <a:pt x="36474" y="123"/>
                  <a:pt x="36353" y="166"/>
                </a:cubicBezTo>
                <a:cubicBezTo>
                  <a:pt x="36232" y="208"/>
                  <a:pt x="36052" y="223"/>
                  <a:pt x="35869" y="223"/>
                </a:cubicBezTo>
                <a:cubicBezTo>
                  <a:pt x="35674" y="223"/>
                  <a:pt x="35475" y="206"/>
                  <a:pt x="35341" y="183"/>
                </a:cubicBezTo>
                <a:cubicBezTo>
                  <a:pt x="34870" y="102"/>
                  <a:pt x="34401" y="85"/>
                  <a:pt x="33933" y="85"/>
                </a:cubicBezTo>
                <a:cubicBezTo>
                  <a:pt x="33588" y="85"/>
                  <a:pt x="33243" y="94"/>
                  <a:pt x="32899" y="94"/>
                </a:cubicBezTo>
                <a:cubicBezTo>
                  <a:pt x="32729" y="94"/>
                  <a:pt x="32559" y="92"/>
                  <a:pt x="32390" y="85"/>
                </a:cubicBezTo>
                <a:cubicBezTo>
                  <a:pt x="32300" y="82"/>
                  <a:pt x="32211" y="80"/>
                  <a:pt x="32121" y="80"/>
                </a:cubicBezTo>
                <a:cubicBezTo>
                  <a:pt x="31662" y="80"/>
                  <a:pt x="31201" y="118"/>
                  <a:pt x="30742" y="118"/>
                </a:cubicBezTo>
                <a:cubicBezTo>
                  <a:pt x="30724" y="118"/>
                  <a:pt x="30707" y="118"/>
                  <a:pt x="30690" y="118"/>
                </a:cubicBezTo>
                <a:cubicBezTo>
                  <a:pt x="30085" y="116"/>
                  <a:pt x="29480" y="86"/>
                  <a:pt x="28875" y="63"/>
                </a:cubicBezTo>
                <a:cubicBezTo>
                  <a:pt x="28020" y="30"/>
                  <a:pt x="27168" y="0"/>
                  <a:pt x="2631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9" name="Google Shape;719;p27"/>
          <p:cNvGrpSpPr/>
          <p:nvPr/>
        </p:nvGrpSpPr>
        <p:grpSpPr>
          <a:xfrm>
            <a:off x="316452" y="3693153"/>
            <a:ext cx="1510344" cy="1004444"/>
            <a:chOff x="-75881" y="2283499"/>
            <a:chExt cx="772313" cy="497910"/>
          </a:xfrm>
        </p:grpSpPr>
        <p:sp>
          <p:nvSpPr>
            <p:cNvPr id="720" name="Google Shape;720;p27"/>
            <p:cNvSpPr/>
            <p:nvPr/>
          </p:nvSpPr>
          <p:spPr>
            <a:xfrm>
              <a:off x="36336" y="2283499"/>
              <a:ext cx="627897" cy="471965"/>
            </a:xfrm>
            <a:custGeom>
              <a:avLst/>
              <a:gdLst/>
              <a:ahLst/>
              <a:cxnLst/>
              <a:rect l="l" t="t" r="r" b="b"/>
              <a:pathLst>
                <a:path w="18974" h="14262" extrusionOk="0">
                  <a:moveTo>
                    <a:pt x="2988" y="1"/>
                  </a:moveTo>
                  <a:cubicBezTo>
                    <a:pt x="2525" y="1"/>
                    <a:pt x="2056" y="123"/>
                    <a:pt x="1593" y="416"/>
                  </a:cubicBezTo>
                  <a:cubicBezTo>
                    <a:pt x="1" y="1425"/>
                    <a:pt x="39" y="3716"/>
                    <a:pt x="350" y="5361"/>
                  </a:cubicBezTo>
                  <a:cubicBezTo>
                    <a:pt x="797" y="7721"/>
                    <a:pt x="2174" y="9760"/>
                    <a:pt x="3820" y="11461"/>
                  </a:cubicBezTo>
                  <a:cubicBezTo>
                    <a:pt x="5052" y="12735"/>
                    <a:pt x="6440" y="14261"/>
                    <a:pt x="8322" y="14261"/>
                  </a:cubicBezTo>
                  <a:cubicBezTo>
                    <a:pt x="8371" y="14261"/>
                    <a:pt x="8421" y="14260"/>
                    <a:pt x="8470" y="14258"/>
                  </a:cubicBezTo>
                  <a:cubicBezTo>
                    <a:pt x="12386" y="14096"/>
                    <a:pt x="16661" y="11734"/>
                    <a:pt x="18086" y="7966"/>
                  </a:cubicBezTo>
                  <a:cubicBezTo>
                    <a:pt x="18657" y="6462"/>
                    <a:pt x="18974" y="4192"/>
                    <a:pt x="17952" y="2803"/>
                  </a:cubicBezTo>
                  <a:cubicBezTo>
                    <a:pt x="17453" y="2124"/>
                    <a:pt x="16710" y="1879"/>
                    <a:pt x="15917" y="1879"/>
                  </a:cubicBezTo>
                  <a:cubicBezTo>
                    <a:pt x="15596" y="1879"/>
                    <a:pt x="15266" y="1919"/>
                    <a:pt x="14941" y="1987"/>
                  </a:cubicBezTo>
                  <a:cubicBezTo>
                    <a:pt x="14900" y="1970"/>
                    <a:pt x="14860" y="1956"/>
                    <a:pt x="14817" y="1944"/>
                  </a:cubicBezTo>
                  <a:cubicBezTo>
                    <a:pt x="14573" y="1878"/>
                    <a:pt x="14346" y="1848"/>
                    <a:pt x="14131" y="1848"/>
                  </a:cubicBezTo>
                  <a:cubicBezTo>
                    <a:pt x="13095" y="1848"/>
                    <a:pt x="12355" y="2550"/>
                    <a:pt x="11556" y="3329"/>
                  </a:cubicBezTo>
                  <a:cubicBezTo>
                    <a:pt x="10541" y="4317"/>
                    <a:pt x="9538" y="5315"/>
                    <a:pt x="8535" y="6314"/>
                  </a:cubicBezTo>
                  <a:cubicBezTo>
                    <a:pt x="8423" y="4413"/>
                    <a:pt x="7620" y="2785"/>
                    <a:pt x="6213" y="1454"/>
                  </a:cubicBezTo>
                  <a:cubicBezTo>
                    <a:pt x="6087" y="1333"/>
                    <a:pt x="5935" y="1244"/>
                    <a:pt x="5767" y="1194"/>
                  </a:cubicBezTo>
                  <a:cubicBezTo>
                    <a:pt x="4945" y="560"/>
                    <a:pt x="3980" y="1"/>
                    <a:pt x="29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7"/>
            <p:cNvSpPr/>
            <p:nvPr/>
          </p:nvSpPr>
          <p:spPr>
            <a:xfrm>
              <a:off x="-75881" y="2283664"/>
              <a:ext cx="772313" cy="497744"/>
            </a:xfrm>
            <a:custGeom>
              <a:avLst/>
              <a:gdLst/>
              <a:ahLst/>
              <a:cxnLst/>
              <a:rect l="l" t="t" r="r" b="b"/>
              <a:pathLst>
                <a:path w="23338" h="15041" extrusionOk="0">
                  <a:moveTo>
                    <a:pt x="7095" y="721"/>
                  </a:moveTo>
                  <a:cubicBezTo>
                    <a:pt x="7622" y="721"/>
                    <a:pt x="8178" y="845"/>
                    <a:pt x="8741" y="1117"/>
                  </a:cubicBezTo>
                  <a:cubicBezTo>
                    <a:pt x="10751" y="2088"/>
                    <a:pt x="11547" y="4287"/>
                    <a:pt x="11823" y="6364"/>
                  </a:cubicBezTo>
                  <a:cubicBezTo>
                    <a:pt x="11672" y="6627"/>
                    <a:pt x="11920" y="6868"/>
                    <a:pt x="12174" y="6868"/>
                  </a:cubicBezTo>
                  <a:cubicBezTo>
                    <a:pt x="12290" y="6868"/>
                    <a:pt x="12407" y="6819"/>
                    <a:pt x="12489" y="6699"/>
                  </a:cubicBezTo>
                  <a:cubicBezTo>
                    <a:pt x="13875" y="4691"/>
                    <a:pt x="15594" y="2216"/>
                    <a:pt x="18283" y="2043"/>
                  </a:cubicBezTo>
                  <a:cubicBezTo>
                    <a:pt x="18379" y="2037"/>
                    <a:pt x="18473" y="2034"/>
                    <a:pt x="18566" y="2034"/>
                  </a:cubicBezTo>
                  <a:cubicBezTo>
                    <a:pt x="21416" y="2034"/>
                    <a:pt x="22590" y="4930"/>
                    <a:pt x="21547" y="7369"/>
                  </a:cubicBezTo>
                  <a:cubicBezTo>
                    <a:pt x="19845" y="11346"/>
                    <a:pt x="14967" y="13248"/>
                    <a:pt x="11085" y="14216"/>
                  </a:cubicBezTo>
                  <a:cubicBezTo>
                    <a:pt x="11079" y="14216"/>
                    <a:pt x="11075" y="14221"/>
                    <a:pt x="11071" y="14222"/>
                  </a:cubicBezTo>
                  <a:cubicBezTo>
                    <a:pt x="8029" y="12032"/>
                    <a:pt x="3303" y="8519"/>
                    <a:pt x="3592" y="4333"/>
                  </a:cubicBezTo>
                  <a:cubicBezTo>
                    <a:pt x="3735" y="2272"/>
                    <a:pt x="5232" y="721"/>
                    <a:pt x="7095" y="721"/>
                  </a:cubicBezTo>
                  <a:close/>
                  <a:moveTo>
                    <a:pt x="6988" y="1"/>
                  </a:moveTo>
                  <a:cubicBezTo>
                    <a:pt x="5758" y="1"/>
                    <a:pt x="4566" y="507"/>
                    <a:pt x="3767" y="1587"/>
                  </a:cubicBezTo>
                  <a:cubicBezTo>
                    <a:pt x="1" y="6676"/>
                    <a:pt x="7237" y="12429"/>
                    <a:pt x="10797" y="14970"/>
                  </a:cubicBezTo>
                  <a:cubicBezTo>
                    <a:pt x="10866" y="15019"/>
                    <a:pt x="10933" y="15041"/>
                    <a:pt x="10996" y="15041"/>
                  </a:cubicBezTo>
                  <a:cubicBezTo>
                    <a:pt x="11172" y="15041"/>
                    <a:pt x="11310" y="14876"/>
                    <a:pt x="11337" y="14691"/>
                  </a:cubicBezTo>
                  <a:cubicBezTo>
                    <a:pt x="15885" y="14101"/>
                    <a:pt x="23337" y="10392"/>
                    <a:pt x="22676" y="4904"/>
                  </a:cubicBezTo>
                  <a:cubicBezTo>
                    <a:pt x="22413" y="2733"/>
                    <a:pt x="20731" y="1287"/>
                    <a:pt x="18602" y="1287"/>
                  </a:cubicBezTo>
                  <a:cubicBezTo>
                    <a:pt x="18492" y="1287"/>
                    <a:pt x="18382" y="1291"/>
                    <a:pt x="18271" y="1299"/>
                  </a:cubicBezTo>
                  <a:cubicBezTo>
                    <a:pt x="15565" y="1484"/>
                    <a:pt x="13768" y="3605"/>
                    <a:pt x="12293" y="5682"/>
                  </a:cubicBezTo>
                  <a:cubicBezTo>
                    <a:pt x="12066" y="3642"/>
                    <a:pt x="11183" y="1634"/>
                    <a:pt x="9306" y="607"/>
                  </a:cubicBezTo>
                  <a:cubicBezTo>
                    <a:pt x="8581" y="209"/>
                    <a:pt x="7777" y="1"/>
                    <a:pt x="698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356;p23">
            <a:extLst>
              <a:ext uri="{FF2B5EF4-FFF2-40B4-BE49-F238E27FC236}">
                <a16:creationId xmlns:a16="http://schemas.microsoft.com/office/drawing/2014/main" id="{BA663952-F76C-A446-7A0F-63C611CB8C3A}"/>
              </a:ext>
            </a:extLst>
          </p:cNvPr>
          <p:cNvGrpSpPr/>
          <p:nvPr/>
        </p:nvGrpSpPr>
        <p:grpSpPr>
          <a:xfrm>
            <a:off x="2090574" y="242699"/>
            <a:ext cx="1198232" cy="1214389"/>
            <a:chOff x="734290" y="251983"/>
            <a:chExt cx="800177" cy="752193"/>
          </a:xfrm>
        </p:grpSpPr>
        <p:sp>
          <p:nvSpPr>
            <p:cNvPr id="14" name="Google Shape;357;p23">
              <a:extLst>
                <a:ext uri="{FF2B5EF4-FFF2-40B4-BE49-F238E27FC236}">
                  <a16:creationId xmlns:a16="http://schemas.microsoft.com/office/drawing/2014/main" id="{A9BB56B8-1ACE-8415-C24C-56C340D94591}"/>
                </a:ext>
              </a:extLst>
            </p:cNvPr>
            <p:cNvSpPr/>
            <p:nvPr/>
          </p:nvSpPr>
          <p:spPr>
            <a:xfrm>
              <a:off x="864310" y="336336"/>
              <a:ext cx="515085" cy="529745"/>
            </a:xfrm>
            <a:custGeom>
              <a:avLst/>
              <a:gdLst/>
              <a:ahLst/>
              <a:cxnLst/>
              <a:rect l="l" t="t" r="r" b="b"/>
              <a:pathLst>
                <a:path w="15565" h="16008" extrusionOk="0">
                  <a:moveTo>
                    <a:pt x="7696" y="0"/>
                  </a:moveTo>
                  <a:cubicBezTo>
                    <a:pt x="7290" y="0"/>
                    <a:pt x="6861" y="98"/>
                    <a:pt x="6424" y="320"/>
                  </a:cubicBezTo>
                  <a:cubicBezTo>
                    <a:pt x="4980" y="1054"/>
                    <a:pt x="3346" y="1662"/>
                    <a:pt x="2250" y="2890"/>
                  </a:cubicBezTo>
                  <a:cubicBezTo>
                    <a:pt x="1852" y="3337"/>
                    <a:pt x="1665" y="3971"/>
                    <a:pt x="1457" y="4561"/>
                  </a:cubicBezTo>
                  <a:cubicBezTo>
                    <a:pt x="1278" y="4739"/>
                    <a:pt x="1120" y="4939"/>
                    <a:pt x="988" y="5155"/>
                  </a:cubicBezTo>
                  <a:cubicBezTo>
                    <a:pt x="895" y="5313"/>
                    <a:pt x="811" y="5475"/>
                    <a:pt x="736" y="5642"/>
                  </a:cubicBezTo>
                  <a:lnTo>
                    <a:pt x="400" y="6283"/>
                  </a:lnTo>
                  <a:cubicBezTo>
                    <a:pt x="53" y="6949"/>
                    <a:pt x="1" y="7620"/>
                    <a:pt x="152" y="8220"/>
                  </a:cubicBezTo>
                  <a:cubicBezTo>
                    <a:pt x="94" y="9669"/>
                    <a:pt x="416" y="11167"/>
                    <a:pt x="1067" y="12291"/>
                  </a:cubicBezTo>
                  <a:cubicBezTo>
                    <a:pt x="2227" y="14290"/>
                    <a:pt x="4508" y="15429"/>
                    <a:pt x="6718" y="15843"/>
                  </a:cubicBezTo>
                  <a:cubicBezTo>
                    <a:pt x="7278" y="15947"/>
                    <a:pt x="7852" y="16007"/>
                    <a:pt x="8421" y="16007"/>
                  </a:cubicBezTo>
                  <a:cubicBezTo>
                    <a:pt x="10139" y="16007"/>
                    <a:pt x="11808" y="15463"/>
                    <a:pt x="12881" y="13979"/>
                  </a:cubicBezTo>
                  <a:cubicBezTo>
                    <a:pt x="13002" y="13812"/>
                    <a:pt x="13105" y="13634"/>
                    <a:pt x="13217" y="13463"/>
                  </a:cubicBezTo>
                  <a:cubicBezTo>
                    <a:pt x="13708" y="13063"/>
                    <a:pt x="14151" y="12735"/>
                    <a:pt x="14489" y="12178"/>
                  </a:cubicBezTo>
                  <a:cubicBezTo>
                    <a:pt x="15174" y="11052"/>
                    <a:pt x="15413" y="9617"/>
                    <a:pt x="15468" y="8315"/>
                  </a:cubicBezTo>
                  <a:cubicBezTo>
                    <a:pt x="15565" y="6031"/>
                    <a:pt x="14940" y="2763"/>
                    <a:pt x="12808" y="1493"/>
                  </a:cubicBezTo>
                  <a:cubicBezTo>
                    <a:pt x="11688" y="827"/>
                    <a:pt x="10351" y="414"/>
                    <a:pt x="9025" y="371"/>
                  </a:cubicBezTo>
                  <a:cubicBezTo>
                    <a:pt x="8630" y="139"/>
                    <a:pt x="8179" y="0"/>
                    <a:pt x="7696"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58;p23">
              <a:extLst>
                <a:ext uri="{FF2B5EF4-FFF2-40B4-BE49-F238E27FC236}">
                  <a16:creationId xmlns:a16="http://schemas.microsoft.com/office/drawing/2014/main" id="{AF2C6198-771E-198A-8D19-CC264AFCF4B7}"/>
                </a:ext>
              </a:extLst>
            </p:cNvPr>
            <p:cNvSpPr/>
            <p:nvPr/>
          </p:nvSpPr>
          <p:spPr>
            <a:xfrm>
              <a:off x="734290" y="251983"/>
              <a:ext cx="800177" cy="752193"/>
            </a:xfrm>
            <a:custGeom>
              <a:avLst/>
              <a:gdLst/>
              <a:ahLst/>
              <a:cxnLst/>
              <a:rect l="l" t="t" r="r" b="b"/>
              <a:pathLst>
                <a:path w="24180" h="22730" extrusionOk="0">
                  <a:moveTo>
                    <a:pt x="12323" y="3022"/>
                  </a:moveTo>
                  <a:cubicBezTo>
                    <a:pt x="12788" y="3022"/>
                    <a:pt x="13258" y="3065"/>
                    <a:pt x="13726" y="3154"/>
                  </a:cubicBezTo>
                  <a:cubicBezTo>
                    <a:pt x="17826" y="3937"/>
                    <a:pt x="20123" y="8357"/>
                    <a:pt x="19065" y="12265"/>
                  </a:cubicBezTo>
                  <a:cubicBezTo>
                    <a:pt x="18120" y="15756"/>
                    <a:pt x="15239" y="17764"/>
                    <a:pt x="11926" y="18511"/>
                  </a:cubicBezTo>
                  <a:cubicBezTo>
                    <a:pt x="11897" y="18406"/>
                    <a:pt x="11814" y="18309"/>
                    <a:pt x="11693" y="18300"/>
                  </a:cubicBezTo>
                  <a:cubicBezTo>
                    <a:pt x="7189" y="17948"/>
                    <a:pt x="3611" y="14644"/>
                    <a:pt x="4291" y="9865"/>
                  </a:cubicBezTo>
                  <a:cubicBezTo>
                    <a:pt x="4845" y="5972"/>
                    <a:pt x="8462" y="3022"/>
                    <a:pt x="12323" y="3022"/>
                  </a:cubicBezTo>
                  <a:close/>
                  <a:moveTo>
                    <a:pt x="8370" y="1"/>
                  </a:moveTo>
                  <a:cubicBezTo>
                    <a:pt x="8206" y="1"/>
                    <a:pt x="8026" y="180"/>
                    <a:pt x="8053" y="373"/>
                  </a:cubicBezTo>
                  <a:cubicBezTo>
                    <a:pt x="8172" y="1247"/>
                    <a:pt x="8518" y="2172"/>
                    <a:pt x="8818" y="3002"/>
                  </a:cubicBezTo>
                  <a:cubicBezTo>
                    <a:pt x="7324" y="3655"/>
                    <a:pt x="6029" y="4692"/>
                    <a:pt x="5066" y="6006"/>
                  </a:cubicBezTo>
                  <a:cubicBezTo>
                    <a:pt x="4709" y="5676"/>
                    <a:pt x="4332" y="5369"/>
                    <a:pt x="3949" y="5070"/>
                  </a:cubicBezTo>
                  <a:cubicBezTo>
                    <a:pt x="3525" y="4738"/>
                    <a:pt x="3087" y="4347"/>
                    <a:pt x="2596" y="4123"/>
                  </a:cubicBezTo>
                  <a:cubicBezTo>
                    <a:pt x="2553" y="4104"/>
                    <a:pt x="2509" y="4095"/>
                    <a:pt x="2466" y="4095"/>
                  </a:cubicBezTo>
                  <a:cubicBezTo>
                    <a:pt x="2226" y="4095"/>
                    <a:pt x="2024" y="4373"/>
                    <a:pt x="2242" y="4583"/>
                  </a:cubicBezTo>
                  <a:cubicBezTo>
                    <a:pt x="2632" y="4960"/>
                    <a:pt x="3133" y="5238"/>
                    <a:pt x="3573" y="5560"/>
                  </a:cubicBezTo>
                  <a:cubicBezTo>
                    <a:pt x="3971" y="5853"/>
                    <a:pt x="4358" y="6164"/>
                    <a:pt x="4755" y="6461"/>
                  </a:cubicBezTo>
                  <a:cubicBezTo>
                    <a:pt x="4018" y="7614"/>
                    <a:pt x="3547" y="8942"/>
                    <a:pt x="3450" y="10368"/>
                  </a:cubicBezTo>
                  <a:cubicBezTo>
                    <a:pt x="3415" y="10901"/>
                    <a:pt x="3433" y="11435"/>
                    <a:pt x="3505" y="11965"/>
                  </a:cubicBezTo>
                  <a:cubicBezTo>
                    <a:pt x="2444" y="11967"/>
                    <a:pt x="1349" y="12051"/>
                    <a:pt x="318" y="12262"/>
                  </a:cubicBezTo>
                  <a:cubicBezTo>
                    <a:pt x="1" y="12328"/>
                    <a:pt x="54" y="12855"/>
                    <a:pt x="366" y="12855"/>
                  </a:cubicBezTo>
                  <a:cubicBezTo>
                    <a:pt x="376" y="12855"/>
                    <a:pt x="387" y="12855"/>
                    <a:pt x="398" y="12854"/>
                  </a:cubicBezTo>
                  <a:cubicBezTo>
                    <a:pt x="1465" y="12740"/>
                    <a:pt x="2530" y="12602"/>
                    <a:pt x="3597" y="12486"/>
                  </a:cubicBezTo>
                  <a:cubicBezTo>
                    <a:pt x="3946" y="14206"/>
                    <a:pt x="4841" y="15805"/>
                    <a:pt x="6101" y="16972"/>
                  </a:cubicBezTo>
                  <a:cubicBezTo>
                    <a:pt x="4741" y="17837"/>
                    <a:pt x="3309" y="18732"/>
                    <a:pt x="2081" y="19763"/>
                  </a:cubicBezTo>
                  <a:cubicBezTo>
                    <a:pt x="1845" y="19961"/>
                    <a:pt x="2061" y="20300"/>
                    <a:pt x="2316" y="20300"/>
                  </a:cubicBezTo>
                  <a:cubicBezTo>
                    <a:pt x="2365" y="20300"/>
                    <a:pt x="2415" y="20288"/>
                    <a:pt x="2464" y="20260"/>
                  </a:cubicBezTo>
                  <a:cubicBezTo>
                    <a:pt x="3884" y="19442"/>
                    <a:pt x="5247" y="18361"/>
                    <a:pt x="6547" y="17367"/>
                  </a:cubicBezTo>
                  <a:cubicBezTo>
                    <a:pt x="6550" y="17364"/>
                    <a:pt x="6552" y="17361"/>
                    <a:pt x="6553" y="17359"/>
                  </a:cubicBezTo>
                  <a:cubicBezTo>
                    <a:pt x="7731" y="18291"/>
                    <a:pt x="9170" y="18864"/>
                    <a:pt x="10750" y="18864"/>
                  </a:cubicBezTo>
                  <a:cubicBezTo>
                    <a:pt x="10775" y="18864"/>
                    <a:pt x="10800" y="18864"/>
                    <a:pt x="10825" y="18863"/>
                  </a:cubicBezTo>
                  <a:lnTo>
                    <a:pt x="10825" y="18863"/>
                  </a:lnTo>
                  <a:cubicBezTo>
                    <a:pt x="10809" y="18943"/>
                    <a:pt x="10823" y="19026"/>
                    <a:pt x="10863" y="19096"/>
                  </a:cubicBezTo>
                  <a:cubicBezTo>
                    <a:pt x="10623" y="20194"/>
                    <a:pt x="10517" y="21420"/>
                    <a:pt x="10676" y="22503"/>
                  </a:cubicBezTo>
                  <a:cubicBezTo>
                    <a:pt x="10700" y="22661"/>
                    <a:pt x="10813" y="22729"/>
                    <a:pt x="10937" y="22729"/>
                  </a:cubicBezTo>
                  <a:cubicBezTo>
                    <a:pt x="11101" y="22729"/>
                    <a:pt x="11283" y="22609"/>
                    <a:pt x="11295" y="22418"/>
                  </a:cubicBezTo>
                  <a:cubicBezTo>
                    <a:pt x="11361" y="21366"/>
                    <a:pt x="11378" y="20322"/>
                    <a:pt x="11456" y="19271"/>
                  </a:cubicBezTo>
                  <a:cubicBezTo>
                    <a:pt x="11479" y="19271"/>
                    <a:pt x="11503" y="19271"/>
                    <a:pt x="11527" y="19271"/>
                  </a:cubicBezTo>
                  <a:cubicBezTo>
                    <a:pt x="13402" y="19271"/>
                    <a:pt x="15194" y="18493"/>
                    <a:pt x="16652" y="17274"/>
                  </a:cubicBezTo>
                  <a:cubicBezTo>
                    <a:pt x="17129" y="18245"/>
                    <a:pt x="17623" y="19234"/>
                    <a:pt x="18178" y="20164"/>
                  </a:cubicBezTo>
                  <a:cubicBezTo>
                    <a:pt x="18245" y="20276"/>
                    <a:pt x="18342" y="20323"/>
                    <a:pt x="18438" y="20323"/>
                  </a:cubicBezTo>
                  <a:cubicBezTo>
                    <a:pt x="18653" y="20323"/>
                    <a:pt x="18865" y="20093"/>
                    <a:pt x="18737" y="19836"/>
                  </a:cubicBezTo>
                  <a:cubicBezTo>
                    <a:pt x="18253" y="18865"/>
                    <a:pt x="17686" y="17909"/>
                    <a:pt x="17124" y="16980"/>
                  </a:cubicBezTo>
                  <a:cubicBezTo>
                    <a:pt x="17107" y="16954"/>
                    <a:pt x="17087" y="16931"/>
                    <a:pt x="17063" y="16911"/>
                  </a:cubicBezTo>
                  <a:cubicBezTo>
                    <a:pt x="18175" y="15871"/>
                    <a:pt x="19048" y="14567"/>
                    <a:pt x="19567" y="13172"/>
                  </a:cubicBezTo>
                  <a:cubicBezTo>
                    <a:pt x="20448" y="13538"/>
                    <a:pt x="21399" y="13852"/>
                    <a:pt x="22322" y="14042"/>
                  </a:cubicBezTo>
                  <a:cubicBezTo>
                    <a:pt x="22347" y="14047"/>
                    <a:pt x="22371" y="14050"/>
                    <a:pt x="22394" y="14050"/>
                  </a:cubicBezTo>
                  <a:cubicBezTo>
                    <a:pt x="22721" y="14050"/>
                    <a:pt x="22838" y="13558"/>
                    <a:pt x="22483" y="13455"/>
                  </a:cubicBezTo>
                  <a:cubicBezTo>
                    <a:pt x="21573" y="13190"/>
                    <a:pt x="20644" y="12950"/>
                    <a:pt x="19723" y="12714"/>
                  </a:cubicBezTo>
                  <a:cubicBezTo>
                    <a:pt x="19860" y="12287"/>
                    <a:pt x="19959" y="11847"/>
                    <a:pt x="20023" y="11403"/>
                  </a:cubicBezTo>
                  <a:cubicBezTo>
                    <a:pt x="20216" y="9977"/>
                    <a:pt x="20034" y="8527"/>
                    <a:pt x="19498" y="7191"/>
                  </a:cubicBezTo>
                  <a:lnTo>
                    <a:pt x="19498" y="7191"/>
                  </a:lnTo>
                  <a:cubicBezTo>
                    <a:pt x="19542" y="7232"/>
                    <a:pt x="19599" y="7252"/>
                    <a:pt x="19657" y="7252"/>
                  </a:cubicBezTo>
                  <a:cubicBezTo>
                    <a:pt x="19669" y="7252"/>
                    <a:pt x="19682" y="7251"/>
                    <a:pt x="19694" y="7249"/>
                  </a:cubicBezTo>
                  <a:cubicBezTo>
                    <a:pt x="21086" y="7037"/>
                    <a:pt x="22597" y="6693"/>
                    <a:pt x="23886" y="6119"/>
                  </a:cubicBezTo>
                  <a:cubicBezTo>
                    <a:pt x="24179" y="5988"/>
                    <a:pt x="24010" y="5554"/>
                    <a:pt x="23729" y="5554"/>
                  </a:cubicBezTo>
                  <a:cubicBezTo>
                    <a:pt x="23705" y="5554"/>
                    <a:pt x="23679" y="5558"/>
                    <a:pt x="23653" y="5565"/>
                  </a:cubicBezTo>
                  <a:cubicBezTo>
                    <a:pt x="22287" y="5943"/>
                    <a:pt x="20942" y="6424"/>
                    <a:pt x="19573" y="6808"/>
                  </a:cubicBezTo>
                  <a:cubicBezTo>
                    <a:pt x="19469" y="6837"/>
                    <a:pt x="19420" y="6908"/>
                    <a:pt x="19412" y="6984"/>
                  </a:cubicBezTo>
                  <a:cubicBezTo>
                    <a:pt x="18685" y="5309"/>
                    <a:pt x="17417" y="3909"/>
                    <a:pt x="15790" y="3077"/>
                  </a:cubicBezTo>
                  <a:cubicBezTo>
                    <a:pt x="16081" y="2806"/>
                    <a:pt x="16349" y="2503"/>
                    <a:pt x="16622" y="2215"/>
                  </a:cubicBezTo>
                  <a:cubicBezTo>
                    <a:pt x="16930" y="1890"/>
                    <a:pt x="17270" y="1578"/>
                    <a:pt x="17530" y="1212"/>
                  </a:cubicBezTo>
                  <a:cubicBezTo>
                    <a:pt x="17676" y="1005"/>
                    <a:pt x="17479" y="808"/>
                    <a:pt x="17277" y="808"/>
                  </a:cubicBezTo>
                  <a:cubicBezTo>
                    <a:pt x="17212" y="808"/>
                    <a:pt x="17147" y="828"/>
                    <a:pt x="17092" y="875"/>
                  </a:cubicBezTo>
                  <a:cubicBezTo>
                    <a:pt x="16731" y="1181"/>
                    <a:pt x="16433" y="1584"/>
                    <a:pt x="16119" y="1941"/>
                  </a:cubicBezTo>
                  <a:cubicBezTo>
                    <a:pt x="15854" y="2243"/>
                    <a:pt x="15576" y="2540"/>
                    <a:pt x="15337" y="2863"/>
                  </a:cubicBezTo>
                  <a:cubicBezTo>
                    <a:pt x="14496" y="2503"/>
                    <a:pt x="13595" y="2299"/>
                    <a:pt x="12681" y="2264"/>
                  </a:cubicBezTo>
                  <a:cubicBezTo>
                    <a:pt x="12569" y="2260"/>
                    <a:pt x="12457" y="2258"/>
                    <a:pt x="12345" y="2258"/>
                  </a:cubicBezTo>
                  <a:cubicBezTo>
                    <a:pt x="11308" y="2258"/>
                    <a:pt x="10278" y="2443"/>
                    <a:pt x="9305" y="2805"/>
                  </a:cubicBezTo>
                  <a:cubicBezTo>
                    <a:pt x="9128" y="1930"/>
                    <a:pt x="8930" y="968"/>
                    <a:pt x="8575" y="152"/>
                  </a:cubicBezTo>
                  <a:cubicBezTo>
                    <a:pt x="8528" y="45"/>
                    <a:pt x="8451" y="1"/>
                    <a:pt x="837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 name="Google Shape;581;p23">
            <a:extLst>
              <a:ext uri="{FF2B5EF4-FFF2-40B4-BE49-F238E27FC236}">
                <a16:creationId xmlns:a16="http://schemas.microsoft.com/office/drawing/2014/main" id="{17F359DA-AE96-DBE6-60CB-FD695C46858B}"/>
              </a:ext>
            </a:extLst>
          </p:cNvPr>
          <p:cNvGrpSpPr/>
          <p:nvPr/>
        </p:nvGrpSpPr>
        <p:grpSpPr>
          <a:xfrm>
            <a:off x="7743242" y="3403289"/>
            <a:ext cx="851139" cy="910474"/>
            <a:chOff x="1637980" y="2854741"/>
            <a:chExt cx="851139" cy="910474"/>
          </a:xfrm>
        </p:grpSpPr>
        <p:grpSp>
          <p:nvGrpSpPr>
            <p:cNvPr id="17" name="Google Shape;582;p23">
              <a:extLst>
                <a:ext uri="{FF2B5EF4-FFF2-40B4-BE49-F238E27FC236}">
                  <a16:creationId xmlns:a16="http://schemas.microsoft.com/office/drawing/2014/main" id="{18BAA1A6-0600-C36F-66D4-D633FDEC57BA}"/>
                </a:ext>
              </a:extLst>
            </p:cNvPr>
            <p:cNvGrpSpPr/>
            <p:nvPr/>
          </p:nvGrpSpPr>
          <p:grpSpPr>
            <a:xfrm>
              <a:off x="1637980" y="2854741"/>
              <a:ext cx="851139" cy="910474"/>
              <a:chOff x="1637980" y="2854741"/>
              <a:chExt cx="851139" cy="910474"/>
            </a:xfrm>
          </p:grpSpPr>
          <p:sp>
            <p:nvSpPr>
              <p:cNvPr id="21" name="Google Shape;583;p23">
                <a:extLst>
                  <a:ext uri="{FF2B5EF4-FFF2-40B4-BE49-F238E27FC236}">
                    <a16:creationId xmlns:a16="http://schemas.microsoft.com/office/drawing/2014/main" id="{A6F7B9FF-1A5C-2EFE-B327-6207BF6CA43E}"/>
                  </a:ext>
                </a:extLst>
              </p:cNvPr>
              <p:cNvSpPr/>
              <p:nvPr/>
            </p:nvSpPr>
            <p:spPr>
              <a:xfrm>
                <a:off x="1659027" y="2860301"/>
                <a:ext cx="177475" cy="191539"/>
              </a:xfrm>
              <a:custGeom>
                <a:avLst/>
                <a:gdLst/>
                <a:ahLst/>
                <a:cxnLst/>
                <a:rect l="l" t="t" r="r" b="b"/>
                <a:pathLst>
                  <a:path w="5363" h="5788" extrusionOk="0">
                    <a:moveTo>
                      <a:pt x="1470" y="1"/>
                    </a:moveTo>
                    <a:cubicBezTo>
                      <a:pt x="747" y="1"/>
                      <a:pt x="1" y="780"/>
                      <a:pt x="456" y="1627"/>
                    </a:cubicBezTo>
                    <a:cubicBezTo>
                      <a:pt x="661" y="2011"/>
                      <a:pt x="604" y="2480"/>
                      <a:pt x="623" y="2901"/>
                    </a:cubicBezTo>
                    <a:cubicBezTo>
                      <a:pt x="646" y="3408"/>
                      <a:pt x="716" y="3869"/>
                      <a:pt x="923" y="4334"/>
                    </a:cubicBezTo>
                    <a:cubicBezTo>
                      <a:pt x="1288" y="5159"/>
                      <a:pt x="2009" y="5787"/>
                      <a:pt x="2933" y="5787"/>
                    </a:cubicBezTo>
                    <a:cubicBezTo>
                      <a:pt x="2965" y="5787"/>
                      <a:pt x="2998" y="5786"/>
                      <a:pt x="3030" y="5785"/>
                    </a:cubicBezTo>
                    <a:cubicBezTo>
                      <a:pt x="3767" y="5750"/>
                      <a:pt x="4217" y="5125"/>
                      <a:pt x="4073" y="4416"/>
                    </a:cubicBezTo>
                    <a:cubicBezTo>
                      <a:pt x="4009" y="4091"/>
                      <a:pt x="3943" y="3768"/>
                      <a:pt x="3877" y="3445"/>
                    </a:cubicBezTo>
                    <a:lnTo>
                      <a:pt x="3877" y="3445"/>
                    </a:lnTo>
                    <a:cubicBezTo>
                      <a:pt x="3909" y="3446"/>
                      <a:pt x="3940" y="3451"/>
                      <a:pt x="3971" y="3452"/>
                    </a:cubicBezTo>
                    <a:cubicBezTo>
                      <a:pt x="3993" y="3453"/>
                      <a:pt x="4016" y="3454"/>
                      <a:pt x="4038" y="3454"/>
                    </a:cubicBezTo>
                    <a:cubicBezTo>
                      <a:pt x="5362" y="3454"/>
                      <a:pt x="5337" y="1359"/>
                      <a:pt x="3971" y="1288"/>
                    </a:cubicBezTo>
                    <a:cubicBezTo>
                      <a:pt x="3603" y="1270"/>
                      <a:pt x="3393" y="1092"/>
                      <a:pt x="3165" y="815"/>
                    </a:cubicBezTo>
                    <a:cubicBezTo>
                      <a:pt x="2959" y="565"/>
                      <a:pt x="2716" y="463"/>
                      <a:pt x="2475" y="463"/>
                    </a:cubicBezTo>
                    <a:cubicBezTo>
                      <a:pt x="2412" y="463"/>
                      <a:pt x="2350" y="470"/>
                      <a:pt x="2289" y="482"/>
                    </a:cubicBezTo>
                    <a:cubicBezTo>
                      <a:pt x="2084" y="143"/>
                      <a:pt x="1779" y="1"/>
                      <a:pt x="1470"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84;p23">
                <a:extLst>
                  <a:ext uri="{FF2B5EF4-FFF2-40B4-BE49-F238E27FC236}">
                    <a16:creationId xmlns:a16="http://schemas.microsoft.com/office/drawing/2014/main" id="{C7293119-93BF-06EC-46AA-58B99772C39F}"/>
                  </a:ext>
                </a:extLst>
              </p:cNvPr>
              <p:cNvSpPr/>
              <p:nvPr/>
            </p:nvSpPr>
            <p:spPr>
              <a:xfrm>
                <a:off x="1977310" y="3359865"/>
                <a:ext cx="481198" cy="382053"/>
              </a:xfrm>
              <a:custGeom>
                <a:avLst/>
                <a:gdLst/>
                <a:ahLst/>
                <a:cxnLst/>
                <a:rect l="l" t="t" r="r" b="b"/>
                <a:pathLst>
                  <a:path w="14541" h="11545" extrusionOk="0">
                    <a:moveTo>
                      <a:pt x="5344" y="0"/>
                    </a:moveTo>
                    <a:cubicBezTo>
                      <a:pt x="5114" y="0"/>
                      <a:pt x="4888" y="70"/>
                      <a:pt x="4709" y="224"/>
                    </a:cubicBezTo>
                    <a:cubicBezTo>
                      <a:pt x="4594" y="258"/>
                      <a:pt x="4483" y="303"/>
                      <a:pt x="4375" y="356"/>
                    </a:cubicBezTo>
                    <a:cubicBezTo>
                      <a:pt x="3835" y="636"/>
                      <a:pt x="3584" y="1096"/>
                      <a:pt x="3510" y="1618"/>
                    </a:cubicBezTo>
                    <a:cubicBezTo>
                      <a:pt x="3195" y="1804"/>
                      <a:pt x="2838" y="1905"/>
                      <a:pt x="2448" y="1905"/>
                    </a:cubicBezTo>
                    <a:cubicBezTo>
                      <a:pt x="2249" y="1905"/>
                      <a:pt x="2041" y="1878"/>
                      <a:pt x="1825" y="1823"/>
                    </a:cubicBezTo>
                    <a:cubicBezTo>
                      <a:pt x="1723" y="1798"/>
                      <a:pt x="1626" y="1785"/>
                      <a:pt x="1533" y="1785"/>
                    </a:cubicBezTo>
                    <a:cubicBezTo>
                      <a:pt x="399" y="1785"/>
                      <a:pt x="1" y="3594"/>
                      <a:pt x="1249" y="3911"/>
                    </a:cubicBezTo>
                    <a:cubicBezTo>
                      <a:pt x="1427" y="3954"/>
                      <a:pt x="1606" y="3989"/>
                      <a:pt x="1787" y="4014"/>
                    </a:cubicBezTo>
                    <a:cubicBezTo>
                      <a:pt x="1830" y="4184"/>
                      <a:pt x="1908" y="4344"/>
                      <a:pt x="2017" y="4484"/>
                    </a:cubicBezTo>
                    <a:cubicBezTo>
                      <a:pt x="4601" y="7780"/>
                      <a:pt x="9244" y="9063"/>
                      <a:pt x="12588" y="11377"/>
                    </a:cubicBezTo>
                    <a:cubicBezTo>
                      <a:pt x="12756" y="11494"/>
                      <a:pt x="12934" y="11544"/>
                      <a:pt x="13109" y="11544"/>
                    </a:cubicBezTo>
                    <a:cubicBezTo>
                      <a:pt x="13858" y="11544"/>
                      <a:pt x="14540" y="10612"/>
                      <a:pt x="14067" y="9896"/>
                    </a:cubicBezTo>
                    <a:cubicBezTo>
                      <a:pt x="12569" y="7628"/>
                      <a:pt x="10683" y="5613"/>
                      <a:pt x="8937" y="3536"/>
                    </a:cubicBezTo>
                    <a:cubicBezTo>
                      <a:pt x="8345" y="2834"/>
                      <a:pt x="7452" y="1362"/>
                      <a:pt x="6391" y="617"/>
                    </a:cubicBezTo>
                    <a:cubicBezTo>
                      <a:pt x="6200" y="234"/>
                      <a:pt x="5764" y="0"/>
                      <a:pt x="5344"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85;p23">
                <a:extLst>
                  <a:ext uri="{FF2B5EF4-FFF2-40B4-BE49-F238E27FC236}">
                    <a16:creationId xmlns:a16="http://schemas.microsoft.com/office/drawing/2014/main" id="{04C39B2A-F950-B6EF-B216-ECE45A9CA97D}"/>
                  </a:ext>
                </a:extLst>
              </p:cNvPr>
              <p:cNvSpPr/>
              <p:nvPr/>
            </p:nvSpPr>
            <p:spPr>
              <a:xfrm>
                <a:off x="1637980" y="2854741"/>
                <a:ext cx="851139" cy="910474"/>
              </a:xfrm>
              <a:custGeom>
                <a:avLst/>
                <a:gdLst/>
                <a:ahLst/>
                <a:cxnLst/>
                <a:rect l="l" t="t" r="r" b="b"/>
                <a:pathLst>
                  <a:path w="25720" h="27513" extrusionOk="0">
                    <a:moveTo>
                      <a:pt x="994" y="589"/>
                    </a:moveTo>
                    <a:cubicBezTo>
                      <a:pt x="2625" y="839"/>
                      <a:pt x="4230" y="1315"/>
                      <a:pt x="5575" y="2259"/>
                    </a:cubicBezTo>
                    <a:cubicBezTo>
                      <a:pt x="5570" y="2279"/>
                      <a:pt x="5567" y="2300"/>
                      <a:pt x="5567" y="2321"/>
                    </a:cubicBezTo>
                    <a:cubicBezTo>
                      <a:pt x="5598" y="2841"/>
                      <a:pt x="5255" y="3270"/>
                      <a:pt x="4790" y="3270"/>
                    </a:cubicBezTo>
                    <a:cubicBezTo>
                      <a:pt x="4666" y="3270"/>
                      <a:pt x="4532" y="3239"/>
                      <a:pt x="4395" y="3171"/>
                    </a:cubicBezTo>
                    <a:cubicBezTo>
                      <a:pt x="4367" y="3157"/>
                      <a:pt x="4337" y="3150"/>
                      <a:pt x="4306" y="3150"/>
                    </a:cubicBezTo>
                    <a:cubicBezTo>
                      <a:pt x="4278" y="3150"/>
                      <a:pt x="4249" y="3156"/>
                      <a:pt x="4224" y="3168"/>
                    </a:cubicBezTo>
                    <a:cubicBezTo>
                      <a:pt x="4189" y="3133"/>
                      <a:pt x="4155" y="3099"/>
                      <a:pt x="4121" y="3067"/>
                    </a:cubicBezTo>
                    <a:cubicBezTo>
                      <a:pt x="4060" y="3010"/>
                      <a:pt x="3992" y="2985"/>
                      <a:pt x="3926" y="2985"/>
                    </a:cubicBezTo>
                    <a:cubicBezTo>
                      <a:pt x="3700" y="2985"/>
                      <a:pt x="3504" y="3272"/>
                      <a:pt x="3709" y="3478"/>
                    </a:cubicBezTo>
                    <a:cubicBezTo>
                      <a:pt x="4187" y="3956"/>
                      <a:pt x="4882" y="4591"/>
                      <a:pt x="4648" y="5351"/>
                    </a:cubicBezTo>
                    <a:cubicBezTo>
                      <a:pt x="4528" y="5738"/>
                      <a:pt x="4188" y="5875"/>
                      <a:pt x="3830" y="5875"/>
                    </a:cubicBezTo>
                    <a:cubicBezTo>
                      <a:pt x="3746" y="5875"/>
                      <a:pt x="3660" y="5867"/>
                      <a:pt x="3576" y="5853"/>
                    </a:cubicBezTo>
                    <a:cubicBezTo>
                      <a:pt x="3357" y="5818"/>
                      <a:pt x="2515" y="5634"/>
                      <a:pt x="2548" y="5354"/>
                    </a:cubicBezTo>
                    <a:cubicBezTo>
                      <a:pt x="2562" y="5237"/>
                      <a:pt x="2449" y="5161"/>
                      <a:pt x="2342" y="5161"/>
                    </a:cubicBezTo>
                    <a:cubicBezTo>
                      <a:pt x="2290" y="5161"/>
                      <a:pt x="2239" y="5179"/>
                      <a:pt x="2205" y="5221"/>
                    </a:cubicBezTo>
                    <a:cubicBezTo>
                      <a:pt x="2198" y="5041"/>
                      <a:pt x="2190" y="4864"/>
                      <a:pt x="2175" y="4689"/>
                    </a:cubicBezTo>
                    <a:lnTo>
                      <a:pt x="2176" y="4689"/>
                    </a:lnTo>
                    <a:cubicBezTo>
                      <a:pt x="2055" y="3234"/>
                      <a:pt x="1635" y="1885"/>
                      <a:pt x="994" y="589"/>
                    </a:cubicBezTo>
                    <a:close/>
                    <a:moveTo>
                      <a:pt x="6094" y="2655"/>
                    </a:moveTo>
                    <a:cubicBezTo>
                      <a:pt x="6247" y="2785"/>
                      <a:pt x="6400" y="2916"/>
                      <a:pt x="6544" y="3060"/>
                    </a:cubicBezTo>
                    <a:cubicBezTo>
                      <a:pt x="8160" y="4679"/>
                      <a:pt x="9485" y="8566"/>
                      <a:pt x="6181" y="9191"/>
                    </a:cubicBezTo>
                    <a:cubicBezTo>
                      <a:pt x="5969" y="9231"/>
                      <a:pt x="5744" y="9251"/>
                      <a:pt x="5515" y="9251"/>
                    </a:cubicBezTo>
                    <a:cubicBezTo>
                      <a:pt x="4588" y="9251"/>
                      <a:pt x="3582" y="8921"/>
                      <a:pt x="2980" y="8253"/>
                    </a:cubicBezTo>
                    <a:cubicBezTo>
                      <a:pt x="2349" y="7553"/>
                      <a:pt x="2262" y="6640"/>
                      <a:pt x="2225" y="5737"/>
                    </a:cubicBezTo>
                    <a:lnTo>
                      <a:pt x="2225" y="5737"/>
                    </a:lnTo>
                    <a:cubicBezTo>
                      <a:pt x="2384" y="5954"/>
                      <a:pt x="2724" y="6091"/>
                      <a:pt x="2982" y="6192"/>
                    </a:cubicBezTo>
                    <a:cubicBezTo>
                      <a:pt x="3280" y="6309"/>
                      <a:pt x="3609" y="6398"/>
                      <a:pt x="3930" y="6398"/>
                    </a:cubicBezTo>
                    <a:cubicBezTo>
                      <a:pt x="4205" y="6398"/>
                      <a:pt x="4474" y="6332"/>
                      <a:pt x="4714" y="6163"/>
                    </a:cubicBezTo>
                    <a:cubicBezTo>
                      <a:pt x="5659" y="5495"/>
                      <a:pt x="5247" y="4440"/>
                      <a:pt x="4654" y="3662"/>
                    </a:cubicBezTo>
                    <a:lnTo>
                      <a:pt x="4654" y="3662"/>
                    </a:lnTo>
                    <a:cubicBezTo>
                      <a:pt x="4708" y="3668"/>
                      <a:pt x="4763" y="3672"/>
                      <a:pt x="4817" y="3672"/>
                    </a:cubicBezTo>
                    <a:cubicBezTo>
                      <a:pt x="5417" y="3672"/>
                      <a:pt x="5993" y="3268"/>
                      <a:pt x="6094" y="2655"/>
                    </a:cubicBezTo>
                    <a:close/>
                    <a:moveTo>
                      <a:pt x="8192" y="8998"/>
                    </a:moveTo>
                    <a:cubicBezTo>
                      <a:pt x="10846" y="10302"/>
                      <a:pt x="13138" y="12431"/>
                      <a:pt x="15184" y="14668"/>
                    </a:cubicBezTo>
                    <a:cubicBezTo>
                      <a:pt x="15103" y="14689"/>
                      <a:pt x="15031" y="14744"/>
                      <a:pt x="14997" y="14853"/>
                    </a:cubicBezTo>
                    <a:cubicBezTo>
                      <a:pt x="14311" y="17071"/>
                      <a:pt x="12095" y="16968"/>
                      <a:pt x="10195" y="17014"/>
                    </a:cubicBezTo>
                    <a:cubicBezTo>
                      <a:pt x="8564" y="14957"/>
                      <a:pt x="7344" y="12595"/>
                      <a:pt x="6746" y="9884"/>
                    </a:cubicBezTo>
                    <a:cubicBezTo>
                      <a:pt x="7301" y="9724"/>
                      <a:pt x="7802" y="9433"/>
                      <a:pt x="8191" y="8998"/>
                    </a:cubicBezTo>
                    <a:close/>
                    <a:moveTo>
                      <a:pt x="15524" y="15043"/>
                    </a:moveTo>
                    <a:cubicBezTo>
                      <a:pt x="16137" y="15724"/>
                      <a:pt x="16726" y="16412"/>
                      <a:pt x="17297" y="17084"/>
                    </a:cubicBezTo>
                    <a:cubicBezTo>
                      <a:pt x="19805" y="20045"/>
                      <a:pt x="21773" y="23480"/>
                      <a:pt x="24243" y="26450"/>
                    </a:cubicBezTo>
                    <a:cubicBezTo>
                      <a:pt x="19213" y="24483"/>
                      <a:pt x="14031" y="21609"/>
                      <a:pt x="10543" y="17441"/>
                    </a:cubicBezTo>
                    <a:lnTo>
                      <a:pt x="10545" y="17441"/>
                    </a:lnTo>
                    <a:cubicBezTo>
                      <a:pt x="10847" y="17475"/>
                      <a:pt x="11166" y="17494"/>
                      <a:pt x="11490" y="17494"/>
                    </a:cubicBezTo>
                    <a:cubicBezTo>
                      <a:pt x="13251" y="17494"/>
                      <a:pt x="15172" y="16929"/>
                      <a:pt x="15524" y="15043"/>
                    </a:cubicBezTo>
                    <a:close/>
                    <a:moveTo>
                      <a:pt x="278" y="1"/>
                    </a:moveTo>
                    <a:cubicBezTo>
                      <a:pt x="44" y="1"/>
                      <a:pt x="1" y="264"/>
                      <a:pt x="127" y="407"/>
                    </a:cubicBezTo>
                    <a:cubicBezTo>
                      <a:pt x="110" y="493"/>
                      <a:pt x="125" y="580"/>
                      <a:pt x="167" y="657"/>
                    </a:cubicBezTo>
                    <a:cubicBezTo>
                      <a:pt x="1167" y="2554"/>
                      <a:pt x="1292" y="4320"/>
                      <a:pt x="1487" y="6402"/>
                    </a:cubicBezTo>
                    <a:cubicBezTo>
                      <a:pt x="1588" y="7481"/>
                      <a:pt x="1914" y="8420"/>
                      <a:pt x="2783" y="9111"/>
                    </a:cubicBezTo>
                    <a:cubicBezTo>
                      <a:pt x="3523" y="9700"/>
                      <a:pt x="4568" y="10039"/>
                      <a:pt x="5590" y="10039"/>
                    </a:cubicBezTo>
                    <a:cubicBezTo>
                      <a:pt x="5812" y="10039"/>
                      <a:pt x="6032" y="10023"/>
                      <a:pt x="6249" y="9990"/>
                    </a:cubicBezTo>
                    <a:cubicBezTo>
                      <a:pt x="6866" y="14289"/>
                      <a:pt x="9685" y="17887"/>
                      <a:pt x="12848" y="20720"/>
                    </a:cubicBezTo>
                    <a:cubicBezTo>
                      <a:pt x="16285" y="23799"/>
                      <a:pt x="20649" y="26464"/>
                      <a:pt x="25188" y="27502"/>
                    </a:cubicBezTo>
                    <a:cubicBezTo>
                      <a:pt x="25219" y="27509"/>
                      <a:pt x="25248" y="27512"/>
                      <a:pt x="25275" y="27512"/>
                    </a:cubicBezTo>
                    <a:cubicBezTo>
                      <a:pt x="25618" y="27512"/>
                      <a:pt x="25720" y="27008"/>
                      <a:pt x="25360" y="26876"/>
                    </a:cubicBezTo>
                    <a:lnTo>
                      <a:pt x="25305" y="26854"/>
                    </a:lnTo>
                    <a:cubicBezTo>
                      <a:pt x="25300" y="26831"/>
                      <a:pt x="25294" y="26807"/>
                      <a:pt x="25283" y="26785"/>
                    </a:cubicBezTo>
                    <a:cubicBezTo>
                      <a:pt x="23295" y="22973"/>
                      <a:pt x="20229" y="19324"/>
                      <a:pt x="17415" y="16083"/>
                    </a:cubicBezTo>
                    <a:cubicBezTo>
                      <a:pt x="14916" y="13202"/>
                      <a:pt x="12036" y="10180"/>
                      <a:pt x="8479" y="8632"/>
                    </a:cubicBezTo>
                    <a:cubicBezTo>
                      <a:pt x="9520" y="7034"/>
                      <a:pt x="8878" y="4830"/>
                      <a:pt x="7815" y="3401"/>
                    </a:cubicBezTo>
                    <a:cubicBezTo>
                      <a:pt x="6046" y="1024"/>
                      <a:pt x="3143" y="127"/>
                      <a:pt x="292" y="1"/>
                    </a:cubicBezTo>
                    <a:cubicBezTo>
                      <a:pt x="287" y="1"/>
                      <a:pt x="283" y="1"/>
                      <a:pt x="27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586;p23">
              <a:extLst>
                <a:ext uri="{FF2B5EF4-FFF2-40B4-BE49-F238E27FC236}">
                  <a16:creationId xmlns:a16="http://schemas.microsoft.com/office/drawing/2014/main" id="{96B43C59-B8F7-B349-3AE4-F98ABD34F16B}"/>
                </a:ext>
              </a:extLst>
            </p:cNvPr>
            <p:cNvGrpSpPr/>
            <p:nvPr/>
          </p:nvGrpSpPr>
          <p:grpSpPr>
            <a:xfrm>
              <a:off x="2299466" y="3346165"/>
              <a:ext cx="124295" cy="108279"/>
              <a:chOff x="2299466" y="3346165"/>
              <a:chExt cx="124295" cy="108279"/>
            </a:xfrm>
          </p:grpSpPr>
          <p:sp>
            <p:nvSpPr>
              <p:cNvPr id="19" name="Google Shape;587;p23">
                <a:extLst>
                  <a:ext uri="{FF2B5EF4-FFF2-40B4-BE49-F238E27FC236}">
                    <a16:creationId xmlns:a16="http://schemas.microsoft.com/office/drawing/2014/main" id="{FC6C4840-A7A1-EC99-5F6C-3128ECF8EE58}"/>
                  </a:ext>
                </a:extLst>
              </p:cNvPr>
              <p:cNvSpPr/>
              <p:nvPr/>
            </p:nvSpPr>
            <p:spPr>
              <a:xfrm>
                <a:off x="2299466" y="3346165"/>
                <a:ext cx="89581" cy="92924"/>
              </a:xfrm>
              <a:custGeom>
                <a:avLst/>
                <a:gdLst/>
                <a:ahLst/>
                <a:cxnLst/>
                <a:rect l="l" t="t" r="r" b="b"/>
                <a:pathLst>
                  <a:path w="2707" h="2808" extrusionOk="0">
                    <a:moveTo>
                      <a:pt x="177" y="0"/>
                    </a:moveTo>
                    <a:cubicBezTo>
                      <a:pt x="83" y="0"/>
                      <a:pt x="1" y="137"/>
                      <a:pt x="88" y="208"/>
                    </a:cubicBezTo>
                    <a:cubicBezTo>
                      <a:pt x="990" y="939"/>
                      <a:pt x="1641" y="1795"/>
                      <a:pt x="2315" y="2726"/>
                    </a:cubicBezTo>
                    <a:cubicBezTo>
                      <a:pt x="2357" y="2783"/>
                      <a:pt x="2413" y="2808"/>
                      <a:pt x="2469" y="2808"/>
                    </a:cubicBezTo>
                    <a:cubicBezTo>
                      <a:pt x="2592" y="2808"/>
                      <a:pt x="2707" y="2687"/>
                      <a:pt x="2628" y="2544"/>
                    </a:cubicBezTo>
                    <a:cubicBezTo>
                      <a:pt x="2066" y="1541"/>
                      <a:pt x="1151" y="694"/>
                      <a:pt x="235" y="20"/>
                    </a:cubicBezTo>
                    <a:cubicBezTo>
                      <a:pt x="216" y="6"/>
                      <a:pt x="196" y="0"/>
                      <a:pt x="17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88;p23">
                <a:extLst>
                  <a:ext uri="{FF2B5EF4-FFF2-40B4-BE49-F238E27FC236}">
                    <a16:creationId xmlns:a16="http://schemas.microsoft.com/office/drawing/2014/main" id="{3259B4FE-210C-4A6D-F4F0-6EB3EE314758}"/>
                  </a:ext>
                </a:extLst>
              </p:cNvPr>
              <p:cNvSpPr/>
              <p:nvPr/>
            </p:nvSpPr>
            <p:spPr>
              <a:xfrm>
                <a:off x="2361680" y="3363936"/>
                <a:ext cx="62082" cy="90508"/>
              </a:xfrm>
              <a:custGeom>
                <a:avLst/>
                <a:gdLst/>
                <a:ahLst/>
                <a:cxnLst/>
                <a:rect l="l" t="t" r="r" b="b"/>
                <a:pathLst>
                  <a:path w="1876" h="2735" extrusionOk="0">
                    <a:moveTo>
                      <a:pt x="183" y="1"/>
                    </a:moveTo>
                    <a:cubicBezTo>
                      <a:pt x="91" y="1"/>
                      <a:pt x="1" y="96"/>
                      <a:pt x="60" y="201"/>
                    </a:cubicBezTo>
                    <a:cubicBezTo>
                      <a:pt x="518" y="1016"/>
                      <a:pt x="988" y="1824"/>
                      <a:pt x="1445" y="2641"/>
                    </a:cubicBezTo>
                    <a:cubicBezTo>
                      <a:pt x="1482" y="2707"/>
                      <a:pt x="1540" y="2734"/>
                      <a:pt x="1599" y="2734"/>
                    </a:cubicBezTo>
                    <a:cubicBezTo>
                      <a:pt x="1735" y="2734"/>
                      <a:pt x="1875" y="2591"/>
                      <a:pt x="1781" y="2443"/>
                    </a:cubicBezTo>
                    <a:cubicBezTo>
                      <a:pt x="1281" y="1653"/>
                      <a:pt x="794" y="855"/>
                      <a:pt x="294" y="65"/>
                    </a:cubicBezTo>
                    <a:cubicBezTo>
                      <a:pt x="266" y="19"/>
                      <a:pt x="224" y="1"/>
                      <a:pt x="18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613842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oogle Shape;1326;p42">
            <a:extLst>
              <a:ext uri="{FF2B5EF4-FFF2-40B4-BE49-F238E27FC236}">
                <a16:creationId xmlns:a16="http://schemas.microsoft.com/office/drawing/2014/main" id="{DE9F0A40-3C44-02C6-7613-C1A7EDE81403}"/>
              </a:ext>
            </a:extLst>
          </p:cNvPr>
          <p:cNvGrpSpPr/>
          <p:nvPr/>
        </p:nvGrpSpPr>
        <p:grpSpPr>
          <a:xfrm>
            <a:off x="194349" y="2515838"/>
            <a:ext cx="4919242" cy="757571"/>
            <a:chOff x="1690075" y="1628700"/>
            <a:chExt cx="1309500" cy="457075"/>
          </a:xfrm>
        </p:grpSpPr>
        <p:sp>
          <p:nvSpPr>
            <p:cNvPr id="5" name="Google Shape;1327;p42">
              <a:extLst>
                <a:ext uri="{FF2B5EF4-FFF2-40B4-BE49-F238E27FC236}">
                  <a16:creationId xmlns:a16="http://schemas.microsoft.com/office/drawing/2014/main" id="{1F42B34C-996D-789A-27E3-778ADF68BCDA}"/>
                </a:ext>
              </a:extLst>
            </p:cNvPr>
            <p:cNvSpPr/>
            <p:nvPr/>
          </p:nvSpPr>
          <p:spPr>
            <a:xfrm>
              <a:off x="1690075" y="1628700"/>
              <a:ext cx="1309500" cy="457075"/>
            </a:xfrm>
            <a:custGeom>
              <a:avLst/>
              <a:gdLst/>
              <a:ahLst/>
              <a:cxnLst/>
              <a:rect l="l" t="t" r="r" b="b"/>
              <a:pathLst>
                <a:path w="41777" h="18283" extrusionOk="0">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328;p42">
              <a:extLst>
                <a:ext uri="{FF2B5EF4-FFF2-40B4-BE49-F238E27FC236}">
                  <a16:creationId xmlns:a16="http://schemas.microsoft.com/office/drawing/2014/main" id="{A57489A7-C473-D550-CB79-5EA5BBB3B579}"/>
                </a:ext>
              </a:extLst>
            </p:cNvPr>
            <p:cNvSpPr/>
            <p:nvPr/>
          </p:nvSpPr>
          <p:spPr>
            <a:xfrm>
              <a:off x="1690075" y="1628700"/>
              <a:ext cx="1309500" cy="457075"/>
            </a:xfrm>
            <a:custGeom>
              <a:avLst/>
              <a:gdLst/>
              <a:ahLst/>
              <a:cxnLst/>
              <a:rect l="l" t="t" r="r" b="b"/>
              <a:pathLst>
                <a:path w="41777" h="18283" extrusionOk="0">
                  <a:moveTo>
                    <a:pt x="31789" y="1291"/>
                  </a:moveTo>
                  <a:cubicBezTo>
                    <a:pt x="31974" y="1291"/>
                    <a:pt x="32159" y="1291"/>
                    <a:pt x="32343" y="1293"/>
                  </a:cubicBezTo>
                  <a:cubicBezTo>
                    <a:pt x="33959" y="1309"/>
                    <a:pt x="35586" y="1386"/>
                    <a:pt x="37170" y="1726"/>
                  </a:cubicBezTo>
                  <a:cubicBezTo>
                    <a:pt x="37989" y="1901"/>
                    <a:pt x="38650" y="2440"/>
                    <a:pt x="39116" y="3162"/>
                  </a:cubicBezTo>
                  <a:cubicBezTo>
                    <a:pt x="40148" y="4757"/>
                    <a:pt x="40208" y="6161"/>
                    <a:pt x="40214" y="7773"/>
                  </a:cubicBezTo>
                  <a:cubicBezTo>
                    <a:pt x="40214" y="8849"/>
                    <a:pt x="40393" y="9964"/>
                    <a:pt x="40164" y="10987"/>
                  </a:cubicBezTo>
                  <a:cubicBezTo>
                    <a:pt x="39940" y="11993"/>
                    <a:pt x="40151" y="13111"/>
                    <a:pt x="39513" y="14010"/>
                  </a:cubicBezTo>
                  <a:cubicBezTo>
                    <a:pt x="38667" y="15207"/>
                    <a:pt x="37409" y="15600"/>
                    <a:pt x="36022" y="15741"/>
                  </a:cubicBezTo>
                  <a:cubicBezTo>
                    <a:pt x="34725" y="15871"/>
                    <a:pt x="33416" y="15788"/>
                    <a:pt x="32122" y="16087"/>
                  </a:cubicBezTo>
                  <a:cubicBezTo>
                    <a:pt x="31980" y="16120"/>
                    <a:pt x="31827" y="16129"/>
                    <a:pt x="31668" y="16129"/>
                  </a:cubicBezTo>
                  <a:cubicBezTo>
                    <a:pt x="31493" y="16129"/>
                    <a:pt x="31310" y="16118"/>
                    <a:pt x="31129" y="16118"/>
                  </a:cubicBezTo>
                  <a:cubicBezTo>
                    <a:pt x="30994" y="16118"/>
                    <a:pt x="30860" y="16124"/>
                    <a:pt x="30729" y="16144"/>
                  </a:cubicBezTo>
                  <a:cubicBezTo>
                    <a:pt x="30311" y="16207"/>
                    <a:pt x="29948" y="16542"/>
                    <a:pt x="29523" y="16542"/>
                  </a:cubicBezTo>
                  <a:cubicBezTo>
                    <a:pt x="29426" y="16542"/>
                    <a:pt x="29326" y="16524"/>
                    <a:pt x="29221" y="16482"/>
                  </a:cubicBezTo>
                  <a:cubicBezTo>
                    <a:pt x="28967" y="16379"/>
                    <a:pt x="28715" y="16344"/>
                    <a:pt x="28465" y="16344"/>
                  </a:cubicBezTo>
                  <a:cubicBezTo>
                    <a:pt x="28082" y="16344"/>
                    <a:pt x="27700" y="16427"/>
                    <a:pt x="27312" y="16479"/>
                  </a:cubicBezTo>
                  <a:cubicBezTo>
                    <a:pt x="26701" y="16562"/>
                    <a:pt x="26078" y="16669"/>
                    <a:pt x="25466" y="16669"/>
                  </a:cubicBezTo>
                  <a:cubicBezTo>
                    <a:pt x="25330" y="16669"/>
                    <a:pt x="25194" y="16664"/>
                    <a:pt x="25059" y="16652"/>
                  </a:cubicBezTo>
                  <a:cubicBezTo>
                    <a:pt x="24942" y="16641"/>
                    <a:pt x="24826" y="16637"/>
                    <a:pt x="24710" y="16637"/>
                  </a:cubicBezTo>
                  <a:cubicBezTo>
                    <a:pt x="24140" y="16637"/>
                    <a:pt x="23584" y="16742"/>
                    <a:pt x="23016" y="16742"/>
                  </a:cubicBezTo>
                  <a:cubicBezTo>
                    <a:pt x="22981" y="16742"/>
                    <a:pt x="22947" y="16742"/>
                    <a:pt x="22912" y="16741"/>
                  </a:cubicBezTo>
                  <a:cubicBezTo>
                    <a:pt x="22534" y="16732"/>
                    <a:pt x="22150" y="16709"/>
                    <a:pt x="21768" y="16709"/>
                  </a:cubicBezTo>
                  <a:cubicBezTo>
                    <a:pt x="21114" y="16709"/>
                    <a:pt x="20463" y="16775"/>
                    <a:pt x="19847" y="17083"/>
                  </a:cubicBezTo>
                  <a:cubicBezTo>
                    <a:pt x="19808" y="17102"/>
                    <a:pt x="19773" y="17110"/>
                    <a:pt x="19741" y="17110"/>
                  </a:cubicBezTo>
                  <a:cubicBezTo>
                    <a:pt x="19686" y="17110"/>
                    <a:pt x="19643" y="17084"/>
                    <a:pt x="19618" y="17040"/>
                  </a:cubicBezTo>
                  <a:cubicBezTo>
                    <a:pt x="19526" y="16877"/>
                    <a:pt x="19419" y="16829"/>
                    <a:pt x="19309" y="16829"/>
                  </a:cubicBezTo>
                  <a:cubicBezTo>
                    <a:pt x="19150" y="16829"/>
                    <a:pt x="18983" y="16929"/>
                    <a:pt x="18840" y="16929"/>
                  </a:cubicBezTo>
                  <a:cubicBezTo>
                    <a:pt x="18818" y="16929"/>
                    <a:pt x="18797" y="16927"/>
                    <a:pt x="18777" y="16921"/>
                  </a:cubicBezTo>
                  <a:cubicBezTo>
                    <a:pt x="18579" y="16871"/>
                    <a:pt x="18381" y="16855"/>
                    <a:pt x="18181" y="16855"/>
                  </a:cubicBezTo>
                  <a:cubicBezTo>
                    <a:pt x="17779" y="16855"/>
                    <a:pt x="17374" y="16923"/>
                    <a:pt x="16974" y="16923"/>
                  </a:cubicBezTo>
                  <a:cubicBezTo>
                    <a:pt x="16675" y="16923"/>
                    <a:pt x="16379" y="16885"/>
                    <a:pt x="16090" y="16751"/>
                  </a:cubicBezTo>
                  <a:cubicBezTo>
                    <a:pt x="15987" y="16702"/>
                    <a:pt x="15883" y="16685"/>
                    <a:pt x="15780" y="16685"/>
                  </a:cubicBezTo>
                  <a:cubicBezTo>
                    <a:pt x="15539" y="16685"/>
                    <a:pt x="15297" y="16777"/>
                    <a:pt x="15051" y="16777"/>
                  </a:cubicBezTo>
                  <a:cubicBezTo>
                    <a:pt x="15036" y="16777"/>
                    <a:pt x="15021" y="16777"/>
                    <a:pt x="15007" y="16776"/>
                  </a:cubicBezTo>
                  <a:cubicBezTo>
                    <a:pt x="13871" y="16721"/>
                    <a:pt x="12734" y="16616"/>
                    <a:pt x="11596" y="16599"/>
                  </a:cubicBezTo>
                  <a:cubicBezTo>
                    <a:pt x="11446" y="16597"/>
                    <a:pt x="11273" y="16587"/>
                    <a:pt x="11107" y="16587"/>
                  </a:cubicBezTo>
                  <a:cubicBezTo>
                    <a:pt x="10878" y="16587"/>
                    <a:pt x="10659" y="16606"/>
                    <a:pt x="10524" y="16693"/>
                  </a:cubicBezTo>
                  <a:cubicBezTo>
                    <a:pt x="10408" y="16767"/>
                    <a:pt x="10300" y="16795"/>
                    <a:pt x="10197" y="16795"/>
                  </a:cubicBezTo>
                  <a:cubicBezTo>
                    <a:pt x="9896" y="16795"/>
                    <a:pt x="9641" y="16556"/>
                    <a:pt x="9366" y="16556"/>
                  </a:cubicBezTo>
                  <a:cubicBezTo>
                    <a:pt x="9302" y="16556"/>
                    <a:pt x="9237" y="16569"/>
                    <a:pt x="9169" y="16602"/>
                  </a:cubicBezTo>
                  <a:cubicBezTo>
                    <a:pt x="9140" y="16450"/>
                    <a:pt x="9085" y="16409"/>
                    <a:pt x="9017" y="16409"/>
                  </a:cubicBezTo>
                  <a:cubicBezTo>
                    <a:pt x="8938" y="16409"/>
                    <a:pt x="8841" y="16464"/>
                    <a:pt x="8747" y="16464"/>
                  </a:cubicBezTo>
                  <a:cubicBezTo>
                    <a:pt x="8743" y="16464"/>
                    <a:pt x="8738" y="16464"/>
                    <a:pt x="8733" y="16464"/>
                  </a:cubicBezTo>
                  <a:cubicBezTo>
                    <a:pt x="8714" y="16462"/>
                    <a:pt x="8695" y="16462"/>
                    <a:pt x="8676" y="16462"/>
                  </a:cubicBezTo>
                  <a:cubicBezTo>
                    <a:pt x="8438" y="16462"/>
                    <a:pt x="8183" y="16543"/>
                    <a:pt x="7941" y="16543"/>
                  </a:cubicBezTo>
                  <a:cubicBezTo>
                    <a:pt x="7720" y="16543"/>
                    <a:pt x="7511" y="16475"/>
                    <a:pt x="7337" y="16218"/>
                  </a:cubicBezTo>
                  <a:cubicBezTo>
                    <a:pt x="7322" y="16195"/>
                    <a:pt x="7270" y="16183"/>
                    <a:pt x="7221" y="16183"/>
                  </a:cubicBezTo>
                  <a:cubicBezTo>
                    <a:pt x="7194" y="16183"/>
                    <a:pt x="7168" y="16186"/>
                    <a:pt x="7149" y="16194"/>
                  </a:cubicBezTo>
                  <a:cubicBezTo>
                    <a:pt x="6932" y="16278"/>
                    <a:pt x="6721" y="16312"/>
                    <a:pt x="6514" y="16312"/>
                  </a:cubicBezTo>
                  <a:cubicBezTo>
                    <a:pt x="6050" y="16312"/>
                    <a:pt x="5608" y="16138"/>
                    <a:pt x="5162" y="15959"/>
                  </a:cubicBezTo>
                  <a:cubicBezTo>
                    <a:pt x="5025" y="15904"/>
                    <a:pt x="4862" y="15862"/>
                    <a:pt x="4711" y="15862"/>
                  </a:cubicBezTo>
                  <a:cubicBezTo>
                    <a:pt x="4664" y="15862"/>
                    <a:pt x="4618" y="15866"/>
                    <a:pt x="4575" y="15875"/>
                  </a:cubicBezTo>
                  <a:cubicBezTo>
                    <a:pt x="4445" y="15902"/>
                    <a:pt x="4324" y="15915"/>
                    <a:pt x="4211" y="15915"/>
                  </a:cubicBezTo>
                  <a:cubicBezTo>
                    <a:pt x="3396" y="15915"/>
                    <a:pt x="3006" y="15252"/>
                    <a:pt x="2470" y="14678"/>
                  </a:cubicBezTo>
                  <a:cubicBezTo>
                    <a:pt x="1414" y="13545"/>
                    <a:pt x="1477" y="12151"/>
                    <a:pt x="1224" y="10801"/>
                  </a:cubicBezTo>
                  <a:cubicBezTo>
                    <a:pt x="1009" y="9647"/>
                    <a:pt x="1240" y="8565"/>
                    <a:pt x="1383" y="7443"/>
                  </a:cubicBezTo>
                  <a:cubicBezTo>
                    <a:pt x="1468" y="6768"/>
                    <a:pt x="1515" y="6107"/>
                    <a:pt x="1720" y="5447"/>
                  </a:cubicBezTo>
                  <a:cubicBezTo>
                    <a:pt x="2026" y="4460"/>
                    <a:pt x="2603" y="3787"/>
                    <a:pt x="3489" y="3230"/>
                  </a:cubicBezTo>
                  <a:cubicBezTo>
                    <a:pt x="4713" y="2462"/>
                    <a:pt x="6001" y="2368"/>
                    <a:pt x="7377" y="2307"/>
                  </a:cubicBezTo>
                  <a:cubicBezTo>
                    <a:pt x="7843" y="2286"/>
                    <a:pt x="8402" y="2179"/>
                    <a:pt x="8910" y="2065"/>
                  </a:cubicBezTo>
                  <a:cubicBezTo>
                    <a:pt x="9991" y="1823"/>
                    <a:pt x="11114" y="1755"/>
                    <a:pt x="12224" y="1658"/>
                  </a:cubicBezTo>
                  <a:cubicBezTo>
                    <a:pt x="13237" y="1571"/>
                    <a:pt x="14284" y="1673"/>
                    <a:pt x="15269" y="1546"/>
                  </a:cubicBezTo>
                  <a:cubicBezTo>
                    <a:pt x="16647" y="1368"/>
                    <a:pt x="18024" y="1558"/>
                    <a:pt x="19406" y="1337"/>
                  </a:cubicBezTo>
                  <a:cubicBezTo>
                    <a:pt x="19586" y="1308"/>
                    <a:pt x="19778" y="1298"/>
                    <a:pt x="19978" y="1298"/>
                  </a:cubicBezTo>
                  <a:cubicBezTo>
                    <a:pt x="20455" y="1298"/>
                    <a:pt x="20972" y="1359"/>
                    <a:pt x="21455" y="1382"/>
                  </a:cubicBezTo>
                  <a:cubicBezTo>
                    <a:pt x="22531" y="1436"/>
                    <a:pt x="23610" y="1468"/>
                    <a:pt x="24688" y="1468"/>
                  </a:cubicBezTo>
                  <a:cubicBezTo>
                    <a:pt x="25296" y="1468"/>
                    <a:pt x="25903" y="1458"/>
                    <a:pt x="26510" y="1435"/>
                  </a:cubicBezTo>
                  <a:cubicBezTo>
                    <a:pt x="28269" y="1370"/>
                    <a:pt x="30029" y="1291"/>
                    <a:pt x="31789" y="1291"/>
                  </a:cubicBezTo>
                  <a:close/>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 name="Title 24">
            <a:extLst>
              <a:ext uri="{FF2B5EF4-FFF2-40B4-BE49-F238E27FC236}">
                <a16:creationId xmlns:a16="http://schemas.microsoft.com/office/drawing/2014/main" id="{09000430-D881-A584-4B96-EAF6F9E05976}"/>
              </a:ext>
            </a:extLst>
          </p:cNvPr>
          <p:cNvSpPr txBox="1">
            <a:spLocks/>
          </p:cNvSpPr>
          <p:nvPr/>
        </p:nvSpPr>
        <p:spPr>
          <a:xfrm>
            <a:off x="518160" y="2694289"/>
            <a:ext cx="4454501" cy="511232"/>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800" dirty="0">
                <a:latin typeface="Mystical Woods Rough Script" panose="020B0604020202020204" pitchFamily="2" charset="0"/>
              </a:rPr>
              <a:t>This is a Grad Plan</a:t>
            </a:r>
          </a:p>
        </p:txBody>
      </p:sp>
      <p:sp>
        <p:nvSpPr>
          <p:cNvPr id="8" name="Google Shape;887;p32">
            <a:extLst>
              <a:ext uri="{FF2B5EF4-FFF2-40B4-BE49-F238E27FC236}">
                <a16:creationId xmlns:a16="http://schemas.microsoft.com/office/drawing/2014/main" id="{E901DC3D-D823-4BCA-80BD-CF3E6DCA4E8F}"/>
              </a:ext>
            </a:extLst>
          </p:cNvPr>
          <p:cNvSpPr/>
          <p:nvPr/>
        </p:nvSpPr>
        <p:spPr>
          <a:xfrm rot="20068482">
            <a:off x="3382998" y="1777109"/>
            <a:ext cx="1105001" cy="362967"/>
          </a:xfrm>
          <a:custGeom>
            <a:avLst/>
            <a:gdLst/>
            <a:ahLst/>
            <a:cxnLst/>
            <a:rect l="l" t="t" r="r" b="b"/>
            <a:pathLst>
              <a:path w="44201" h="14519" extrusionOk="0">
                <a:moveTo>
                  <a:pt x="36197" y="1"/>
                </a:moveTo>
                <a:cubicBezTo>
                  <a:pt x="35851" y="1"/>
                  <a:pt x="35604" y="208"/>
                  <a:pt x="35432" y="382"/>
                </a:cubicBezTo>
                <a:cubicBezTo>
                  <a:pt x="35081" y="736"/>
                  <a:pt x="35129" y="1375"/>
                  <a:pt x="35317" y="1732"/>
                </a:cubicBezTo>
                <a:cubicBezTo>
                  <a:pt x="35643" y="2347"/>
                  <a:pt x="35926" y="2985"/>
                  <a:pt x="36251" y="3595"/>
                </a:cubicBezTo>
                <a:cubicBezTo>
                  <a:pt x="36952" y="4915"/>
                  <a:pt x="37604" y="6259"/>
                  <a:pt x="38281" y="7591"/>
                </a:cubicBezTo>
                <a:cubicBezTo>
                  <a:pt x="38338" y="7706"/>
                  <a:pt x="38557" y="7776"/>
                  <a:pt x="38435" y="7949"/>
                </a:cubicBezTo>
                <a:cubicBezTo>
                  <a:pt x="38387" y="8016"/>
                  <a:pt x="38328" y="8035"/>
                  <a:pt x="38264" y="8035"/>
                </a:cubicBezTo>
                <a:cubicBezTo>
                  <a:pt x="38183" y="8035"/>
                  <a:pt x="38094" y="8005"/>
                  <a:pt x="38011" y="8005"/>
                </a:cubicBezTo>
                <a:cubicBezTo>
                  <a:pt x="37998" y="8005"/>
                  <a:pt x="37984" y="8006"/>
                  <a:pt x="37971" y="8008"/>
                </a:cubicBezTo>
                <a:cubicBezTo>
                  <a:pt x="37954" y="8010"/>
                  <a:pt x="37938" y="8011"/>
                  <a:pt x="37922" y="8011"/>
                </a:cubicBezTo>
                <a:cubicBezTo>
                  <a:pt x="37722" y="8011"/>
                  <a:pt x="37606" y="7819"/>
                  <a:pt x="37474" y="7686"/>
                </a:cubicBezTo>
                <a:cubicBezTo>
                  <a:pt x="37266" y="7480"/>
                  <a:pt x="37014" y="7279"/>
                  <a:pt x="36744" y="7279"/>
                </a:cubicBezTo>
                <a:cubicBezTo>
                  <a:pt x="36727" y="7279"/>
                  <a:pt x="36709" y="7279"/>
                  <a:pt x="36692" y="7281"/>
                </a:cubicBezTo>
                <a:cubicBezTo>
                  <a:pt x="36656" y="7284"/>
                  <a:pt x="36622" y="7286"/>
                  <a:pt x="36588" y="7286"/>
                </a:cubicBezTo>
                <a:cubicBezTo>
                  <a:pt x="36311" y="7286"/>
                  <a:pt x="36110" y="7173"/>
                  <a:pt x="35910" y="7015"/>
                </a:cubicBezTo>
                <a:cubicBezTo>
                  <a:pt x="35637" y="6796"/>
                  <a:pt x="35278" y="6764"/>
                  <a:pt x="34972" y="6596"/>
                </a:cubicBezTo>
                <a:cubicBezTo>
                  <a:pt x="34314" y="6236"/>
                  <a:pt x="33511" y="6105"/>
                  <a:pt x="32750" y="5983"/>
                </a:cubicBezTo>
                <a:cubicBezTo>
                  <a:pt x="32487" y="5940"/>
                  <a:pt x="32447" y="5702"/>
                  <a:pt x="32166" y="5658"/>
                </a:cubicBezTo>
                <a:cubicBezTo>
                  <a:pt x="31465" y="5549"/>
                  <a:pt x="30804" y="5218"/>
                  <a:pt x="30089" y="5110"/>
                </a:cubicBezTo>
                <a:cubicBezTo>
                  <a:pt x="29934" y="5086"/>
                  <a:pt x="29954" y="4822"/>
                  <a:pt x="29724" y="4822"/>
                </a:cubicBezTo>
                <a:cubicBezTo>
                  <a:pt x="29696" y="4822"/>
                  <a:pt x="29665" y="4826"/>
                  <a:pt x="29628" y="4835"/>
                </a:cubicBezTo>
                <a:cubicBezTo>
                  <a:pt x="29524" y="4860"/>
                  <a:pt x="29419" y="4870"/>
                  <a:pt x="29313" y="4870"/>
                </a:cubicBezTo>
                <a:cubicBezTo>
                  <a:pt x="28904" y="4870"/>
                  <a:pt x="28486" y="4719"/>
                  <a:pt x="28080" y="4681"/>
                </a:cubicBezTo>
                <a:cubicBezTo>
                  <a:pt x="27375" y="4614"/>
                  <a:pt x="26717" y="4238"/>
                  <a:pt x="25925" y="4238"/>
                </a:cubicBezTo>
                <a:cubicBezTo>
                  <a:pt x="25917" y="4238"/>
                  <a:pt x="25910" y="4238"/>
                  <a:pt x="25902" y="4238"/>
                </a:cubicBezTo>
                <a:cubicBezTo>
                  <a:pt x="25892" y="4238"/>
                  <a:pt x="25883" y="4238"/>
                  <a:pt x="25873" y="4238"/>
                </a:cubicBezTo>
                <a:cubicBezTo>
                  <a:pt x="25234" y="4238"/>
                  <a:pt x="24603" y="3994"/>
                  <a:pt x="23919" y="3994"/>
                </a:cubicBezTo>
                <a:cubicBezTo>
                  <a:pt x="23850" y="3994"/>
                  <a:pt x="23781" y="3997"/>
                  <a:pt x="23711" y="4002"/>
                </a:cubicBezTo>
                <a:cubicBezTo>
                  <a:pt x="23559" y="4014"/>
                  <a:pt x="23405" y="4019"/>
                  <a:pt x="23248" y="4019"/>
                </a:cubicBezTo>
                <a:cubicBezTo>
                  <a:pt x="22726" y="4019"/>
                  <a:pt x="22186" y="3962"/>
                  <a:pt x="21657" y="3896"/>
                </a:cubicBezTo>
                <a:cubicBezTo>
                  <a:pt x="21473" y="3872"/>
                  <a:pt x="21279" y="3862"/>
                  <a:pt x="21079" y="3862"/>
                </a:cubicBezTo>
                <a:cubicBezTo>
                  <a:pt x="20588" y="3862"/>
                  <a:pt x="20062" y="3924"/>
                  <a:pt x="19567" y="4004"/>
                </a:cubicBezTo>
                <a:cubicBezTo>
                  <a:pt x="19499" y="4015"/>
                  <a:pt x="19426" y="4019"/>
                  <a:pt x="19350" y="4019"/>
                </a:cubicBezTo>
                <a:cubicBezTo>
                  <a:pt x="19144" y="4019"/>
                  <a:pt x="18918" y="3989"/>
                  <a:pt x="18725" y="3989"/>
                </a:cubicBezTo>
                <a:cubicBezTo>
                  <a:pt x="18556" y="3989"/>
                  <a:pt x="18412" y="4012"/>
                  <a:pt x="18326" y="4098"/>
                </a:cubicBezTo>
                <a:cubicBezTo>
                  <a:pt x="18186" y="4238"/>
                  <a:pt x="18081" y="4294"/>
                  <a:pt x="17994" y="4294"/>
                </a:cubicBezTo>
                <a:cubicBezTo>
                  <a:pt x="17824" y="4294"/>
                  <a:pt x="17722" y="4083"/>
                  <a:pt x="17552" y="3875"/>
                </a:cubicBezTo>
                <a:lnTo>
                  <a:pt x="17552" y="3875"/>
                </a:lnTo>
                <a:cubicBezTo>
                  <a:pt x="17569" y="4206"/>
                  <a:pt x="17467" y="4362"/>
                  <a:pt x="17281" y="4362"/>
                </a:cubicBezTo>
                <a:cubicBezTo>
                  <a:pt x="17235" y="4362"/>
                  <a:pt x="17184" y="4353"/>
                  <a:pt x="17129" y="4334"/>
                </a:cubicBezTo>
                <a:cubicBezTo>
                  <a:pt x="16935" y="4269"/>
                  <a:pt x="16745" y="4243"/>
                  <a:pt x="16557" y="4243"/>
                </a:cubicBezTo>
                <a:cubicBezTo>
                  <a:pt x="16178" y="4243"/>
                  <a:pt x="15808" y="4349"/>
                  <a:pt x="15441" y="4454"/>
                </a:cubicBezTo>
                <a:cubicBezTo>
                  <a:pt x="15188" y="4526"/>
                  <a:pt x="14908" y="4679"/>
                  <a:pt x="14667" y="4679"/>
                </a:cubicBezTo>
                <a:cubicBezTo>
                  <a:pt x="14609" y="4679"/>
                  <a:pt x="14553" y="4670"/>
                  <a:pt x="14501" y="4649"/>
                </a:cubicBezTo>
                <a:cubicBezTo>
                  <a:pt x="14269" y="4556"/>
                  <a:pt x="14037" y="4519"/>
                  <a:pt x="13810" y="4519"/>
                </a:cubicBezTo>
                <a:cubicBezTo>
                  <a:pt x="13274" y="4519"/>
                  <a:pt x="12764" y="4726"/>
                  <a:pt x="12342" y="4886"/>
                </a:cubicBezTo>
                <a:cubicBezTo>
                  <a:pt x="11528" y="5195"/>
                  <a:pt x="10600" y="4963"/>
                  <a:pt x="9854" y="5531"/>
                </a:cubicBezTo>
                <a:cubicBezTo>
                  <a:pt x="9721" y="5634"/>
                  <a:pt x="9359" y="5717"/>
                  <a:pt x="9098" y="5787"/>
                </a:cubicBezTo>
                <a:cubicBezTo>
                  <a:pt x="8608" y="5919"/>
                  <a:pt x="8008" y="5695"/>
                  <a:pt x="7640" y="6248"/>
                </a:cubicBezTo>
                <a:cubicBezTo>
                  <a:pt x="7575" y="6344"/>
                  <a:pt x="7395" y="6364"/>
                  <a:pt x="7253" y="6402"/>
                </a:cubicBezTo>
                <a:cubicBezTo>
                  <a:pt x="6972" y="6477"/>
                  <a:pt x="6636" y="6455"/>
                  <a:pt x="6422" y="6553"/>
                </a:cubicBezTo>
                <a:cubicBezTo>
                  <a:pt x="5961" y="6762"/>
                  <a:pt x="5371" y="6725"/>
                  <a:pt x="5029" y="7164"/>
                </a:cubicBezTo>
                <a:cubicBezTo>
                  <a:pt x="4934" y="7286"/>
                  <a:pt x="4815" y="7318"/>
                  <a:pt x="4688" y="7318"/>
                </a:cubicBezTo>
                <a:cubicBezTo>
                  <a:pt x="4552" y="7318"/>
                  <a:pt x="4407" y="7282"/>
                  <a:pt x="4271" y="7282"/>
                </a:cubicBezTo>
                <a:cubicBezTo>
                  <a:pt x="4120" y="7282"/>
                  <a:pt x="3979" y="7326"/>
                  <a:pt x="3875" y="7511"/>
                </a:cubicBezTo>
                <a:cubicBezTo>
                  <a:pt x="3797" y="7650"/>
                  <a:pt x="3510" y="7552"/>
                  <a:pt x="3309" y="7640"/>
                </a:cubicBezTo>
                <a:cubicBezTo>
                  <a:pt x="2424" y="8028"/>
                  <a:pt x="1612" y="8461"/>
                  <a:pt x="841" y="9109"/>
                </a:cubicBezTo>
                <a:cubicBezTo>
                  <a:pt x="93" y="9738"/>
                  <a:pt x="124" y="10446"/>
                  <a:pt x="41" y="11189"/>
                </a:cubicBezTo>
                <a:cubicBezTo>
                  <a:pt x="0" y="11558"/>
                  <a:pt x="803" y="12313"/>
                  <a:pt x="1223" y="12313"/>
                </a:cubicBezTo>
                <a:cubicBezTo>
                  <a:pt x="1251" y="12313"/>
                  <a:pt x="1278" y="12310"/>
                  <a:pt x="1302" y="12303"/>
                </a:cubicBezTo>
                <a:cubicBezTo>
                  <a:pt x="1367" y="12284"/>
                  <a:pt x="1430" y="12276"/>
                  <a:pt x="1493" y="12276"/>
                </a:cubicBezTo>
                <a:cubicBezTo>
                  <a:pt x="1749" y="12276"/>
                  <a:pt x="1987" y="12402"/>
                  <a:pt x="2216" y="12402"/>
                </a:cubicBezTo>
                <a:cubicBezTo>
                  <a:pt x="2303" y="12402"/>
                  <a:pt x="2389" y="12384"/>
                  <a:pt x="2473" y="12335"/>
                </a:cubicBezTo>
                <a:cubicBezTo>
                  <a:pt x="3331" y="11826"/>
                  <a:pt x="4157" y="11263"/>
                  <a:pt x="5020" y="10757"/>
                </a:cubicBezTo>
                <a:cubicBezTo>
                  <a:pt x="5527" y="10459"/>
                  <a:pt x="6046" y="10157"/>
                  <a:pt x="6559" y="9881"/>
                </a:cubicBezTo>
                <a:cubicBezTo>
                  <a:pt x="7564" y="9341"/>
                  <a:pt x="8613" y="8888"/>
                  <a:pt x="9695" y="8525"/>
                </a:cubicBezTo>
                <a:cubicBezTo>
                  <a:pt x="11026" y="8081"/>
                  <a:pt x="12392" y="7721"/>
                  <a:pt x="13762" y="7413"/>
                </a:cubicBezTo>
                <a:cubicBezTo>
                  <a:pt x="15344" y="7056"/>
                  <a:pt x="16967" y="6861"/>
                  <a:pt x="18577" y="6795"/>
                </a:cubicBezTo>
                <a:cubicBezTo>
                  <a:pt x="19461" y="6759"/>
                  <a:pt x="20349" y="6706"/>
                  <a:pt x="21239" y="6706"/>
                </a:cubicBezTo>
                <a:cubicBezTo>
                  <a:pt x="21904" y="6706"/>
                  <a:pt x="22571" y="6736"/>
                  <a:pt x="23239" y="6826"/>
                </a:cubicBezTo>
                <a:cubicBezTo>
                  <a:pt x="24848" y="7042"/>
                  <a:pt x="26462" y="7238"/>
                  <a:pt x="28072" y="7458"/>
                </a:cubicBezTo>
                <a:cubicBezTo>
                  <a:pt x="28725" y="7547"/>
                  <a:pt x="29330" y="7773"/>
                  <a:pt x="29973" y="7878"/>
                </a:cubicBezTo>
                <a:cubicBezTo>
                  <a:pt x="30394" y="7947"/>
                  <a:pt x="30909" y="7944"/>
                  <a:pt x="31221" y="8102"/>
                </a:cubicBezTo>
                <a:cubicBezTo>
                  <a:pt x="32421" y="8711"/>
                  <a:pt x="33799" y="8800"/>
                  <a:pt x="34952" y="9460"/>
                </a:cubicBezTo>
                <a:cubicBezTo>
                  <a:pt x="35297" y="9656"/>
                  <a:pt x="35789" y="9413"/>
                  <a:pt x="35954" y="9797"/>
                </a:cubicBezTo>
                <a:cubicBezTo>
                  <a:pt x="36085" y="10103"/>
                  <a:pt x="36278" y="10026"/>
                  <a:pt x="36477" y="10086"/>
                </a:cubicBezTo>
                <a:cubicBezTo>
                  <a:pt x="36486" y="10089"/>
                  <a:pt x="36495" y="10090"/>
                  <a:pt x="36504" y="10090"/>
                </a:cubicBezTo>
                <a:cubicBezTo>
                  <a:pt x="36582" y="10090"/>
                  <a:pt x="36687" y="10015"/>
                  <a:pt x="36767" y="10015"/>
                </a:cubicBezTo>
                <a:cubicBezTo>
                  <a:pt x="36830" y="10015"/>
                  <a:pt x="36876" y="10061"/>
                  <a:pt x="36881" y="10224"/>
                </a:cubicBezTo>
                <a:cubicBezTo>
                  <a:pt x="36890" y="10487"/>
                  <a:pt x="36705" y="10617"/>
                  <a:pt x="36514" y="10655"/>
                </a:cubicBezTo>
                <a:cubicBezTo>
                  <a:pt x="35275" y="10901"/>
                  <a:pt x="34020" y="11068"/>
                  <a:pt x="32796" y="11372"/>
                </a:cubicBezTo>
                <a:cubicBezTo>
                  <a:pt x="32024" y="11565"/>
                  <a:pt x="31196" y="11406"/>
                  <a:pt x="30469" y="11779"/>
                </a:cubicBezTo>
                <a:cubicBezTo>
                  <a:pt x="30002" y="12019"/>
                  <a:pt x="29445" y="12258"/>
                  <a:pt x="29281" y="12756"/>
                </a:cubicBezTo>
                <a:cubicBezTo>
                  <a:pt x="29169" y="13098"/>
                  <a:pt x="29281" y="13635"/>
                  <a:pt x="29503" y="13929"/>
                </a:cubicBezTo>
                <a:cubicBezTo>
                  <a:pt x="29662" y="14142"/>
                  <a:pt x="29894" y="14462"/>
                  <a:pt x="30213" y="14462"/>
                </a:cubicBezTo>
                <a:cubicBezTo>
                  <a:pt x="30343" y="14462"/>
                  <a:pt x="30487" y="14410"/>
                  <a:pt x="30647" y="14275"/>
                </a:cubicBezTo>
                <a:cubicBezTo>
                  <a:pt x="30677" y="14249"/>
                  <a:pt x="30710" y="14238"/>
                  <a:pt x="30743" y="14238"/>
                </a:cubicBezTo>
                <a:cubicBezTo>
                  <a:pt x="30808" y="14238"/>
                  <a:pt x="30872" y="14283"/>
                  <a:pt x="30913" y="14346"/>
                </a:cubicBezTo>
                <a:cubicBezTo>
                  <a:pt x="30999" y="14478"/>
                  <a:pt x="31096" y="14518"/>
                  <a:pt x="31199" y="14518"/>
                </a:cubicBezTo>
                <a:cubicBezTo>
                  <a:pt x="31320" y="14518"/>
                  <a:pt x="31449" y="14462"/>
                  <a:pt x="31571" y="14437"/>
                </a:cubicBezTo>
                <a:cubicBezTo>
                  <a:pt x="31823" y="14389"/>
                  <a:pt x="32059" y="14313"/>
                  <a:pt x="32330" y="14306"/>
                </a:cubicBezTo>
                <a:cubicBezTo>
                  <a:pt x="33216" y="14278"/>
                  <a:pt x="34130" y="14271"/>
                  <a:pt x="34981" y="14131"/>
                </a:cubicBezTo>
                <a:cubicBezTo>
                  <a:pt x="36376" y="13901"/>
                  <a:pt x="37801" y="13970"/>
                  <a:pt x="39171" y="13611"/>
                </a:cubicBezTo>
                <a:cubicBezTo>
                  <a:pt x="39272" y="13584"/>
                  <a:pt x="39375" y="13575"/>
                  <a:pt x="39479" y="13575"/>
                </a:cubicBezTo>
                <a:cubicBezTo>
                  <a:pt x="39748" y="13575"/>
                  <a:pt x="40020" y="13639"/>
                  <a:pt x="40269" y="13639"/>
                </a:cubicBezTo>
                <a:cubicBezTo>
                  <a:pt x="40380" y="13639"/>
                  <a:pt x="40487" y="13626"/>
                  <a:pt x="40588" y="13589"/>
                </a:cubicBezTo>
                <a:cubicBezTo>
                  <a:pt x="41499" y="13250"/>
                  <a:pt x="42509" y="13310"/>
                  <a:pt x="43375" y="12734"/>
                </a:cubicBezTo>
                <a:cubicBezTo>
                  <a:pt x="43924" y="12367"/>
                  <a:pt x="44200" y="12054"/>
                  <a:pt x="44036" y="11400"/>
                </a:cubicBezTo>
                <a:cubicBezTo>
                  <a:pt x="43807" y="10484"/>
                  <a:pt x="43329" y="9662"/>
                  <a:pt x="42943" y="8833"/>
                </a:cubicBezTo>
                <a:cubicBezTo>
                  <a:pt x="42506" y="7890"/>
                  <a:pt x="41964" y="6937"/>
                  <a:pt x="41283" y="6114"/>
                </a:cubicBezTo>
                <a:cubicBezTo>
                  <a:pt x="40851" y="5593"/>
                  <a:pt x="40626" y="4948"/>
                  <a:pt x="40264" y="4392"/>
                </a:cubicBezTo>
                <a:cubicBezTo>
                  <a:pt x="39940" y="3895"/>
                  <a:pt x="39533" y="3435"/>
                  <a:pt x="39257" y="2910"/>
                </a:cubicBezTo>
                <a:cubicBezTo>
                  <a:pt x="39045" y="2508"/>
                  <a:pt x="38718" y="2229"/>
                  <a:pt x="38477" y="1881"/>
                </a:cubicBezTo>
                <a:cubicBezTo>
                  <a:pt x="37930" y="1086"/>
                  <a:pt x="37472" y="274"/>
                  <a:pt x="36414" y="27"/>
                </a:cubicBezTo>
                <a:cubicBezTo>
                  <a:pt x="36337" y="9"/>
                  <a:pt x="36265" y="1"/>
                  <a:pt x="36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Picture 8">
            <a:extLst>
              <a:ext uri="{FF2B5EF4-FFF2-40B4-BE49-F238E27FC236}">
                <a16:creationId xmlns:a16="http://schemas.microsoft.com/office/drawing/2014/main" id="{25C500DE-E6BC-2E4B-8AAF-7873B4B808D2}"/>
              </a:ext>
            </a:extLst>
          </p:cNvPr>
          <p:cNvPicPr>
            <a:picLocks noChangeAspect="1"/>
          </p:cNvPicPr>
          <p:nvPr/>
        </p:nvPicPr>
        <p:blipFill>
          <a:blip r:embed="rId2"/>
          <a:stretch>
            <a:fillRect/>
          </a:stretch>
        </p:blipFill>
        <p:spPr>
          <a:xfrm>
            <a:off x="5113591" y="0"/>
            <a:ext cx="3974523" cy="5143500"/>
          </a:xfrm>
          <a:prstGeom prst="rect">
            <a:avLst/>
          </a:prstGeom>
        </p:spPr>
      </p:pic>
    </p:spTree>
    <p:extLst>
      <p:ext uri="{BB962C8B-B14F-4D97-AF65-F5344CB8AC3E}">
        <p14:creationId xmlns:p14="http://schemas.microsoft.com/office/powerpoint/2010/main" val="3817706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grpSp>
        <p:nvGrpSpPr>
          <p:cNvPr id="37" name="Google Shape;1326;p42">
            <a:extLst>
              <a:ext uri="{FF2B5EF4-FFF2-40B4-BE49-F238E27FC236}">
                <a16:creationId xmlns:a16="http://schemas.microsoft.com/office/drawing/2014/main" id="{E0DFDA61-0831-06BA-5554-BD5AEF73B247}"/>
              </a:ext>
            </a:extLst>
          </p:cNvPr>
          <p:cNvGrpSpPr/>
          <p:nvPr/>
        </p:nvGrpSpPr>
        <p:grpSpPr>
          <a:xfrm>
            <a:off x="925295" y="781669"/>
            <a:ext cx="7293407" cy="1049031"/>
            <a:chOff x="1690075" y="1628700"/>
            <a:chExt cx="1309500" cy="457075"/>
          </a:xfrm>
        </p:grpSpPr>
        <p:sp>
          <p:nvSpPr>
            <p:cNvPr id="38" name="Google Shape;1327;p42">
              <a:extLst>
                <a:ext uri="{FF2B5EF4-FFF2-40B4-BE49-F238E27FC236}">
                  <a16:creationId xmlns:a16="http://schemas.microsoft.com/office/drawing/2014/main" id="{DFEC60D1-544B-EE6F-C471-794FE855F598}"/>
                </a:ext>
              </a:extLst>
            </p:cNvPr>
            <p:cNvSpPr/>
            <p:nvPr/>
          </p:nvSpPr>
          <p:spPr>
            <a:xfrm>
              <a:off x="1690075" y="1628700"/>
              <a:ext cx="1309500" cy="457075"/>
            </a:xfrm>
            <a:custGeom>
              <a:avLst/>
              <a:gdLst/>
              <a:ahLst/>
              <a:cxnLst/>
              <a:rect l="l" t="t" r="r" b="b"/>
              <a:pathLst>
                <a:path w="41777" h="18283" extrusionOk="0">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328;p42">
              <a:extLst>
                <a:ext uri="{FF2B5EF4-FFF2-40B4-BE49-F238E27FC236}">
                  <a16:creationId xmlns:a16="http://schemas.microsoft.com/office/drawing/2014/main" id="{56A45345-55E0-4139-E41F-DC4DF15CB94F}"/>
                </a:ext>
              </a:extLst>
            </p:cNvPr>
            <p:cNvSpPr/>
            <p:nvPr/>
          </p:nvSpPr>
          <p:spPr>
            <a:xfrm>
              <a:off x="1690075" y="1628700"/>
              <a:ext cx="1309500" cy="457075"/>
            </a:xfrm>
            <a:custGeom>
              <a:avLst/>
              <a:gdLst/>
              <a:ahLst/>
              <a:cxnLst/>
              <a:rect l="l" t="t" r="r" b="b"/>
              <a:pathLst>
                <a:path w="41777" h="18283" extrusionOk="0">
                  <a:moveTo>
                    <a:pt x="31789" y="1291"/>
                  </a:moveTo>
                  <a:cubicBezTo>
                    <a:pt x="31974" y="1291"/>
                    <a:pt x="32159" y="1291"/>
                    <a:pt x="32343" y="1293"/>
                  </a:cubicBezTo>
                  <a:cubicBezTo>
                    <a:pt x="33959" y="1309"/>
                    <a:pt x="35586" y="1386"/>
                    <a:pt x="37170" y="1726"/>
                  </a:cubicBezTo>
                  <a:cubicBezTo>
                    <a:pt x="37989" y="1901"/>
                    <a:pt x="38650" y="2440"/>
                    <a:pt x="39116" y="3162"/>
                  </a:cubicBezTo>
                  <a:cubicBezTo>
                    <a:pt x="40148" y="4757"/>
                    <a:pt x="40208" y="6161"/>
                    <a:pt x="40214" y="7773"/>
                  </a:cubicBezTo>
                  <a:cubicBezTo>
                    <a:pt x="40214" y="8849"/>
                    <a:pt x="40393" y="9964"/>
                    <a:pt x="40164" y="10987"/>
                  </a:cubicBezTo>
                  <a:cubicBezTo>
                    <a:pt x="39940" y="11993"/>
                    <a:pt x="40151" y="13111"/>
                    <a:pt x="39513" y="14010"/>
                  </a:cubicBezTo>
                  <a:cubicBezTo>
                    <a:pt x="38667" y="15207"/>
                    <a:pt x="37409" y="15600"/>
                    <a:pt x="36022" y="15741"/>
                  </a:cubicBezTo>
                  <a:cubicBezTo>
                    <a:pt x="34725" y="15871"/>
                    <a:pt x="33416" y="15788"/>
                    <a:pt x="32122" y="16087"/>
                  </a:cubicBezTo>
                  <a:cubicBezTo>
                    <a:pt x="31980" y="16120"/>
                    <a:pt x="31827" y="16129"/>
                    <a:pt x="31668" y="16129"/>
                  </a:cubicBezTo>
                  <a:cubicBezTo>
                    <a:pt x="31493" y="16129"/>
                    <a:pt x="31310" y="16118"/>
                    <a:pt x="31129" y="16118"/>
                  </a:cubicBezTo>
                  <a:cubicBezTo>
                    <a:pt x="30994" y="16118"/>
                    <a:pt x="30860" y="16124"/>
                    <a:pt x="30729" y="16144"/>
                  </a:cubicBezTo>
                  <a:cubicBezTo>
                    <a:pt x="30311" y="16207"/>
                    <a:pt x="29948" y="16542"/>
                    <a:pt x="29523" y="16542"/>
                  </a:cubicBezTo>
                  <a:cubicBezTo>
                    <a:pt x="29426" y="16542"/>
                    <a:pt x="29326" y="16524"/>
                    <a:pt x="29221" y="16482"/>
                  </a:cubicBezTo>
                  <a:cubicBezTo>
                    <a:pt x="28967" y="16379"/>
                    <a:pt x="28715" y="16344"/>
                    <a:pt x="28465" y="16344"/>
                  </a:cubicBezTo>
                  <a:cubicBezTo>
                    <a:pt x="28082" y="16344"/>
                    <a:pt x="27700" y="16427"/>
                    <a:pt x="27312" y="16479"/>
                  </a:cubicBezTo>
                  <a:cubicBezTo>
                    <a:pt x="26701" y="16562"/>
                    <a:pt x="26078" y="16669"/>
                    <a:pt x="25466" y="16669"/>
                  </a:cubicBezTo>
                  <a:cubicBezTo>
                    <a:pt x="25330" y="16669"/>
                    <a:pt x="25194" y="16664"/>
                    <a:pt x="25059" y="16652"/>
                  </a:cubicBezTo>
                  <a:cubicBezTo>
                    <a:pt x="24942" y="16641"/>
                    <a:pt x="24826" y="16637"/>
                    <a:pt x="24710" y="16637"/>
                  </a:cubicBezTo>
                  <a:cubicBezTo>
                    <a:pt x="24140" y="16637"/>
                    <a:pt x="23584" y="16742"/>
                    <a:pt x="23016" y="16742"/>
                  </a:cubicBezTo>
                  <a:cubicBezTo>
                    <a:pt x="22981" y="16742"/>
                    <a:pt x="22947" y="16742"/>
                    <a:pt x="22912" y="16741"/>
                  </a:cubicBezTo>
                  <a:cubicBezTo>
                    <a:pt x="22534" y="16732"/>
                    <a:pt x="22150" y="16709"/>
                    <a:pt x="21768" y="16709"/>
                  </a:cubicBezTo>
                  <a:cubicBezTo>
                    <a:pt x="21114" y="16709"/>
                    <a:pt x="20463" y="16775"/>
                    <a:pt x="19847" y="17083"/>
                  </a:cubicBezTo>
                  <a:cubicBezTo>
                    <a:pt x="19808" y="17102"/>
                    <a:pt x="19773" y="17110"/>
                    <a:pt x="19741" y="17110"/>
                  </a:cubicBezTo>
                  <a:cubicBezTo>
                    <a:pt x="19686" y="17110"/>
                    <a:pt x="19643" y="17084"/>
                    <a:pt x="19618" y="17040"/>
                  </a:cubicBezTo>
                  <a:cubicBezTo>
                    <a:pt x="19526" y="16877"/>
                    <a:pt x="19419" y="16829"/>
                    <a:pt x="19309" y="16829"/>
                  </a:cubicBezTo>
                  <a:cubicBezTo>
                    <a:pt x="19150" y="16829"/>
                    <a:pt x="18983" y="16929"/>
                    <a:pt x="18840" y="16929"/>
                  </a:cubicBezTo>
                  <a:cubicBezTo>
                    <a:pt x="18818" y="16929"/>
                    <a:pt x="18797" y="16927"/>
                    <a:pt x="18777" y="16921"/>
                  </a:cubicBezTo>
                  <a:cubicBezTo>
                    <a:pt x="18579" y="16871"/>
                    <a:pt x="18381" y="16855"/>
                    <a:pt x="18181" y="16855"/>
                  </a:cubicBezTo>
                  <a:cubicBezTo>
                    <a:pt x="17779" y="16855"/>
                    <a:pt x="17374" y="16923"/>
                    <a:pt x="16974" y="16923"/>
                  </a:cubicBezTo>
                  <a:cubicBezTo>
                    <a:pt x="16675" y="16923"/>
                    <a:pt x="16379" y="16885"/>
                    <a:pt x="16090" y="16751"/>
                  </a:cubicBezTo>
                  <a:cubicBezTo>
                    <a:pt x="15987" y="16702"/>
                    <a:pt x="15883" y="16685"/>
                    <a:pt x="15780" y="16685"/>
                  </a:cubicBezTo>
                  <a:cubicBezTo>
                    <a:pt x="15539" y="16685"/>
                    <a:pt x="15297" y="16777"/>
                    <a:pt x="15051" y="16777"/>
                  </a:cubicBezTo>
                  <a:cubicBezTo>
                    <a:pt x="15036" y="16777"/>
                    <a:pt x="15021" y="16777"/>
                    <a:pt x="15007" y="16776"/>
                  </a:cubicBezTo>
                  <a:cubicBezTo>
                    <a:pt x="13871" y="16721"/>
                    <a:pt x="12734" y="16616"/>
                    <a:pt x="11596" y="16599"/>
                  </a:cubicBezTo>
                  <a:cubicBezTo>
                    <a:pt x="11446" y="16597"/>
                    <a:pt x="11273" y="16587"/>
                    <a:pt x="11107" y="16587"/>
                  </a:cubicBezTo>
                  <a:cubicBezTo>
                    <a:pt x="10878" y="16587"/>
                    <a:pt x="10659" y="16606"/>
                    <a:pt x="10524" y="16693"/>
                  </a:cubicBezTo>
                  <a:cubicBezTo>
                    <a:pt x="10408" y="16767"/>
                    <a:pt x="10300" y="16795"/>
                    <a:pt x="10197" y="16795"/>
                  </a:cubicBezTo>
                  <a:cubicBezTo>
                    <a:pt x="9896" y="16795"/>
                    <a:pt x="9641" y="16556"/>
                    <a:pt x="9366" y="16556"/>
                  </a:cubicBezTo>
                  <a:cubicBezTo>
                    <a:pt x="9302" y="16556"/>
                    <a:pt x="9237" y="16569"/>
                    <a:pt x="9169" y="16602"/>
                  </a:cubicBezTo>
                  <a:cubicBezTo>
                    <a:pt x="9140" y="16450"/>
                    <a:pt x="9085" y="16409"/>
                    <a:pt x="9017" y="16409"/>
                  </a:cubicBezTo>
                  <a:cubicBezTo>
                    <a:pt x="8938" y="16409"/>
                    <a:pt x="8841" y="16464"/>
                    <a:pt x="8747" y="16464"/>
                  </a:cubicBezTo>
                  <a:cubicBezTo>
                    <a:pt x="8743" y="16464"/>
                    <a:pt x="8738" y="16464"/>
                    <a:pt x="8733" y="16464"/>
                  </a:cubicBezTo>
                  <a:cubicBezTo>
                    <a:pt x="8714" y="16462"/>
                    <a:pt x="8695" y="16462"/>
                    <a:pt x="8676" y="16462"/>
                  </a:cubicBezTo>
                  <a:cubicBezTo>
                    <a:pt x="8438" y="16462"/>
                    <a:pt x="8183" y="16543"/>
                    <a:pt x="7941" y="16543"/>
                  </a:cubicBezTo>
                  <a:cubicBezTo>
                    <a:pt x="7720" y="16543"/>
                    <a:pt x="7511" y="16475"/>
                    <a:pt x="7337" y="16218"/>
                  </a:cubicBezTo>
                  <a:cubicBezTo>
                    <a:pt x="7322" y="16195"/>
                    <a:pt x="7270" y="16183"/>
                    <a:pt x="7221" y="16183"/>
                  </a:cubicBezTo>
                  <a:cubicBezTo>
                    <a:pt x="7194" y="16183"/>
                    <a:pt x="7168" y="16186"/>
                    <a:pt x="7149" y="16194"/>
                  </a:cubicBezTo>
                  <a:cubicBezTo>
                    <a:pt x="6932" y="16278"/>
                    <a:pt x="6721" y="16312"/>
                    <a:pt x="6514" y="16312"/>
                  </a:cubicBezTo>
                  <a:cubicBezTo>
                    <a:pt x="6050" y="16312"/>
                    <a:pt x="5608" y="16138"/>
                    <a:pt x="5162" y="15959"/>
                  </a:cubicBezTo>
                  <a:cubicBezTo>
                    <a:pt x="5025" y="15904"/>
                    <a:pt x="4862" y="15862"/>
                    <a:pt x="4711" y="15862"/>
                  </a:cubicBezTo>
                  <a:cubicBezTo>
                    <a:pt x="4664" y="15862"/>
                    <a:pt x="4618" y="15866"/>
                    <a:pt x="4575" y="15875"/>
                  </a:cubicBezTo>
                  <a:cubicBezTo>
                    <a:pt x="4445" y="15902"/>
                    <a:pt x="4324" y="15915"/>
                    <a:pt x="4211" y="15915"/>
                  </a:cubicBezTo>
                  <a:cubicBezTo>
                    <a:pt x="3396" y="15915"/>
                    <a:pt x="3006" y="15252"/>
                    <a:pt x="2470" y="14678"/>
                  </a:cubicBezTo>
                  <a:cubicBezTo>
                    <a:pt x="1414" y="13545"/>
                    <a:pt x="1477" y="12151"/>
                    <a:pt x="1224" y="10801"/>
                  </a:cubicBezTo>
                  <a:cubicBezTo>
                    <a:pt x="1009" y="9647"/>
                    <a:pt x="1240" y="8565"/>
                    <a:pt x="1383" y="7443"/>
                  </a:cubicBezTo>
                  <a:cubicBezTo>
                    <a:pt x="1468" y="6768"/>
                    <a:pt x="1515" y="6107"/>
                    <a:pt x="1720" y="5447"/>
                  </a:cubicBezTo>
                  <a:cubicBezTo>
                    <a:pt x="2026" y="4460"/>
                    <a:pt x="2603" y="3787"/>
                    <a:pt x="3489" y="3230"/>
                  </a:cubicBezTo>
                  <a:cubicBezTo>
                    <a:pt x="4713" y="2462"/>
                    <a:pt x="6001" y="2368"/>
                    <a:pt x="7377" y="2307"/>
                  </a:cubicBezTo>
                  <a:cubicBezTo>
                    <a:pt x="7843" y="2286"/>
                    <a:pt x="8402" y="2179"/>
                    <a:pt x="8910" y="2065"/>
                  </a:cubicBezTo>
                  <a:cubicBezTo>
                    <a:pt x="9991" y="1823"/>
                    <a:pt x="11114" y="1755"/>
                    <a:pt x="12224" y="1658"/>
                  </a:cubicBezTo>
                  <a:cubicBezTo>
                    <a:pt x="13237" y="1571"/>
                    <a:pt x="14284" y="1673"/>
                    <a:pt x="15269" y="1546"/>
                  </a:cubicBezTo>
                  <a:cubicBezTo>
                    <a:pt x="16647" y="1368"/>
                    <a:pt x="18024" y="1558"/>
                    <a:pt x="19406" y="1337"/>
                  </a:cubicBezTo>
                  <a:cubicBezTo>
                    <a:pt x="19586" y="1308"/>
                    <a:pt x="19778" y="1298"/>
                    <a:pt x="19978" y="1298"/>
                  </a:cubicBezTo>
                  <a:cubicBezTo>
                    <a:pt x="20455" y="1298"/>
                    <a:pt x="20972" y="1359"/>
                    <a:pt x="21455" y="1382"/>
                  </a:cubicBezTo>
                  <a:cubicBezTo>
                    <a:pt x="22531" y="1436"/>
                    <a:pt x="23610" y="1468"/>
                    <a:pt x="24688" y="1468"/>
                  </a:cubicBezTo>
                  <a:cubicBezTo>
                    <a:pt x="25296" y="1468"/>
                    <a:pt x="25903" y="1458"/>
                    <a:pt x="26510" y="1435"/>
                  </a:cubicBezTo>
                  <a:cubicBezTo>
                    <a:pt x="28269" y="1370"/>
                    <a:pt x="30029" y="1291"/>
                    <a:pt x="31789" y="1291"/>
                  </a:cubicBezTo>
                  <a:close/>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Title 24">
            <a:extLst>
              <a:ext uri="{FF2B5EF4-FFF2-40B4-BE49-F238E27FC236}">
                <a16:creationId xmlns:a16="http://schemas.microsoft.com/office/drawing/2014/main" id="{1408FFF1-EA00-772D-DA02-85A956D74114}"/>
              </a:ext>
            </a:extLst>
          </p:cNvPr>
          <p:cNvSpPr txBox="1">
            <a:spLocks/>
          </p:cNvSpPr>
          <p:nvPr/>
        </p:nvSpPr>
        <p:spPr>
          <a:xfrm>
            <a:off x="1207158" y="875608"/>
            <a:ext cx="6729683"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800" dirty="0">
                <a:latin typeface="Mystical Woods Rough Script" panose="020B0604020202020204" pitchFamily="2" charset="0"/>
              </a:rPr>
              <a:t>Grad Plan: Check Diploma Type</a:t>
            </a:r>
          </a:p>
        </p:txBody>
      </p:sp>
      <p:pic>
        <p:nvPicPr>
          <p:cNvPr id="3" name="Picture 2">
            <a:extLst>
              <a:ext uri="{FF2B5EF4-FFF2-40B4-BE49-F238E27FC236}">
                <a16:creationId xmlns:a16="http://schemas.microsoft.com/office/drawing/2014/main" id="{190A10A1-DAF2-1746-93E0-0C5963DFADCD}"/>
              </a:ext>
            </a:extLst>
          </p:cNvPr>
          <p:cNvPicPr>
            <a:picLocks noChangeAspect="1"/>
          </p:cNvPicPr>
          <p:nvPr/>
        </p:nvPicPr>
        <p:blipFill>
          <a:blip r:embed="rId3"/>
          <a:stretch>
            <a:fillRect/>
          </a:stretch>
        </p:blipFill>
        <p:spPr>
          <a:xfrm>
            <a:off x="491423" y="2293749"/>
            <a:ext cx="8170021" cy="13751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grpSp>
        <p:nvGrpSpPr>
          <p:cNvPr id="37" name="Google Shape;1326;p42">
            <a:extLst>
              <a:ext uri="{FF2B5EF4-FFF2-40B4-BE49-F238E27FC236}">
                <a16:creationId xmlns:a16="http://schemas.microsoft.com/office/drawing/2014/main" id="{E0DFDA61-0831-06BA-5554-BD5AEF73B247}"/>
              </a:ext>
            </a:extLst>
          </p:cNvPr>
          <p:cNvGrpSpPr/>
          <p:nvPr/>
        </p:nvGrpSpPr>
        <p:grpSpPr>
          <a:xfrm>
            <a:off x="925295" y="636889"/>
            <a:ext cx="7293407" cy="1049031"/>
            <a:chOff x="1690075" y="1628700"/>
            <a:chExt cx="1309500" cy="457075"/>
          </a:xfrm>
        </p:grpSpPr>
        <p:sp>
          <p:nvSpPr>
            <p:cNvPr id="38" name="Google Shape;1327;p42">
              <a:extLst>
                <a:ext uri="{FF2B5EF4-FFF2-40B4-BE49-F238E27FC236}">
                  <a16:creationId xmlns:a16="http://schemas.microsoft.com/office/drawing/2014/main" id="{DFEC60D1-544B-EE6F-C471-794FE855F598}"/>
                </a:ext>
              </a:extLst>
            </p:cNvPr>
            <p:cNvSpPr/>
            <p:nvPr/>
          </p:nvSpPr>
          <p:spPr>
            <a:xfrm>
              <a:off x="1690075" y="1628700"/>
              <a:ext cx="1309500" cy="457075"/>
            </a:xfrm>
            <a:custGeom>
              <a:avLst/>
              <a:gdLst/>
              <a:ahLst/>
              <a:cxnLst/>
              <a:rect l="l" t="t" r="r" b="b"/>
              <a:pathLst>
                <a:path w="41777" h="18283" extrusionOk="0">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328;p42">
              <a:extLst>
                <a:ext uri="{FF2B5EF4-FFF2-40B4-BE49-F238E27FC236}">
                  <a16:creationId xmlns:a16="http://schemas.microsoft.com/office/drawing/2014/main" id="{56A45345-55E0-4139-E41F-DC4DF15CB94F}"/>
                </a:ext>
              </a:extLst>
            </p:cNvPr>
            <p:cNvSpPr/>
            <p:nvPr/>
          </p:nvSpPr>
          <p:spPr>
            <a:xfrm>
              <a:off x="1690075" y="1628700"/>
              <a:ext cx="1309500" cy="457075"/>
            </a:xfrm>
            <a:custGeom>
              <a:avLst/>
              <a:gdLst/>
              <a:ahLst/>
              <a:cxnLst/>
              <a:rect l="l" t="t" r="r" b="b"/>
              <a:pathLst>
                <a:path w="41777" h="18283" extrusionOk="0">
                  <a:moveTo>
                    <a:pt x="31789" y="1291"/>
                  </a:moveTo>
                  <a:cubicBezTo>
                    <a:pt x="31974" y="1291"/>
                    <a:pt x="32159" y="1291"/>
                    <a:pt x="32343" y="1293"/>
                  </a:cubicBezTo>
                  <a:cubicBezTo>
                    <a:pt x="33959" y="1309"/>
                    <a:pt x="35586" y="1386"/>
                    <a:pt x="37170" y="1726"/>
                  </a:cubicBezTo>
                  <a:cubicBezTo>
                    <a:pt x="37989" y="1901"/>
                    <a:pt x="38650" y="2440"/>
                    <a:pt x="39116" y="3162"/>
                  </a:cubicBezTo>
                  <a:cubicBezTo>
                    <a:pt x="40148" y="4757"/>
                    <a:pt x="40208" y="6161"/>
                    <a:pt x="40214" y="7773"/>
                  </a:cubicBezTo>
                  <a:cubicBezTo>
                    <a:pt x="40214" y="8849"/>
                    <a:pt x="40393" y="9964"/>
                    <a:pt x="40164" y="10987"/>
                  </a:cubicBezTo>
                  <a:cubicBezTo>
                    <a:pt x="39940" y="11993"/>
                    <a:pt x="40151" y="13111"/>
                    <a:pt x="39513" y="14010"/>
                  </a:cubicBezTo>
                  <a:cubicBezTo>
                    <a:pt x="38667" y="15207"/>
                    <a:pt x="37409" y="15600"/>
                    <a:pt x="36022" y="15741"/>
                  </a:cubicBezTo>
                  <a:cubicBezTo>
                    <a:pt x="34725" y="15871"/>
                    <a:pt x="33416" y="15788"/>
                    <a:pt x="32122" y="16087"/>
                  </a:cubicBezTo>
                  <a:cubicBezTo>
                    <a:pt x="31980" y="16120"/>
                    <a:pt x="31827" y="16129"/>
                    <a:pt x="31668" y="16129"/>
                  </a:cubicBezTo>
                  <a:cubicBezTo>
                    <a:pt x="31493" y="16129"/>
                    <a:pt x="31310" y="16118"/>
                    <a:pt x="31129" y="16118"/>
                  </a:cubicBezTo>
                  <a:cubicBezTo>
                    <a:pt x="30994" y="16118"/>
                    <a:pt x="30860" y="16124"/>
                    <a:pt x="30729" y="16144"/>
                  </a:cubicBezTo>
                  <a:cubicBezTo>
                    <a:pt x="30311" y="16207"/>
                    <a:pt x="29948" y="16542"/>
                    <a:pt x="29523" y="16542"/>
                  </a:cubicBezTo>
                  <a:cubicBezTo>
                    <a:pt x="29426" y="16542"/>
                    <a:pt x="29326" y="16524"/>
                    <a:pt x="29221" y="16482"/>
                  </a:cubicBezTo>
                  <a:cubicBezTo>
                    <a:pt x="28967" y="16379"/>
                    <a:pt x="28715" y="16344"/>
                    <a:pt x="28465" y="16344"/>
                  </a:cubicBezTo>
                  <a:cubicBezTo>
                    <a:pt x="28082" y="16344"/>
                    <a:pt x="27700" y="16427"/>
                    <a:pt x="27312" y="16479"/>
                  </a:cubicBezTo>
                  <a:cubicBezTo>
                    <a:pt x="26701" y="16562"/>
                    <a:pt x="26078" y="16669"/>
                    <a:pt x="25466" y="16669"/>
                  </a:cubicBezTo>
                  <a:cubicBezTo>
                    <a:pt x="25330" y="16669"/>
                    <a:pt x="25194" y="16664"/>
                    <a:pt x="25059" y="16652"/>
                  </a:cubicBezTo>
                  <a:cubicBezTo>
                    <a:pt x="24942" y="16641"/>
                    <a:pt x="24826" y="16637"/>
                    <a:pt x="24710" y="16637"/>
                  </a:cubicBezTo>
                  <a:cubicBezTo>
                    <a:pt x="24140" y="16637"/>
                    <a:pt x="23584" y="16742"/>
                    <a:pt x="23016" y="16742"/>
                  </a:cubicBezTo>
                  <a:cubicBezTo>
                    <a:pt x="22981" y="16742"/>
                    <a:pt x="22947" y="16742"/>
                    <a:pt x="22912" y="16741"/>
                  </a:cubicBezTo>
                  <a:cubicBezTo>
                    <a:pt x="22534" y="16732"/>
                    <a:pt x="22150" y="16709"/>
                    <a:pt x="21768" y="16709"/>
                  </a:cubicBezTo>
                  <a:cubicBezTo>
                    <a:pt x="21114" y="16709"/>
                    <a:pt x="20463" y="16775"/>
                    <a:pt x="19847" y="17083"/>
                  </a:cubicBezTo>
                  <a:cubicBezTo>
                    <a:pt x="19808" y="17102"/>
                    <a:pt x="19773" y="17110"/>
                    <a:pt x="19741" y="17110"/>
                  </a:cubicBezTo>
                  <a:cubicBezTo>
                    <a:pt x="19686" y="17110"/>
                    <a:pt x="19643" y="17084"/>
                    <a:pt x="19618" y="17040"/>
                  </a:cubicBezTo>
                  <a:cubicBezTo>
                    <a:pt x="19526" y="16877"/>
                    <a:pt x="19419" y="16829"/>
                    <a:pt x="19309" y="16829"/>
                  </a:cubicBezTo>
                  <a:cubicBezTo>
                    <a:pt x="19150" y="16829"/>
                    <a:pt x="18983" y="16929"/>
                    <a:pt x="18840" y="16929"/>
                  </a:cubicBezTo>
                  <a:cubicBezTo>
                    <a:pt x="18818" y="16929"/>
                    <a:pt x="18797" y="16927"/>
                    <a:pt x="18777" y="16921"/>
                  </a:cubicBezTo>
                  <a:cubicBezTo>
                    <a:pt x="18579" y="16871"/>
                    <a:pt x="18381" y="16855"/>
                    <a:pt x="18181" y="16855"/>
                  </a:cubicBezTo>
                  <a:cubicBezTo>
                    <a:pt x="17779" y="16855"/>
                    <a:pt x="17374" y="16923"/>
                    <a:pt x="16974" y="16923"/>
                  </a:cubicBezTo>
                  <a:cubicBezTo>
                    <a:pt x="16675" y="16923"/>
                    <a:pt x="16379" y="16885"/>
                    <a:pt x="16090" y="16751"/>
                  </a:cubicBezTo>
                  <a:cubicBezTo>
                    <a:pt x="15987" y="16702"/>
                    <a:pt x="15883" y="16685"/>
                    <a:pt x="15780" y="16685"/>
                  </a:cubicBezTo>
                  <a:cubicBezTo>
                    <a:pt x="15539" y="16685"/>
                    <a:pt x="15297" y="16777"/>
                    <a:pt x="15051" y="16777"/>
                  </a:cubicBezTo>
                  <a:cubicBezTo>
                    <a:pt x="15036" y="16777"/>
                    <a:pt x="15021" y="16777"/>
                    <a:pt x="15007" y="16776"/>
                  </a:cubicBezTo>
                  <a:cubicBezTo>
                    <a:pt x="13871" y="16721"/>
                    <a:pt x="12734" y="16616"/>
                    <a:pt x="11596" y="16599"/>
                  </a:cubicBezTo>
                  <a:cubicBezTo>
                    <a:pt x="11446" y="16597"/>
                    <a:pt x="11273" y="16587"/>
                    <a:pt x="11107" y="16587"/>
                  </a:cubicBezTo>
                  <a:cubicBezTo>
                    <a:pt x="10878" y="16587"/>
                    <a:pt x="10659" y="16606"/>
                    <a:pt x="10524" y="16693"/>
                  </a:cubicBezTo>
                  <a:cubicBezTo>
                    <a:pt x="10408" y="16767"/>
                    <a:pt x="10300" y="16795"/>
                    <a:pt x="10197" y="16795"/>
                  </a:cubicBezTo>
                  <a:cubicBezTo>
                    <a:pt x="9896" y="16795"/>
                    <a:pt x="9641" y="16556"/>
                    <a:pt x="9366" y="16556"/>
                  </a:cubicBezTo>
                  <a:cubicBezTo>
                    <a:pt x="9302" y="16556"/>
                    <a:pt x="9237" y="16569"/>
                    <a:pt x="9169" y="16602"/>
                  </a:cubicBezTo>
                  <a:cubicBezTo>
                    <a:pt x="9140" y="16450"/>
                    <a:pt x="9085" y="16409"/>
                    <a:pt x="9017" y="16409"/>
                  </a:cubicBezTo>
                  <a:cubicBezTo>
                    <a:pt x="8938" y="16409"/>
                    <a:pt x="8841" y="16464"/>
                    <a:pt x="8747" y="16464"/>
                  </a:cubicBezTo>
                  <a:cubicBezTo>
                    <a:pt x="8743" y="16464"/>
                    <a:pt x="8738" y="16464"/>
                    <a:pt x="8733" y="16464"/>
                  </a:cubicBezTo>
                  <a:cubicBezTo>
                    <a:pt x="8714" y="16462"/>
                    <a:pt x="8695" y="16462"/>
                    <a:pt x="8676" y="16462"/>
                  </a:cubicBezTo>
                  <a:cubicBezTo>
                    <a:pt x="8438" y="16462"/>
                    <a:pt x="8183" y="16543"/>
                    <a:pt x="7941" y="16543"/>
                  </a:cubicBezTo>
                  <a:cubicBezTo>
                    <a:pt x="7720" y="16543"/>
                    <a:pt x="7511" y="16475"/>
                    <a:pt x="7337" y="16218"/>
                  </a:cubicBezTo>
                  <a:cubicBezTo>
                    <a:pt x="7322" y="16195"/>
                    <a:pt x="7270" y="16183"/>
                    <a:pt x="7221" y="16183"/>
                  </a:cubicBezTo>
                  <a:cubicBezTo>
                    <a:pt x="7194" y="16183"/>
                    <a:pt x="7168" y="16186"/>
                    <a:pt x="7149" y="16194"/>
                  </a:cubicBezTo>
                  <a:cubicBezTo>
                    <a:pt x="6932" y="16278"/>
                    <a:pt x="6721" y="16312"/>
                    <a:pt x="6514" y="16312"/>
                  </a:cubicBezTo>
                  <a:cubicBezTo>
                    <a:pt x="6050" y="16312"/>
                    <a:pt x="5608" y="16138"/>
                    <a:pt x="5162" y="15959"/>
                  </a:cubicBezTo>
                  <a:cubicBezTo>
                    <a:pt x="5025" y="15904"/>
                    <a:pt x="4862" y="15862"/>
                    <a:pt x="4711" y="15862"/>
                  </a:cubicBezTo>
                  <a:cubicBezTo>
                    <a:pt x="4664" y="15862"/>
                    <a:pt x="4618" y="15866"/>
                    <a:pt x="4575" y="15875"/>
                  </a:cubicBezTo>
                  <a:cubicBezTo>
                    <a:pt x="4445" y="15902"/>
                    <a:pt x="4324" y="15915"/>
                    <a:pt x="4211" y="15915"/>
                  </a:cubicBezTo>
                  <a:cubicBezTo>
                    <a:pt x="3396" y="15915"/>
                    <a:pt x="3006" y="15252"/>
                    <a:pt x="2470" y="14678"/>
                  </a:cubicBezTo>
                  <a:cubicBezTo>
                    <a:pt x="1414" y="13545"/>
                    <a:pt x="1477" y="12151"/>
                    <a:pt x="1224" y="10801"/>
                  </a:cubicBezTo>
                  <a:cubicBezTo>
                    <a:pt x="1009" y="9647"/>
                    <a:pt x="1240" y="8565"/>
                    <a:pt x="1383" y="7443"/>
                  </a:cubicBezTo>
                  <a:cubicBezTo>
                    <a:pt x="1468" y="6768"/>
                    <a:pt x="1515" y="6107"/>
                    <a:pt x="1720" y="5447"/>
                  </a:cubicBezTo>
                  <a:cubicBezTo>
                    <a:pt x="2026" y="4460"/>
                    <a:pt x="2603" y="3787"/>
                    <a:pt x="3489" y="3230"/>
                  </a:cubicBezTo>
                  <a:cubicBezTo>
                    <a:pt x="4713" y="2462"/>
                    <a:pt x="6001" y="2368"/>
                    <a:pt x="7377" y="2307"/>
                  </a:cubicBezTo>
                  <a:cubicBezTo>
                    <a:pt x="7843" y="2286"/>
                    <a:pt x="8402" y="2179"/>
                    <a:pt x="8910" y="2065"/>
                  </a:cubicBezTo>
                  <a:cubicBezTo>
                    <a:pt x="9991" y="1823"/>
                    <a:pt x="11114" y="1755"/>
                    <a:pt x="12224" y="1658"/>
                  </a:cubicBezTo>
                  <a:cubicBezTo>
                    <a:pt x="13237" y="1571"/>
                    <a:pt x="14284" y="1673"/>
                    <a:pt x="15269" y="1546"/>
                  </a:cubicBezTo>
                  <a:cubicBezTo>
                    <a:pt x="16647" y="1368"/>
                    <a:pt x="18024" y="1558"/>
                    <a:pt x="19406" y="1337"/>
                  </a:cubicBezTo>
                  <a:cubicBezTo>
                    <a:pt x="19586" y="1308"/>
                    <a:pt x="19778" y="1298"/>
                    <a:pt x="19978" y="1298"/>
                  </a:cubicBezTo>
                  <a:cubicBezTo>
                    <a:pt x="20455" y="1298"/>
                    <a:pt x="20972" y="1359"/>
                    <a:pt x="21455" y="1382"/>
                  </a:cubicBezTo>
                  <a:cubicBezTo>
                    <a:pt x="22531" y="1436"/>
                    <a:pt x="23610" y="1468"/>
                    <a:pt x="24688" y="1468"/>
                  </a:cubicBezTo>
                  <a:cubicBezTo>
                    <a:pt x="25296" y="1468"/>
                    <a:pt x="25903" y="1458"/>
                    <a:pt x="26510" y="1435"/>
                  </a:cubicBezTo>
                  <a:cubicBezTo>
                    <a:pt x="28269" y="1370"/>
                    <a:pt x="30029" y="1291"/>
                    <a:pt x="31789" y="1291"/>
                  </a:cubicBezTo>
                  <a:close/>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Title 24">
            <a:extLst>
              <a:ext uri="{FF2B5EF4-FFF2-40B4-BE49-F238E27FC236}">
                <a16:creationId xmlns:a16="http://schemas.microsoft.com/office/drawing/2014/main" id="{1408FFF1-EA00-772D-DA02-85A956D74114}"/>
              </a:ext>
            </a:extLst>
          </p:cNvPr>
          <p:cNvSpPr txBox="1">
            <a:spLocks/>
          </p:cNvSpPr>
          <p:nvPr/>
        </p:nvSpPr>
        <p:spPr>
          <a:xfrm>
            <a:off x="1207158" y="730828"/>
            <a:ext cx="6729683"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400" dirty="0">
                <a:latin typeface="Mystical Woods Rough Script" panose="020B0604020202020204" pitchFamily="2" charset="0"/>
              </a:rPr>
              <a:t>Grad Plan: Check Credits Completed</a:t>
            </a:r>
          </a:p>
        </p:txBody>
      </p:sp>
      <p:pic>
        <p:nvPicPr>
          <p:cNvPr id="4" name="Picture 3" descr="Table">
            <a:extLst>
              <a:ext uri="{FF2B5EF4-FFF2-40B4-BE49-F238E27FC236}">
                <a16:creationId xmlns:a16="http://schemas.microsoft.com/office/drawing/2014/main" id="{60F7D851-D30E-9965-B39A-9EF05E1A77F8}"/>
              </a:ext>
            </a:extLst>
          </p:cNvPr>
          <p:cNvPicPr>
            <a:picLocks noChangeAspect="1"/>
          </p:cNvPicPr>
          <p:nvPr/>
        </p:nvPicPr>
        <p:blipFill>
          <a:blip r:embed="rId3"/>
          <a:stretch>
            <a:fillRect/>
          </a:stretch>
        </p:blipFill>
        <p:spPr>
          <a:xfrm>
            <a:off x="334319" y="2110740"/>
            <a:ext cx="8475362" cy="2035302"/>
          </a:xfrm>
          <a:prstGeom prst="rect">
            <a:avLst/>
          </a:prstGeom>
        </p:spPr>
      </p:pic>
    </p:spTree>
    <p:extLst>
      <p:ext uri="{BB962C8B-B14F-4D97-AF65-F5344CB8AC3E}">
        <p14:creationId xmlns:p14="http://schemas.microsoft.com/office/powerpoint/2010/main" val="3779502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grpSp>
        <p:nvGrpSpPr>
          <p:cNvPr id="37" name="Google Shape;1326;p42">
            <a:extLst>
              <a:ext uri="{FF2B5EF4-FFF2-40B4-BE49-F238E27FC236}">
                <a16:creationId xmlns:a16="http://schemas.microsoft.com/office/drawing/2014/main" id="{E0DFDA61-0831-06BA-5554-BD5AEF73B247}"/>
              </a:ext>
            </a:extLst>
          </p:cNvPr>
          <p:cNvGrpSpPr/>
          <p:nvPr/>
        </p:nvGrpSpPr>
        <p:grpSpPr>
          <a:xfrm>
            <a:off x="925295" y="636889"/>
            <a:ext cx="7293407" cy="1049031"/>
            <a:chOff x="1690075" y="1628700"/>
            <a:chExt cx="1309500" cy="457075"/>
          </a:xfrm>
        </p:grpSpPr>
        <p:sp>
          <p:nvSpPr>
            <p:cNvPr id="38" name="Google Shape;1327;p42">
              <a:extLst>
                <a:ext uri="{FF2B5EF4-FFF2-40B4-BE49-F238E27FC236}">
                  <a16:creationId xmlns:a16="http://schemas.microsoft.com/office/drawing/2014/main" id="{DFEC60D1-544B-EE6F-C471-794FE855F598}"/>
                </a:ext>
              </a:extLst>
            </p:cNvPr>
            <p:cNvSpPr/>
            <p:nvPr/>
          </p:nvSpPr>
          <p:spPr>
            <a:xfrm>
              <a:off x="1690075" y="1628700"/>
              <a:ext cx="1309500" cy="457075"/>
            </a:xfrm>
            <a:custGeom>
              <a:avLst/>
              <a:gdLst/>
              <a:ahLst/>
              <a:cxnLst/>
              <a:rect l="l" t="t" r="r" b="b"/>
              <a:pathLst>
                <a:path w="41777" h="18283" extrusionOk="0">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328;p42">
              <a:extLst>
                <a:ext uri="{FF2B5EF4-FFF2-40B4-BE49-F238E27FC236}">
                  <a16:creationId xmlns:a16="http://schemas.microsoft.com/office/drawing/2014/main" id="{56A45345-55E0-4139-E41F-DC4DF15CB94F}"/>
                </a:ext>
              </a:extLst>
            </p:cNvPr>
            <p:cNvSpPr/>
            <p:nvPr/>
          </p:nvSpPr>
          <p:spPr>
            <a:xfrm>
              <a:off x="1690075" y="1628700"/>
              <a:ext cx="1309500" cy="457075"/>
            </a:xfrm>
            <a:custGeom>
              <a:avLst/>
              <a:gdLst/>
              <a:ahLst/>
              <a:cxnLst/>
              <a:rect l="l" t="t" r="r" b="b"/>
              <a:pathLst>
                <a:path w="41777" h="18283" extrusionOk="0">
                  <a:moveTo>
                    <a:pt x="31789" y="1291"/>
                  </a:moveTo>
                  <a:cubicBezTo>
                    <a:pt x="31974" y="1291"/>
                    <a:pt x="32159" y="1291"/>
                    <a:pt x="32343" y="1293"/>
                  </a:cubicBezTo>
                  <a:cubicBezTo>
                    <a:pt x="33959" y="1309"/>
                    <a:pt x="35586" y="1386"/>
                    <a:pt x="37170" y="1726"/>
                  </a:cubicBezTo>
                  <a:cubicBezTo>
                    <a:pt x="37989" y="1901"/>
                    <a:pt x="38650" y="2440"/>
                    <a:pt x="39116" y="3162"/>
                  </a:cubicBezTo>
                  <a:cubicBezTo>
                    <a:pt x="40148" y="4757"/>
                    <a:pt x="40208" y="6161"/>
                    <a:pt x="40214" y="7773"/>
                  </a:cubicBezTo>
                  <a:cubicBezTo>
                    <a:pt x="40214" y="8849"/>
                    <a:pt x="40393" y="9964"/>
                    <a:pt x="40164" y="10987"/>
                  </a:cubicBezTo>
                  <a:cubicBezTo>
                    <a:pt x="39940" y="11993"/>
                    <a:pt x="40151" y="13111"/>
                    <a:pt x="39513" y="14010"/>
                  </a:cubicBezTo>
                  <a:cubicBezTo>
                    <a:pt x="38667" y="15207"/>
                    <a:pt x="37409" y="15600"/>
                    <a:pt x="36022" y="15741"/>
                  </a:cubicBezTo>
                  <a:cubicBezTo>
                    <a:pt x="34725" y="15871"/>
                    <a:pt x="33416" y="15788"/>
                    <a:pt x="32122" y="16087"/>
                  </a:cubicBezTo>
                  <a:cubicBezTo>
                    <a:pt x="31980" y="16120"/>
                    <a:pt x="31827" y="16129"/>
                    <a:pt x="31668" y="16129"/>
                  </a:cubicBezTo>
                  <a:cubicBezTo>
                    <a:pt x="31493" y="16129"/>
                    <a:pt x="31310" y="16118"/>
                    <a:pt x="31129" y="16118"/>
                  </a:cubicBezTo>
                  <a:cubicBezTo>
                    <a:pt x="30994" y="16118"/>
                    <a:pt x="30860" y="16124"/>
                    <a:pt x="30729" y="16144"/>
                  </a:cubicBezTo>
                  <a:cubicBezTo>
                    <a:pt x="30311" y="16207"/>
                    <a:pt x="29948" y="16542"/>
                    <a:pt x="29523" y="16542"/>
                  </a:cubicBezTo>
                  <a:cubicBezTo>
                    <a:pt x="29426" y="16542"/>
                    <a:pt x="29326" y="16524"/>
                    <a:pt x="29221" y="16482"/>
                  </a:cubicBezTo>
                  <a:cubicBezTo>
                    <a:pt x="28967" y="16379"/>
                    <a:pt x="28715" y="16344"/>
                    <a:pt x="28465" y="16344"/>
                  </a:cubicBezTo>
                  <a:cubicBezTo>
                    <a:pt x="28082" y="16344"/>
                    <a:pt x="27700" y="16427"/>
                    <a:pt x="27312" y="16479"/>
                  </a:cubicBezTo>
                  <a:cubicBezTo>
                    <a:pt x="26701" y="16562"/>
                    <a:pt x="26078" y="16669"/>
                    <a:pt x="25466" y="16669"/>
                  </a:cubicBezTo>
                  <a:cubicBezTo>
                    <a:pt x="25330" y="16669"/>
                    <a:pt x="25194" y="16664"/>
                    <a:pt x="25059" y="16652"/>
                  </a:cubicBezTo>
                  <a:cubicBezTo>
                    <a:pt x="24942" y="16641"/>
                    <a:pt x="24826" y="16637"/>
                    <a:pt x="24710" y="16637"/>
                  </a:cubicBezTo>
                  <a:cubicBezTo>
                    <a:pt x="24140" y="16637"/>
                    <a:pt x="23584" y="16742"/>
                    <a:pt x="23016" y="16742"/>
                  </a:cubicBezTo>
                  <a:cubicBezTo>
                    <a:pt x="22981" y="16742"/>
                    <a:pt x="22947" y="16742"/>
                    <a:pt x="22912" y="16741"/>
                  </a:cubicBezTo>
                  <a:cubicBezTo>
                    <a:pt x="22534" y="16732"/>
                    <a:pt x="22150" y="16709"/>
                    <a:pt x="21768" y="16709"/>
                  </a:cubicBezTo>
                  <a:cubicBezTo>
                    <a:pt x="21114" y="16709"/>
                    <a:pt x="20463" y="16775"/>
                    <a:pt x="19847" y="17083"/>
                  </a:cubicBezTo>
                  <a:cubicBezTo>
                    <a:pt x="19808" y="17102"/>
                    <a:pt x="19773" y="17110"/>
                    <a:pt x="19741" y="17110"/>
                  </a:cubicBezTo>
                  <a:cubicBezTo>
                    <a:pt x="19686" y="17110"/>
                    <a:pt x="19643" y="17084"/>
                    <a:pt x="19618" y="17040"/>
                  </a:cubicBezTo>
                  <a:cubicBezTo>
                    <a:pt x="19526" y="16877"/>
                    <a:pt x="19419" y="16829"/>
                    <a:pt x="19309" y="16829"/>
                  </a:cubicBezTo>
                  <a:cubicBezTo>
                    <a:pt x="19150" y="16829"/>
                    <a:pt x="18983" y="16929"/>
                    <a:pt x="18840" y="16929"/>
                  </a:cubicBezTo>
                  <a:cubicBezTo>
                    <a:pt x="18818" y="16929"/>
                    <a:pt x="18797" y="16927"/>
                    <a:pt x="18777" y="16921"/>
                  </a:cubicBezTo>
                  <a:cubicBezTo>
                    <a:pt x="18579" y="16871"/>
                    <a:pt x="18381" y="16855"/>
                    <a:pt x="18181" y="16855"/>
                  </a:cubicBezTo>
                  <a:cubicBezTo>
                    <a:pt x="17779" y="16855"/>
                    <a:pt x="17374" y="16923"/>
                    <a:pt x="16974" y="16923"/>
                  </a:cubicBezTo>
                  <a:cubicBezTo>
                    <a:pt x="16675" y="16923"/>
                    <a:pt x="16379" y="16885"/>
                    <a:pt x="16090" y="16751"/>
                  </a:cubicBezTo>
                  <a:cubicBezTo>
                    <a:pt x="15987" y="16702"/>
                    <a:pt x="15883" y="16685"/>
                    <a:pt x="15780" y="16685"/>
                  </a:cubicBezTo>
                  <a:cubicBezTo>
                    <a:pt x="15539" y="16685"/>
                    <a:pt x="15297" y="16777"/>
                    <a:pt x="15051" y="16777"/>
                  </a:cubicBezTo>
                  <a:cubicBezTo>
                    <a:pt x="15036" y="16777"/>
                    <a:pt x="15021" y="16777"/>
                    <a:pt x="15007" y="16776"/>
                  </a:cubicBezTo>
                  <a:cubicBezTo>
                    <a:pt x="13871" y="16721"/>
                    <a:pt x="12734" y="16616"/>
                    <a:pt x="11596" y="16599"/>
                  </a:cubicBezTo>
                  <a:cubicBezTo>
                    <a:pt x="11446" y="16597"/>
                    <a:pt x="11273" y="16587"/>
                    <a:pt x="11107" y="16587"/>
                  </a:cubicBezTo>
                  <a:cubicBezTo>
                    <a:pt x="10878" y="16587"/>
                    <a:pt x="10659" y="16606"/>
                    <a:pt x="10524" y="16693"/>
                  </a:cubicBezTo>
                  <a:cubicBezTo>
                    <a:pt x="10408" y="16767"/>
                    <a:pt x="10300" y="16795"/>
                    <a:pt x="10197" y="16795"/>
                  </a:cubicBezTo>
                  <a:cubicBezTo>
                    <a:pt x="9896" y="16795"/>
                    <a:pt x="9641" y="16556"/>
                    <a:pt x="9366" y="16556"/>
                  </a:cubicBezTo>
                  <a:cubicBezTo>
                    <a:pt x="9302" y="16556"/>
                    <a:pt x="9237" y="16569"/>
                    <a:pt x="9169" y="16602"/>
                  </a:cubicBezTo>
                  <a:cubicBezTo>
                    <a:pt x="9140" y="16450"/>
                    <a:pt x="9085" y="16409"/>
                    <a:pt x="9017" y="16409"/>
                  </a:cubicBezTo>
                  <a:cubicBezTo>
                    <a:pt x="8938" y="16409"/>
                    <a:pt x="8841" y="16464"/>
                    <a:pt x="8747" y="16464"/>
                  </a:cubicBezTo>
                  <a:cubicBezTo>
                    <a:pt x="8743" y="16464"/>
                    <a:pt x="8738" y="16464"/>
                    <a:pt x="8733" y="16464"/>
                  </a:cubicBezTo>
                  <a:cubicBezTo>
                    <a:pt x="8714" y="16462"/>
                    <a:pt x="8695" y="16462"/>
                    <a:pt x="8676" y="16462"/>
                  </a:cubicBezTo>
                  <a:cubicBezTo>
                    <a:pt x="8438" y="16462"/>
                    <a:pt x="8183" y="16543"/>
                    <a:pt x="7941" y="16543"/>
                  </a:cubicBezTo>
                  <a:cubicBezTo>
                    <a:pt x="7720" y="16543"/>
                    <a:pt x="7511" y="16475"/>
                    <a:pt x="7337" y="16218"/>
                  </a:cubicBezTo>
                  <a:cubicBezTo>
                    <a:pt x="7322" y="16195"/>
                    <a:pt x="7270" y="16183"/>
                    <a:pt x="7221" y="16183"/>
                  </a:cubicBezTo>
                  <a:cubicBezTo>
                    <a:pt x="7194" y="16183"/>
                    <a:pt x="7168" y="16186"/>
                    <a:pt x="7149" y="16194"/>
                  </a:cubicBezTo>
                  <a:cubicBezTo>
                    <a:pt x="6932" y="16278"/>
                    <a:pt x="6721" y="16312"/>
                    <a:pt x="6514" y="16312"/>
                  </a:cubicBezTo>
                  <a:cubicBezTo>
                    <a:pt x="6050" y="16312"/>
                    <a:pt x="5608" y="16138"/>
                    <a:pt x="5162" y="15959"/>
                  </a:cubicBezTo>
                  <a:cubicBezTo>
                    <a:pt x="5025" y="15904"/>
                    <a:pt x="4862" y="15862"/>
                    <a:pt x="4711" y="15862"/>
                  </a:cubicBezTo>
                  <a:cubicBezTo>
                    <a:pt x="4664" y="15862"/>
                    <a:pt x="4618" y="15866"/>
                    <a:pt x="4575" y="15875"/>
                  </a:cubicBezTo>
                  <a:cubicBezTo>
                    <a:pt x="4445" y="15902"/>
                    <a:pt x="4324" y="15915"/>
                    <a:pt x="4211" y="15915"/>
                  </a:cubicBezTo>
                  <a:cubicBezTo>
                    <a:pt x="3396" y="15915"/>
                    <a:pt x="3006" y="15252"/>
                    <a:pt x="2470" y="14678"/>
                  </a:cubicBezTo>
                  <a:cubicBezTo>
                    <a:pt x="1414" y="13545"/>
                    <a:pt x="1477" y="12151"/>
                    <a:pt x="1224" y="10801"/>
                  </a:cubicBezTo>
                  <a:cubicBezTo>
                    <a:pt x="1009" y="9647"/>
                    <a:pt x="1240" y="8565"/>
                    <a:pt x="1383" y="7443"/>
                  </a:cubicBezTo>
                  <a:cubicBezTo>
                    <a:pt x="1468" y="6768"/>
                    <a:pt x="1515" y="6107"/>
                    <a:pt x="1720" y="5447"/>
                  </a:cubicBezTo>
                  <a:cubicBezTo>
                    <a:pt x="2026" y="4460"/>
                    <a:pt x="2603" y="3787"/>
                    <a:pt x="3489" y="3230"/>
                  </a:cubicBezTo>
                  <a:cubicBezTo>
                    <a:pt x="4713" y="2462"/>
                    <a:pt x="6001" y="2368"/>
                    <a:pt x="7377" y="2307"/>
                  </a:cubicBezTo>
                  <a:cubicBezTo>
                    <a:pt x="7843" y="2286"/>
                    <a:pt x="8402" y="2179"/>
                    <a:pt x="8910" y="2065"/>
                  </a:cubicBezTo>
                  <a:cubicBezTo>
                    <a:pt x="9991" y="1823"/>
                    <a:pt x="11114" y="1755"/>
                    <a:pt x="12224" y="1658"/>
                  </a:cubicBezTo>
                  <a:cubicBezTo>
                    <a:pt x="13237" y="1571"/>
                    <a:pt x="14284" y="1673"/>
                    <a:pt x="15269" y="1546"/>
                  </a:cubicBezTo>
                  <a:cubicBezTo>
                    <a:pt x="16647" y="1368"/>
                    <a:pt x="18024" y="1558"/>
                    <a:pt x="19406" y="1337"/>
                  </a:cubicBezTo>
                  <a:cubicBezTo>
                    <a:pt x="19586" y="1308"/>
                    <a:pt x="19778" y="1298"/>
                    <a:pt x="19978" y="1298"/>
                  </a:cubicBezTo>
                  <a:cubicBezTo>
                    <a:pt x="20455" y="1298"/>
                    <a:pt x="20972" y="1359"/>
                    <a:pt x="21455" y="1382"/>
                  </a:cubicBezTo>
                  <a:cubicBezTo>
                    <a:pt x="22531" y="1436"/>
                    <a:pt x="23610" y="1468"/>
                    <a:pt x="24688" y="1468"/>
                  </a:cubicBezTo>
                  <a:cubicBezTo>
                    <a:pt x="25296" y="1468"/>
                    <a:pt x="25903" y="1458"/>
                    <a:pt x="26510" y="1435"/>
                  </a:cubicBezTo>
                  <a:cubicBezTo>
                    <a:pt x="28269" y="1370"/>
                    <a:pt x="30029" y="1291"/>
                    <a:pt x="31789" y="1291"/>
                  </a:cubicBezTo>
                  <a:close/>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Title 24">
            <a:extLst>
              <a:ext uri="{FF2B5EF4-FFF2-40B4-BE49-F238E27FC236}">
                <a16:creationId xmlns:a16="http://schemas.microsoft.com/office/drawing/2014/main" id="{1408FFF1-EA00-772D-DA02-85A956D74114}"/>
              </a:ext>
            </a:extLst>
          </p:cNvPr>
          <p:cNvSpPr txBox="1">
            <a:spLocks/>
          </p:cNvSpPr>
          <p:nvPr/>
        </p:nvSpPr>
        <p:spPr>
          <a:xfrm>
            <a:off x="1207158" y="730828"/>
            <a:ext cx="6729683"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400" dirty="0">
                <a:latin typeface="Mystical Woods Rough Script" panose="020B0604020202020204" pitchFamily="2" charset="0"/>
              </a:rPr>
              <a:t>Grad Plan: Check Work in Progress</a:t>
            </a:r>
          </a:p>
        </p:txBody>
      </p:sp>
      <p:pic>
        <p:nvPicPr>
          <p:cNvPr id="5" name="Picture 4" descr="Table">
            <a:extLst>
              <a:ext uri="{FF2B5EF4-FFF2-40B4-BE49-F238E27FC236}">
                <a16:creationId xmlns:a16="http://schemas.microsoft.com/office/drawing/2014/main" id="{7DE6A915-209C-643B-709D-BECF8B109CF8}"/>
              </a:ext>
            </a:extLst>
          </p:cNvPr>
          <p:cNvPicPr>
            <a:picLocks noChangeAspect="1"/>
          </p:cNvPicPr>
          <p:nvPr/>
        </p:nvPicPr>
        <p:blipFill>
          <a:blip r:embed="rId3"/>
          <a:stretch>
            <a:fillRect/>
          </a:stretch>
        </p:blipFill>
        <p:spPr>
          <a:xfrm>
            <a:off x="1849442" y="1779859"/>
            <a:ext cx="5445111" cy="3102063"/>
          </a:xfrm>
          <a:prstGeom prst="rect">
            <a:avLst/>
          </a:prstGeom>
        </p:spPr>
      </p:pic>
    </p:spTree>
    <p:extLst>
      <p:ext uri="{BB962C8B-B14F-4D97-AF65-F5344CB8AC3E}">
        <p14:creationId xmlns:p14="http://schemas.microsoft.com/office/powerpoint/2010/main" val="2748482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grpSp>
        <p:nvGrpSpPr>
          <p:cNvPr id="37" name="Google Shape;1326;p42">
            <a:extLst>
              <a:ext uri="{FF2B5EF4-FFF2-40B4-BE49-F238E27FC236}">
                <a16:creationId xmlns:a16="http://schemas.microsoft.com/office/drawing/2014/main" id="{E0DFDA61-0831-06BA-5554-BD5AEF73B247}"/>
              </a:ext>
            </a:extLst>
          </p:cNvPr>
          <p:cNvGrpSpPr/>
          <p:nvPr/>
        </p:nvGrpSpPr>
        <p:grpSpPr>
          <a:xfrm>
            <a:off x="925295" y="636889"/>
            <a:ext cx="7293407" cy="1049031"/>
            <a:chOff x="1690075" y="1628700"/>
            <a:chExt cx="1309500" cy="457075"/>
          </a:xfrm>
        </p:grpSpPr>
        <p:sp>
          <p:nvSpPr>
            <p:cNvPr id="38" name="Google Shape;1327;p42">
              <a:extLst>
                <a:ext uri="{FF2B5EF4-FFF2-40B4-BE49-F238E27FC236}">
                  <a16:creationId xmlns:a16="http://schemas.microsoft.com/office/drawing/2014/main" id="{DFEC60D1-544B-EE6F-C471-794FE855F598}"/>
                </a:ext>
              </a:extLst>
            </p:cNvPr>
            <p:cNvSpPr/>
            <p:nvPr/>
          </p:nvSpPr>
          <p:spPr>
            <a:xfrm>
              <a:off x="1690075" y="1628700"/>
              <a:ext cx="1309500" cy="457075"/>
            </a:xfrm>
            <a:custGeom>
              <a:avLst/>
              <a:gdLst/>
              <a:ahLst/>
              <a:cxnLst/>
              <a:rect l="l" t="t" r="r" b="b"/>
              <a:pathLst>
                <a:path w="41777" h="18283" extrusionOk="0">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328;p42">
              <a:extLst>
                <a:ext uri="{FF2B5EF4-FFF2-40B4-BE49-F238E27FC236}">
                  <a16:creationId xmlns:a16="http://schemas.microsoft.com/office/drawing/2014/main" id="{56A45345-55E0-4139-E41F-DC4DF15CB94F}"/>
                </a:ext>
              </a:extLst>
            </p:cNvPr>
            <p:cNvSpPr/>
            <p:nvPr/>
          </p:nvSpPr>
          <p:spPr>
            <a:xfrm>
              <a:off x="1690075" y="1628700"/>
              <a:ext cx="1309500" cy="457075"/>
            </a:xfrm>
            <a:custGeom>
              <a:avLst/>
              <a:gdLst/>
              <a:ahLst/>
              <a:cxnLst/>
              <a:rect l="l" t="t" r="r" b="b"/>
              <a:pathLst>
                <a:path w="41777" h="18283" extrusionOk="0">
                  <a:moveTo>
                    <a:pt x="31789" y="1291"/>
                  </a:moveTo>
                  <a:cubicBezTo>
                    <a:pt x="31974" y="1291"/>
                    <a:pt x="32159" y="1291"/>
                    <a:pt x="32343" y="1293"/>
                  </a:cubicBezTo>
                  <a:cubicBezTo>
                    <a:pt x="33959" y="1309"/>
                    <a:pt x="35586" y="1386"/>
                    <a:pt x="37170" y="1726"/>
                  </a:cubicBezTo>
                  <a:cubicBezTo>
                    <a:pt x="37989" y="1901"/>
                    <a:pt x="38650" y="2440"/>
                    <a:pt x="39116" y="3162"/>
                  </a:cubicBezTo>
                  <a:cubicBezTo>
                    <a:pt x="40148" y="4757"/>
                    <a:pt x="40208" y="6161"/>
                    <a:pt x="40214" y="7773"/>
                  </a:cubicBezTo>
                  <a:cubicBezTo>
                    <a:pt x="40214" y="8849"/>
                    <a:pt x="40393" y="9964"/>
                    <a:pt x="40164" y="10987"/>
                  </a:cubicBezTo>
                  <a:cubicBezTo>
                    <a:pt x="39940" y="11993"/>
                    <a:pt x="40151" y="13111"/>
                    <a:pt x="39513" y="14010"/>
                  </a:cubicBezTo>
                  <a:cubicBezTo>
                    <a:pt x="38667" y="15207"/>
                    <a:pt x="37409" y="15600"/>
                    <a:pt x="36022" y="15741"/>
                  </a:cubicBezTo>
                  <a:cubicBezTo>
                    <a:pt x="34725" y="15871"/>
                    <a:pt x="33416" y="15788"/>
                    <a:pt x="32122" y="16087"/>
                  </a:cubicBezTo>
                  <a:cubicBezTo>
                    <a:pt x="31980" y="16120"/>
                    <a:pt x="31827" y="16129"/>
                    <a:pt x="31668" y="16129"/>
                  </a:cubicBezTo>
                  <a:cubicBezTo>
                    <a:pt x="31493" y="16129"/>
                    <a:pt x="31310" y="16118"/>
                    <a:pt x="31129" y="16118"/>
                  </a:cubicBezTo>
                  <a:cubicBezTo>
                    <a:pt x="30994" y="16118"/>
                    <a:pt x="30860" y="16124"/>
                    <a:pt x="30729" y="16144"/>
                  </a:cubicBezTo>
                  <a:cubicBezTo>
                    <a:pt x="30311" y="16207"/>
                    <a:pt x="29948" y="16542"/>
                    <a:pt x="29523" y="16542"/>
                  </a:cubicBezTo>
                  <a:cubicBezTo>
                    <a:pt x="29426" y="16542"/>
                    <a:pt x="29326" y="16524"/>
                    <a:pt x="29221" y="16482"/>
                  </a:cubicBezTo>
                  <a:cubicBezTo>
                    <a:pt x="28967" y="16379"/>
                    <a:pt x="28715" y="16344"/>
                    <a:pt x="28465" y="16344"/>
                  </a:cubicBezTo>
                  <a:cubicBezTo>
                    <a:pt x="28082" y="16344"/>
                    <a:pt x="27700" y="16427"/>
                    <a:pt x="27312" y="16479"/>
                  </a:cubicBezTo>
                  <a:cubicBezTo>
                    <a:pt x="26701" y="16562"/>
                    <a:pt x="26078" y="16669"/>
                    <a:pt x="25466" y="16669"/>
                  </a:cubicBezTo>
                  <a:cubicBezTo>
                    <a:pt x="25330" y="16669"/>
                    <a:pt x="25194" y="16664"/>
                    <a:pt x="25059" y="16652"/>
                  </a:cubicBezTo>
                  <a:cubicBezTo>
                    <a:pt x="24942" y="16641"/>
                    <a:pt x="24826" y="16637"/>
                    <a:pt x="24710" y="16637"/>
                  </a:cubicBezTo>
                  <a:cubicBezTo>
                    <a:pt x="24140" y="16637"/>
                    <a:pt x="23584" y="16742"/>
                    <a:pt x="23016" y="16742"/>
                  </a:cubicBezTo>
                  <a:cubicBezTo>
                    <a:pt x="22981" y="16742"/>
                    <a:pt x="22947" y="16742"/>
                    <a:pt x="22912" y="16741"/>
                  </a:cubicBezTo>
                  <a:cubicBezTo>
                    <a:pt x="22534" y="16732"/>
                    <a:pt x="22150" y="16709"/>
                    <a:pt x="21768" y="16709"/>
                  </a:cubicBezTo>
                  <a:cubicBezTo>
                    <a:pt x="21114" y="16709"/>
                    <a:pt x="20463" y="16775"/>
                    <a:pt x="19847" y="17083"/>
                  </a:cubicBezTo>
                  <a:cubicBezTo>
                    <a:pt x="19808" y="17102"/>
                    <a:pt x="19773" y="17110"/>
                    <a:pt x="19741" y="17110"/>
                  </a:cubicBezTo>
                  <a:cubicBezTo>
                    <a:pt x="19686" y="17110"/>
                    <a:pt x="19643" y="17084"/>
                    <a:pt x="19618" y="17040"/>
                  </a:cubicBezTo>
                  <a:cubicBezTo>
                    <a:pt x="19526" y="16877"/>
                    <a:pt x="19419" y="16829"/>
                    <a:pt x="19309" y="16829"/>
                  </a:cubicBezTo>
                  <a:cubicBezTo>
                    <a:pt x="19150" y="16829"/>
                    <a:pt x="18983" y="16929"/>
                    <a:pt x="18840" y="16929"/>
                  </a:cubicBezTo>
                  <a:cubicBezTo>
                    <a:pt x="18818" y="16929"/>
                    <a:pt x="18797" y="16927"/>
                    <a:pt x="18777" y="16921"/>
                  </a:cubicBezTo>
                  <a:cubicBezTo>
                    <a:pt x="18579" y="16871"/>
                    <a:pt x="18381" y="16855"/>
                    <a:pt x="18181" y="16855"/>
                  </a:cubicBezTo>
                  <a:cubicBezTo>
                    <a:pt x="17779" y="16855"/>
                    <a:pt x="17374" y="16923"/>
                    <a:pt x="16974" y="16923"/>
                  </a:cubicBezTo>
                  <a:cubicBezTo>
                    <a:pt x="16675" y="16923"/>
                    <a:pt x="16379" y="16885"/>
                    <a:pt x="16090" y="16751"/>
                  </a:cubicBezTo>
                  <a:cubicBezTo>
                    <a:pt x="15987" y="16702"/>
                    <a:pt x="15883" y="16685"/>
                    <a:pt x="15780" y="16685"/>
                  </a:cubicBezTo>
                  <a:cubicBezTo>
                    <a:pt x="15539" y="16685"/>
                    <a:pt x="15297" y="16777"/>
                    <a:pt x="15051" y="16777"/>
                  </a:cubicBezTo>
                  <a:cubicBezTo>
                    <a:pt x="15036" y="16777"/>
                    <a:pt x="15021" y="16777"/>
                    <a:pt x="15007" y="16776"/>
                  </a:cubicBezTo>
                  <a:cubicBezTo>
                    <a:pt x="13871" y="16721"/>
                    <a:pt x="12734" y="16616"/>
                    <a:pt x="11596" y="16599"/>
                  </a:cubicBezTo>
                  <a:cubicBezTo>
                    <a:pt x="11446" y="16597"/>
                    <a:pt x="11273" y="16587"/>
                    <a:pt x="11107" y="16587"/>
                  </a:cubicBezTo>
                  <a:cubicBezTo>
                    <a:pt x="10878" y="16587"/>
                    <a:pt x="10659" y="16606"/>
                    <a:pt x="10524" y="16693"/>
                  </a:cubicBezTo>
                  <a:cubicBezTo>
                    <a:pt x="10408" y="16767"/>
                    <a:pt x="10300" y="16795"/>
                    <a:pt x="10197" y="16795"/>
                  </a:cubicBezTo>
                  <a:cubicBezTo>
                    <a:pt x="9896" y="16795"/>
                    <a:pt x="9641" y="16556"/>
                    <a:pt x="9366" y="16556"/>
                  </a:cubicBezTo>
                  <a:cubicBezTo>
                    <a:pt x="9302" y="16556"/>
                    <a:pt x="9237" y="16569"/>
                    <a:pt x="9169" y="16602"/>
                  </a:cubicBezTo>
                  <a:cubicBezTo>
                    <a:pt x="9140" y="16450"/>
                    <a:pt x="9085" y="16409"/>
                    <a:pt x="9017" y="16409"/>
                  </a:cubicBezTo>
                  <a:cubicBezTo>
                    <a:pt x="8938" y="16409"/>
                    <a:pt x="8841" y="16464"/>
                    <a:pt x="8747" y="16464"/>
                  </a:cubicBezTo>
                  <a:cubicBezTo>
                    <a:pt x="8743" y="16464"/>
                    <a:pt x="8738" y="16464"/>
                    <a:pt x="8733" y="16464"/>
                  </a:cubicBezTo>
                  <a:cubicBezTo>
                    <a:pt x="8714" y="16462"/>
                    <a:pt x="8695" y="16462"/>
                    <a:pt x="8676" y="16462"/>
                  </a:cubicBezTo>
                  <a:cubicBezTo>
                    <a:pt x="8438" y="16462"/>
                    <a:pt x="8183" y="16543"/>
                    <a:pt x="7941" y="16543"/>
                  </a:cubicBezTo>
                  <a:cubicBezTo>
                    <a:pt x="7720" y="16543"/>
                    <a:pt x="7511" y="16475"/>
                    <a:pt x="7337" y="16218"/>
                  </a:cubicBezTo>
                  <a:cubicBezTo>
                    <a:pt x="7322" y="16195"/>
                    <a:pt x="7270" y="16183"/>
                    <a:pt x="7221" y="16183"/>
                  </a:cubicBezTo>
                  <a:cubicBezTo>
                    <a:pt x="7194" y="16183"/>
                    <a:pt x="7168" y="16186"/>
                    <a:pt x="7149" y="16194"/>
                  </a:cubicBezTo>
                  <a:cubicBezTo>
                    <a:pt x="6932" y="16278"/>
                    <a:pt x="6721" y="16312"/>
                    <a:pt x="6514" y="16312"/>
                  </a:cubicBezTo>
                  <a:cubicBezTo>
                    <a:pt x="6050" y="16312"/>
                    <a:pt x="5608" y="16138"/>
                    <a:pt x="5162" y="15959"/>
                  </a:cubicBezTo>
                  <a:cubicBezTo>
                    <a:pt x="5025" y="15904"/>
                    <a:pt x="4862" y="15862"/>
                    <a:pt x="4711" y="15862"/>
                  </a:cubicBezTo>
                  <a:cubicBezTo>
                    <a:pt x="4664" y="15862"/>
                    <a:pt x="4618" y="15866"/>
                    <a:pt x="4575" y="15875"/>
                  </a:cubicBezTo>
                  <a:cubicBezTo>
                    <a:pt x="4445" y="15902"/>
                    <a:pt x="4324" y="15915"/>
                    <a:pt x="4211" y="15915"/>
                  </a:cubicBezTo>
                  <a:cubicBezTo>
                    <a:pt x="3396" y="15915"/>
                    <a:pt x="3006" y="15252"/>
                    <a:pt x="2470" y="14678"/>
                  </a:cubicBezTo>
                  <a:cubicBezTo>
                    <a:pt x="1414" y="13545"/>
                    <a:pt x="1477" y="12151"/>
                    <a:pt x="1224" y="10801"/>
                  </a:cubicBezTo>
                  <a:cubicBezTo>
                    <a:pt x="1009" y="9647"/>
                    <a:pt x="1240" y="8565"/>
                    <a:pt x="1383" y="7443"/>
                  </a:cubicBezTo>
                  <a:cubicBezTo>
                    <a:pt x="1468" y="6768"/>
                    <a:pt x="1515" y="6107"/>
                    <a:pt x="1720" y="5447"/>
                  </a:cubicBezTo>
                  <a:cubicBezTo>
                    <a:pt x="2026" y="4460"/>
                    <a:pt x="2603" y="3787"/>
                    <a:pt x="3489" y="3230"/>
                  </a:cubicBezTo>
                  <a:cubicBezTo>
                    <a:pt x="4713" y="2462"/>
                    <a:pt x="6001" y="2368"/>
                    <a:pt x="7377" y="2307"/>
                  </a:cubicBezTo>
                  <a:cubicBezTo>
                    <a:pt x="7843" y="2286"/>
                    <a:pt x="8402" y="2179"/>
                    <a:pt x="8910" y="2065"/>
                  </a:cubicBezTo>
                  <a:cubicBezTo>
                    <a:pt x="9991" y="1823"/>
                    <a:pt x="11114" y="1755"/>
                    <a:pt x="12224" y="1658"/>
                  </a:cubicBezTo>
                  <a:cubicBezTo>
                    <a:pt x="13237" y="1571"/>
                    <a:pt x="14284" y="1673"/>
                    <a:pt x="15269" y="1546"/>
                  </a:cubicBezTo>
                  <a:cubicBezTo>
                    <a:pt x="16647" y="1368"/>
                    <a:pt x="18024" y="1558"/>
                    <a:pt x="19406" y="1337"/>
                  </a:cubicBezTo>
                  <a:cubicBezTo>
                    <a:pt x="19586" y="1308"/>
                    <a:pt x="19778" y="1298"/>
                    <a:pt x="19978" y="1298"/>
                  </a:cubicBezTo>
                  <a:cubicBezTo>
                    <a:pt x="20455" y="1298"/>
                    <a:pt x="20972" y="1359"/>
                    <a:pt x="21455" y="1382"/>
                  </a:cubicBezTo>
                  <a:cubicBezTo>
                    <a:pt x="22531" y="1436"/>
                    <a:pt x="23610" y="1468"/>
                    <a:pt x="24688" y="1468"/>
                  </a:cubicBezTo>
                  <a:cubicBezTo>
                    <a:pt x="25296" y="1468"/>
                    <a:pt x="25903" y="1458"/>
                    <a:pt x="26510" y="1435"/>
                  </a:cubicBezTo>
                  <a:cubicBezTo>
                    <a:pt x="28269" y="1370"/>
                    <a:pt x="30029" y="1291"/>
                    <a:pt x="31789" y="1291"/>
                  </a:cubicBezTo>
                  <a:close/>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Title 24">
            <a:extLst>
              <a:ext uri="{FF2B5EF4-FFF2-40B4-BE49-F238E27FC236}">
                <a16:creationId xmlns:a16="http://schemas.microsoft.com/office/drawing/2014/main" id="{1408FFF1-EA00-772D-DA02-85A956D74114}"/>
              </a:ext>
            </a:extLst>
          </p:cNvPr>
          <p:cNvSpPr txBox="1">
            <a:spLocks/>
          </p:cNvSpPr>
          <p:nvPr/>
        </p:nvSpPr>
        <p:spPr>
          <a:xfrm>
            <a:off x="1207156" y="953020"/>
            <a:ext cx="6729683"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400" dirty="0">
                <a:latin typeface="Mystical Woods Rough Script" panose="020B0604020202020204" pitchFamily="2" charset="0"/>
              </a:rPr>
              <a:t>Grad Plan: Check Credits Earned, Credits Needed, and GPA Info</a:t>
            </a:r>
          </a:p>
        </p:txBody>
      </p:sp>
      <p:pic>
        <p:nvPicPr>
          <p:cNvPr id="3" name="Picture 2">
            <a:extLst>
              <a:ext uri="{FF2B5EF4-FFF2-40B4-BE49-F238E27FC236}">
                <a16:creationId xmlns:a16="http://schemas.microsoft.com/office/drawing/2014/main" id="{3F453351-0886-D049-905F-251FC834E7B2}"/>
              </a:ext>
            </a:extLst>
          </p:cNvPr>
          <p:cNvPicPr>
            <a:picLocks noChangeAspect="1"/>
          </p:cNvPicPr>
          <p:nvPr/>
        </p:nvPicPr>
        <p:blipFill>
          <a:blip r:embed="rId3"/>
          <a:stretch>
            <a:fillRect/>
          </a:stretch>
        </p:blipFill>
        <p:spPr>
          <a:xfrm>
            <a:off x="1518696" y="2193010"/>
            <a:ext cx="6106601" cy="1744743"/>
          </a:xfrm>
          <a:prstGeom prst="rect">
            <a:avLst/>
          </a:prstGeom>
        </p:spPr>
      </p:pic>
    </p:spTree>
    <p:extLst>
      <p:ext uri="{BB962C8B-B14F-4D97-AF65-F5344CB8AC3E}">
        <p14:creationId xmlns:p14="http://schemas.microsoft.com/office/powerpoint/2010/main" val="3090706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grpSp>
        <p:nvGrpSpPr>
          <p:cNvPr id="37" name="Google Shape;1326;p42">
            <a:extLst>
              <a:ext uri="{FF2B5EF4-FFF2-40B4-BE49-F238E27FC236}">
                <a16:creationId xmlns:a16="http://schemas.microsoft.com/office/drawing/2014/main" id="{E0DFDA61-0831-06BA-5554-BD5AEF73B247}"/>
              </a:ext>
            </a:extLst>
          </p:cNvPr>
          <p:cNvGrpSpPr/>
          <p:nvPr/>
        </p:nvGrpSpPr>
        <p:grpSpPr>
          <a:xfrm>
            <a:off x="925295" y="636889"/>
            <a:ext cx="7293407" cy="1049031"/>
            <a:chOff x="1690075" y="1628700"/>
            <a:chExt cx="1309500" cy="457075"/>
          </a:xfrm>
        </p:grpSpPr>
        <p:sp>
          <p:nvSpPr>
            <p:cNvPr id="38" name="Google Shape;1327;p42">
              <a:extLst>
                <a:ext uri="{FF2B5EF4-FFF2-40B4-BE49-F238E27FC236}">
                  <a16:creationId xmlns:a16="http://schemas.microsoft.com/office/drawing/2014/main" id="{DFEC60D1-544B-EE6F-C471-794FE855F598}"/>
                </a:ext>
              </a:extLst>
            </p:cNvPr>
            <p:cNvSpPr/>
            <p:nvPr/>
          </p:nvSpPr>
          <p:spPr>
            <a:xfrm>
              <a:off x="1690075" y="1628700"/>
              <a:ext cx="1309500" cy="457075"/>
            </a:xfrm>
            <a:custGeom>
              <a:avLst/>
              <a:gdLst/>
              <a:ahLst/>
              <a:cxnLst/>
              <a:rect l="l" t="t" r="r" b="b"/>
              <a:pathLst>
                <a:path w="41777" h="18283" extrusionOk="0">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328;p42">
              <a:extLst>
                <a:ext uri="{FF2B5EF4-FFF2-40B4-BE49-F238E27FC236}">
                  <a16:creationId xmlns:a16="http://schemas.microsoft.com/office/drawing/2014/main" id="{56A45345-55E0-4139-E41F-DC4DF15CB94F}"/>
                </a:ext>
              </a:extLst>
            </p:cNvPr>
            <p:cNvSpPr/>
            <p:nvPr/>
          </p:nvSpPr>
          <p:spPr>
            <a:xfrm>
              <a:off x="1690075" y="1628700"/>
              <a:ext cx="1309500" cy="457075"/>
            </a:xfrm>
            <a:custGeom>
              <a:avLst/>
              <a:gdLst/>
              <a:ahLst/>
              <a:cxnLst/>
              <a:rect l="l" t="t" r="r" b="b"/>
              <a:pathLst>
                <a:path w="41777" h="18283" extrusionOk="0">
                  <a:moveTo>
                    <a:pt x="31789" y="1291"/>
                  </a:moveTo>
                  <a:cubicBezTo>
                    <a:pt x="31974" y="1291"/>
                    <a:pt x="32159" y="1291"/>
                    <a:pt x="32343" y="1293"/>
                  </a:cubicBezTo>
                  <a:cubicBezTo>
                    <a:pt x="33959" y="1309"/>
                    <a:pt x="35586" y="1386"/>
                    <a:pt x="37170" y="1726"/>
                  </a:cubicBezTo>
                  <a:cubicBezTo>
                    <a:pt x="37989" y="1901"/>
                    <a:pt x="38650" y="2440"/>
                    <a:pt x="39116" y="3162"/>
                  </a:cubicBezTo>
                  <a:cubicBezTo>
                    <a:pt x="40148" y="4757"/>
                    <a:pt x="40208" y="6161"/>
                    <a:pt x="40214" y="7773"/>
                  </a:cubicBezTo>
                  <a:cubicBezTo>
                    <a:pt x="40214" y="8849"/>
                    <a:pt x="40393" y="9964"/>
                    <a:pt x="40164" y="10987"/>
                  </a:cubicBezTo>
                  <a:cubicBezTo>
                    <a:pt x="39940" y="11993"/>
                    <a:pt x="40151" y="13111"/>
                    <a:pt x="39513" y="14010"/>
                  </a:cubicBezTo>
                  <a:cubicBezTo>
                    <a:pt x="38667" y="15207"/>
                    <a:pt x="37409" y="15600"/>
                    <a:pt x="36022" y="15741"/>
                  </a:cubicBezTo>
                  <a:cubicBezTo>
                    <a:pt x="34725" y="15871"/>
                    <a:pt x="33416" y="15788"/>
                    <a:pt x="32122" y="16087"/>
                  </a:cubicBezTo>
                  <a:cubicBezTo>
                    <a:pt x="31980" y="16120"/>
                    <a:pt x="31827" y="16129"/>
                    <a:pt x="31668" y="16129"/>
                  </a:cubicBezTo>
                  <a:cubicBezTo>
                    <a:pt x="31493" y="16129"/>
                    <a:pt x="31310" y="16118"/>
                    <a:pt x="31129" y="16118"/>
                  </a:cubicBezTo>
                  <a:cubicBezTo>
                    <a:pt x="30994" y="16118"/>
                    <a:pt x="30860" y="16124"/>
                    <a:pt x="30729" y="16144"/>
                  </a:cubicBezTo>
                  <a:cubicBezTo>
                    <a:pt x="30311" y="16207"/>
                    <a:pt x="29948" y="16542"/>
                    <a:pt x="29523" y="16542"/>
                  </a:cubicBezTo>
                  <a:cubicBezTo>
                    <a:pt x="29426" y="16542"/>
                    <a:pt x="29326" y="16524"/>
                    <a:pt x="29221" y="16482"/>
                  </a:cubicBezTo>
                  <a:cubicBezTo>
                    <a:pt x="28967" y="16379"/>
                    <a:pt x="28715" y="16344"/>
                    <a:pt x="28465" y="16344"/>
                  </a:cubicBezTo>
                  <a:cubicBezTo>
                    <a:pt x="28082" y="16344"/>
                    <a:pt x="27700" y="16427"/>
                    <a:pt x="27312" y="16479"/>
                  </a:cubicBezTo>
                  <a:cubicBezTo>
                    <a:pt x="26701" y="16562"/>
                    <a:pt x="26078" y="16669"/>
                    <a:pt x="25466" y="16669"/>
                  </a:cubicBezTo>
                  <a:cubicBezTo>
                    <a:pt x="25330" y="16669"/>
                    <a:pt x="25194" y="16664"/>
                    <a:pt x="25059" y="16652"/>
                  </a:cubicBezTo>
                  <a:cubicBezTo>
                    <a:pt x="24942" y="16641"/>
                    <a:pt x="24826" y="16637"/>
                    <a:pt x="24710" y="16637"/>
                  </a:cubicBezTo>
                  <a:cubicBezTo>
                    <a:pt x="24140" y="16637"/>
                    <a:pt x="23584" y="16742"/>
                    <a:pt x="23016" y="16742"/>
                  </a:cubicBezTo>
                  <a:cubicBezTo>
                    <a:pt x="22981" y="16742"/>
                    <a:pt x="22947" y="16742"/>
                    <a:pt x="22912" y="16741"/>
                  </a:cubicBezTo>
                  <a:cubicBezTo>
                    <a:pt x="22534" y="16732"/>
                    <a:pt x="22150" y="16709"/>
                    <a:pt x="21768" y="16709"/>
                  </a:cubicBezTo>
                  <a:cubicBezTo>
                    <a:pt x="21114" y="16709"/>
                    <a:pt x="20463" y="16775"/>
                    <a:pt x="19847" y="17083"/>
                  </a:cubicBezTo>
                  <a:cubicBezTo>
                    <a:pt x="19808" y="17102"/>
                    <a:pt x="19773" y="17110"/>
                    <a:pt x="19741" y="17110"/>
                  </a:cubicBezTo>
                  <a:cubicBezTo>
                    <a:pt x="19686" y="17110"/>
                    <a:pt x="19643" y="17084"/>
                    <a:pt x="19618" y="17040"/>
                  </a:cubicBezTo>
                  <a:cubicBezTo>
                    <a:pt x="19526" y="16877"/>
                    <a:pt x="19419" y="16829"/>
                    <a:pt x="19309" y="16829"/>
                  </a:cubicBezTo>
                  <a:cubicBezTo>
                    <a:pt x="19150" y="16829"/>
                    <a:pt x="18983" y="16929"/>
                    <a:pt x="18840" y="16929"/>
                  </a:cubicBezTo>
                  <a:cubicBezTo>
                    <a:pt x="18818" y="16929"/>
                    <a:pt x="18797" y="16927"/>
                    <a:pt x="18777" y="16921"/>
                  </a:cubicBezTo>
                  <a:cubicBezTo>
                    <a:pt x="18579" y="16871"/>
                    <a:pt x="18381" y="16855"/>
                    <a:pt x="18181" y="16855"/>
                  </a:cubicBezTo>
                  <a:cubicBezTo>
                    <a:pt x="17779" y="16855"/>
                    <a:pt x="17374" y="16923"/>
                    <a:pt x="16974" y="16923"/>
                  </a:cubicBezTo>
                  <a:cubicBezTo>
                    <a:pt x="16675" y="16923"/>
                    <a:pt x="16379" y="16885"/>
                    <a:pt x="16090" y="16751"/>
                  </a:cubicBezTo>
                  <a:cubicBezTo>
                    <a:pt x="15987" y="16702"/>
                    <a:pt x="15883" y="16685"/>
                    <a:pt x="15780" y="16685"/>
                  </a:cubicBezTo>
                  <a:cubicBezTo>
                    <a:pt x="15539" y="16685"/>
                    <a:pt x="15297" y="16777"/>
                    <a:pt x="15051" y="16777"/>
                  </a:cubicBezTo>
                  <a:cubicBezTo>
                    <a:pt x="15036" y="16777"/>
                    <a:pt x="15021" y="16777"/>
                    <a:pt x="15007" y="16776"/>
                  </a:cubicBezTo>
                  <a:cubicBezTo>
                    <a:pt x="13871" y="16721"/>
                    <a:pt x="12734" y="16616"/>
                    <a:pt x="11596" y="16599"/>
                  </a:cubicBezTo>
                  <a:cubicBezTo>
                    <a:pt x="11446" y="16597"/>
                    <a:pt x="11273" y="16587"/>
                    <a:pt x="11107" y="16587"/>
                  </a:cubicBezTo>
                  <a:cubicBezTo>
                    <a:pt x="10878" y="16587"/>
                    <a:pt x="10659" y="16606"/>
                    <a:pt x="10524" y="16693"/>
                  </a:cubicBezTo>
                  <a:cubicBezTo>
                    <a:pt x="10408" y="16767"/>
                    <a:pt x="10300" y="16795"/>
                    <a:pt x="10197" y="16795"/>
                  </a:cubicBezTo>
                  <a:cubicBezTo>
                    <a:pt x="9896" y="16795"/>
                    <a:pt x="9641" y="16556"/>
                    <a:pt x="9366" y="16556"/>
                  </a:cubicBezTo>
                  <a:cubicBezTo>
                    <a:pt x="9302" y="16556"/>
                    <a:pt x="9237" y="16569"/>
                    <a:pt x="9169" y="16602"/>
                  </a:cubicBezTo>
                  <a:cubicBezTo>
                    <a:pt x="9140" y="16450"/>
                    <a:pt x="9085" y="16409"/>
                    <a:pt x="9017" y="16409"/>
                  </a:cubicBezTo>
                  <a:cubicBezTo>
                    <a:pt x="8938" y="16409"/>
                    <a:pt x="8841" y="16464"/>
                    <a:pt x="8747" y="16464"/>
                  </a:cubicBezTo>
                  <a:cubicBezTo>
                    <a:pt x="8743" y="16464"/>
                    <a:pt x="8738" y="16464"/>
                    <a:pt x="8733" y="16464"/>
                  </a:cubicBezTo>
                  <a:cubicBezTo>
                    <a:pt x="8714" y="16462"/>
                    <a:pt x="8695" y="16462"/>
                    <a:pt x="8676" y="16462"/>
                  </a:cubicBezTo>
                  <a:cubicBezTo>
                    <a:pt x="8438" y="16462"/>
                    <a:pt x="8183" y="16543"/>
                    <a:pt x="7941" y="16543"/>
                  </a:cubicBezTo>
                  <a:cubicBezTo>
                    <a:pt x="7720" y="16543"/>
                    <a:pt x="7511" y="16475"/>
                    <a:pt x="7337" y="16218"/>
                  </a:cubicBezTo>
                  <a:cubicBezTo>
                    <a:pt x="7322" y="16195"/>
                    <a:pt x="7270" y="16183"/>
                    <a:pt x="7221" y="16183"/>
                  </a:cubicBezTo>
                  <a:cubicBezTo>
                    <a:pt x="7194" y="16183"/>
                    <a:pt x="7168" y="16186"/>
                    <a:pt x="7149" y="16194"/>
                  </a:cubicBezTo>
                  <a:cubicBezTo>
                    <a:pt x="6932" y="16278"/>
                    <a:pt x="6721" y="16312"/>
                    <a:pt x="6514" y="16312"/>
                  </a:cubicBezTo>
                  <a:cubicBezTo>
                    <a:pt x="6050" y="16312"/>
                    <a:pt x="5608" y="16138"/>
                    <a:pt x="5162" y="15959"/>
                  </a:cubicBezTo>
                  <a:cubicBezTo>
                    <a:pt x="5025" y="15904"/>
                    <a:pt x="4862" y="15862"/>
                    <a:pt x="4711" y="15862"/>
                  </a:cubicBezTo>
                  <a:cubicBezTo>
                    <a:pt x="4664" y="15862"/>
                    <a:pt x="4618" y="15866"/>
                    <a:pt x="4575" y="15875"/>
                  </a:cubicBezTo>
                  <a:cubicBezTo>
                    <a:pt x="4445" y="15902"/>
                    <a:pt x="4324" y="15915"/>
                    <a:pt x="4211" y="15915"/>
                  </a:cubicBezTo>
                  <a:cubicBezTo>
                    <a:pt x="3396" y="15915"/>
                    <a:pt x="3006" y="15252"/>
                    <a:pt x="2470" y="14678"/>
                  </a:cubicBezTo>
                  <a:cubicBezTo>
                    <a:pt x="1414" y="13545"/>
                    <a:pt x="1477" y="12151"/>
                    <a:pt x="1224" y="10801"/>
                  </a:cubicBezTo>
                  <a:cubicBezTo>
                    <a:pt x="1009" y="9647"/>
                    <a:pt x="1240" y="8565"/>
                    <a:pt x="1383" y="7443"/>
                  </a:cubicBezTo>
                  <a:cubicBezTo>
                    <a:pt x="1468" y="6768"/>
                    <a:pt x="1515" y="6107"/>
                    <a:pt x="1720" y="5447"/>
                  </a:cubicBezTo>
                  <a:cubicBezTo>
                    <a:pt x="2026" y="4460"/>
                    <a:pt x="2603" y="3787"/>
                    <a:pt x="3489" y="3230"/>
                  </a:cubicBezTo>
                  <a:cubicBezTo>
                    <a:pt x="4713" y="2462"/>
                    <a:pt x="6001" y="2368"/>
                    <a:pt x="7377" y="2307"/>
                  </a:cubicBezTo>
                  <a:cubicBezTo>
                    <a:pt x="7843" y="2286"/>
                    <a:pt x="8402" y="2179"/>
                    <a:pt x="8910" y="2065"/>
                  </a:cubicBezTo>
                  <a:cubicBezTo>
                    <a:pt x="9991" y="1823"/>
                    <a:pt x="11114" y="1755"/>
                    <a:pt x="12224" y="1658"/>
                  </a:cubicBezTo>
                  <a:cubicBezTo>
                    <a:pt x="13237" y="1571"/>
                    <a:pt x="14284" y="1673"/>
                    <a:pt x="15269" y="1546"/>
                  </a:cubicBezTo>
                  <a:cubicBezTo>
                    <a:pt x="16647" y="1368"/>
                    <a:pt x="18024" y="1558"/>
                    <a:pt x="19406" y="1337"/>
                  </a:cubicBezTo>
                  <a:cubicBezTo>
                    <a:pt x="19586" y="1308"/>
                    <a:pt x="19778" y="1298"/>
                    <a:pt x="19978" y="1298"/>
                  </a:cubicBezTo>
                  <a:cubicBezTo>
                    <a:pt x="20455" y="1298"/>
                    <a:pt x="20972" y="1359"/>
                    <a:pt x="21455" y="1382"/>
                  </a:cubicBezTo>
                  <a:cubicBezTo>
                    <a:pt x="22531" y="1436"/>
                    <a:pt x="23610" y="1468"/>
                    <a:pt x="24688" y="1468"/>
                  </a:cubicBezTo>
                  <a:cubicBezTo>
                    <a:pt x="25296" y="1468"/>
                    <a:pt x="25903" y="1458"/>
                    <a:pt x="26510" y="1435"/>
                  </a:cubicBezTo>
                  <a:cubicBezTo>
                    <a:pt x="28269" y="1370"/>
                    <a:pt x="30029" y="1291"/>
                    <a:pt x="31789" y="1291"/>
                  </a:cubicBezTo>
                  <a:close/>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Title 24">
            <a:extLst>
              <a:ext uri="{FF2B5EF4-FFF2-40B4-BE49-F238E27FC236}">
                <a16:creationId xmlns:a16="http://schemas.microsoft.com/office/drawing/2014/main" id="{1408FFF1-EA00-772D-DA02-85A956D74114}"/>
              </a:ext>
            </a:extLst>
          </p:cNvPr>
          <p:cNvSpPr txBox="1">
            <a:spLocks/>
          </p:cNvSpPr>
          <p:nvPr/>
        </p:nvSpPr>
        <p:spPr>
          <a:xfrm>
            <a:off x="1207158" y="730828"/>
            <a:ext cx="6729683"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400" dirty="0">
                <a:latin typeface="Mystical Woods Rough Script" panose="020B0604020202020204" pitchFamily="2" charset="0"/>
              </a:rPr>
              <a:t>Grad Plan: Check ACT Exam Info</a:t>
            </a:r>
          </a:p>
        </p:txBody>
      </p:sp>
      <p:pic>
        <p:nvPicPr>
          <p:cNvPr id="4" name="Picture 3">
            <a:extLst>
              <a:ext uri="{FF2B5EF4-FFF2-40B4-BE49-F238E27FC236}">
                <a16:creationId xmlns:a16="http://schemas.microsoft.com/office/drawing/2014/main" id="{C2D9CE75-7D1F-484B-B32A-93D3EF176D06}"/>
              </a:ext>
            </a:extLst>
          </p:cNvPr>
          <p:cNvPicPr>
            <a:picLocks noChangeAspect="1"/>
          </p:cNvPicPr>
          <p:nvPr/>
        </p:nvPicPr>
        <p:blipFill>
          <a:blip r:embed="rId3"/>
          <a:stretch>
            <a:fillRect/>
          </a:stretch>
        </p:blipFill>
        <p:spPr>
          <a:xfrm>
            <a:off x="2064892" y="1883045"/>
            <a:ext cx="5014212" cy="2221208"/>
          </a:xfrm>
          <a:prstGeom prst="rect">
            <a:avLst/>
          </a:prstGeom>
        </p:spPr>
      </p:pic>
      <p:pic>
        <p:nvPicPr>
          <p:cNvPr id="6" name="Picture 5">
            <a:extLst>
              <a:ext uri="{FF2B5EF4-FFF2-40B4-BE49-F238E27FC236}">
                <a16:creationId xmlns:a16="http://schemas.microsoft.com/office/drawing/2014/main" id="{6EEF47B5-7F52-054D-B8BA-59B6D323133C}"/>
              </a:ext>
            </a:extLst>
          </p:cNvPr>
          <p:cNvPicPr>
            <a:picLocks noChangeAspect="1"/>
          </p:cNvPicPr>
          <p:nvPr/>
        </p:nvPicPr>
        <p:blipFill>
          <a:blip r:embed="rId4"/>
          <a:stretch>
            <a:fillRect/>
          </a:stretch>
        </p:blipFill>
        <p:spPr>
          <a:xfrm>
            <a:off x="1358178" y="4104253"/>
            <a:ext cx="6860524" cy="544486"/>
          </a:xfrm>
          <a:prstGeom prst="rect">
            <a:avLst/>
          </a:prstGeom>
        </p:spPr>
      </p:pic>
    </p:spTree>
    <p:extLst>
      <p:ext uri="{BB962C8B-B14F-4D97-AF65-F5344CB8AC3E}">
        <p14:creationId xmlns:p14="http://schemas.microsoft.com/office/powerpoint/2010/main" val="608835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27"/>
          <p:cNvSpPr/>
          <p:nvPr/>
        </p:nvSpPr>
        <p:spPr>
          <a:xfrm>
            <a:off x="1719775" y="1229817"/>
            <a:ext cx="5753100" cy="2567700"/>
          </a:xfrm>
          <a:prstGeom prst="roundRect">
            <a:avLst>
              <a:gd name="adj" fmla="val 13942"/>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27"/>
          <p:cNvSpPr txBox="1">
            <a:spLocks noGrp="1"/>
          </p:cNvSpPr>
          <p:nvPr>
            <p:ph type="subTitle" idx="1"/>
          </p:nvPr>
        </p:nvSpPr>
        <p:spPr>
          <a:xfrm>
            <a:off x="1939075" y="2061161"/>
            <a:ext cx="5314500" cy="796303"/>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4000" dirty="0"/>
              <a:t>Post-Secondary Options</a:t>
            </a:r>
            <a:endParaRPr sz="4000" dirty="0"/>
          </a:p>
        </p:txBody>
      </p:sp>
      <p:sp>
        <p:nvSpPr>
          <p:cNvPr id="713" name="Google Shape;713;p27"/>
          <p:cNvSpPr/>
          <p:nvPr/>
        </p:nvSpPr>
        <p:spPr>
          <a:xfrm rot="5400000">
            <a:off x="3217221" y="-418607"/>
            <a:ext cx="2719813" cy="5876268"/>
          </a:xfrm>
          <a:custGeom>
            <a:avLst/>
            <a:gdLst/>
            <a:ahLst/>
            <a:cxnLst/>
            <a:rect l="l" t="t" r="r" b="b"/>
            <a:pathLst>
              <a:path w="65863" h="92137" extrusionOk="0">
                <a:moveTo>
                  <a:pt x="32655" y="958"/>
                </a:moveTo>
                <a:cubicBezTo>
                  <a:pt x="32876" y="958"/>
                  <a:pt x="33088" y="1031"/>
                  <a:pt x="33295" y="1057"/>
                </a:cubicBezTo>
                <a:cubicBezTo>
                  <a:pt x="33541" y="1089"/>
                  <a:pt x="33787" y="1098"/>
                  <a:pt x="34032" y="1098"/>
                </a:cubicBezTo>
                <a:cubicBezTo>
                  <a:pt x="34416" y="1098"/>
                  <a:pt x="34798" y="1075"/>
                  <a:pt x="35181" y="1075"/>
                </a:cubicBezTo>
                <a:cubicBezTo>
                  <a:pt x="35282" y="1075"/>
                  <a:pt x="35382" y="1076"/>
                  <a:pt x="35483" y="1080"/>
                </a:cubicBezTo>
                <a:cubicBezTo>
                  <a:pt x="36600" y="1124"/>
                  <a:pt x="37718" y="1205"/>
                  <a:pt x="38846" y="1205"/>
                </a:cubicBezTo>
                <a:cubicBezTo>
                  <a:pt x="38948" y="1205"/>
                  <a:pt x="39051" y="1204"/>
                  <a:pt x="39154" y="1203"/>
                </a:cubicBezTo>
                <a:cubicBezTo>
                  <a:pt x="39316" y="1200"/>
                  <a:pt x="39478" y="1199"/>
                  <a:pt x="39640" y="1199"/>
                </a:cubicBezTo>
                <a:cubicBezTo>
                  <a:pt x="40163" y="1199"/>
                  <a:pt x="40690" y="1209"/>
                  <a:pt x="41214" y="1209"/>
                </a:cubicBezTo>
                <a:cubicBezTo>
                  <a:pt x="41389" y="1209"/>
                  <a:pt x="41563" y="1208"/>
                  <a:pt x="41737" y="1205"/>
                </a:cubicBezTo>
                <a:cubicBezTo>
                  <a:pt x="43184" y="1181"/>
                  <a:pt x="44631" y="1214"/>
                  <a:pt x="46082" y="1138"/>
                </a:cubicBezTo>
                <a:cubicBezTo>
                  <a:pt x="46292" y="1127"/>
                  <a:pt x="46515" y="1117"/>
                  <a:pt x="46745" y="1117"/>
                </a:cubicBezTo>
                <a:cubicBezTo>
                  <a:pt x="47157" y="1117"/>
                  <a:pt x="47590" y="1150"/>
                  <a:pt x="48013" y="1271"/>
                </a:cubicBezTo>
                <a:cubicBezTo>
                  <a:pt x="48120" y="1301"/>
                  <a:pt x="48239" y="1312"/>
                  <a:pt x="48364" y="1312"/>
                </a:cubicBezTo>
                <a:cubicBezTo>
                  <a:pt x="48626" y="1312"/>
                  <a:pt x="48920" y="1267"/>
                  <a:pt x="49209" y="1267"/>
                </a:cubicBezTo>
                <a:cubicBezTo>
                  <a:pt x="49338" y="1267"/>
                  <a:pt x="49467" y="1276"/>
                  <a:pt x="49591" y="1302"/>
                </a:cubicBezTo>
                <a:cubicBezTo>
                  <a:pt x="50530" y="1496"/>
                  <a:pt x="51515" y="1491"/>
                  <a:pt x="52473" y="1673"/>
                </a:cubicBezTo>
                <a:cubicBezTo>
                  <a:pt x="53312" y="1833"/>
                  <a:pt x="54174" y="2005"/>
                  <a:pt x="55071" y="2055"/>
                </a:cubicBezTo>
                <a:cubicBezTo>
                  <a:pt x="55996" y="2105"/>
                  <a:pt x="57003" y="2182"/>
                  <a:pt x="57756" y="2558"/>
                </a:cubicBezTo>
                <a:cubicBezTo>
                  <a:pt x="58384" y="2871"/>
                  <a:pt x="59141" y="3103"/>
                  <a:pt x="59576" y="3639"/>
                </a:cubicBezTo>
                <a:cubicBezTo>
                  <a:pt x="59971" y="4129"/>
                  <a:pt x="60415" y="4606"/>
                  <a:pt x="60854" y="5080"/>
                </a:cubicBezTo>
                <a:cubicBezTo>
                  <a:pt x="61245" y="5503"/>
                  <a:pt x="61151" y="6036"/>
                  <a:pt x="61508" y="6454"/>
                </a:cubicBezTo>
                <a:cubicBezTo>
                  <a:pt x="62068" y="7112"/>
                  <a:pt x="61698" y="7875"/>
                  <a:pt x="62034" y="8581"/>
                </a:cubicBezTo>
                <a:cubicBezTo>
                  <a:pt x="62249" y="9032"/>
                  <a:pt x="62370" y="9574"/>
                  <a:pt x="62414" y="10101"/>
                </a:cubicBezTo>
                <a:cubicBezTo>
                  <a:pt x="62453" y="10557"/>
                  <a:pt x="62056" y="11096"/>
                  <a:pt x="62658" y="11510"/>
                </a:cubicBezTo>
                <a:cubicBezTo>
                  <a:pt x="62117" y="11790"/>
                  <a:pt x="62966" y="12221"/>
                  <a:pt x="62447" y="12503"/>
                </a:cubicBezTo>
                <a:cubicBezTo>
                  <a:pt x="62680" y="12709"/>
                  <a:pt x="62670" y="13063"/>
                  <a:pt x="62640" y="13195"/>
                </a:cubicBezTo>
                <a:cubicBezTo>
                  <a:pt x="62518" y="13722"/>
                  <a:pt x="62847" y="14206"/>
                  <a:pt x="62772" y="14700"/>
                </a:cubicBezTo>
                <a:cubicBezTo>
                  <a:pt x="62725" y="15011"/>
                  <a:pt x="62536" y="15293"/>
                  <a:pt x="63002" y="15517"/>
                </a:cubicBezTo>
                <a:cubicBezTo>
                  <a:pt x="63039" y="15535"/>
                  <a:pt x="63042" y="15651"/>
                  <a:pt x="63001" y="15682"/>
                </a:cubicBezTo>
                <a:cubicBezTo>
                  <a:pt x="62350" y="16164"/>
                  <a:pt x="62915" y="16662"/>
                  <a:pt x="62973" y="17150"/>
                </a:cubicBezTo>
                <a:cubicBezTo>
                  <a:pt x="62993" y="17314"/>
                  <a:pt x="62866" y="17459"/>
                  <a:pt x="62916" y="17609"/>
                </a:cubicBezTo>
                <a:cubicBezTo>
                  <a:pt x="63066" y="18065"/>
                  <a:pt x="63249" y="18516"/>
                  <a:pt x="63059" y="18990"/>
                </a:cubicBezTo>
                <a:cubicBezTo>
                  <a:pt x="63053" y="19003"/>
                  <a:pt x="63049" y="19027"/>
                  <a:pt x="63060" y="19035"/>
                </a:cubicBezTo>
                <a:cubicBezTo>
                  <a:pt x="63657" y="19486"/>
                  <a:pt x="63122" y="19997"/>
                  <a:pt x="63210" y="20479"/>
                </a:cubicBezTo>
                <a:cubicBezTo>
                  <a:pt x="63304" y="20990"/>
                  <a:pt x="63261" y="21515"/>
                  <a:pt x="63354" y="22028"/>
                </a:cubicBezTo>
                <a:cubicBezTo>
                  <a:pt x="63476" y="22692"/>
                  <a:pt x="63329" y="23349"/>
                  <a:pt x="63335" y="24008"/>
                </a:cubicBezTo>
                <a:cubicBezTo>
                  <a:pt x="63336" y="24054"/>
                  <a:pt x="63309" y="24116"/>
                  <a:pt x="63341" y="24146"/>
                </a:cubicBezTo>
                <a:cubicBezTo>
                  <a:pt x="63453" y="24254"/>
                  <a:pt x="63661" y="24339"/>
                  <a:pt x="63690" y="24453"/>
                </a:cubicBezTo>
                <a:cubicBezTo>
                  <a:pt x="63706" y="24515"/>
                  <a:pt x="63665" y="24531"/>
                  <a:pt x="63606" y="24531"/>
                </a:cubicBezTo>
                <a:cubicBezTo>
                  <a:pt x="63543" y="24531"/>
                  <a:pt x="63458" y="24512"/>
                  <a:pt x="63403" y="24512"/>
                </a:cubicBezTo>
                <a:cubicBezTo>
                  <a:pt x="63355" y="24512"/>
                  <a:pt x="63329" y="24526"/>
                  <a:pt x="63358" y="24580"/>
                </a:cubicBezTo>
                <a:cubicBezTo>
                  <a:pt x="63503" y="24853"/>
                  <a:pt x="63283" y="25127"/>
                  <a:pt x="63451" y="25383"/>
                </a:cubicBezTo>
                <a:cubicBezTo>
                  <a:pt x="63486" y="25438"/>
                  <a:pt x="63592" y="25509"/>
                  <a:pt x="63572" y="25537"/>
                </a:cubicBezTo>
                <a:cubicBezTo>
                  <a:pt x="63042" y="26277"/>
                  <a:pt x="63784" y="27642"/>
                  <a:pt x="63906" y="28448"/>
                </a:cubicBezTo>
                <a:cubicBezTo>
                  <a:pt x="64142" y="29996"/>
                  <a:pt x="63916" y="31704"/>
                  <a:pt x="63889" y="33267"/>
                </a:cubicBezTo>
                <a:lnTo>
                  <a:pt x="63800" y="38581"/>
                </a:lnTo>
                <a:cubicBezTo>
                  <a:pt x="63721" y="43326"/>
                  <a:pt x="63859" y="48070"/>
                  <a:pt x="64043" y="52811"/>
                </a:cubicBezTo>
                <a:cubicBezTo>
                  <a:pt x="64124" y="54881"/>
                  <a:pt x="64556" y="57249"/>
                  <a:pt x="64144" y="59284"/>
                </a:cubicBezTo>
                <a:cubicBezTo>
                  <a:pt x="63810" y="60940"/>
                  <a:pt x="63747" y="62392"/>
                  <a:pt x="64016" y="64094"/>
                </a:cubicBezTo>
                <a:cubicBezTo>
                  <a:pt x="64119" y="64740"/>
                  <a:pt x="64056" y="65376"/>
                  <a:pt x="64042" y="66017"/>
                </a:cubicBezTo>
                <a:cubicBezTo>
                  <a:pt x="64017" y="67125"/>
                  <a:pt x="63949" y="68232"/>
                  <a:pt x="64071" y="69340"/>
                </a:cubicBezTo>
                <a:cubicBezTo>
                  <a:pt x="64111" y="69698"/>
                  <a:pt x="64043" y="70083"/>
                  <a:pt x="64138" y="70430"/>
                </a:cubicBezTo>
                <a:cubicBezTo>
                  <a:pt x="64251" y="70844"/>
                  <a:pt x="64082" y="71272"/>
                  <a:pt x="64315" y="71666"/>
                </a:cubicBezTo>
                <a:cubicBezTo>
                  <a:pt x="64381" y="71777"/>
                  <a:pt x="64323" y="71840"/>
                  <a:pt x="64255" y="71918"/>
                </a:cubicBezTo>
                <a:cubicBezTo>
                  <a:pt x="64163" y="72028"/>
                  <a:pt x="63961" y="72144"/>
                  <a:pt x="64347" y="72192"/>
                </a:cubicBezTo>
                <a:cubicBezTo>
                  <a:pt x="64498" y="72210"/>
                  <a:pt x="64491" y="72385"/>
                  <a:pt x="64392" y="72420"/>
                </a:cubicBezTo>
                <a:cubicBezTo>
                  <a:pt x="63835" y="72622"/>
                  <a:pt x="64430" y="72904"/>
                  <a:pt x="64273" y="73126"/>
                </a:cubicBezTo>
                <a:cubicBezTo>
                  <a:pt x="64711" y="73201"/>
                  <a:pt x="64495" y="73539"/>
                  <a:pt x="64469" y="73605"/>
                </a:cubicBezTo>
                <a:cubicBezTo>
                  <a:pt x="64220" y="74268"/>
                  <a:pt x="64502" y="74929"/>
                  <a:pt x="64414" y="75582"/>
                </a:cubicBezTo>
                <a:cubicBezTo>
                  <a:pt x="64316" y="76315"/>
                  <a:pt x="64414" y="77044"/>
                  <a:pt x="64408" y="77773"/>
                </a:cubicBezTo>
                <a:cubicBezTo>
                  <a:pt x="64403" y="78602"/>
                  <a:pt x="64133" y="79435"/>
                  <a:pt x="64202" y="80257"/>
                </a:cubicBezTo>
                <a:cubicBezTo>
                  <a:pt x="64246" y="80787"/>
                  <a:pt x="63725" y="81316"/>
                  <a:pt x="64211" y="81834"/>
                </a:cubicBezTo>
                <a:cubicBezTo>
                  <a:pt x="63755" y="82253"/>
                  <a:pt x="64183" y="82741"/>
                  <a:pt x="63993" y="83199"/>
                </a:cubicBezTo>
                <a:cubicBezTo>
                  <a:pt x="63757" y="83765"/>
                  <a:pt x="63810" y="84375"/>
                  <a:pt x="63626" y="84961"/>
                </a:cubicBezTo>
                <a:cubicBezTo>
                  <a:pt x="63419" y="85621"/>
                  <a:pt x="63028" y="86225"/>
                  <a:pt x="62746" y="86857"/>
                </a:cubicBezTo>
                <a:cubicBezTo>
                  <a:pt x="62492" y="87421"/>
                  <a:pt x="61939" y="87757"/>
                  <a:pt x="61445" y="88140"/>
                </a:cubicBezTo>
                <a:cubicBezTo>
                  <a:pt x="61118" y="88395"/>
                  <a:pt x="60645" y="88593"/>
                  <a:pt x="60297" y="88825"/>
                </a:cubicBezTo>
                <a:cubicBezTo>
                  <a:pt x="59842" y="89129"/>
                  <a:pt x="59284" y="89243"/>
                  <a:pt x="58799" y="89468"/>
                </a:cubicBezTo>
                <a:cubicBezTo>
                  <a:pt x="58255" y="89719"/>
                  <a:pt x="57595" y="89907"/>
                  <a:pt x="56948" y="89907"/>
                </a:cubicBezTo>
                <a:cubicBezTo>
                  <a:pt x="56916" y="89907"/>
                  <a:pt x="56885" y="89907"/>
                  <a:pt x="56854" y="89906"/>
                </a:cubicBezTo>
                <a:cubicBezTo>
                  <a:pt x="56819" y="89905"/>
                  <a:pt x="56786" y="89905"/>
                  <a:pt x="56752" y="89905"/>
                </a:cubicBezTo>
                <a:cubicBezTo>
                  <a:pt x="56068" y="89905"/>
                  <a:pt x="55484" y="90111"/>
                  <a:pt x="54873" y="90232"/>
                </a:cubicBezTo>
                <a:cubicBezTo>
                  <a:pt x="54158" y="90375"/>
                  <a:pt x="53430" y="90423"/>
                  <a:pt x="52756" y="90530"/>
                </a:cubicBezTo>
                <a:cubicBezTo>
                  <a:pt x="52676" y="90515"/>
                  <a:pt x="52599" y="90509"/>
                  <a:pt x="52523" y="90509"/>
                </a:cubicBezTo>
                <a:cubicBezTo>
                  <a:pt x="52130" y="90509"/>
                  <a:pt x="51787" y="90679"/>
                  <a:pt x="51408" y="90679"/>
                </a:cubicBezTo>
                <a:cubicBezTo>
                  <a:pt x="51349" y="90679"/>
                  <a:pt x="51289" y="90675"/>
                  <a:pt x="51227" y="90666"/>
                </a:cubicBezTo>
                <a:cubicBezTo>
                  <a:pt x="51189" y="90660"/>
                  <a:pt x="51150" y="90657"/>
                  <a:pt x="51112" y="90657"/>
                </a:cubicBezTo>
                <a:cubicBezTo>
                  <a:pt x="50862" y="90657"/>
                  <a:pt x="50604" y="90767"/>
                  <a:pt x="50346" y="90767"/>
                </a:cubicBezTo>
                <a:cubicBezTo>
                  <a:pt x="50213" y="90767"/>
                  <a:pt x="50080" y="90738"/>
                  <a:pt x="49949" y="90650"/>
                </a:cubicBezTo>
                <a:cubicBezTo>
                  <a:pt x="49941" y="90645"/>
                  <a:pt x="49928" y="90643"/>
                  <a:pt x="49912" y="90643"/>
                </a:cubicBezTo>
                <a:cubicBezTo>
                  <a:pt x="49871" y="90643"/>
                  <a:pt x="49809" y="90657"/>
                  <a:pt x="49768" y="90671"/>
                </a:cubicBezTo>
                <a:cubicBezTo>
                  <a:pt x="49115" y="90882"/>
                  <a:pt x="48411" y="90854"/>
                  <a:pt x="47721" y="90904"/>
                </a:cubicBezTo>
                <a:cubicBezTo>
                  <a:pt x="46789" y="90971"/>
                  <a:pt x="45858" y="91038"/>
                  <a:pt x="44922" y="91038"/>
                </a:cubicBezTo>
                <a:cubicBezTo>
                  <a:pt x="44859" y="91038"/>
                  <a:pt x="44797" y="91038"/>
                  <a:pt x="44734" y="91037"/>
                </a:cubicBezTo>
                <a:cubicBezTo>
                  <a:pt x="43996" y="91028"/>
                  <a:pt x="43259" y="91010"/>
                  <a:pt x="42522" y="90981"/>
                </a:cubicBezTo>
                <a:cubicBezTo>
                  <a:pt x="42502" y="90980"/>
                  <a:pt x="42482" y="90980"/>
                  <a:pt x="42462" y="90980"/>
                </a:cubicBezTo>
                <a:cubicBezTo>
                  <a:pt x="42163" y="90980"/>
                  <a:pt x="41892" y="91070"/>
                  <a:pt x="41579" y="91070"/>
                </a:cubicBezTo>
                <a:cubicBezTo>
                  <a:pt x="41558" y="91070"/>
                  <a:pt x="41537" y="91070"/>
                  <a:pt x="41516" y="91069"/>
                </a:cubicBezTo>
                <a:cubicBezTo>
                  <a:pt x="40903" y="91043"/>
                  <a:pt x="40291" y="91021"/>
                  <a:pt x="39677" y="90982"/>
                </a:cubicBezTo>
                <a:cubicBezTo>
                  <a:pt x="39367" y="90964"/>
                  <a:pt x="39057" y="90955"/>
                  <a:pt x="38746" y="90955"/>
                </a:cubicBezTo>
                <a:cubicBezTo>
                  <a:pt x="38391" y="90955"/>
                  <a:pt x="38036" y="90967"/>
                  <a:pt x="37681" y="90991"/>
                </a:cubicBezTo>
                <a:cubicBezTo>
                  <a:pt x="37594" y="90996"/>
                  <a:pt x="37508" y="90998"/>
                  <a:pt x="37421" y="90998"/>
                </a:cubicBezTo>
                <a:cubicBezTo>
                  <a:pt x="36901" y="90998"/>
                  <a:pt x="36384" y="90916"/>
                  <a:pt x="35854" y="90916"/>
                </a:cubicBezTo>
                <a:cubicBezTo>
                  <a:pt x="35845" y="90916"/>
                  <a:pt x="35835" y="90916"/>
                  <a:pt x="35825" y="90916"/>
                </a:cubicBezTo>
                <a:cubicBezTo>
                  <a:pt x="35368" y="90919"/>
                  <a:pt x="34912" y="91001"/>
                  <a:pt x="34458" y="91001"/>
                </a:cubicBezTo>
                <a:cubicBezTo>
                  <a:pt x="34294" y="91001"/>
                  <a:pt x="34131" y="90990"/>
                  <a:pt x="33968" y="90961"/>
                </a:cubicBezTo>
                <a:cubicBezTo>
                  <a:pt x="33866" y="90943"/>
                  <a:pt x="33764" y="90936"/>
                  <a:pt x="33663" y="90936"/>
                </a:cubicBezTo>
                <a:cubicBezTo>
                  <a:pt x="33307" y="90936"/>
                  <a:pt x="32958" y="91024"/>
                  <a:pt x="32623" y="91024"/>
                </a:cubicBezTo>
                <a:cubicBezTo>
                  <a:pt x="32548" y="91024"/>
                  <a:pt x="32473" y="91020"/>
                  <a:pt x="32399" y="91009"/>
                </a:cubicBezTo>
                <a:cubicBezTo>
                  <a:pt x="31991" y="90948"/>
                  <a:pt x="31579" y="90937"/>
                  <a:pt x="31167" y="90937"/>
                </a:cubicBezTo>
                <a:cubicBezTo>
                  <a:pt x="30952" y="90937"/>
                  <a:pt x="30738" y="90940"/>
                  <a:pt x="30523" y="90940"/>
                </a:cubicBezTo>
                <a:cubicBezTo>
                  <a:pt x="30019" y="90940"/>
                  <a:pt x="29515" y="90925"/>
                  <a:pt x="29013" y="90821"/>
                </a:cubicBezTo>
                <a:cubicBezTo>
                  <a:pt x="28881" y="90794"/>
                  <a:pt x="28738" y="90784"/>
                  <a:pt x="28588" y="90784"/>
                </a:cubicBezTo>
                <a:cubicBezTo>
                  <a:pt x="28232" y="90784"/>
                  <a:pt x="27837" y="90838"/>
                  <a:pt x="27466" y="90838"/>
                </a:cubicBezTo>
                <a:cubicBezTo>
                  <a:pt x="27428" y="90838"/>
                  <a:pt x="27391" y="90838"/>
                  <a:pt x="27355" y="90837"/>
                </a:cubicBezTo>
                <a:cubicBezTo>
                  <a:pt x="27297" y="90835"/>
                  <a:pt x="27239" y="90834"/>
                  <a:pt x="27181" y="90834"/>
                </a:cubicBezTo>
                <a:cubicBezTo>
                  <a:pt x="26649" y="90834"/>
                  <a:pt x="26109" y="90902"/>
                  <a:pt x="25590" y="90902"/>
                </a:cubicBezTo>
                <a:cubicBezTo>
                  <a:pt x="25392" y="90902"/>
                  <a:pt x="25197" y="90892"/>
                  <a:pt x="25006" y="90865"/>
                </a:cubicBezTo>
                <a:cubicBezTo>
                  <a:pt x="24719" y="90824"/>
                  <a:pt x="24435" y="90809"/>
                  <a:pt x="24154" y="90809"/>
                </a:cubicBezTo>
                <a:cubicBezTo>
                  <a:pt x="23500" y="90809"/>
                  <a:pt x="22860" y="90887"/>
                  <a:pt x="22213" y="90887"/>
                </a:cubicBezTo>
                <a:cubicBezTo>
                  <a:pt x="22142" y="90887"/>
                  <a:pt x="22071" y="90886"/>
                  <a:pt x="21999" y="90884"/>
                </a:cubicBezTo>
                <a:cubicBezTo>
                  <a:pt x="21765" y="90878"/>
                  <a:pt x="21529" y="90835"/>
                  <a:pt x="21302" y="90789"/>
                </a:cubicBezTo>
                <a:cubicBezTo>
                  <a:pt x="21026" y="90731"/>
                  <a:pt x="20759" y="90681"/>
                  <a:pt x="20480" y="90681"/>
                </a:cubicBezTo>
                <a:cubicBezTo>
                  <a:pt x="20318" y="90681"/>
                  <a:pt x="20152" y="90698"/>
                  <a:pt x="19977" y="90740"/>
                </a:cubicBezTo>
                <a:cubicBezTo>
                  <a:pt x="19864" y="90768"/>
                  <a:pt x="19749" y="90779"/>
                  <a:pt x="19632" y="90779"/>
                </a:cubicBezTo>
                <a:cubicBezTo>
                  <a:pt x="19276" y="90779"/>
                  <a:pt x="18907" y="90677"/>
                  <a:pt x="18547" y="90657"/>
                </a:cubicBezTo>
                <a:cubicBezTo>
                  <a:pt x="17422" y="90596"/>
                  <a:pt x="16304" y="90463"/>
                  <a:pt x="15172" y="90412"/>
                </a:cubicBezTo>
                <a:cubicBezTo>
                  <a:pt x="14790" y="90395"/>
                  <a:pt x="14392" y="90307"/>
                  <a:pt x="14009" y="90252"/>
                </a:cubicBezTo>
                <a:cubicBezTo>
                  <a:pt x="13672" y="90202"/>
                  <a:pt x="13367" y="90187"/>
                  <a:pt x="13031" y="90176"/>
                </a:cubicBezTo>
                <a:cubicBezTo>
                  <a:pt x="13025" y="90176"/>
                  <a:pt x="13020" y="90176"/>
                  <a:pt x="13014" y="90176"/>
                </a:cubicBezTo>
                <a:cubicBezTo>
                  <a:pt x="12929" y="90176"/>
                  <a:pt x="12823" y="90194"/>
                  <a:pt x="12716" y="90194"/>
                </a:cubicBezTo>
                <a:cubicBezTo>
                  <a:pt x="12568" y="90194"/>
                  <a:pt x="12417" y="90160"/>
                  <a:pt x="12314" y="89998"/>
                </a:cubicBezTo>
                <a:cubicBezTo>
                  <a:pt x="12288" y="89956"/>
                  <a:pt x="12256" y="89940"/>
                  <a:pt x="12219" y="89940"/>
                </a:cubicBezTo>
                <a:cubicBezTo>
                  <a:pt x="12102" y="89940"/>
                  <a:pt x="11939" y="90105"/>
                  <a:pt x="11773" y="90105"/>
                </a:cubicBezTo>
                <a:cubicBezTo>
                  <a:pt x="11760" y="90105"/>
                  <a:pt x="11747" y="90104"/>
                  <a:pt x="11734" y="90102"/>
                </a:cubicBezTo>
                <a:cubicBezTo>
                  <a:pt x="11411" y="90047"/>
                  <a:pt x="11121" y="89937"/>
                  <a:pt x="10767" y="89935"/>
                </a:cubicBezTo>
                <a:cubicBezTo>
                  <a:pt x="9650" y="89929"/>
                  <a:pt x="8561" y="89702"/>
                  <a:pt x="7497" y="89524"/>
                </a:cubicBezTo>
                <a:cubicBezTo>
                  <a:pt x="6870" y="89419"/>
                  <a:pt x="6037" y="89333"/>
                  <a:pt x="5549" y="88860"/>
                </a:cubicBezTo>
                <a:cubicBezTo>
                  <a:pt x="5427" y="88741"/>
                  <a:pt x="5113" y="88733"/>
                  <a:pt x="4920" y="88640"/>
                </a:cubicBezTo>
                <a:cubicBezTo>
                  <a:pt x="3903" y="88148"/>
                  <a:pt x="3249" y="87423"/>
                  <a:pt x="2609" y="86705"/>
                </a:cubicBezTo>
                <a:cubicBezTo>
                  <a:pt x="1949" y="85966"/>
                  <a:pt x="1834" y="85088"/>
                  <a:pt x="1801" y="84254"/>
                </a:cubicBezTo>
                <a:cubicBezTo>
                  <a:pt x="1777" y="83655"/>
                  <a:pt x="1819" y="83027"/>
                  <a:pt x="1833" y="82421"/>
                </a:cubicBezTo>
                <a:cubicBezTo>
                  <a:pt x="1847" y="81905"/>
                  <a:pt x="1865" y="81379"/>
                  <a:pt x="1860" y="80859"/>
                </a:cubicBezTo>
                <a:cubicBezTo>
                  <a:pt x="1859" y="80638"/>
                  <a:pt x="1924" y="80426"/>
                  <a:pt x="1931" y="80207"/>
                </a:cubicBezTo>
                <a:cubicBezTo>
                  <a:pt x="1981" y="78749"/>
                  <a:pt x="1872" y="77282"/>
                  <a:pt x="2027" y="75836"/>
                </a:cubicBezTo>
                <a:cubicBezTo>
                  <a:pt x="2140" y="74784"/>
                  <a:pt x="2051" y="73736"/>
                  <a:pt x="2059" y="72695"/>
                </a:cubicBezTo>
                <a:cubicBezTo>
                  <a:pt x="2065" y="71754"/>
                  <a:pt x="2146" y="70790"/>
                  <a:pt x="1915" y="69831"/>
                </a:cubicBezTo>
                <a:cubicBezTo>
                  <a:pt x="1755" y="69166"/>
                  <a:pt x="1988" y="68455"/>
                  <a:pt x="1979" y="67764"/>
                </a:cubicBezTo>
                <a:cubicBezTo>
                  <a:pt x="1972" y="67294"/>
                  <a:pt x="1862" y="66825"/>
                  <a:pt x="1878" y="66348"/>
                </a:cubicBezTo>
                <a:cubicBezTo>
                  <a:pt x="1917" y="65189"/>
                  <a:pt x="2004" y="64028"/>
                  <a:pt x="1988" y="62872"/>
                </a:cubicBezTo>
                <a:cubicBezTo>
                  <a:pt x="1977" y="62051"/>
                  <a:pt x="2147" y="61240"/>
                  <a:pt x="2090" y="60416"/>
                </a:cubicBezTo>
                <a:cubicBezTo>
                  <a:pt x="2057" y="59949"/>
                  <a:pt x="2182" y="59458"/>
                  <a:pt x="2206" y="58979"/>
                </a:cubicBezTo>
                <a:cubicBezTo>
                  <a:pt x="2248" y="58086"/>
                  <a:pt x="2362" y="57195"/>
                  <a:pt x="2328" y="56295"/>
                </a:cubicBezTo>
                <a:cubicBezTo>
                  <a:pt x="2295" y="55389"/>
                  <a:pt x="2489" y="54480"/>
                  <a:pt x="2541" y="53571"/>
                </a:cubicBezTo>
                <a:cubicBezTo>
                  <a:pt x="2561" y="53231"/>
                  <a:pt x="2567" y="52876"/>
                  <a:pt x="2506" y="52546"/>
                </a:cubicBezTo>
                <a:cubicBezTo>
                  <a:pt x="2382" y="51873"/>
                  <a:pt x="2701" y="51214"/>
                  <a:pt x="2583" y="50569"/>
                </a:cubicBezTo>
                <a:cubicBezTo>
                  <a:pt x="2488" y="50056"/>
                  <a:pt x="2688" y="49554"/>
                  <a:pt x="2534" y="49061"/>
                </a:cubicBezTo>
                <a:cubicBezTo>
                  <a:pt x="2388" y="48592"/>
                  <a:pt x="2559" y="48134"/>
                  <a:pt x="2610" y="47682"/>
                </a:cubicBezTo>
                <a:cubicBezTo>
                  <a:pt x="2675" y="47121"/>
                  <a:pt x="2472" y="46573"/>
                  <a:pt x="2606" y="46017"/>
                </a:cubicBezTo>
                <a:cubicBezTo>
                  <a:pt x="2712" y="45584"/>
                  <a:pt x="2480" y="45129"/>
                  <a:pt x="2732" y="44700"/>
                </a:cubicBezTo>
                <a:cubicBezTo>
                  <a:pt x="2748" y="44673"/>
                  <a:pt x="2774" y="44643"/>
                  <a:pt x="2771" y="44616"/>
                </a:cubicBezTo>
                <a:cubicBezTo>
                  <a:pt x="2664" y="43393"/>
                  <a:pt x="2817" y="42163"/>
                  <a:pt x="2546" y="40942"/>
                </a:cubicBezTo>
                <a:cubicBezTo>
                  <a:pt x="2462" y="40564"/>
                  <a:pt x="2605" y="40163"/>
                  <a:pt x="2632" y="39771"/>
                </a:cubicBezTo>
                <a:cubicBezTo>
                  <a:pt x="2694" y="38867"/>
                  <a:pt x="2551" y="37969"/>
                  <a:pt x="2479" y="37068"/>
                </a:cubicBezTo>
                <a:cubicBezTo>
                  <a:pt x="2449" y="36694"/>
                  <a:pt x="2521" y="36289"/>
                  <a:pt x="2518" y="35905"/>
                </a:cubicBezTo>
                <a:cubicBezTo>
                  <a:pt x="2466" y="28064"/>
                  <a:pt x="2604" y="20188"/>
                  <a:pt x="2656" y="12334"/>
                </a:cubicBezTo>
                <a:cubicBezTo>
                  <a:pt x="2676" y="9586"/>
                  <a:pt x="3158" y="5621"/>
                  <a:pt x="5571" y="3826"/>
                </a:cubicBezTo>
                <a:cubicBezTo>
                  <a:pt x="6101" y="3430"/>
                  <a:pt x="6765" y="3094"/>
                  <a:pt x="7384" y="2911"/>
                </a:cubicBezTo>
                <a:cubicBezTo>
                  <a:pt x="8050" y="2715"/>
                  <a:pt x="8728" y="2386"/>
                  <a:pt x="9519" y="2386"/>
                </a:cubicBezTo>
                <a:cubicBezTo>
                  <a:pt x="9592" y="2386"/>
                  <a:pt x="9666" y="2389"/>
                  <a:pt x="9741" y="2395"/>
                </a:cubicBezTo>
                <a:cubicBezTo>
                  <a:pt x="9765" y="2396"/>
                  <a:pt x="9789" y="2397"/>
                  <a:pt x="9813" y="2397"/>
                </a:cubicBezTo>
                <a:cubicBezTo>
                  <a:pt x="10124" y="2397"/>
                  <a:pt x="10424" y="2246"/>
                  <a:pt x="10657" y="2166"/>
                </a:cubicBezTo>
                <a:cubicBezTo>
                  <a:pt x="11008" y="2047"/>
                  <a:pt x="11370" y="2027"/>
                  <a:pt x="11734" y="2027"/>
                </a:cubicBezTo>
                <a:cubicBezTo>
                  <a:pt x="11909" y="2027"/>
                  <a:pt x="12085" y="2032"/>
                  <a:pt x="12261" y="2032"/>
                </a:cubicBezTo>
                <a:cubicBezTo>
                  <a:pt x="12608" y="2032"/>
                  <a:pt x="12954" y="2014"/>
                  <a:pt x="13293" y="1910"/>
                </a:cubicBezTo>
                <a:cubicBezTo>
                  <a:pt x="13696" y="1786"/>
                  <a:pt x="14313" y="1828"/>
                  <a:pt x="14832" y="1797"/>
                </a:cubicBezTo>
                <a:cubicBezTo>
                  <a:pt x="14862" y="1796"/>
                  <a:pt x="14892" y="1795"/>
                  <a:pt x="14924" y="1795"/>
                </a:cubicBezTo>
                <a:cubicBezTo>
                  <a:pt x="14981" y="1795"/>
                  <a:pt x="15041" y="1797"/>
                  <a:pt x="15100" y="1797"/>
                </a:cubicBezTo>
                <a:cubicBezTo>
                  <a:pt x="15293" y="1797"/>
                  <a:pt x="15480" y="1776"/>
                  <a:pt x="15581" y="1596"/>
                </a:cubicBezTo>
                <a:cubicBezTo>
                  <a:pt x="15591" y="1577"/>
                  <a:pt x="15679" y="1560"/>
                  <a:pt x="15726" y="1560"/>
                </a:cubicBezTo>
                <a:cubicBezTo>
                  <a:pt x="15740" y="1560"/>
                  <a:pt x="15750" y="1562"/>
                  <a:pt x="15754" y="1565"/>
                </a:cubicBezTo>
                <a:cubicBezTo>
                  <a:pt x="15887" y="1692"/>
                  <a:pt x="16012" y="1736"/>
                  <a:pt x="16133" y="1736"/>
                </a:cubicBezTo>
                <a:cubicBezTo>
                  <a:pt x="16405" y="1736"/>
                  <a:pt x="16655" y="1511"/>
                  <a:pt x="16923" y="1498"/>
                </a:cubicBezTo>
                <a:cubicBezTo>
                  <a:pt x="17874" y="1453"/>
                  <a:pt x="18824" y="1476"/>
                  <a:pt x="19768" y="1463"/>
                </a:cubicBezTo>
                <a:cubicBezTo>
                  <a:pt x="19802" y="1462"/>
                  <a:pt x="19836" y="1462"/>
                  <a:pt x="19870" y="1462"/>
                </a:cubicBezTo>
                <a:cubicBezTo>
                  <a:pt x="20121" y="1462"/>
                  <a:pt x="20383" y="1474"/>
                  <a:pt x="20648" y="1474"/>
                </a:cubicBezTo>
                <a:cubicBezTo>
                  <a:pt x="21042" y="1474"/>
                  <a:pt x="21441" y="1447"/>
                  <a:pt x="21817" y="1313"/>
                </a:cubicBezTo>
                <a:cubicBezTo>
                  <a:pt x="21835" y="1306"/>
                  <a:pt x="21855" y="1303"/>
                  <a:pt x="21877" y="1303"/>
                </a:cubicBezTo>
                <a:cubicBezTo>
                  <a:pt x="22016" y="1303"/>
                  <a:pt x="22226" y="1415"/>
                  <a:pt x="22382" y="1415"/>
                </a:cubicBezTo>
                <a:cubicBezTo>
                  <a:pt x="22398" y="1415"/>
                  <a:pt x="22414" y="1414"/>
                  <a:pt x="22429" y="1411"/>
                </a:cubicBezTo>
                <a:cubicBezTo>
                  <a:pt x="23140" y="1280"/>
                  <a:pt x="23889" y="1325"/>
                  <a:pt x="24571" y="1217"/>
                </a:cubicBezTo>
                <a:cubicBezTo>
                  <a:pt x="25193" y="1120"/>
                  <a:pt x="25793" y="1057"/>
                  <a:pt x="26410" y="1057"/>
                </a:cubicBezTo>
                <a:cubicBezTo>
                  <a:pt x="26500" y="1057"/>
                  <a:pt x="26591" y="1058"/>
                  <a:pt x="26682" y="1061"/>
                </a:cubicBezTo>
                <a:cubicBezTo>
                  <a:pt x="27372" y="1081"/>
                  <a:pt x="28087" y="1173"/>
                  <a:pt x="28771" y="1173"/>
                </a:cubicBezTo>
                <a:cubicBezTo>
                  <a:pt x="29060" y="1173"/>
                  <a:pt x="29344" y="1157"/>
                  <a:pt x="29619" y="1111"/>
                </a:cubicBezTo>
                <a:cubicBezTo>
                  <a:pt x="29942" y="1057"/>
                  <a:pt x="30264" y="1044"/>
                  <a:pt x="30584" y="1044"/>
                </a:cubicBezTo>
                <a:cubicBezTo>
                  <a:pt x="30882" y="1044"/>
                  <a:pt x="31179" y="1055"/>
                  <a:pt x="31473" y="1055"/>
                </a:cubicBezTo>
                <a:cubicBezTo>
                  <a:pt x="31813" y="1055"/>
                  <a:pt x="32150" y="1040"/>
                  <a:pt x="32485" y="974"/>
                </a:cubicBezTo>
                <a:cubicBezTo>
                  <a:pt x="32542" y="963"/>
                  <a:pt x="32599" y="958"/>
                  <a:pt x="32655" y="958"/>
                </a:cubicBezTo>
                <a:close/>
                <a:moveTo>
                  <a:pt x="26311" y="0"/>
                </a:moveTo>
                <a:cubicBezTo>
                  <a:pt x="26126" y="0"/>
                  <a:pt x="25941" y="2"/>
                  <a:pt x="25756" y="5"/>
                </a:cubicBezTo>
                <a:cubicBezTo>
                  <a:pt x="25144" y="16"/>
                  <a:pt x="24554" y="79"/>
                  <a:pt x="23971" y="145"/>
                </a:cubicBezTo>
                <a:cubicBezTo>
                  <a:pt x="23151" y="236"/>
                  <a:pt x="22321" y="341"/>
                  <a:pt x="21503" y="341"/>
                </a:cubicBezTo>
                <a:cubicBezTo>
                  <a:pt x="21365" y="341"/>
                  <a:pt x="21229" y="338"/>
                  <a:pt x="21092" y="332"/>
                </a:cubicBezTo>
                <a:cubicBezTo>
                  <a:pt x="20741" y="315"/>
                  <a:pt x="20390" y="308"/>
                  <a:pt x="20040" y="308"/>
                </a:cubicBezTo>
                <a:cubicBezTo>
                  <a:pt x="18964" y="308"/>
                  <a:pt x="17895" y="374"/>
                  <a:pt x="16834" y="433"/>
                </a:cubicBezTo>
                <a:cubicBezTo>
                  <a:pt x="15614" y="500"/>
                  <a:pt x="14375" y="613"/>
                  <a:pt x="13160" y="802"/>
                </a:cubicBezTo>
                <a:cubicBezTo>
                  <a:pt x="11934" y="991"/>
                  <a:pt x="10679" y="1083"/>
                  <a:pt x="9437" y="1217"/>
                </a:cubicBezTo>
                <a:cubicBezTo>
                  <a:pt x="8824" y="1283"/>
                  <a:pt x="8308" y="1548"/>
                  <a:pt x="7750" y="1708"/>
                </a:cubicBezTo>
                <a:cubicBezTo>
                  <a:pt x="6983" y="1930"/>
                  <a:pt x="6194" y="2183"/>
                  <a:pt x="5519" y="2581"/>
                </a:cubicBezTo>
                <a:cubicBezTo>
                  <a:pt x="5062" y="2846"/>
                  <a:pt x="4649" y="3179"/>
                  <a:pt x="4292" y="3567"/>
                </a:cubicBezTo>
                <a:cubicBezTo>
                  <a:pt x="3846" y="4046"/>
                  <a:pt x="3310" y="4447"/>
                  <a:pt x="3035" y="5032"/>
                </a:cubicBezTo>
                <a:cubicBezTo>
                  <a:pt x="2752" y="5633"/>
                  <a:pt x="2403" y="6224"/>
                  <a:pt x="2137" y="6835"/>
                </a:cubicBezTo>
                <a:cubicBezTo>
                  <a:pt x="1927" y="7319"/>
                  <a:pt x="1529" y="7779"/>
                  <a:pt x="1458" y="8267"/>
                </a:cubicBezTo>
                <a:cubicBezTo>
                  <a:pt x="1146" y="10424"/>
                  <a:pt x="583" y="12307"/>
                  <a:pt x="807" y="14545"/>
                </a:cubicBezTo>
                <a:cubicBezTo>
                  <a:pt x="904" y="15511"/>
                  <a:pt x="1094" y="16467"/>
                  <a:pt x="1157" y="17435"/>
                </a:cubicBezTo>
                <a:cubicBezTo>
                  <a:pt x="1227" y="18547"/>
                  <a:pt x="1130" y="19660"/>
                  <a:pt x="1053" y="20772"/>
                </a:cubicBezTo>
                <a:cubicBezTo>
                  <a:pt x="835" y="23978"/>
                  <a:pt x="750" y="27269"/>
                  <a:pt x="870" y="30465"/>
                </a:cubicBezTo>
                <a:cubicBezTo>
                  <a:pt x="879" y="30699"/>
                  <a:pt x="888" y="30935"/>
                  <a:pt x="896" y="31169"/>
                </a:cubicBezTo>
                <a:cubicBezTo>
                  <a:pt x="1037" y="34971"/>
                  <a:pt x="1157" y="38774"/>
                  <a:pt x="1220" y="42579"/>
                </a:cubicBezTo>
                <a:cubicBezTo>
                  <a:pt x="1287" y="46793"/>
                  <a:pt x="1286" y="51007"/>
                  <a:pt x="1165" y="55219"/>
                </a:cubicBezTo>
                <a:cubicBezTo>
                  <a:pt x="1107" y="57370"/>
                  <a:pt x="1011" y="59519"/>
                  <a:pt x="883" y="61666"/>
                </a:cubicBezTo>
                <a:cubicBezTo>
                  <a:pt x="784" y="63295"/>
                  <a:pt x="0" y="66050"/>
                  <a:pt x="640" y="67564"/>
                </a:cubicBezTo>
                <a:cubicBezTo>
                  <a:pt x="652" y="67593"/>
                  <a:pt x="650" y="67627"/>
                  <a:pt x="633" y="67655"/>
                </a:cubicBezTo>
                <a:cubicBezTo>
                  <a:pt x="232" y="68291"/>
                  <a:pt x="729" y="68952"/>
                  <a:pt x="508" y="69620"/>
                </a:cubicBezTo>
                <a:cubicBezTo>
                  <a:pt x="380" y="70006"/>
                  <a:pt x="873" y="70464"/>
                  <a:pt x="537" y="70941"/>
                </a:cubicBezTo>
                <a:cubicBezTo>
                  <a:pt x="440" y="71078"/>
                  <a:pt x="399" y="71363"/>
                  <a:pt x="639" y="71579"/>
                </a:cubicBezTo>
                <a:cubicBezTo>
                  <a:pt x="816" y="71739"/>
                  <a:pt x="866" y="72036"/>
                  <a:pt x="735" y="72180"/>
                </a:cubicBezTo>
                <a:cubicBezTo>
                  <a:pt x="409" y="72539"/>
                  <a:pt x="782" y="72883"/>
                  <a:pt x="682" y="73241"/>
                </a:cubicBezTo>
                <a:cubicBezTo>
                  <a:pt x="629" y="73429"/>
                  <a:pt x="607" y="73708"/>
                  <a:pt x="715" y="73920"/>
                </a:cubicBezTo>
                <a:cubicBezTo>
                  <a:pt x="948" y="74376"/>
                  <a:pt x="741" y="74838"/>
                  <a:pt x="739" y="75287"/>
                </a:cubicBezTo>
                <a:cubicBezTo>
                  <a:pt x="737" y="75621"/>
                  <a:pt x="728" y="75979"/>
                  <a:pt x="675" y="76325"/>
                </a:cubicBezTo>
                <a:cubicBezTo>
                  <a:pt x="612" y="76747"/>
                  <a:pt x="716" y="77175"/>
                  <a:pt x="611" y="77602"/>
                </a:cubicBezTo>
                <a:cubicBezTo>
                  <a:pt x="520" y="77976"/>
                  <a:pt x="537" y="78359"/>
                  <a:pt x="548" y="78743"/>
                </a:cubicBezTo>
                <a:cubicBezTo>
                  <a:pt x="557" y="79052"/>
                  <a:pt x="820" y="79488"/>
                  <a:pt x="697" y="79599"/>
                </a:cubicBezTo>
                <a:cubicBezTo>
                  <a:pt x="180" y="80073"/>
                  <a:pt x="630" y="80578"/>
                  <a:pt x="465" y="81062"/>
                </a:cubicBezTo>
                <a:cubicBezTo>
                  <a:pt x="279" y="81613"/>
                  <a:pt x="533" y="82234"/>
                  <a:pt x="424" y="82834"/>
                </a:cubicBezTo>
                <a:cubicBezTo>
                  <a:pt x="384" y="83056"/>
                  <a:pt x="420" y="83327"/>
                  <a:pt x="424" y="83568"/>
                </a:cubicBezTo>
                <a:cubicBezTo>
                  <a:pt x="434" y="84061"/>
                  <a:pt x="620" y="84553"/>
                  <a:pt x="482" y="85046"/>
                </a:cubicBezTo>
                <a:cubicBezTo>
                  <a:pt x="393" y="85363"/>
                  <a:pt x="983" y="85648"/>
                  <a:pt x="553" y="85975"/>
                </a:cubicBezTo>
                <a:cubicBezTo>
                  <a:pt x="547" y="85980"/>
                  <a:pt x="563" y="86013"/>
                  <a:pt x="575" y="86015"/>
                </a:cubicBezTo>
                <a:cubicBezTo>
                  <a:pt x="1215" y="86146"/>
                  <a:pt x="813" y="86505"/>
                  <a:pt x="879" y="86758"/>
                </a:cubicBezTo>
                <a:cubicBezTo>
                  <a:pt x="892" y="86804"/>
                  <a:pt x="838" y="86842"/>
                  <a:pt x="923" y="86897"/>
                </a:cubicBezTo>
                <a:cubicBezTo>
                  <a:pt x="1657" y="87376"/>
                  <a:pt x="1801" y="88137"/>
                  <a:pt x="2689" y="88599"/>
                </a:cubicBezTo>
                <a:cubicBezTo>
                  <a:pt x="3293" y="88913"/>
                  <a:pt x="3730" y="89385"/>
                  <a:pt x="4443" y="89701"/>
                </a:cubicBezTo>
                <a:cubicBezTo>
                  <a:pt x="5278" y="90071"/>
                  <a:pt x="6017" y="90506"/>
                  <a:pt x="7036" y="90533"/>
                </a:cubicBezTo>
                <a:cubicBezTo>
                  <a:pt x="7421" y="90542"/>
                  <a:pt x="7697" y="90760"/>
                  <a:pt x="8086" y="90760"/>
                </a:cubicBezTo>
                <a:cubicBezTo>
                  <a:pt x="8091" y="90760"/>
                  <a:pt x="8096" y="90760"/>
                  <a:pt x="8102" y="90760"/>
                </a:cubicBezTo>
                <a:cubicBezTo>
                  <a:pt x="8140" y="90759"/>
                  <a:pt x="8179" y="90759"/>
                  <a:pt x="8217" y="90759"/>
                </a:cubicBezTo>
                <a:cubicBezTo>
                  <a:pt x="9211" y="90759"/>
                  <a:pt x="10184" y="90952"/>
                  <a:pt x="11140" y="91083"/>
                </a:cubicBezTo>
                <a:cubicBezTo>
                  <a:pt x="12296" y="91242"/>
                  <a:pt x="13475" y="91270"/>
                  <a:pt x="14629" y="91446"/>
                </a:cubicBezTo>
                <a:cubicBezTo>
                  <a:pt x="15002" y="91503"/>
                  <a:pt x="15459" y="91591"/>
                  <a:pt x="15927" y="91591"/>
                </a:cubicBezTo>
                <a:cubicBezTo>
                  <a:pt x="15987" y="91591"/>
                  <a:pt x="16048" y="91590"/>
                  <a:pt x="16109" y="91587"/>
                </a:cubicBezTo>
                <a:cubicBezTo>
                  <a:pt x="16300" y="91576"/>
                  <a:pt x="16531" y="91554"/>
                  <a:pt x="16762" y="91554"/>
                </a:cubicBezTo>
                <a:cubicBezTo>
                  <a:pt x="16985" y="91554"/>
                  <a:pt x="17206" y="91574"/>
                  <a:pt x="17389" y="91645"/>
                </a:cubicBezTo>
                <a:cubicBezTo>
                  <a:pt x="18001" y="91882"/>
                  <a:pt x="18664" y="91786"/>
                  <a:pt x="19282" y="91841"/>
                </a:cubicBezTo>
                <a:cubicBezTo>
                  <a:pt x="19940" y="91899"/>
                  <a:pt x="20615" y="91909"/>
                  <a:pt x="21290" y="91909"/>
                </a:cubicBezTo>
                <a:cubicBezTo>
                  <a:pt x="21549" y="91909"/>
                  <a:pt x="21807" y="91907"/>
                  <a:pt x="22064" y="91907"/>
                </a:cubicBezTo>
                <a:cubicBezTo>
                  <a:pt x="22083" y="91906"/>
                  <a:pt x="22102" y="91906"/>
                  <a:pt x="22122" y="91906"/>
                </a:cubicBezTo>
                <a:cubicBezTo>
                  <a:pt x="23159" y="91906"/>
                  <a:pt x="24199" y="91956"/>
                  <a:pt x="25238" y="91956"/>
                </a:cubicBezTo>
                <a:cubicBezTo>
                  <a:pt x="25534" y="91956"/>
                  <a:pt x="25829" y="91952"/>
                  <a:pt x="26125" y="91942"/>
                </a:cubicBezTo>
                <a:cubicBezTo>
                  <a:pt x="26361" y="91935"/>
                  <a:pt x="26597" y="91931"/>
                  <a:pt x="26833" y="91931"/>
                </a:cubicBezTo>
                <a:cubicBezTo>
                  <a:pt x="27459" y="91931"/>
                  <a:pt x="28084" y="91957"/>
                  <a:pt x="28708" y="92009"/>
                </a:cubicBezTo>
                <a:cubicBezTo>
                  <a:pt x="28795" y="92016"/>
                  <a:pt x="28880" y="92019"/>
                  <a:pt x="28965" y="92019"/>
                </a:cubicBezTo>
                <a:cubicBezTo>
                  <a:pt x="29306" y="92019"/>
                  <a:pt x="29632" y="91974"/>
                  <a:pt x="29957" y="91974"/>
                </a:cubicBezTo>
                <a:cubicBezTo>
                  <a:pt x="30021" y="91974"/>
                  <a:pt x="30085" y="91976"/>
                  <a:pt x="30149" y="91980"/>
                </a:cubicBezTo>
                <a:cubicBezTo>
                  <a:pt x="31349" y="92059"/>
                  <a:pt x="32551" y="92034"/>
                  <a:pt x="33751" y="92071"/>
                </a:cubicBezTo>
                <a:cubicBezTo>
                  <a:pt x="33966" y="92078"/>
                  <a:pt x="34181" y="92081"/>
                  <a:pt x="34396" y="92081"/>
                </a:cubicBezTo>
                <a:cubicBezTo>
                  <a:pt x="35189" y="92081"/>
                  <a:pt x="35982" y="92043"/>
                  <a:pt x="36778" y="92043"/>
                </a:cubicBezTo>
                <a:cubicBezTo>
                  <a:pt x="37003" y="92043"/>
                  <a:pt x="37229" y="92046"/>
                  <a:pt x="37455" y="92054"/>
                </a:cubicBezTo>
                <a:cubicBezTo>
                  <a:pt x="38476" y="92090"/>
                  <a:pt x="39501" y="92134"/>
                  <a:pt x="40519" y="92136"/>
                </a:cubicBezTo>
                <a:cubicBezTo>
                  <a:pt x="40562" y="92136"/>
                  <a:pt x="40604" y="92136"/>
                  <a:pt x="40646" y="92136"/>
                </a:cubicBezTo>
                <a:cubicBezTo>
                  <a:pt x="41870" y="92136"/>
                  <a:pt x="43102" y="92106"/>
                  <a:pt x="44322" y="92106"/>
                </a:cubicBezTo>
                <a:cubicBezTo>
                  <a:pt x="44441" y="92106"/>
                  <a:pt x="44559" y="92106"/>
                  <a:pt x="44678" y="92107"/>
                </a:cubicBezTo>
                <a:cubicBezTo>
                  <a:pt x="44730" y="92107"/>
                  <a:pt x="44782" y="92107"/>
                  <a:pt x="44834" y="92107"/>
                </a:cubicBezTo>
                <a:cubicBezTo>
                  <a:pt x="46801" y="92107"/>
                  <a:pt x="48734" y="91888"/>
                  <a:pt x="50687" y="91823"/>
                </a:cubicBezTo>
                <a:cubicBezTo>
                  <a:pt x="51662" y="91792"/>
                  <a:pt x="52651" y="91607"/>
                  <a:pt x="53627" y="91452"/>
                </a:cubicBezTo>
                <a:cubicBezTo>
                  <a:pt x="54431" y="91325"/>
                  <a:pt x="55270" y="91284"/>
                  <a:pt x="56063" y="91094"/>
                </a:cubicBezTo>
                <a:cubicBezTo>
                  <a:pt x="56951" y="90884"/>
                  <a:pt x="57922" y="90883"/>
                  <a:pt x="58750" y="90524"/>
                </a:cubicBezTo>
                <a:cubicBezTo>
                  <a:pt x="59220" y="90320"/>
                  <a:pt x="59759" y="90097"/>
                  <a:pt x="60203" y="89989"/>
                </a:cubicBezTo>
                <a:cubicBezTo>
                  <a:pt x="61157" y="89760"/>
                  <a:pt x="61624" y="89151"/>
                  <a:pt x="62433" y="88850"/>
                </a:cubicBezTo>
                <a:cubicBezTo>
                  <a:pt x="62703" y="88750"/>
                  <a:pt x="62825" y="88371"/>
                  <a:pt x="62883" y="88364"/>
                </a:cubicBezTo>
                <a:cubicBezTo>
                  <a:pt x="63631" y="88271"/>
                  <a:pt x="63607" y="87724"/>
                  <a:pt x="63856" y="87423"/>
                </a:cubicBezTo>
                <a:cubicBezTo>
                  <a:pt x="64651" y="86463"/>
                  <a:pt x="65066" y="85389"/>
                  <a:pt x="65162" y="84248"/>
                </a:cubicBezTo>
                <a:cubicBezTo>
                  <a:pt x="65242" y="83266"/>
                  <a:pt x="65580" y="82297"/>
                  <a:pt x="65420" y="81302"/>
                </a:cubicBezTo>
                <a:cubicBezTo>
                  <a:pt x="65416" y="81273"/>
                  <a:pt x="65390" y="81238"/>
                  <a:pt x="65405" y="81216"/>
                </a:cubicBezTo>
                <a:cubicBezTo>
                  <a:pt x="65787" y="80584"/>
                  <a:pt x="65519" y="79919"/>
                  <a:pt x="65601" y="79272"/>
                </a:cubicBezTo>
                <a:cubicBezTo>
                  <a:pt x="65715" y="78374"/>
                  <a:pt x="65748" y="77471"/>
                  <a:pt x="65833" y="76571"/>
                </a:cubicBezTo>
                <a:cubicBezTo>
                  <a:pt x="65863" y="76264"/>
                  <a:pt x="65566" y="76000"/>
                  <a:pt x="65644" y="75691"/>
                </a:cubicBezTo>
                <a:cubicBezTo>
                  <a:pt x="65832" y="74950"/>
                  <a:pt x="65827" y="74208"/>
                  <a:pt x="65743" y="73457"/>
                </a:cubicBezTo>
                <a:cubicBezTo>
                  <a:pt x="65634" y="72486"/>
                  <a:pt x="65616" y="71511"/>
                  <a:pt x="65560" y="70537"/>
                </a:cubicBezTo>
                <a:cubicBezTo>
                  <a:pt x="65502" y="69522"/>
                  <a:pt x="65361" y="68512"/>
                  <a:pt x="65386" y="67493"/>
                </a:cubicBezTo>
                <a:cubicBezTo>
                  <a:pt x="65402" y="66910"/>
                  <a:pt x="65345" y="66301"/>
                  <a:pt x="65446" y="65743"/>
                </a:cubicBezTo>
                <a:cubicBezTo>
                  <a:pt x="65617" y="64789"/>
                  <a:pt x="65293" y="63371"/>
                  <a:pt x="65301" y="62350"/>
                </a:cubicBezTo>
                <a:cubicBezTo>
                  <a:pt x="65311" y="60910"/>
                  <a:pt x="65314" y="59472"/>
                  <a:pt x="65313" y="58033"/>
                </a:cubicBezTo>
                <a:cubicBezTo>
                  <a:pt x="65311" y="55244"/>
                  <a:pt x="65292" y="52453"/>
                  <a:pt x="65279" y="49664"/>
                </a:cubicBezTo>
                <a:cubicBezTo>
                  <a:pt x="65251" y="44094"/>
                  <a:pt x="65241" y="38522"/>
                  <a:pt x="65416" y="32955"/>
                </a:cubicBezTo>
                <a:cubicBezTo>
                  <a:pt x="65445" y="32025"/>
                  <a:pt x="65173" y="31089"/>
                  <a:pt x="65242" y="30164"/>
                </a:cubicBezTo>
                <a:cubicBezTo>
                  <a:pt x="65320" y="29129"/>
                  <a:pt x="65146" y="28105"/>
                  <a:pt x="65141" y="27075"/>
                </a:cubicBezTo>
                <a:cubicBezTo>
                  <a:pt x="65136" y="26157"/>
                  <a:pt x="65013" y="25229"/>
                  <a:pt x="65070" y="24312"/>
                </a:cubicBezTo>
                <a:cubicBezTo>
                  <a:pt x="65125" y="23418"/>
                  <a:pt x="65047" y="22524"/>
                  <a:pt x="64987" y="21644"/>
                </a:cubicBezTo>
                <a:cubicBezTo>
                  <a:pt x="64897" y="20315"/>
                  <a:pt x="64837" y="18977"/>
                  <a:pt x="64577" y="17650"/>
                </a:cubicBezTo>
                <a:cubicBezTo>
                  <a:pt x="64313" y="16303"/>
                  <a:pt x="64327" y="14935"/>
                  <a:pt x="64205" y="13581"/>
                </a:cubicBezTo>
                <a:cubicBezTo>
                  <a:pt x="64142" y="12875"/>
                  <a:pt x="64064" y="12130"/>
                  <a:pt x="64119" y="11395"/>
                </a:cubicBezTo>
                <a:cubicBezTo>
                  <a:pt x="64186" y="10506"/>
                  <a:pt x="63911" y="9601"/>
                  <a:pt x="63746" y="8706"/>
                </a:cubicBezTo>
                <a:cubicBezTo>
                  <a:pt x="63696" y="8438"/>
                  <a:pt x="63490" y="8191"/>
                  <a:pt x="63493" y="7904"/>
                </a:cubicBezTo>
                <a:cubicBezTo>
                  <a:pt x="63508" y="6825"/>
                  <a:pt x="62961" y="5858"/>
                  <a:pt x="62383" y="4888"/>
                </a:cubicBezTo>
                <a:cubicBezTo>
                  <a:pt x="62262" y="4686"/>
                  <a:pt x="61942" y="4620"/>
                  <a:pt x="61919" y="4452"/>
                </a:cubicBezTo>
                <a:cubicBezTo>
                  <a:pt x="61834" y="3856"/>
                  <a:pt x="61046" y="3535"/>
                  <a:pt x="60864" y="2980"/>
                </a:cubicBezTo>
                <a:cubicBezTo>
                  <a:pt x="60839" y="2900"/>
                  <a:pt x="60646" y="2810"/>
                  <a:pt x="60464" y="2810"/>
                </a:cubicBezTo>
                <a:cubicBezTo>
                  <a:pt x="60453" y="2810"/>
                  <a:pt x="60443" y="2810"/>
                  <a:pt x="60433" y="2811"/>
                </a:cubicBezTo>
                <a:cubicBezTo>
                  <a:pt x="60411" y="2812"/>
                  <a:pt x="60390" y="2813"/>
                  <a:pt x="60370" y="2813"/>
                </a:cubicBezTo>
                <a:cubicBezTo>
                  <a:pt x="60252" y="2813"/>
                  <a:pt x="60161" y="2786"/>
                  <a:pt x="60139" y="2688"/>
                </a:cubicBezTo>
                <a:cubicBezTo>
                  <a:pt x="60019" y="2137"/>
                  <a:pt x="59207" y="2128"/>
                  <a:pt x="58772" y="1813"/>
                </a:cubicBezTo>
                <a:cubicBezTo>
                  <a:pt x="58066" y="1302"/>
                  <a:pt x="56971" y="1344"/>
                  <a:pt x="56018" y="1193"/>
                </a:cubicBezTo>
                <a:cubicBezTo>
                  <a:pt x="55670" y="1138"/>
                  <a:pt x="55316" y="1143"/>
                  <a:pt x="54974" y="1068"/>
                </a:cubicBezTo>
                <a:cubicBezTo>
                  <a:pt x="54355" y="935"/>
                  <a:pt x="53734" y="762"/>
                  <a:pt x="53099" y="718"/>
                </a:cubicBezTo>
                <a:cubicBezTo>
                  <a:pt x="52679" y="688"/>
                  <a:pt x="52268" y="605"/>
                  <a:pt x="51886" y="538"/>
                </a:cubicBezTo>
                <a:cubicBezTo>
                  <a:pt x="51026" y="386"/>
                  <a:pt x="50110" y="285"/>
                  <a:pt x="49287" y="256"/>
                </a:cubicBezTo>
                <a:cubicBezTo>
                  <a:pt x="48244" y="219"/>
                  <a:pt x="47199" y="109"/>
                  <a:pt x="46137" y="109"/>
                </a:cubicBezTo>
                <a:cubicBezTo>
                  <a:pt x="45906" y="109"/>
                  <a:pt x="45675" y="115"/>
                  <a:pt x="45442" y="127"/>
                </a:cubicBezTo>
                <a:cubicBezTo>
                  <a:pt x="44880" y="157"/>
                  <a:pt x="44310" y="159"/>
                  <a:pt x="43739" y="159"/>
                </a:cubicBezTo>
                <a:cubicBezTo>
                  <a:pt x="43623" y="159"/>
                  <a:pt x="43506" y="159"/>
                  <a:pt x="43390" y="159"/>
                </a:cubicBezTo>
                <a:cubicBezTo>
                  <a:pt x="42703" y="159"/>
                  <a:pt x="42016" y="163"/>
                  <a:pt x="41340" y="213"/>
                </a:cubicBezTo>
                <a:cubicBezTo>
                  <a:pt x="41162" y="227"/>
                  <a:pt x="40985" y="232"/>
                  <a:pt x="40808" y="232"/>
                </a:cubicBezTo>
                <a:cubicBezTo>
                  <a:pt x="40181" y="232"/>
                  <a:pt x="39557" y="167"/>
                  <a:pt x="38935" y="167"/>
                </a:cubicBezTo>
                <a:cubicBezTo>
                  <a:pt x="38565" y="167"/>
                  <a:pt x="38195" y="190"/>
                  <a:pt x="37827" y="263"/>
                </a:cubicBezTo>
                <a:cubicBezTo>
                  <a:pt x="37824" y="264"/>
                  <a:pt x="37820" y="264"/>
                  <a:pt x="37817" y="264"/>
                </a:cubicBezTo>
                <a:cubicBezTo>
                  <a:pt x="37785" y="264"/>
                  <a:pt x="37744" y="241"/>
                  <a:pt x="37710" y="241"/>
                </a:cubicBezTo>
                <a:cubicBezTo>
                  <a:pt x="37708" y="241"/>
                  <a:pt x="37705" y="241"/>
                  <a:pt x="37703" y="242"/>
                </a:cubicBezTo>
                <a:cubicBezTo>
                  <a:pt x="37669" y="245"/>
                  <a:pt x="37635" y="247"/>
                  <a:pt x="37601" y="247"/>
                </a:cubicBezTo>
                <a:cubicBezTo>
                  <a:pt x="37297" y="247"/>
                  <a:pt x="37019" y="107"/>
                  <a:pt x="36697" y="107"/>
                </a:cubicBezTo>
                <a:cubicBezTo>
                  <a:pt x="36588" y="107"/>
                  <a:pt x="36474" y="123"/>
                  <a:pt x="36353" y="166"/>
                </a:cubicBezTo>
                <a:cubicBezTo>
                  <a:pt x="36232" y="208"/>
                  <a:pt x="36052" y="223"/>
                  <a:pt x="35869" y="223"/>
                </a:cubicBezTo>
                <a:cubicBezTo>
                  <a:pt x="35674" y="223"/>
                  <a:pt x="35475" y="206"/>
                  <a:pt x="35341" y="183"/>
                </a:cubicBezTo>
                <a:cubicBezTo>
                  <a:pt x="34870" y="102"/>
                  <a:pt x="34401" y="85"/>
                  <a:pt x="33933" y="85"/>
                </a:cubicBezTo>
                <a:cubicBezTo>
                  <a:pt x="33588" y="85"/>
                  <a:pt x="33243" y="94"/>
                  <a:pt x="32899" y="94"/>
                </a:cubicBezTo>
                <a:cubicBezTo>
                  <a:pt x="32729" y="94"/>
                  <a:pt x="32559" y="92"/>
                  <a:pt x="32390" y="85"/>
                </a:cubicBezTo>
                <a:cubicBezTo>
                  <a:pt x="32300" y="82"/>
                  <a:pt x="32211" y="80"/>
                  <a:pt x="32121" y="80"/>
                </a:cubicBezTo>
                <a:cubicBezTo>
                  <a:pt x="31662" y="80"/>
                  <a:pt x="31201" y="118"/>
                  <a:pt x="30742" y="118"/>
                </a:cubicBezTo>
                <a:cubicBezTo>
                  <a:pt x="30724" y="118"/>
                  <a:pt x="30707" y="118"/>
                  <a:pt x="30690" y="118"/>
                </a:cubicBezTo>
                <a:cubicBezTo>
                  <a:pt x="30085" y="116"/>
                  <a:pt x="29480" y="86"/>
                  <a:pt x="28875" y="63"/>
                </a:cubicBezTo>
                <a:cubicBezTo>
                  <a:pt x="28020" y="30"/>
                  <a:pt x="27168" y="0"/>
                  <a:pt x="2631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9" name="Google Shape;719;p27"/>
          <p:cNvGrpSpPr/>
          <p:nvPr/>
        </p:nvGrpSpPr>
        <p:grpSpPr>
          <a:xfrm>
            <a:off x="7105872" y="416553"/>
            <a:ext cx="1510344" cy="1004444"/>
            <a:chOff x="-75881" y="2283499"/>
            <a:chExt cx="772313" cy="497910"/>
          </a:xfrm>
        </p:grpSpPr>
        <p:sp>
          <p:nvSpPr>
            <p:cNvPr id="720" name="Google Shape;720;p27"/>
            <p:cNvSpPr/>
            <p:nvPr/>
          </p:nvSpPr>
          <p:spPr>
            <a:xfrm>
              <a:off x="36336" y="2283499"/>
              <a:ext cx="627897" cy="471965"/>
            </a:xfrm>
            <a:custGeom>
              <a:avLst/>
              <a:gdLst/>
              <a:ahLst/>
              <a:cxnLst/>
              <a:rect l="l" t="t" r="r" b="b"/>
              <a:pathLst>
                <a:path w="18974" h="14262" extrusionOk="0">
                  <a:moveTo>
                    <a:pt x="2988" y="1"/>
                  </a:moveTo>
                  <a:cubicBezTo>
                    <a:pt x="2525" y="1"/>
                    <a:pt x="2056" y="123"/>
                    <a:pt x="1593" y="416"/>
                  </a:cubicBezTo>
                  <a:cubicBezTo>
                    <a:pt x="1" y="1425"/>
                    <a:pt x="39" y="3716"/>
                    <a:pt x="350" y="5361"/>
                  </a:cubicBezTo>
                  <a:cubicBezTo>
                    <a:pt x="797" y="7721"/>
                    <a:pt x="2174" y="9760"/>
                    <a:pt x="3820" y="11461"/>
                  </a:cubicBezTo>
                  <a:cubicBezTo>
                    <a:pt x="5052" y="12735"/>
                    <a:pt x="6440" y="14261"/>
                    <a:pt x="8322" y="14261"/>
                  </a:cubicBezTo>
                  <a:cubicBezTo>
                    <a:pt x="8371" y="14261"/>
                    <a:pt x="8421" y="14260"/>
                    <a:pt x="8470" y="14258"/>
                  </a:cubicBezTo>
                  <a:cubicBezTo>
                    <a:pt x="12386" y="14096"/>
                    <a:pt x="16661" y="11734"/>
                    <a:pt x="18086" y="7966"/>
                  </a:cubicBezTo>
                  <a:cubicBezTo>
                    <a:pt x="18657" y="6462"/>
                    <a:pt x="18974" y="4192"/>
                    <a:pt x="17952" y="2803"/>
                  </a:cubicBezTo>
                  <a:cubicBezTo>
                    <a:pt x="17453" y="2124"/>
                    <a:pt x="16710" y="1879"/>
                    <a:pt x="15917" y="1879"/>
                  </a:cubicBezTo>
                  <a:cubicBezTo>
                    <a:pt x="15596" y="1879"/>
                    <a:pt x="15266" y="1919"/>
                    <a:pt x="14941" y="1987"/>
                  </a:cubicBezTo>
                  <a:cubicBezTo>
                    <a:pt x="14900" y="1970"/>
                    <a:pt x="14860" y="1956"/>
                    <a:pt x="14817" y="1944"/>
                  </a:cubicBezTo>
                  <a:cubicBezTo>
                    <a:pt x="14573" y="1878"/>
                    <a:pt x="14346" y="1848"/>
                    <a:pt x="14131" y="1848"/>
                  </a:cubicBezTo>
                  <a:cubicBezTo>
                    <a:pt x="13095" y="1848"/>
                    <a:pt x="12355" y="2550"/>
                    <a:pt x="11556" y="3329"/>
                  </a:cubicBezTo>
                  <a:cubicBezTo>
                    <a:pt x="10541" y="4317"/>
                    <a:pt x="9538" y="5315"/>
                    <a:pt x="8535" y="6314"/>
                  </a:cubicBezTo>
                  <a:cubicBezTo>
                    <a:pt x="8423" y="4413"/>
                    <a:pt x="7620" y="2785"/>
                    <a:pt x="6213" y="1454"/>
                  </a:cubicBezTo>
                  <a:cubicBezTo>
                    <a:pt x="6087" y="1333"/>
                    <a:pt x="5935" y="1244"/>
                    <a:pt x="5767" y="1194"/>
                  </a:cubicBezTo>
                  <a:cubicBezTo>
                    <a:pt x="4945" y="560"/>
                    <a:pt x="3980" y="1"/>
                    <a:pt x="29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7"/>
            <p:cNvSpPr/>
            <p:nvPr/>
          </p:nvSpPr>
          <p:spPr>
            <a:xfrm>
              <a:off x="-75881" y="2283664"/>
              <a:ext cx="772313" cy="497744"/>
            </a:xfrm>
            <a:custGeom>
              <a:avLst/>
              <a:gdLst/>
              <a:ahLst/>
              <a:cxnLst/>
              <a:rect l="l" t="t" r="r" b="b"/>
              <a:pathLst>
                <a:path w="23338" h="15041" extrusionOk="0">
                  <a:moveTo>
                    <a:pt x="7095" y="721"/>
                  </a:moveTo>
                  <a:cubicBezTo>
                    <a:pt x="7622" y="721"/>
                    <a:pt x="8178" y="845"/>
                    <a:pt x="8741" y="1117"/>
                  </a:cubicBezTo>
                  <a:cubicBezTo>
                    <a:pt x="10751" y="2088"/>
                    <a:pt x="11547" y="4287"/>
                    <a:pt x="11823" y="6364"/>
                  </a:cubicBezTo>
                  <a:cubicBezTo>
                    <a:pt x="11672" y="6627"/>
                    <a:pt x="11920" y="6868"/>
                    <a:pt x="12174" y="6868"/>
                  </a:cubicBezTo>
                  <a:cubicBezTo>
                    <a:pt x="12290" y="6868"/>
                    <a:pt x="12407" y="6819"/>
                    <a:pt x="12489" y="6699"/>
                  </a:cubicBezTo>
                  <a:cubicBezTo>
                    <a:pt x="13875" y="4691"/>
                    <a:pt x="15594" y="2216"/>
                    <a:pt x="18283" y="2043"/>
                  </a:cubicBezTo>
                  <a:cubicBezTo>
                    <a:pt x="18379" y="2037"/>
                    <a:pt x="18473" y="2034"/>
                    <a:pt x="18566" y="2034"/>
                  </a:cubicBezTo>
                  <a:cubicBezTo>
                    <a:pt x="21416" y="2034"/>
                    <a:pt x="22590" y="4930"/>
                    <a:pt x="21547" y="7369"/>
                  </a:cubicBezTo>
                  <a:cubicBezTo>
                    <a:pt x="19845" y="11346"/>
                    <a:pt x="14967" y="13248"/>
                    <a:pt x="11085" y="14216"/>
                  </a:cubicBezTo>
                  <a:cubicBezTo>
                    <a:pt x="11079" y="14216"/>
                    <a:pt x="11075" y="14221"/>
                    <a:pt x="11071" y="14222"/>
                  </a:cubicBezTo>
                  <a:cubicBezTo>
                    <a:pt x="8029" y="12032"/>
                    <a:pt x="3303" y="8519"/>
                    <a:pt x="3592" y="4333"/>
                  </a:cubicBezTo>
                  <a:cubicBezTo>
                    <a:pt x="3735" y="2272"/>
                    <a:pt x="5232" y="721"/>
                    <a:pt x="7095" y="721"/>
                  </a:cubicBezTo>
                  <a:close/>
                  <a:moveTo>
                    <a:pt x="6988" y="1"/>
                  </a:moveTo>
                  <a:cubicBezTo>
                    <a:pt x="5758" y="1"/>
                    <a:pt x="4566" y="507"/>
                    <a:pt x="3767" y="1587"/>
                  </a:cubicBezTo>
                  <a:cubicBezTo>
                    <a:pt x="1" y="6676"/>
                    <a:pt x="7237" y="12429"/>
                    <a:pt x="10797" y="14970"/>
                  </a:cubicBezTo>
                  <a:cubicBezTo>
                    <a:pt x="10866" y="15019"/>
                    <a:pt x="10933" y="15041"/>
                    <a:pt x="10996" y="15041"/>
                  </a:cubicBezTo>
                  <a:cubicBezTo>
                    <a:pt x="11172" y="15041"/>
                    <a:pt x="11310" y="14876"/>
                    <a:pt x="11337" y="14691"/>
                  </a:cubicBezTo>
                  <a:cubicBezTo>
                    <a:pt x="15885" y="14101"/>
                    <a:pt x="23337" y="10392"/>
                    <a:pt x="22676" y="4904"/>
                  </a:cubicBezTo>
                  <a:cubicBezTo>
                    <a:pt x="22413" y="2733"/>
                    <a:pt x="20731" y="1287"/>
                    <a:pt x="18602" y="1287"/>
                  </a:cubicBezTo>
                  <a:cubicBezTo>
                    <a:pt x="18492" y="1287"/>
                    <a:pt x="18382" y="1291"/>
                    <a:pt x="18271" y="1299"/>
                  </a:cubicBezTo>
                  <a:cubicBezTo>
                    <a:pt x="15565" y="1484"/>
                    <a:pt x="13768" y="3605"/>
                    <a:pt x="12293" y="5682"/>
                  </a:cubicBezTo>
                  <a:cubicBezTo>
                    <a:pt x="12066" y="3642"/>
                    <a:pt x="11183" y="1634"/>
                    <a:pt x="9306" y="607"/>
                  </a:cubicBezTo>
                  <a:cubicBezTo>
                    <a:pt x="8581" y="209"/>
                    <a:pt x="7777" y="1"/>
                    <a:pt x="698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506;p23">
            <a:extLst>
              <a:ext uri="{FF2B5EF4-FFF2-40B4-BE49-F238E27FC236}">
                <a16:creationId xmlns:a16="http://schemas.microsoft.com/office/drawing/2014/main" id="{0A13A974-43E1-8490-64C1-59092B3030F5}"/>
              </a:ext>
            </a:extLst>
          </p:cNvPr>
          <p:cNvGrpSpPr/>
          <p:nvPr/>
        </p:nvGrpSpPr>
        <p:grpSpPr>
          <a:xfrm>
            <a:off x="293332" y="2104114"/>
            <a:ext cx="1009123" cy="1313971"/>
            <a:chOff x="6151764" y="3887194"/>
            <a:chExt cx="1009123" cy="1313971"/>
          </a:xfrm>
        </p:grpSpPr>
        <p:grpSp>
          <p:nvGrpSpPr>
            <p:cNvPr id="25" name="Google Shape;507;p23">
              <a:extLst>
                <a:ext uri="{FF2B5EF4-FFF2-40B4-BE49-F238E27FC236}">
                  <a16:creationId xmlns:a16="http://schemas.microsoft.com/office/drawing/2014/main" id="{8302764F-7AC7-732F-9586-6CA2EBB59497}"/>
                </a:ext>
              </a:extLst>
            </p:cNvPr>
            <p:cNvGrpSpPr/>
            <p:nvPr/>
          </p:nvGrpSpPr>
          <p:grpSpPr>
            <a:xfrm>
              <a:off x="6151764" y="3887194"/>
              <a:ext cx="1009123" cy="1235674"/>
              <a:chOff x="6151764" y="3887194"/>
              <a:chExt cx="1009123" cy="1235674"/>
            </a:xfrm>
          </p:grpSpPr>
          <p:sp>
            <p:nvSpPr>
              <p:cNvPr id="29" name="Google Shape;508;p23">
                <a:extLst>
                  <a:ext uri="{FF2B5EF4-FFF2-40B4-BE49-F238E27FC236}">
                    <a16:creationId xmlns:a16="http://schemas.microsoft.com/office/drawing/2014/main" id="{9BC3B0E0-D11B-DABD-201B-073DF443D812}"/>
                  </a:ext>
                </a:extLst>
              </p:cNvPr>
              <p:cNvSpPr/>
              <p:nvPr/>
            </p:nvSpPr>
            <p:spPr>
              <a:xfrm>
                <a:off x="6268944" y="4616950"/>
                <a:ext cx="769136" cy="427754"/>
              </a:xfrm>
              <a:custGeom>
                <a:avLst/>
                <a:gdLst/>
                <a:ahLst/>
                <a:cxnLst/>
                <a:rect l="l" t="t" r="r" b="b"/>
                <a:pathLst>
                  <a:path w="23242" h="12926" extrusionOk="0">
                    <a:moveTo>
                      <a:pt x="5836" y="1"/>
                    </a:moveTo>
                    <a:cubicBezTo>
                      <a:pt x="5564" y="1"/>
                      <a:pt x="5291" y="80"/>
                      <a:pt x="5020" y="261"/>
                    </a:cubicBezTo>
                    <a:cubicBezTo>
                      <a:pt x="3508" y="584"/>
                      <a:pt x="2128" y="1170"/>
                      <a:pt x="823" y="2111"/>
                    </a:cubicBezTo>
                    <a:cubicBezTo>
                      <a:pt x="248" y="2526"/>
                      <a:pt x="1" y="3626"/>
                      <a:pt x="823" y="3979"/>
                    </a:cubicBezTo>
                    <a:cubicBezTo>
                      <a:pt x="1047" y="4076"/>
                      <a:pt x="1248" y="4171"/>
                      <a:pt x="1439" y="4272"/>
                    </a:cubicBezTo>
                    <a:cubicBezTo>
                      <a:pt x="1511" y="4473"/>
                      <a:pt x="1647" y="4662"/>
                      <a:pt x="1862" y="4816"/>
                    </a:cubicBezTo>
                    <a:cubicBezTo>
                      <a:pt x="2156" y="5025"/>
                      <a:pt x="2312" y="5122"/>
                      <a:pt x="2528" y="5194"/>
                    </a:cubicBezTo>
                    <a:lnTo>
                      <a:pt x="4132" y="6102"/>
                    </a:lnTo>
                    <a:cubicBezTo>
                      <a:pt x="4139" y="6117"/>
                      <a:pt x="4145" y="6133"/>
                      <a:pt x="4153" y="6148"/>
                    </a:cubicBezTo>
                    <a:cubicBezTo>
                      <a:pt x="4701" y="7067"/>
                      <a:pt x="6029" y="7311"/>
                      <a:pt x="6954" y="7692"/>
                    </a:cubicBezTo>
                    <a:lnTo>
                      <a:pt x="11909" y="9743"/>
                    </a:lnTo>
                    <a:cubicBezTo>
                      <a:pt x="15066" y="11051"/>
                      <a:pt x="18201" y="12411"/>
                      <a:pt x="21606" y="12913"/>
                    </a:cubicBezTo>
                    <a:cubicBezTo>
                      <a:pt x="21663" y="12921"/>
                      <a:pt x="21721" y="12926"/>
                      <a:pt x="21781" y="12926"/>
                    </a:cubicBezTo>
                    <a:cubicBezTo>
                      <a:pt x="22468" y="12926"/>
                      <a:pt x="23241" y="12375"/>
                      <a:pt x="22938" y="11582"/>
                    </a:cubicBezTo>
                    <a:cubicBezTo>
                      <a:pt x="22396" y="10164"/>
                      <a:pt x="21993" y="8095"/>
                      <a:pt x="21024" y="6850"/>
                    </a:cubicBezTo>
                    <a:cubicBezTo>
                      <a:pt x="20993" y="6713"/>
                      <a:pt x="20952" y="6578"/>
                      <a:pt x="20899" y="6450"/>
                    </a:cubicBezTo>
                    <a:cubicBezTo>
                      <a:pt x="20695" y="5950"/>
                      <a:pt x="20248" y="5734"/>
                      <a:pt x="19812" y="5734"/>
                    </a:cubicBezTo>
                    <a:cubicBezTo>
                      <a:pt x="19659" y="5734"/>
                      <a:pt x="19507" y="5761"/>
                      <a:pt x="19368" y="5811"/>
                    </a:cubicBezTo>
                    <a:cubicBezTo>
                      <a:pt x="19238" y="5791"/>
                      <a:pt x="19103" y="5781"/>
                      <a:pt x="18962" y="5781"/>
                    </a:cubicBezTo>
                    <a:cubicBezTo>
                      <a:pt x="18729" y="5781"/>
                      <a:pt x="18480" y="5809"/>
                      <a:pt x="18212" y="5869"/>
                    </a:cubicBezTo>
                    <a:cubicBezTo>
                      <a:pt x="17343" y="6070"/>
                      <a:pt x="16458" y="6180"/>
                      <a:pt x="15566" y="6203"/>
                    </a:cubicBezTo>
                    <a:cubicBezTo>
                      <a:pt x="15242" y="6024"/>
                      <a:pt x="14954" y="5897"/>
                      <a:pt x="14828" y="5852"/>
                    </a:cubicBezTo>
                    <a:cubicBezTo>
                      <a:pt x="13246" y="5313"/>
                      <a:pt x="11770" y="5353"/>
                      <a:pt x="10399" y="4240"/>
                    </a:cubicBezTo>
                    <a:cubicBezTo>
                      <a:pt x="9653" y="3633"/>
                      <a:pt x="8558" y="1743"/>
                      <a:pt x="7348" y="702"/>
                    </a:cubicBezTo>
                    <a:cubicBezTo>
                      <a:pt x="7250" y="329"/>
                      <a:pt x="6969" y="34"/>
                      <a:pt x="6495" y="34"/>
                    </a:cubicBezTo>
                    <a:cubicBezTo>
                      <a:pt x="6451" y="34"/>
                      <a:pt x="6405" y="36"/>
                      <a:pt x="6357" y="42"/>
                    </a:cubicBezTo>
                    <a:cubicBezTo>
                      <a:pt x="6317" y="46"/>
                      <a:pt x="6279" y="52"/>
                      <a:pt x="6241" y="57"/>
                    </a:cubicBezTo>
                    <a:cubicBezTo>
                      <a:pt x="6106" y="20"/>
                      <a:pt x="5971" y="1"/>
                      <a:pt x="583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09;p23">
                <a:extLst>
                  <a:ext uri="{FF2B5EF4-FFF2-40B4-BE49-F238E27FC236}">
                    <a16:creationId xmlns:a16="http://schemas.microsoft.com/office/drawing/2014/main" id="{8BC9A03C-5A28-CF74-88A2-82C156B737F3}"/>
                  </a:ext>
                </a:extLst>
              </p:cNvPr>
              <p:cNvSpPr/>
              <p:nvPr/>
            </p:nvSpPr>
            <p:spPr>
              <a:xfrm>
                <a:off x="6842073" y="4193896"/>
                <a:ext cx="185550" cy="96994"/>
              </a:xfrm>
              <a:custGeom>
                <a:avLst/>
                <a:gdLst/>
                <a:ahLst/>
                <a:cxnLst/>
                <a:rect l="l" t="t" r="r" b="b"/>
                <a:pathLst>
                  <a:path w="5607" h="2931" extrusionOk="0">
                    <a:moveTo>
                      <a:pt x="293" y="0"/>
                    </a:moveTo>
                    <a:cubicBezTo>
                      <a:pt x="148" y="0"/>
                      <a:pt x="0" y="161"/>
                      <a:pt x="105" y="302"/>
                    </a:cubicBezTo>
                    <a:cubicBezTo>
                      <a:pt x="1312" y="1913"/>
                      <a:pt x="3179" y="2912"/>
                      <a:pt x="5207" y="2930"/>
                    </a:cubicBezTo>
                    <a:cubicBezTo>
                      <a:pt x="5209" y="2930"/>
                      <a:pt x="5210" y="2930"/>
                      <a:pt x="5212" y="2930"/>
                    </a:cubicBezTo>
                    <a:cubicBezTo>
                      <a:pt x="5607" y="2930"/>
                      <a:pt x="5596" y="2345"/>
                      <a:pt x="5207" y="2316"/>
                    </a:cubicBezTo>
                    <a:cubicBezTo>
                      <a:pt x="3332" y="2173"/>
                      <a:pt x="1720" y="1431"/>
                      <a:pt x="424" y="57"/>
                    </a:cubicBezTo>
                    <a:cubicBezTo>
                      <a:pt x="386" y="17"/>
                      <a:pt x="340" y="0"/>
                      <a:pt x="29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10;p23">
                <a:extLst>
                  <a:ext uri="{FF2B5EF4-FFF2-40B4-BE49-F238E27FC236}">
                    <a16:creationId xmlns:a16="http://schemas.microsoft.com/office/drawing/2014/main" id="{0B428F56-34A9-E96A-F7EE-2B608925EAD9}"/>
                  </a:ext>
                </a:extLst>
              </p:cNvPr>
              <p:cNvSpPr/>
              <p:nvPr/>
            </p:nvSpPr>
            <p:spPr>
              <a:xfrm>
                <a:off x="6151764" y="4124236"/>
                <a:ext cx="1009123" cy="998632"/>
              </a:xfrm>
              <a:custGeom>
                <a:avLst/>
                <a:gdLst/>
                <a:ahLst/>
                <a:cxnLst/>
                <a:rect l="l" t="t" r="r" b="b"/>
                <a:pathLst>
                  <a:path w="30494" h="30177" extrusionOk="0">
                    <a:moveTo>
                      <a:pt x="20913" y="661"/>
                    </a:moveTo>
                    <a:cubicBezTo>
                      <a:pt x="23466" y="1350"/>
                      <a:pt x="30493" y="3243"/>
                      <a:pt x="27949" y="5730"/>
                    </a:cubicBezTo>
                    <a:cubicBezTo>
                      <a:pt x="27373" y="5991"/>
                      <a:pt x="26834" y="6082"/>
                      <a:pt x="26185" y="6082"/>
                    </a:cubicBezTo>
                    <a:cubicBezTo>
                      <a:pt x="26158" y="6082"/>
                      <a:pt x="26131" y="6081"/>
                      <a:pt x="26104" y="6081"/>
                    </a:cubicBezTo>
                    <a:cubicBezTo>
                      <a:pt x="26103" y="6081"/>
                      <a:pt x="26102" y="6081"/>
                      <a:pt x="26101" y="6081"/>
                    </a:cubicBezTo>
                    <a:cubicBezTo>
                      <a:pt x="25968" y="6081"/>
                      <a:pt x="25825" y="6182"/>
                      <a:pt x="25796" y="6315"/>
                    </a:cubicBezTo>
                    <a:cubicBezTo>
                      <a:pt x="25791" y="6335"/>
                      <a:pt x="25788" y="6354"/>
                      <a:pt x="25787" y="6374"/>
                    </a:cubicBezTo>
                    <a:cubicBezTo>
                      <a:pt x="25729" y="6378"/>
                      <a:pt x="25676" y="6404"/>
                      <a:pt x="25638" y="6447"/>
                    </a:cubicBezTo>
                    <a:cubicBezTo>
                      <a:pt x="23831" y="8467"/>
                      <a:pt x="22717" y="11105"/>
                      <a:pt x="22230" y="13753"/>
                    </a:cubicBezTo>
                    <a:cubicBezTo>
                      <a:pt x="22184" y="14001"/>
                      <a:pt x="22379" y="14165"/>
                      <a:pt x="22572" y="14182"/>
                    </a:cubicBezTo>
                    <a:cubicBezTo>
                      <a:pt x="23518" y="16375"/>
                      <a:pt x="24601" y="18508"/>
                      <a:pt x="25606" y="20674"/>
                    </a:cubicBezTo>
                    <a:cubicBezTo>
                      <a:pt x="26692" y="23017"/>
                      <a:pt x="28188" y="25508"/>
                      <a:pt x="28271" y="28136"/>
                    </a:cubicBezTo>
                    <a:cubicBezTo>
                      <a:pt x="28256" y="28159"/>
                      <a:pt x="28245" y="28183"/>
                      <a:pt x="28237" y="28209"/>
                    </a:cubicBezTo>
                    <a:cubicBezTo>
                      <a:pt x="28054" y="29117"/>
                      <a:pt x="27316" y="29418"/>
                      <a:pt x="26393" y="29418"/>
                    </a:cubicBezTo>
                    <a:cubicBezTo>
                      <a:pt x="24843" y="29418"/>
                      <a:pt x="22773" y="28568"/>
                      <a:pt x="21949" y="28324"/>
                    </a:cubicBezTo>
                    <a:cubicBezTo>
                      <a:pt x="20247" y="27819"/>
                      <a:pt x="18559" y="27266"/>
                      <a:pt x="16888" y="26664"/>
                    </a:cubicBezTo>
                    <a:cubicBezTo>
                      <a:pt x="13370" y="25404"/>
                      <a:pt x="9903" y="23955"/>
                      <a:pt x="6570" y="22258"/>
                    </a:cubicBezTo>
                    <a:cubicBezTo>
                      <a:pt x="4873" y="21392"/>
                      <a:pt x="1805" y="19839"/>
                      <a:pt x="2406" y="17406"/>
                    </a:cubicBezTo>
                    <a:cubicBezTo>
                      <a:pt x="2851" y="15598"/>
                      <a:pt x="5097" y="14839"/>
                      <a:pt x="6640" y="14316"/>
                    </a:cubicBezTo>
                    <a:cubicBezTo>
                      <a:pt x="10082" y="13152"/>
                      <a:pt x="13591" y="12596"/>
                      <a:pt x="17142" y="11913"/>
                    </a:cubicBezTo>
                    <a:cubicBezTo>
                      <a:pt x="17277" y="11887"/>
                      <a:pt x="17342" y="11782"/>
                      <a:pt x="17351" y="11668"/>
                    </a:cubicBezTo>
                    <a:cubicBezTo>
                      <a:pt x="17360" y="11658"/>
                      <a:pt x="17369" y="11645"/>
                      <a:pt x="17377" y="11633"/>
                    </a:cubicBezTo>
                    <a:cubicBezTo>
                      <a:pt x="18470" y="9343"/>
                      <a:pt x="19709" y="7064"/>
                      <a:pt x="20572" y="4675"/>
                    </a:cubicBezTo>
                    <a:cubicBezTo>
                      <a:pt x="20616" y="4553"/>
                      <a:pt x="20553" y="4458"/>
                      <a:pt x="20460" y="4410"/>
                    </a:cubicBezTo>
                    <a:cubicBezTo>
                      <a:pt x="20569" y="4323"/>
                      <a:pt x="20615" y="4168"/>
                      <a:pt x="20480" y="4053"/>
                    </a:cubicBezTo>
                    <a:cubicBezTo>
                      <a:pt x="19901" y="3560"/>
                      <a:pt x="19247" y="2978"/>
                      <a:pt x="19186" y="2159"/>
                    </a:cubicBezTo>
                    <a:cubicBezTo>
                      <a:pt x="19121" y="1278"/>
                      <a:pt x="19809" y="697"/>
                      <a:pt x="20617" y="697"/>
                    </a:cubicBezTo>
                    <a:cubicBezTo>
                      <a:pt x="20666" y="697"/>
                      <a:pt x="20716" y="699"/>
                      <a:pt x="20766" y="704"/>
                    </a:cubicBezTo>
                    <a:cubicBezTo>
                      <a:pt x="20772" y="704"/>
                      <a:pt x="20778" y="705"/>
                      <a:pt x="20784" y="705"/>
                    </a:cubicBezTo>
                    <a:cubicBezTo>
                      <a:pt x="20830" y="705"/>
                      <a:pt x="20875" y="689"/>
                      <a:pt x="20913" y="661"/>
                    </a:cubicBezTo>
                    <a:close/>
                    <a:moveTo>
                      <a:pt x="20320" y="0"/>
                    </a:moveTo>
                    <a:cubicBezTo>
                      <a:pt x="20248" y="0"/>
                      <a:pt x="20179" y="31"/>
                      <a:pt x="20132" y="88"/>
                    </a:cubicBezTo>
                    <a:cubicBezTo>
                      <a:pt x="19409" y="180"/>
                      <a:pt x="18771" y="832"/>
                      <a:pt x="18590" y="1557"/>
                    </a:cubicBezTo>
                    <a:cubicBezTo>
                      <a:pt x="18294" y="2736"/>
                      <a:pt x="19156" y="3934"/>
                      <a:pt x="20169" y="4448"/>
                    </a:cubicBezTo>
                    <a:cubicBezTo>
                      <a:pt x="20154" y="4461"/>
                      <a:pt x="20141" y="4474"/>
                      <a:pt x="20131" y="4490"/>
                    </a:cubicBezTo>
                    <a:cubicBezTo>
                      <a:pt x="18824" y="6637"/>
                      <a:pt x="17838" y="9006"/>
                      <a:pt x="16752" y="11269"/>
                    </a:cubicBezTo>
                    <a:cubicBezTo>
                      <a:pt x="16741" y="11295"/>
                      <a:pt x="16735" y="11322"/>
                      <a:pt x="16730" y="11351"/>
                    </a:cubicBezTo>
                    <a:cubicBezTo>
                      <a:pt x="14237" y="11498"/>
                      <a:pt x="11747" y="12050"/>
                      <a:pt x="9344" y="12698"/>
                    </a:cubicBezTo>
                    <a:cubicBezTo>
                      <a:pt x="7327" y="13240"/>
                      <a:pt x="5038" y="13770"/>
                      <a:pt x="3315" y="15018"/>
                    </a:cubicBezTo>
                    <a:cubicBezTo>
                      <a:pt x="1" y="17416"/>
                      <a:pt x="2407" y="20740"/>
                      <a:pt x="5162" y="22288"/>
                    </a:cubicBezTo>
                    <a:cubicBezTo>
                      <a:pt x="9564" y="24763"/>
                      <a:pt x="14424" y="26664"/>
                      <a:pt x="19213" y="28237"/>
                    </a:cubicBezTo>
                    <a:cubicBezTo>
                      <a:pt x="21383" y="28949"/>
                      <a:pt x="23835" y="29978"/>
                      <a:pt x="26124" y="30162"/>
                    </a:cubicBezTo>
                    <a:cubicBezTo>
                      <a:pt x="26240" y="30172"/>
                      <a:pt x="26355" y="30176"/>
                      <a:pt x="26468" y="30176"/>
                    </a:cubicBezTo>
                    <a:cubicBezTo>
                      <a:pt x="27690" y="30176"/>
                      <a:pt x="28701" y="29620"/>
                      <a:pt x="28874" y="28298"/>
                    </a:cubicBezTo>
                    <a:cubicBezTo>
                      <a:pt x="28874" y="28283"/>
                      <a:pt x="28873" y="28268"/>
                      <a:pt x="28870" y="28252"/>
                    </a:cubicBezTo>
                    <a:cubicBezTo>
                      <a:pt x="29211" y="26036"/>
                      <a:pt x="27842" y="23835"/>
                      <a:pt x="26958" y="21881"/>
                    </a:cubicBezTo>
                    <a:cubicBezTo>
                      <a:pt x="25729" y="19153"/>
                      <a:pt x="24499" y="16393"/>
                      <a:pt x="22993" y="13805"/>
                    </a:cubicBezTo>
                    <a:cubicBezTo>
                      <a:pt x="22979" y="13785"/>
                      <a:pt x="22964" y="13768"/>
                      <a:pt x="22947" y="13751"/>
                    </a:cubicBezTo>
                    <a:cubicBezTo>
                      <a:pt x="23514" y="11172"/>
                      <a:pt x="24604" y="8970"/>
                      <a:pt x="26046" y="6761"/>
                    </a:cubicBezTo>
                    <a:cubicBezTo>
                      <a:pt x="26052" y="6747"/>
                      <a:pt x="26058" y="6732"/>
                      <a:pt x="26062" y="6717"/>
                    </a:cubicBezTo>
                    <a:cubicBezTo>
                      <a:pt x="26247" y="6752"/>
                      <a:pt x="26437" y="6769"/>
                      <a:pt x="26630" y="6769"/>
                    </a:cubicBezTo>
                    <a:cubicBezTo>
                      <a:pt x="27296" y="6769"/>
                      <a:pt x="27985" y="6564"/>
                      <a:pt x="28516" y="6196"/>
                    </a:cubicBezTo>
                    <a:cubicBezTo>
                      <a:pt x="28648" y="6104"/>
                      <a:pt x="28688" y="5972"/>
                      <a:pt x="28665" y="5853"/>
                    </a:cubicBezTo>
                    <a:cubicBezTo>
                      <a:pt x="29501" y="4984"/>
                      <a:pt x="29098" y="3537"/>
                      <a:pt x="28199" y="2744"/>
                    </a:cubicBezTo>
                    <a:cubicBezTo>
                      <a:pt x="26234" y="1010"/>
                      <a:pt x="22845" y="472"/>
                      <a:pt x="20371" y="5"/>
                    </a:cubicBezTo>
                    <a:cubicBezTo>
                      <a:pt x="20354" y="2"/>
                      <a:pt x="20337" y="0"/>
                      <a:pt x="2032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11;p23">
                <a:extLst>
                  <a:ext uri="{FF2B5EF4-FFF2-40B4-BE49-F238E27FC236}">
                    <a16:creationId xmlns:a16="http://schemas.microsoft.com/office/drawing/2014/main" id="{CC09AB00-6AA0-B333-8A8C-3DE6C2644FC8}"/>
                  </a:ext>
                </a:extLst>
              </p:cNvPr>
              <p:cNvSpPr/>
              <p:nvPr/>
            </p:nvSpPr>
            <p:spPr>
              <a:xfrm>
                <a:off x="6248791" y="4604540"/>
                <a:ext cx="800077" cy="458497"/>
              </a:xfrm>
              <a:custGeom>
                <a:avLst/>
                <a:gdLst/>
                <a:ahLst/>
                <a:cxnLst/>
                <a:rect l="l" t="t" r="r" b="b"/>
                <a:pathLst>
                  <a:path w="24177" h="13855" extrusionOk="0">
                    <a:moveTo>
                      <a:pt x="6688" y="1"/>
                    </a:moveTo>
                    <a:cubicBezTo>
                      <a:pt x="6683" y="1"/>
                      <a:pt x="6678" y="1"/>
                      <a:pt x="6672" y="2"/>
                    </a:cubicBezTo>
                    <a:cubicBezTo>
                      <a:pt x="4874" y="130"/>
                      <a:pt x="2805" y="671"/>
                      <a:pt x="1348" y="1786"/>
                    </a:cubicBezTo>
                    <a:cubicBezTo>
                      <a:pt x="501" y="2432"/>
                      <a:pt x="0" y="3801"/>
                      <a:pt x="1118" y="4446"/>
                    </a:cubicBezTo>
                    <a:cubicBezTo>
                      <a:pt x="2284" y="6008"/>
                      <a:pt x="4182" y="6874"/>
                      <a:pt x="5900" y="7733"/>
                    </a:cubicBezTo>
                    <a:cubicBezTo>
                      <a:pt x="8234" y="8902"/>
                      <a:pt x="10616" y="9969"/>
                      <a:pt x="13045" y="10937"/>
                    </a:cubicBezTo>
                    <a:cubicBezTo>
                      <a:pt x="15616" y="11959"/>
                      <a:pt x="18297" y="13040"/>
                      <a:pt x="20995" y="13677"/>
                    </a:cubicBezTo>
                    <a:cubicBezTo>
                      <a:pt x="21416" y="13776"/>
                      <a:pt x="21860" y="13855"/>
                      <a:pt x="22280" y="13855"/>
                    </a:cubicBezTo>
                    <a:cubicBezTo>
                      <a:pt x="23022" y="13855"/>
                      <a:pt x="23687" y="13609"/>
                      <a:pt x="24010" y="12789"/>
                    </a:cubicBezTo>
                    <a:cubicBezTo>
                      <a:pt x="24062" y="12656"/>
                      <a:pt x="24013" y="12551"/>
                      <a:pt x="23924" y="12489"/>
                    </a:cubicBezTo>
                    <a:cubicBezTo>
                      <a:pt x="24177" y="11833"/>
                      <a:pt x="24031" y="11158"/>
                      <a:pt x="23699" y="10479"/>
                    </a:cubicBezTo>
                    <a:cubicBezTo>
                      <a:pt x="22976" y="9001"/>
                      <a:pt x="22207" y="7627"/>
                      <a:pt x="21674" y="6056"/>
                    </a:cubicBezTo>
                    <a:cubicBezTo>
                      <a:pt x="21614" y="5877"/>
                      <a:pt x="21466" y="5803"/>
                      <a:pt x="21318" y="5803"/>
                    </a:cubicBezTo>
                    <a:cubicBezTo>
                      <a:pt x="21293" y="5803"/>
                      <a:pt x="21267" y="5805"/>
                      <a:pt x="21242" y="5809"/>
                    </a:cubicBezTo>
                    <a:cubicBezTo>
                      <a:pt x="21182" y="5694"/>
                      <a:pt x="21069" y="5602"/>
                      <a:pt x="20917" y="5602"/>
                    </a:cubicBezTo>
                    <a:cubicBezTo>
                      <a:pt x="20894" y="5602"/>
                      <a:pt x="20870" y="5604"/>
                      <a:pt x="20845" y="5609"/>
                    </a:cubicBezTo>
                    <a:cubicBezTo>
                      <a:pt x="19366" y="5876"/>
                      <a:pt x="17814" y="6136"/>
                      <a:pt x="16286" y="6136"/>
                    </a:cubicBezTo>
                    <a:cubicBezTo>
                      <a:pt x="14713" y="6136"/>
                      <a:pt x="13167" y="5860"/>
                      <a:pt x="11755" y="5034"/>
                    </a:cubicBezTo>
                    <a:cubicBezTo>
                      <a:pt x="10527" y="4318"/>
                      <a:pt x="9738" y="3339"/>
                      <a:pt x="9024" y="2127"/>
                    </a:cubicBezTo>
                    <a:cubicBezTo>
                      <a:pt x="8525" y="1277"/>
                      <a:pt x="8106" y="608"/>
                      <a:pt x="7282" y="55"/>
                    </a:cubicBezTo>
                    <a:cubicBezTo>
                      <a:pt x="7243" y="29"/>
                      <a:pt x="7202" y="18"/>
                      <a:pt x="7163" y="18"/>
                    </a:cubicBezTo>
                    <a:cubicBezTo>
                      <a:pt x="6971" y="18"/>
                      <a:pt x="6809" y="289"/>
                      <a:pt x="6984" y="441"/>
                    </a:cubicBezTo>
                    <a:cubicBezTo>
                      <a:pt x="8078" y="1392"/>
                      <a:pt x="8438" y="2789"/>
                      <a:pt x="9311" y="3906"/>
                    </a:cubicBezTo>
                    <a:cubicBezTo>
                      <a:pt x="10107" y="4926"/>
                      <a:pt x="11199" y="5668"/>
                      <a:pt x="12388" y="6159"/>
                    </a:cubicBezTo>
                    <a:cubicBezTo>
                      <a:pt x="13685" y="6692"/>
                      <a:pt x="15062" y="6899"/>
                      <a:pt x="16451" y="6899"/>
                    </a:cubicBezTo>
                    <a:cubicBezTo>
                      <a:pt x="17975" y="6899"/>
                      <a:pt x="19514" y="6650"/>
                      <a:pt x="20979" y="6312"/>
                    </a:cubicBezTo>
                    <a:cubicBezTo>
                      <a:pt x="21296" y="7287"/>
                      <a:pt x="21686" y="8237"/>
                      <a:pt x="22146" y="9154"/>
                    </a:cubicBezTo>
                    <a:cubicBezTo>
                      <a:pt x="22703" y="10259"/>
                      <a:pt x="23757" y="11438"/>
                      <a:pt x="23271" y="12741"/>
                    </a:cubicBezTo>
                    <a:cubicBezTo>
                      <a:pt x="23268" y="12749"/>
                      <a:pt x="23270" y="12754"/>
                      <a:pt x="23268" y="12760"/>
                    </a:cubicBezTo>
                    <a:cubicBezTo>
                      <a:pt x="22975" y="13021"/>
                      <a:pt x="22555" y="13125"/>
                      <a:pt x="22069" y="13125"/>
                    </a:cubicBezTo>
                    <a:cubicBezTo>
                      <a:pt x="20505" y="13125"/>
                      <a:pt x="18255" y="12056"/>
                      <a:pt x="17343" y="11744"/>
                    </a:cubicBezTo>
                    <a:cubicBezTo>
                      <a:pt x="15433" y="11089"/>
                      <a:pt x="13546" y="10373"/>
                      <a:pt x="11680" y="9597"/>
                    </a:cubicBezTo>
                    <a:cubicBezTo>
                      <a:pt x="8102" y="8111"/>
                      <a:pt x="3898" y="6584"/>
                      <a:pt x="1146" y="3752"/>
                    </a:cubicBezTo>
                    <a:cubicBezTo>
                      <a:pt x="248" y="2049"/>
                      <a:pt x="5802" y="625"/>
                      <a:pt x="6732" y="437"/>
                    </a:cubicBezTo>
                    <a:cubicBezTo>
                      <a:pt x="6968" y="389"/>
                      <a:pt x="6925" y="1"/>
                      <a:pt x="668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12;p23">
                <a:extLst>
                  <a:ext uri="{FF2B5EF4-FFF2-40B4-BE49-F238E27FC236}">
                    <a16:creationId xmlns:a16="http://schemas.microsoft.com/office/drawing/2014/main" id="{12C41461-C2D2-A7F9-694D-383AF5352C83}"/>
                  </a:ext>
                </a:extLst>
              </p:cNvPr>
              <p:cNvSpPr/>
              <p:nvPr/>
            </p:nvSpPr>
            <p:spPr>
              <a:xfrm>
                <a:off x="6738990" y="4680091"/>
                <a:ext cx="94777" cy="84254"/>
              </a:xfrm>
              <a:custGeom>
                <a:avLst/>
                <a:gdLst/>
                <a:ahLst/>
                <a:cxnLst/>
                <a:rect l="l" t="t" r="r" b="b"/>
                <a:pathLst>
                  <a:path w="2864" h="2546" extrusionOk="0">
                    <a:moveTo>
                      <a:pt x="1280" y="572"/>
                    </a:moveTo>
                    <a:cubicBezTo>
                      <a:pt x="1669" y="635"/>
                      <a:pt x="2090" y="753"/>
                      <a:pt x="2216" y="1166"/>
                    </a:cubicBezTo>
                    <a:cubicBezTo>
                      <a:pt x="2364" y="1661"/>
                      <a:pt x="1814" y="1955"/>
                      <a:pt x="1398" y="1964"/>
                    </a:cubicBezTo>
                    <a:cubicBezTo>
                      <a:pt x="1389" y="1964"/>
                      <a:pt x="1380" y="1964"/>
                      <a:pt x="1371" y="1964"/>
                    </a:cubicBezTo>
                    <a:cubicBezTo>
                      <a:pt x="1032" y="1964"/>
                      <a:pt x="630" y="1794"/>
                      <a:pt x="569" y="1425"/>
                    </a:cubicBezTo>
                    <a:cubicBezTo>
                      <a:pt x="502" y="1019"/>
                      <a:pt x="785" y="756"/>
                      <a:pt x="1148" y="681"/>
                    </a:cubicBezTo>
                    <a:cubicBezTo>
                      <a:pt x="1208" y="668"/>
                      <a:pt x="1257" y="629"/>
                      <a:pt x="1280" y="572"/>
                    </a:cubicBezTo>
                    <a:close/>
                    <a:moveTo>
                      <a:pt x="1176" y="1"/>
                    </a:moveTo>
                    <a:cubicBezTo>
                      <a:pt x="1152" y="1"/>
                      <a:pt x="1129" y="1"/>
                      <a:pt x="1105" y="2"/>
                    </a:cubicBezTo>
                    <a:cubicBezTo>
                      <a:pt x="961" y="8"/>
                      <a:pt x="865" y="132"/>
                      <a:pt x="843" y="259"/>
                    </a:cubicBezTo>
                    <a:cubicBezTo>
                      <a:pt x="358" y="336"/>
                      <a:pt x="1" y="883"/>
                      <a:pt x="1" y="1365"/>
                    </a:cubicBezTo>
                    <a:cubicBezTo>
                      <a:pt x="2" y="2082"/>
                      <a:pt x="684" y="2528"/>
                      <a:pt x="1343" y="2545"/>
                    </a:cubicBezTo>
                    <a:cubicBezTo>
                      <a:pt x="1355" y="2545"/>
                      <a:pt x="1367" y="2545"/>
                      <a:pt x="1379" y="2545"/>
                    </a:cubicBezTo>
                    <a:cubicBezTo>
                      <a:pt x="2039" y="2545"/>
                      <a:pt x="2794" y="2104"/>
                      <a:pt x="2825" y="1387"/>
                    </a:cubicBezTo>
                    <a:cubicBezTo>
                      <a:pt x="2864" y="496"/>
                      <a:pt x="1967" y="1"/>
                      <a:pt x="117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13;p23">
                <a:extLst>
                  <a:ext uri="{FF2B5EF4-FFF2-40B4-BE49-F238E27FC236}">
                    <a16:creationId xmlns:a16="http://schemas.microsoft.com/office/drawing/2014/main" id="{14EDD886-F302-48BB-C482-ECB2CFA33DE2}"/>
                  </a:ext>
                </a:extLst>
              </p:cNvPr>
              <p:cNvSpPr/>
              <p:nvPr/>
            </p:nvSpPr>
            <p:spPr>
              <a:xfrm>
                <a:off x="6721815" y="4540804"/>
                <a:ext cx="93817" cy="77999"/>
              </a:xfrm>
              <a:custGeom>
                <a:avLst/>
                <a:gdLst/>
                <a:ahLst/>
                <a:cxnLst/>
                <a:rect l="l" t="t" r="r" b="b"/>
                <a:pathLst>
                  <a:path w="2835" h="2357" extrusionOk="0">
                    <a:moveTo>
                      <a:pt x="1503" y="510"/>
                    </a:moveTo>
                    <a:cubicBezTo>
                      <a:pt x="1749" y="510"/>
                      <a:pt x="1990" y="652"/>
                      <a:pt x="2061" y="920"/>
                    </a:cubicBezTo>
                    <a:cubicBezTo>
                      <a:pt x="2176" y="1353"/>
                      <a:pt x="1810" y="1804"/>
                      <a:pt x="1382" y="1854"/>
                    </a:cubicBezTo>
                    <a:cubicBezTo>
                      <a:pt x="1354" y="1857"/>
                      <a:pt x="1324" y="1859"/>
                      <a:pt x="1295" y="1859"/>
                    </a:cubicBezTo>
                    <a:cubicBezTo>
                      <a:pt x="967" y="1859"/>
                      <a:pt x="603" y="1659"/>
                      <a:pt x="520" y="1329"/>
                    </a:cubicBezTo>
                    <a:cubicBezTo>
                      <a:pt x="448" y="1039"/>
                      <a:pt x="578" y="785"/>
                      <a:pt x="788" y="621"/>
                    </a:cubicBezTo>
                    <a:cubicBezTo>
                      <a:pt x="833" y="667"/>
                      <a:pt x="895" y="696"/>
                      <a:pt x="963" y="696"/>
                    </a:cubicBezTo>
                    <a:cubicBezTo>
                      <a:pt x="1016" y="696"/>
                      <a:pt x="1073" y="678"/>
                      <a:pt x="1126" y="636"/>
                    </a:cubicBezTo>
                    <a:cubicBezTo>
                      <a:pt x="1236" y="552"/>
                      <a:pt x="1371" y="510"/>
                      <a:pt x="1503" y="510"/>
                    </a:cubicBezTo>
                    <a:close/>
                    <a:moveTo>
                      <a:pt x="1482" y="1"/>
                    </a:moveTo>
                    <a:cubicBezTo>
                      <a:pt x="1298" y="1"/>
                      <a:pt x="1117" y="48"/>
                      <a:pt x="964" y="151"/>
                    </a:cubicBezTo>
                    <a:cubicBezTo>
                      <a:pt x="407" y="209"/>
                      <a:pt x="1" y="797"/>
                      <a:pt x="67" y="1358"/>
                    </a:cubicBezTo>
                    <a:cubicBezTo>
                      <a:pt x="139" y="1971"/>
                      <a:pt x="743" y="2356"/>
                      <a:pt x="1330" y="2356"/>
                    </a:cubicBezTo>
                    <a:cubicBezTo>
                      <a:pt x="1434" y="2356"/>
                      <a:pt x="1537" y="2344"/>
                      <a:pt x="1636" y="2320"/>
                    </a:cubicBezTo>
                    <a:cubicBezTo>
                      <a:pt x="2349" y="2142"/>
                      <a:pt x="2834" y="1254"/>
                      <a:pt x="2479" y="575"/>
                    </a:cubicBezTo>
                    <a:cubicBezTo>
                      <a:pt x="2295" y="222"/>
                      <a:pt x="1881" y="1"/>
                      <a:pt x="148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14;p23">
                <a:extLst>
                  <a:ext uri="{FF2B5EF4-FFF2-40B4-BE49-F238E27FC236}">
                    <a16:creationId xmlns:a16="http://schemas.microsoft.com/office/drawing/2014/main" id="{73BEE5DD-9834-3D75-BA6C-0862F6EACAC6}"/>
                  </a:ext>
                </a:extLst>
              </p:cNvPr>
              <p:cNvSpPr/>
              <p:nvPr/>
            </p:nvSpPr>
            <p:spPr>
              <a:xfrm>
                <a:off x="6838367" y="4387487"/>
                <a:ext cx="70652" cy="67211"/>
              </a:xfrm>
              <a:custGeom>
                <a:avLst/>
                <a:gdLst/>
                <a:ahLst/>
                <a:cxnLst/>
                <a:rect l="l" t="t" r="r" b="b"/>
                <a:pathLst>
                  <a:path w="2135" h="2031" extrusionOk="0">
                    <a:moveTo>
                      <a:pt x="807" y="423"/>
                    </a:moveTo>
                    <a:cubicBezTo>
                      <a:pt x="831" y="453"/>
                      <a:pt x="864" y="476"/>
                      <a:pt x="899" y="488"/>
                    </a:cubicBezTo>
                    <a:cubicBezTo>
                      <a:pt x="1050" y="543"/>
                      <a:pt x="1196" y="520"/>
                      <a:pt x="1332" y="626"/>
                    </a:cubicBezTo>
                    <a:cubicBezTo>
                      <a:pt x="1459" y="727"/>
                      <a:pt x="1547" y="869"/>
                      <a:pt x="1574" y="1030"/>
                    </a:cubicBezTo>
                    <a:cubicBezTo>
                      <a:pt x="1625" y="1357"/>
                      <a:pt x="1336" y="1556"/>
                      <a:pt x="1040" y="1556"/>
                    </a:cubicBezTo>
                    <a:cubicBezTo>
                      <a:pt x="1031" y="1556"/>
                      <a:pt x="1023" y="1556"/>
                      <a:pt x="1014" y="1555"/>
                    </a:cubicBezTo>
                    <a:cubicBezTo>
                      <a:pt x="687" y="1542"/>
                      <a:pt x="427" y="1315"/>
                      <a:pt x="462" y="972"/>
                    </a:cubicBezTo>
                    <a:cubicBezTo>
                      <a:pt x="490" y="710"/>
                      <a:pt x="625" y="549"/>
                      <a:pt x="807" y="423"/>
                    </a:cubicBezTo>
                    <a:close/>
                    <a:moveTo>
                      <a:pt x="924" y="1"/>
                    </a:moveTo>
                    <a:cubicBezTo>
                      <a:pt x="422" y="1"/>
                      <a:pt x="28" y="572"/>
                      <a:pt x="15" y="1039"/>
                    </a:cubicBezTo>
                    <a:cubicBezTo>
                      <a:pt x="0" y="1612"/>
                      <a:pt x="489" y="2031"/>
                      <a:pt x="1041" y="2031"/>
                    </a:cubicBezTo>
                    <a:cubicBezTo>
                      <a:pt x="1053" y="2031"/>
                      <a:pt x="1065" y="2031"/>
                      <a:pt x="1077" y="2030"/>
                    </a:cubicBezTo>
                    <a:cubicBezTo>
                      <a:pt x="1649" y="2012"/>
                      <a:pt x="2135" y="1563"/>
                      <a:pt x="2049" y="967"/>
                    </a:cubicBezTo>
                    <a:cubicBezTo>
                      <a:pt x="1995" y="585"/>
                      <a:pt x="1573" y="25"/>
                      <a:pt x="1134" y="25"/>
                    </a:cubicBezTo>
                    <a:cubicBezTo>
                      <a:pt x="1113" y="25"/>
                      <a:pt x="1093" y="26"/>
                      <a:pt x="1072" y="28"/>
                    </a:cubicBezTo>
                    <a:cubicBezTo>
                      <a:pt x="1061" y="24"/>
                      <a:pt x="1055" y="15"/>
                      <a:pt x="1043" y="11"/>
                    </a:cubicBezTo>
                    <a:cubicBezTo>
                      <a:pt x="1003" y="4"/>
                      <a:pt x="963" y="1"/>
                      <a:pt x="92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15;p23">
                <a:extLst>
                  <a:ext uri="{FF2B5EF4-FFF2-40B4-BE49-F238E27FC236}">
                    <a16:creationId xmlns:a16="http://schemas.microsoft.com/office/drawing/2014/main" id="{68211733-9C41-82AB-E3FF-4AFB20DD146C}"/>
                  </a:ext>
                </a:extLst>
              </p:cNvPr>
              <p:cNvSpPr/>
              <p:nvPr/>
            </p:nvSpPr>
            <p:spPr>
              <a:xfrm>
                <a:off x="7021633" y="4067482"/>
                <a:ext cx="85842" cy="78231"/>
              </a:xfrm>
              <a:custGeom>
                <a:avLst/>
                <a:gdLst/>
                <a:ahLst/>
                <a:cxnLst/>
                <a:rect l="l" t="t" r="r" b="b"/>
                <a:pathLst>
                  <a:path w="2594" h="2364" extrusionOk="0">
                    <a:moveTo>
                      <a:pt x="1571" y="478"/>
                    </a:moveTo>
                    <a:cubicBezTo>
                      <a:pt x="1827" y="639"/>
                      <a:pt x="2011" y="901"/>
                      <a:pt x="2017" y="1219"/>
                    </a:cubicBezTo>
                    <a:cubicBezTo>
                      <a:pt x="2024" y="1592"/>
                      <a:pt x="1737" y="1832"/>
                      <a:pt x="1385" y="1832"/>
                    </a:cubicBezTo>
                    <a:cubicBezTo>
                      <a:pt x="1369" y="1832"/>
                      <a:pt x="1353" y="1832"/>
                      <a:pt x="1337" y="1831"/>
                    </a:cubicBezTo>
                    <a:cubicBezTo>
                      <a:pt x="976" y="1809"/>
                      <a:pt x="610" y="1550"/>
                      <a:pt x="685" y="1147"/>
                    </a:cubicBezTo>
                    <a:cubicBezTo>
                      <a:pt x="764" y="729"/>
                      <a:pt x="1181" y="518"/>
                      <a:pt x="1571" y="478"/>
                    </a:cubicBezTo>
                    <a:close/>
                    <a:moveTo>
                      <a:pt x="1469" y="0"/>
                    </a:moveTo>
                    <a:cubicBezTo>
                      <a:pt x="1461" y="0"/>
                      <a:pt x="1453" y="0"/>
                      <a:pt x="1446" y="0"/>
                    </a:cubicBezTo>
                    <a:cubicBezTo>
                      <a:pt x="1444" y="0"/>
                      <a:pt x="1443" y="0"/>
                      <a:pt x="1441" y="0"/>
                    </a:cubicBezTo>
                    <a:cubicBezTo>
                      <a:pt x="1380" y="0"/>
                      <a:pt x="1324" y="31"/>
                      <a:pt x="1290" y="82"/>
                    </a:cubicBezTo>
                    <a:cubicBezTo>
                      <a:pt x="1278" y="81"/>
                      <a:pt x="1267" y="81"/>
                      <a:pt x="1255" y="81"/>
                    </a:cubicBezTo>
                    <a:cubicBezTo>
                      <a:pt x="772" y="81"/>
                      <a:pt x="293" y="519"/>
                      <a:pt x="170" y="1007"/>
                    </a:cubicBezTo>
                    <a:cubicBezTo>
                      <a:pt x="0" y="1688"/>
                      <a:pt x="544" y="2262"/>
                      <a:pt x="1193" y="2351"/>
                    </a:cubicBezTo>
                    <a:cubicBezTo>
                      <a:pt x="1253" y="2360"/>
                      <a:pt x="1313" y="2364"/>
                      <a:pt x="1373" y="2364"/>
                    </a:cubicBezTo>
                    <a:cubicBezTo>
                      <a:pt x="1951" y="2364"/>
                      <a:pt x="2472" y="1979"/>
                      <a:pt x="2533" y="1367"/>
                    </a:cubicBezTo>
                    <a:cubicBezTo>
                      <a:pt x="2594" y="744"/>
                      <a:pt x="2148" y="0"/>
                      <a:pt x="146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16;p23">
                <a:extLst>
                  <a:ext uri="{FF2B5EF4-FFF2-40B4-BE49-F238E27FC236}">
                    <a16:creationId xmlns:a16="http://schemas.microsoft.com/office/drawing/2014/main" id="{211E7600-0707-66EE-71B9-F0A976C8DC2D}"/>
                  </a:ext>
                </a:extLst>
              </p:cNvPr>
              <p:cNvSpPr/>
              <p:nvPr/>
            </p:nvSpPr>
            <p:spPr>
              <a:xfrm>
                <a:off x="6945686" y="3887194"/>
                <a:ext cx="132767" cy="126149"/>
              </a:xfrm>
              <a:custGeom>
                <a:avLst/>
                <a:gdLst/>
                <a:ahLst/>
                <a:cxnLst/>
                <a:rect l="l" t="t" r="r" b="b"/>
                <a:pathLst>
                  <a:path w="4012" h="3812" extrusionOk="0">
                    <a:moveTo>
                      <a:pt x="2176" y="547"/>
                    </a:moveTo>
                    <a:cubicBezTo>
                      <a:pt x="2764" y="658"/>
                      <a:pt x="3265" y="1073"/>
                      <a:pt x="3333" y="1736"/>
                    </a:cubicBezTo>
                    <a:cubicBezTo>
                      <a:pt x="3409" y="2471"/>
                      <a:pt x="2931" y="3168"/>
                      <a:pt x="2189" y="3277"/>
                    </a:cubicBezTo>
                    <a:cubicBezTo>
                      <a:pt x="2115" y="3287"/>
                      <a:pt x="2041" y="3293"/>
                      <a:pt x="1969" y="3293"/>
                    </a:cubicBezTo>
                    <a:cubicBezTo>
                      <a:pt x="1316" y="3293"/>
                      <a:pt x="728" y="2871"/>
                      <a:pt x="589" y="2203"/>
                    </a:cubicBezTo>
                    <a:cubicBezTo>
                      <a:pt x="434" y="1448"/>
                      <a:pt x="945" y="551"/>
                      <a:pt x="1729" y="551"/>
                    </a:cubicBezTo>
                    <a:cubicBezTo>
                      <a:pt x="1827" y="551"/>
                      <a:pt x="1928" y="565"/>
                      <a:pt x="2033" y="595"/>
                    </a:cubicBezTo>
                    <a:cubicBezTo>
                      <a:pt x="2046" y="599"/>
                      <a:pt x="2059" y="601"/>
                      <a:pt x="2072" y="601"/>
                    </a:cubicBezTo>
                    <a:cubicBezTo>
                      <a:pt x="2112" y="601"/>
                      <a:pt x="2151" y="582"/>
                      <a:pt x="2176" y="547"/>
                    </a:cubicBezTo>
                    <a:close/>
                    <a:moveTo>
                      <a:pt x="1956" y="0"/>
                    </a:moveTo>
                    <a:cubicBezTo>
                      <a:pt x="1773" y="0"/>
                      <a:pt x="1587" y="27"/>
                      <a:pt x="1405" y="83"/>
                    </a:cubicBezTo>
                    <a:cubicBezTo>
                      <a:pt x="1349" y="98"/>
                      <a:pt x="1301" y="134"/>
                      <a:pt x="1270" y="183"/>
                    </a:cubicBezTo>
                    <a:cubicBezTo>
                      <a:pt x="627" y="359"/>
                      <a:pt x="116" y="1132"/>
                      <a:pt x="73" y="1800"/>
                    </a:cubicBezTo>
                    <a:cubicBezTo>
                      <a:pt x="1" y="2923"/>
                      <a:pt x="883" y="3811"/>
                      <a:pt x="1988" y="3811"/>
                    </a:cubicBezTo>
                    <a:cubicBezTo>
                      <a:pt x="2014" y="3811"/>
                      <a:pt x="2041" y="3811"/>
                      <a:pt x="2068" y="3810"/>
                    </a:cubicBezTo>
                    <a:cubicBezTo>
                      <a:pt x="3214" y="3765"/>
                      <a:pt x="4012" y="2695"/>
                      <a:pt x="3843" y="1581"/>
                    </a:cubicBezTo>
                    <a:cubicBezTo>
                      <a:pt x="3702" y="644"/>
                      <a:pt x="2856" y="0"/>
                      <a:pt x="195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517;p23">
              <a:extLst>
                <a:ext uri="{FF2B5EF4-FFF2-40B4-BE49-F238E27FC236}">
                  <a16:creationId xmlns:a16="http://schemas.microsoft.com/office/drawing/2014/main" id="{AD7511B0-E99C-7C5E-FDE9-7C079AAC42C2}"/>
                </a:ext>
              </a:extLst>
            </p:cNvPr>
            <p:cNvGrpSpPr/>
            <p:nvPr/>
          </p:nvGrpSpPr>
          <p:grpSpPr>
            <a:xfrm>
              <a:off x="6648515" y="5156391"/>
              <a:ext cx="174596" cy="44774"/>
              <a:chOff x="6648515" y="5156391"/>
              <a:chExt cx="174596" cy="44774"/>
            </a:xfrm>
          </p:grpSpPr>
          <p:sp>
            <p:nvSpPr>
              <p:cNvPr id="27" name="Google Shape;518;p23">
                <a:extLst>
                  <a:ext uri="{FF2B5EF4-FFF2-40B4-BE49-F238E27FC236}">
                    <a16:creationId xmlns:a16="http://schemas.microsoft.com/office/drawing/2014/main" id="{59567CF3-025B-B3ED-7CF1-36862B3B68BE}"/>
                  </a:ext>
                </a:extLst>
              </p:cNvPr>
              <p:cNvSpPr/>
              <p:nvPr/>
            </p:nvSpPr>
            <p:spPr>
              <a:xfrm>
                <a:off x="6648515" y="5156556"/>
                <a:ext cx="117875" cy="44609"/>
              </a:xfrm>
              <a:custGeom>
                <a:avLst/>
                <a:gdLst/>
                <a:ahLst/>
                <a:cxnLst/>
                <a:rect l="l" t="t" r="r" b="b"/>
                <a:pathLst>
                  <a:path w="3562" h="1348" extrusionOk="0">
                    <a:moveTo>
                      <a:pt x="178" y="1"/>
                    </a:moveTo>
                    <a:cubicBezTo>
                      <a:pt x="70" y="1"/>
                      <a:pt x="1" y="168"/>
                      <a:pt x="114" y="245"/>
                    </a:cubicBezTo>
                    <a:cubicBezTo>
                      <a:pt x="1087" y="909"/>
                      <a:pt x="2176" y="1275"/>
                      <a:pt x="3351" y="1347"/>
                    </a:cubicBezTo>
                    <a:cubicBezTo>
                      <a:pt x="3354" y="1348"/>
                      <a:pt x="3358" y="1348"/>
                      <a:pt x="3362" y="1348"/>
                    </a:cubicBezTo>
                    <a:cubicBezTo>
                      <a:pt x="3562" y="1348"/>
                      <a:pt x="3560" y="1024"/>
                      <a:pt x="3349" y="1015"/>
                    </a:cubicBezTo>
                    <a:cubicBezTo>
                      <a:pt x="2223" y="971"/>
                      <a:pt x="1190" y="637"/>
                      <a:pt x="246" y="23"/>
                    </a:cubicBezTo>
                    <a:cubicBezTo>
                      <a:pt x="223" y="7"/>
                      <a:pt x="200" y="1"/>
                      <a:pt x="17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19;p23">
                <a:extLst>
                  <a:ext uri="{FF2B5EF4-FFF2-40B4-BE49-F238E27FC236}">
                    <a16:creationId xmlns:a16="http://schemas.microsoft.com/office/drawing/2014/main" id="{2E93070B-48E1-05F6-2B07-5DC3FDD2F522}"/>
                  </a:ext>
                </a:extLst>
              </p:cNvPr>
              <p:cNvSpPr/>
              <p:nvPr/>
            </p:nvSpPr>
            <p:spPr>
              <a:xfrm>
                <a:off x="6713178" y="5156391"/>
                <a:ext cx="109933" cy="37262"/>
              </a:xfrm>
              <a:custGeom>
                <a:avLst/>
                <a:gdLst/>
                <a:ahLst/>
                <a:cxnLst/>
                <a:rect l="l" t="t" r="r" b="b"/>
                <a:pathLst>
                  <a:path w="3322" h="1126" extrusionOk="0">
                    <a:moveTo>
                      <a:pt x="173" y="1"/>
                    </a:moveTo>
                    <a:cubicBezTo>
                      <a:pt x="43" y="1"/>
                      <a:pt x="0" y="207"/>
                      <a:pt x="142" y="250"/>
                    </a:cubicBezTo>
                    <a:cubicBezTo>
                      <a:pt x="1113" y="541"/>
                      <a:pt x="2087" y="821"/>
                      <a:pt x="3055" y="1118"/>
                    </a:cubicBezTo>
                    <a:cubicBezTo>
                      <a:pt x="3073" y="1123"/>
                      <a:pt x="3089" y="1126"/>
                      <a:pt x="3104" y="1126"/>
                    </a:cubicBezTo>
                    <a:cubicBezTo>
                      <a:pt x="3264" y="1126"/>
                      <a:pt x="3321" y="859"/>
                      <a:pt x="3140" y="810"/>
                    </a:cubicBezTo>
                    <a:cubicBezTo>
                      <a:pt x="2161" y="550"/>
                      <a:pt x="1187" y="273"/>
                      <a:pt x="210" y="6"/>
                    </a:cubicBezTo>
                    <a:cubicBezTo>
                      <a:pt x="197" y="3"/>
                      <a:pt x="185" y="1"/>
                      <a:pt x="17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8" name="Google Shape;413;p23">
            <a:extLst>
              <a:ext uri="{FF2B5EF4-FFF2-40B4-BE49-F238E27FC236}">
                <a16:creationId xmlns:a16="http://schemas.microsoft.com/office/drawing/2014/main" id="{8107CF26-8ACF-5101-5E41-E7480DF7027C}"/>
              </a:ext>
            </a:extLst>
          </p:cNvPr>
          <p:cNvGrpSpPr/>
          <p:nvPr/>
        </p:nvGrpSpPr>
        <p:grpSpPr>
          <a:xfrm>
            <a:off x="7362784" y="3949631"/>
            <a:ext cx="699176" cy="734938"/>
            <a:chOff x="1214230" y="1280862"/>
            <a:chExt cx="693917" cy="709106"/>
          </a:xfrm>
        </p:grpSpPr>
        <p:sp>
          <p:nvSpPr>
            <p:cNvPr id="39" name="Google Shape;414;p23">
              <a:extLst>
                <a:ext uri="{FF2B5EF4-FFF2-40B4-BE49-F238E27FC236}">
                  <a16:creationId xmlns:a16="http://schemas.microsoft.com/office/drawing/2014/main" id="{F737B3AD-EE1F-757B-1424-B2AC412567DE}"/>
                </a:ext>
              </a:extLst>
            </p:cNvPr>
            <p:cNvSpPr/>
            <p:nvPr/>
          </p:nvSpPr>
          <p:spPr>
            <a:xfrm>
              <a:off x="1265424" y="1280862"/>
              <a:ext cx="642723" cy="709106"/>
            </a:xfrm>
            <a:custGeom>
              <a:avLst/>
              <a:gdLst/>
              <a:ahLst/>
              <a:cxnLst/>
              <a:rect l="l" t="t" r="r" b="b"/>
              <a:pathLst>
                <a:path w="19422" h="21428" extrusionOk="0">
                  <a:moveTo>
                    <a:pt x="11308" y="8253"/>
                  </a:moveTo>
                  <a:cubicBezTo>
                    <a:pt x="11936" y="10788"/>
                    <a:pt x="13471" y="13229"/>
                    <a:pt x="14823" y="15298"/>
                  </a:cubicBezTo>
                  <a:cubicBezTo>
                    <a:pt x="14873" y="15379"/>
                    <a:pt x="14961" y="15427"/>
                    <a:pt x="15053" y="15427"/>
                  </a:cubicBezTo>
                  <a:cubicBezTo>
                    <a:pt x="15066" y="15427"/>
                    <a:pt x="15078" y="15426"/>
                    <a:pt x="15091" y="15424"/>
                  </a:cubicBezTo>
                  <a:lnTo>
                    <a:pt x="15091" y="15424"/>
                  </a:lnTo>
                  <a:cubicBezTo>
                    <a:pt x="14714" y="15724"/>
                    <a:pt x="14284" y="15938"/>
                    <a:pt x="13820" y="16092"/>
                  </a:cubicBezTo>
                  <a:cubicBezTo>
                    <a:pt x="13560" y="14630"/>
                    <a:pt x="12011" y="13200"/>
                    <a:pt x="11128" y="12143"/>
                  </a:cubicBezTo>
                  <a:cubicBezTo>
                    <a:pt x="10213" y="11051"/>
                    <a:pt x="9244" y="9974"/>
                    <a:pt x="8217" y="8964"/>
                  </a:cubicBezTo>
                  <a:cubicBezTo>
                    <a:pt x="9048" y="8434"/>
                    <a:pt x="10454" y="8287"/>
                    <a:pt x="11308" y="8253"/>
                  </a:cubicBezTo>
                  <a:close/>
                  <a:moveTo>
                    <a:pt x="11166" y="759"/>
                  </a:moveTo>
                  <a:cubicBezTo>
                    <a:pt x="12502" y="759"/>
                    <a:pt x="13804" y="1049"/>
                    <a:pt x="14874" y="1756"/>
                  </a:cubicBezTo>
                  <a:cubicBezTo>
                    <a:pt x="18211" y="3960"/>
                    <a:pt x="16891" y="8322"/>
                    <a:pt x="14502" y="10604"/>
                  </a:cubicBezTo>
                  <a:cubicBezTo>
                    <a:pt x="14318" y="10780"/>
                    <a:pt x="14371" y="11008"/>
                    <a:pt x="14514" y="11144"/>
                  </a:cubicBezTo>
                  <a:lnTo>
                    <a:pt x="14514" y="11148"/>
                  </a:lnTo>
                  <a:cubicBezTo>
                    <a:pt x="14771" y="12270"/>
                    <a:pt x="15312" y="13414"/>
                    <a:pt x="15972" y="14355"/>
                  </a:cubicBezTo>
                  <a:cubicBezTo>
                    <a:pt x="15807" y="14670"/>
                    <a:pt x="15594" y="14957"/>
                    <a:pt x="15339" y="15205"/>
                  </a:cubicBezTo>
                  <a:cubicBezTo>
                    <a:pt x="15355" y="15139"/>
                    <a:pt x="15342" y="15070"/>
                    <a:pt x="15309" y="15012"/>
                  </a:cubicBezTo>
                  <a:cubicBezTo>
                    <a:pt x="14013" y="12722"/>
                    <a:pt x="12926" y="10607"/>
                    <a:pt x="12213" y="8224"/>
                  </a:cubicBezTo>
                  <a:cubicBezTo>
                    <a:pt x="12832" y="8179"/>
                    <a:pt x="13390" y="8029"/>
                    <a:pt x="13866" y="7556"/>
                  </a:cubicBezTo>
                  <a:cubicBezTo>
                    <a:pt x="14074" y="7348"/>
                    <a:pt x="13877" y="7062"/>
                    <a:pt x="13650" y="7062"/>
                  </a:cubicBezTo>
                  <a:cubicBezTo>
                    <a:pt x="13584" y="7062"/>
                    <a:pt x="13516" y="7086"/>
                    <a:pt x="13454" y="7142"/>
                  </a:cubicBezTo>
                  <a:cubicBezTo>
                    <a:pt x="13034" y="7525"/>
                    <a:pt x="12558" y="7626"/>
                    <a:pt x="12060" y="7649"/>
                  </a:cubicBezTo>
                  <a:cubicBezTo>
                    <a:pt x="11890" y="7014"/>
                    <a:pt x="11739" y="6363"/>
                    <a:pt x="11624" y="5678"/>
                  </a:cubicBezTo>
                  <a:cubicBezTo>
                    <a:pt x="11598" y="5524"/>
                    <a:pt x="11483" y="5456"/>
                    <a:pt x="11359" y="5456"/>
                  </a:cubicBezTo>
                  <a:cubicBezTo>
                    <a:pt x="11198" y="5456"/>
                    <a:pt x="11023" y="5571"/>
                    <a:pt x="11017" y="5759"/>
                  </a:cubicBezTo>
                  <a:cubicBezTo>
                    <a:pt x="11002" y="6395"/>
                    <a:pt x="11056" y="7029"/>
                    <a:pt x="11175" y="7652"/>
                  </a:cubicBezTo>
                  <a:cubicBezTo>
                    <a:pt x="11066" y="7652"/>
                    <a:pt x="10956" y="7656"/>
                    <a:pt x="10847" y="7662"/>
                  </a:cubicBezTo>
                  <a:cubicBezTo>
                    <a:pt x="10179" y="7700"/>
                    <a:pt x="9539" y="7841"/>
                    <a:pt x="8925" y="8107"/>
                  </a:cubicBezTo>
                  <a:cubicBezTo>
                    <a:pt x="8599" y="8250"/>
                    <a:pt x="8231" y="8434"/>
                    <a:pt x="7913" y="8666"/>
                  </a:cubicBezTo>
                  <a:cubicBezTo>
                    <a:pt x="7262" y="8043"/>
                    <a:pt x="6588" y="7446"/>
                    <a:pt x="5886" y="6890"/>
                  </a:cubicBezTo>
                  <a:cubicBezTo>
                    <a:pt x="5816" y="6822"/>
                    <a:pt x="5736" y="6794"/>
                    <a:pt x="5660" y="6794"/>
                  </a:cubicBezTo>
                  <a:cubicBezTo>
                    <a:pt x="5393" y="6794"/>
                    <a:pt x="5157" y="7138"/>
                    <a:pt x="5406" y="7372"/>
                  </a:cubicBezTo>
                  <a:cubicBezTo>
                    <a:pt x="6061" y="7989"/>
                    <a:pt x="6720" y="8596"/>
                    <a:pt x="7371" y="9213"/>
                  </a:cubicBezTo>
                  <a:cubicBezTo>
                    <a:pt x="7193" y="9481"/>
                    <a:pt x="7103" y="9792"/>
                    <a:pt x="7176" y="10154"/>
                  </a:cubicBezTo>
                  <a:cubicBezTo>
                    <a:pt x="7194" y="10247"/>
                    <a:pt x="7272" y="10289"/>
                    <a:pt x="7353" y="10289"/>
                  </a:cubicBezTo>
                  <a:cubicBezTo>
                    <a:pt x="7453" y="10289"/>
                    <a:pt x="7557" y="10222"/>
                    <a:pt x="7550" y="10103"/>
                  </a:cubicBezTo>
                  <a:cubicBezTo>
                    <a:pt x="7536" y="9896"/>
                    <a:pt x="7582" y="9689"/>
                    <a:pt x="7681" y="9509"/>
                  </a:cubicBezTo>
                  <a:cubicBezTo>
                    <a:pt x="8345" y="10141"/>
                    <a:pt x="8997" y="10786"/>
                    <a:pt x="9620" y="11466"/>
                  </a:cubicBezTo>
                  <a:cubicBezTo>
                    <a:pt x="10248" y="12151"/>
                    <a:pt x="10855" y="12852"/>
                    <a:pt x="11443" y="13571"/>
                  </a:cubicBezTo>
                  <a:cubicBezTo>
                    <a:pt x="12057" y="14324"/>
                    <a:pt x="13051" y="15226"/>
                    <a:pt x="13315" y="16232"/>
                  </a:cubicBezTo>
                  <a:cubicBezTo>
                    <a:pt x="12639" y="16387"/>
                    <a:pt x="11919" y="16439"/>
                    <a:pt x="11221" y="16456"/>
                  </a:cubicBezTo>
                  <a:lnTo>
                    <a:pt x="11221" y="16454"/>
                  </a:lnTo>
                  <a:cubicBezTo>
                    <a:pt x="11212" y="16454"/>
                    <a:pt x="11207" y="16459"/>
                    <a:pt x="11200" y="16459"/>
                  </a:cubicBezTo>
                  <a:cubicBezTo>
                    <a:pt x="10864" y="15477"/>
                    <a:pt x="10264" y="14327"/>
                    <a:pt x="9437" y="13687"/>
                  </a:cubicBezTo>
                  <a:cubicBezTo>
                    <a:pt x="9373" y="13639"/>
                    <a:pt x="9295" y="13613"/>
                    <a:pt x="9216" y="13613"/>
                  </a:cubicBezTo>
                  <a:cubicBezTo>
                    <a:pt x="9211" y="13613"/>
                    <a:pt x="9207" y="13613"/>
                    <a:pt x="9202" y="13613"/>
                  </a:cubicBezTo>
                  <a:cubicBezTo>
                    <a:pt x="9159" y="13584"/>
                    <a:pt x="9110" y="13566"/>
                    <a:pt x="9058" y="13563"/>
                  </a:cubicBezTo>
                  <a:cubicBezTo>
                    <a:pt x="5974" y="13373"/>
                    <a:pt x="1299" y="12894"/>
                    <a:pt x="1191" y="8826"/>
                  </a:cubicBezTo>
                  <a:cubicBezTo>
                    <a:pt x="1109" y="5810"/>
                    <a:pt x="3647" y="3257"/>
                    <a:pt x="6154" y="1987"/>
                  </a:cubicBezTo>
                  <a:cubicBezTo>
                    <a:pt x="7581" y="1265"/>
                    <a:pt x="9403" y="759"/>
                    <a:pt x="11166" y="759"/>
                  </a:cubicBezTo>
                  <a:close/>
                  <a:moveTo>
                    <a:pt x="18109" y="16291"/>
                  </a:moveTo>
                  <a:cubicBezTo>
                    <a:pt x="18265" y="16487"/>
                    <a:pt x="18409" y="16693"/>
                    <a:pt x="18517" y="16920"/>
                  </a:cubicBezTo>
                  <a:cubicBezTo>
                    <a:pt x="18579" y="17052"/>
                    <a:pt x="18631" y="17188"/>
                    <a:pt x="18674" y="17328"/>
                  </a:cubicBezTo>
                  <a:cubicBezTo>
                    <a:pt x="18694" y="17395"/>
                    <a:pt x="18712" y="17462"/>
                    <a:pt x="18729" y="17528"/>
                  </a:cubicBezTo>
                  <a:cubicBezTo>
                    <a:pt x="18634" y="17571"/>
                    <a:pt x="18568" y="17658"/>
                    <a:pt x="18553" y="17761"/>
                  </a:cubicBezTo>
                  <a:cubicBezTo>
                    <a:pt x="18543" y="17834"/>
                    <a:pt x="18559" y="17910"/>
                    <a:pt x="18599" y="17972"/>
                  </a:cubicBezTo>
                  <a:cubicBezTo>
                    <a:pt x="17318" y="19750"/>
                    <a:pt x="15738" y="20868"/>
                    <a:pt x="13415" y="20868"/>
                  </a:cubicBezTo>
                  <a:cubicBezTo>
                    <a:pt x="13369" y="20868"/>
                    <a:pt x="13322" y="20868"/>
                    <a:pt x="13275" y="20867"/>
                  </a:cubicBezTo>
                  <a:cubicBezTo>
                    <a:pt x="13255" y="20869"/>
                    <a:pt x="13235" y="20872"/>
                    <a:pt x="13217" y="20878"/>
                  </a:cubicBezTo>
                  <a:cubicBezTo>
                    <a:pt x="12520" y="20486"/>
                    <a:pt x="12178" y="19948"/>
                    <a:pt x="12160" y="19129"/>
                  </a:cubicBezTo>
                  <a:lnTo>
                    <a:pt x="12160" y="19129"/>
                  </a:lnTo>
                  <a:cubicBezTo>
                    <a:pt x="12171" y="19132"/>
                    <a:pt x="12177" y="19139"/>
                    <a:pt x="12189" y="19141"/>
                  </a:cubicBezTo>
                  <a:cubicBezTo>
                    <a:pt x="12369" y="19158"/>
                    <a:pt x="12548" y="19166"/>
                    <a:pt x="12726" y="19166"/>
                  </a:cubicBezTo>
                  <a:cubicBezTo>
                    <a:pt x="14857" y="19166"/>
                    <a:pt x="16839" y="17971"/>
                    <a:pt x="18109" y="16291"/>
                  </a:cubicBezTo>
                  <a:close/>
                  <a:moveTo>
                    <a:pt x="11201" y="1"/>
                  </a:moveTo>
                  <a:cubicBezTo>
                    <a:pt x="9458" y="1"/>
                    <a:pt x="7673" y="442"/>
                    <a:pt x="6260" y="1082"/>
                  </a:cubicBezTo>
                  <a:cubicBezTo>
                    <a:pt x="3185" y="2474"/>
                    <a:pt x="1" y="5677"/>
                    <a:pt x="458" y="9345"/>
                  </a:cubicBezTo>
                  <a:cubicBezTo>
                    <a:pt x="962" y="13377"/>
                    <a:pt x="5312" y="14132"/>
                    <a:pt x="8667" y="14132"/>
                  </a:cubicBezTo>
                  <a:cubicBezTo>
                    <a:pt x="8750" y="14132"/>
                    <a:pt x="8833" y="14132"/>
                    <a:pt x="8914" y="14131"/>
                  </a:cubicBezTo>
                  <a:cubicBezTo>
                    <a:pt x="9219" y="14557"/>
                    <a:pt x="9591" y="14934"/>
                    <a:pt x="9904" y="15356"/>
                  </a:cubicBezTo>
                  <a:cubicBezTo>
                    <a:pt x="10225" y="15791"/>
                    <a:pt x="10484" y="16254"/>
                    <a:pt x="10746" y="16726"/>
                  </a:cubicBezTo>
                  <a:cubicBezTo>
                    <a:pt x="10794" y="16812"/>
                    <a:pt x="10874" y="16847"/>
                    <a:pt x="10957" y="16847"/>
                  </a:cubicBezTo>
                  <a:cubicBezTo>
                    <a:pt x="10980" y="16847"/>
                    <a:pt x="11003" y="16844"/>
                    <a:pt x="11026" y="16839"/>
                  </a:cubicBezTo>
                  <a:cubicBezTo>
                    <a:pt x="11045" y="16866"/>
                    <a:pt x="11068" y="16891"/>
                    <a:pt x="11095" y="16909"/>
                  </a:cubicBezTo>
                  <a:cubicBezTo>
                    <a:pt x="10654" y="17672"/>
                    <a:pt x="10838" y="18908"/>
                    <a:pt x="11719" y="19245"/>
                  </a:cubicBezTo>
                  <a:cubicBezTo>
                    <a:pt x="11598" y="20138"/>
                    <a:pt x="12218" y="21153"/>
                    <a:pt x="13079" y="21417"/>
                  </a:cubicBezTo>
                  <a:cubicBezTo>
                    <a:pt x="13103" y="21424"/>
                    <a:pt x="13127" y="21428"/>
                    <a:pt x="13152" y="21428"/>
                  </a:cubicBezTo>
                  <a:cubicBezTo>
                    <a:pt x="13222" y="21428"/>
                    <a:pt x="13290" y="21398"/>
                    <a:pt x="13338" y="21343"/>
                  </a:cubicBezTo>
                  <a:cubicBezTo>
                    <a:pt x="13525" y="21364"/>
                    <a:pt x="13715" y="21374"/>
                    <a:pt x="13907" y="21374"/>
                  </a:cubicBezTo>
                  <a:cubicBezTo>
                    <a:pt x="16171" y="21374"/>
                    <a:pt x="18674" y="19990"/>
                    <a:pt x="19384" y="17776"/>
                  </a:cubicBezTo>
                  <a:cubicBezTo>
                    <a:pt x="19421" y="17661"/>
                    <a:pt x="19383" y="17566"/>
                    <a:pt x="19311" y="17508"/>
                  </a:cubicBezTo>
                  <a:cubicBezTo>
                    <a:pt x="19202" y="16889"/>
                    <a:pt x="18778" y="16277"/>
                    <a:pt x="18311" y="15885"/>
                  </a:cubicBezTo>
                  <a:cubicBezTo>
                    <a:pt x="18298" y="15874"/>
                    <a:pt x="18285" y="15866"/>
                    <a:pt x="18269" y="15860"/>
                  </a:cubicBezTo>
                  <a:cubicBezTo>
                    <a:pt x="18320" y="15094"/>
                    <a:pt x="17670" y="14335"/>
                    <a:pt x="16949" y="14168"/>
                  </a:cubicBezTo>
                  <a:cubicBezTo>
                    <a:pt x="16934" y="14164"/>
                    <a:pt x="16919" y="14163"/>
                    <a:pt x="16905" y="14163"/>
                  </a:cubicBezTo>
                  <a:cubicBezTo>
                    <a:pt x="16715" y="14163"/>
                    <a:pt x="16591" y="14444"/>
                    <a:pt x="16793" y="14537"/>
                  </a:cubicBezTo>
                  <a:cubicBezTo>
                    <a:pt x="17079" y="14669"/>
                    <a:pt x="17318" y="14856"/>
                    <a:pt x="17490" y="15124"/>
                  </a:cubicBezTo>
                  <a:cubicBezTo>
                    <a:pt x="17643" y="15362"/>
                    <a:pt x="17680" y="15600"/>
                    <a:pt x="17709" y="15863"/>
                  </a:cubicBezTo>
                  <a:cubicBezTo>
                    <a:pt x="17660" y="15885"/>
                    <a:pt x="17617" y="15918"/>
                    <a:pt x="17585" y="15960"/>
                  </a:cubicBezTo>
                  <a:cubicBezTo>
                    <a:pt x="16240" y="17738"/>
                    <a:pt x="14358" y="18545"/>
                    <a:pt x="12189" y="18770"/>
                  </a:cubicBezTo>
                  <a:cubicBezTo>
                    <a:pt x="12140" y="18773"/>
                    <a:pt x="12094" y="18795"/>
                    <a:pt x="12060" y="18830"/>
                  </a:cubicBezTo>
                  <a:cubicBezTo>
                    <a:pt x="12053" y="18815"/>
                    <a:pt x="12042" y="18799"/>
                    <a:pt x="12031" y="18786"/>
                  </a:cubicBezTo>
                  <a:cubicBezTo>
                    <a:pt x="11780" y="18524"/>
                    <a:pt x="11543" y="18334"/>
                    <a:pt x="11463" y="17959"/>
                  </a:cubicBezTo>
                  <a:cubicBezTo>
                    <a:pt x="11388" y="17615"/>
                    <a:pt x="11458" y="17277"/>
                    <a:pt x="11630" y="16977"/>
                  </a:cubicBezTo>
                  <a:cubicBezTo>
                    <a:pt x="11729" y="16980"/>
                    <a:pt x="11829" y="16982"/>
                    <a:pt x="11929" y="16982"/>
                  </a:cubicBezTo>
                  <a:cubicBezTo>
                    <a:pt x="12489" y="16982"/>
                    <a:pt x="13053" y="16929"/>
                    <a:pt x="13592" y="16810"/>
                  </a:cubicBezTo>
                  <a:cubicBezTo>
                    <a:pt x="13604" y="16812"/>
                    <a:pt x="13616" y="16813"/>
                    <a:pt x="13628" y="16813"/>
                  </a:cubicBezTo>
                  <a:cubicBezTo>
                    <a:pt x="13676" y="16813"/>
                    <a:pt x="13723" y="16798"/>
                    <a:pt x="13762" y="16770"/>
                  </a:cubicBezTo>
                  <a:cubicBezTo>
                    <a:pt x="14966" y="16468"/>
                    <a:pt x="16029" y="15808"/>
                    <a:pt x="16618" y="14586"/>
                  </a:cubicBezTo>
                  <a:cubicBezTo>
                    <a:pt x="16664" y="14499"/>
                    <a:pt x="16667" y="14396"/>
                    <a:pt x="16629" y="14304"/>
                  </a:cubicBezTo>
                  <a:cubicBezTo>
                    <a:pt x="16669" y="14214"/>
                    <a:pt x="16673" y="14105"/>
                    <a:pt x="16608" y="13989"/>
                  </a:cubicBezTo>
                  <a:cubicBezTo>
                    <a:pt x="16068" y="13038"/>
                    <a:pt x="15588" y="12079"/>
                    <a:pt x="15102" y="11103"/>
                  </a:cubicBezTo>
                  <a:cubicBezTo>
                    <a:pt x="17520" y="8757"/>
                    <a:pt x="18795" y="4863"/>
                    <a:pt x="16349" y="2032"/>
                  </a:cubicBezTo>
                  <a:cubicBezTo>
                    <a:pt x="15079" y="562"/>
                    <a:pt x="13166" y="1"/>
                    <a:pt x="1120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15;p23">
              <a:extLst>
                <a:ext uri="{FF2B5EF4-FFF2-40B4-BE49-F238E27FC236}">
                  <a16:creationId xmlns:a16="http://schemas.microsoft.com/office/drawing/2014/main" id="{6A8D1214-05B5-4BF8-BB1C-C3075B7CC5C1}"/>
                </a:ext>
              </a:extLst>
            </p:cNvPr>
            <p:cNvSpPr/>
            <p:nvPr/>
          </p:nvSpPr>
          <p:spPr>
            <a:xfrm>
              <a:off x="1216414" y="1365116"/>
              <a:ext cx="83195" cy="91600"/>
            </a:xfrm>
            <a:custGeom>
              <a:avLst/>
              <a:gdLst/>
              <a:ahLst/>
              <a:cxnLst/>
              <a:rect l="l" t="t" r="r" b="b"/>
              <a:pathLst>
                <a:path w="2514" h="2768" extrusionOk="0">
                  <a:moveTo>
                    <a:pt x="2283" y="0"/>
                  </a:moveTo>
                  <a:cubicBezTo>
                    <a:pt x="2257" y="0"/>
                    <a:pt x="2230" y="8"/>
                    <a:pt x="2204" y="26"/>
                  </a:cubicBezTo>
                  <a:cubicBezTo>
                    <a:pt x="1304" y="668"/>
                    <a:pt x="589" y="1584"/>
                    <a:pt x="63" y="2549"/>
                  </a:cubicBezTo>
                  <a:cubicBezTo>
                    <a:pt x="1" y="2662"/>
                    <a:pt x="101" y="2767"/>
                    <a:pt x="199" y="2767"/>
                  </a:cubicBezTo>
                  <a:cubicBezTo>
                    <a:pt x="243" y="2767"/>
                    <a:pt x="286" y="2746"/>
                    <a:pt x="314" y="2696"/>
                  </a:cubicBezTo>
                  <a:cubicBezTo>
                    <a:pt x="860" y="1735"/>
                    <a:pt x="1572" y="994"/>
                    <a:pt x="2400" y="280"/>
                  </a:cubicBezTo>
                  <a:cubicBezTo>
                    <a:pt x="2513" y="183"/>
                    <a:pt x="2408" y="0"/>
                    <a:pt x="228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6;p23">
              <a:extLst>
                <a:ext uri="{FF2B5EF4-FFF2-40B4-BE49-F238E27FC236}">
                  <a16:creationId xmlns:a16="http://schemas.microsoft.com/office/drawing/2014/main" id="{03145CC6-35D4-8966-C827-14A747630AC3}"/>
                </a:ext>
              </a:extLst>
            </p:cNvPr>
            <p:cNvSpPr/>
            <p:nvPr/>
          </p:nvSpPr>
          <p:spPr>
            <a:xfrm>
              <a:off x="1214230" y="1326463"/>
              <a:ext cx="63538" cy="48745"/>
            </a:xfrm>
            <a:custGeom>
              <a:avLst/>
              <a:gdLst/>
              <a:ahLst/>
              <a:cxnLst/>
              <a:rect l="l" t="t" r="r" b="b"/>
              <a:pathLst>
                <a:path w="1920" h="1473" extrusionOk="0">
                  <a:moveTo>
                    <a:pt x="1664" y="1"/>
                  </a:moveTo>
                  <a:cubicBezTo>
                    <a:pt x="1624" y="1"/>
                    <a:pt x="1581" y="15"/>
                    <a:pt x="1538" y="50"/>
                  </a:cubicBezTo>
                  <a:lnTo>
                    <a:pt x="96" y="1243"/>
                  </a:lnTo>
                  <a:cubicBezTo>
                    <a:pt x="1" y="1320"/>
                    <a:pt x="90" y="1473"/>
                    <a:pt x="192" y="1473"/>
                  </a:cubicBezTo>
                  <a:cubicBezTo>
                    <a:pt x="213" y="1473"/>
                    <a:pt x="235" y="1466"/>
                    <a:pt x="256" y="1450"/>
                  </a:cubicBezTo>
                  <a:lnTo>
                    <a:pt x="1756" y="333"/>
                  </a:lnTo>
                  <a:cubicBezTo>
                    <a:pt x="1919" y="211"/>
                    <a:pt x="1815" y="1"/>
                    <a:pt x="166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551933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6" name="Google Shape;826;p30"/>
          <p:cNvSpPr txBox="1">
            <a:spLocks noGrp="1"/>
          </p:cNvSpPr>
          <p:nvPr>
            <p:ph type="subTitle" idx="2"/>
          </p:nvPr>
        </p:nvSpPr>
        <p:spPr>
          <a:xfrm>
            <a:off x="1154949" y="2448354"/>
            <a:ext cx="1961226" cy="165465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200" dirty="0"/>
              <a:t>Visit the McQueen College &amp; Career Center for information about postsecondary options, including trades and military service</a:t>
            </a:r>
            <a:endParaRPr sz="1200" dirty="0"/>
          </a:p>
        </p:txBody>
      </p:sp>
      <p:sp>
        <p:nvSpPr>
          <p:cNvPr id="827" name="Google Shape;827;p30"/>
          <p:cNvSpPr txBox="1">
            <a:spLocks noGrp="1"/>
          </p:cNvSpPr>
          <p:nvPr>
            <p:ph type="subTitle" idx="4294967295"/>
          </p:nvPr>
        </p:nvSpPr>
        <p:spPr>
          <a:xfrm>
            <a:off x="3408681" y="2448354"/>
            <a:ext cx="2029382" cy="2053765"/>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US" sz="1200" dirty="0">
                <a:solidFill>
                  <a:schemeClr val="dk1"/>
                </a:solidFill>
              </a:rPr>
              <a:t>McQueen offers the Armed Services Vocational Aptitude Battery (ASVAB</a:t>
            </a:r>
            <a:r>
              <a:rPr lang="en-US" sz="1200" dirty="0">
                <a:solidFill>
                  <a:schemeClr val="tx1"/>
                </a:solidFill>
              </a:rPr>
              <a:t>). </a:t>
            </a:r>
            <a:r>
              <a:rPr lang="en-US" sz="1200" dirty="0">
                <a:solidFill>
                  <a:schemeClr val="dk1"/>
                </a:solidFill>
              </a:rPr>
              <a:t>The test is free and has a career exploration component (military AND civilian career information). See Mrs. Brady in the College &amp; Career Center to learn more and sign-up. </a:t>
            </a:r>
            <a:endParaRPr sz="1200" dirty="0"/>
          </a:p>
        </p:txBody>
      </p:sp>
      <p:sp>
        <p:nvSpPr>
          <p:cNvPr id="828" name="Google Shape;828;p30"/>
          <p:cNvSpPr txBox="1">
            <a:spLocks noGrp="1"/>
          </p:cNvSpPr>
          <p:nvPr>
            <p:ph type="subTitle" idx="3"/>
          </p:nvPr>
        </p:nvSpPr>
        <p:spPr>
          <a:xfrm>
            <a:off x="5730570" y="2448354"/>
            <a:ext cx="1785069" cy="137762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200" dirty="0"/>
              <a:t>Make an appointment to speak with your school counselor about options that might be a good fit for you</a:t>
            </a:r>
            <a:endParaRPr sz="1200" dirty="0"/>
          </a:p>
          <a:p>
            <a:pPr marL="0" lvl="0" indent="0" algn="ctr" rtl="0">
              <a:spcBef>
                <a:spcPts val="0"/>
              </a:spcBef>
              <a:spcAft>
                <a:spcPts val="0"/>
              </a:spcAft>
              <a:buNone/>
            </a:pPr>
            <a:endParaRPr sz="1000" dirty="0"/>
          </a:p>
        </p:txBody>
      </p:sp>
      <p:sp>
        <p:nvSpPr>
          <p:cNvPr id="39" name="Title 24">
            <a:extLst>
              <a:ext uri="{FF2B5EF4-FFF2-40B4-BE49-F238E27FC236}">
                <a16:creationId xmlns:a16="http://schemas.microsoft.com/office/drawing/2014/main" id="{4859EF16-F499-F37B-8AE2-44EE43CE9B07}"/>
              </a:ext>
            </a:extLst>
          </p:cNvPr>
          <p:cNvSpPr txBox="1">
            <a:spLocks/>
          </p:cNvSpPr>
          <p:nvPr/>
        </p:nvSpPr>
        <p:spPr>
          <a:xfrm>
            <a:off x="777160" y="377526"/>
            <a:ext cx="7589679"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800" dirty="0">
                <a:latin typeface="Mystical Woods Rough Script" panose="020B0604020202020204" pitchFamily="2" charset="0"/>
              </a:rPr>
              <a:t>Not sure what to do after high school?</a:t>
            </a:r>
          </a:p>
        </p:txBody>
      </p:sp>
      <p:grpSp>
        <p:nvGrpSpPr>
          <p:cNvPr id="44" name="Google Shape;1323;p42">
            <a:extLst>
              <a:ext uri="{FF2B5EF4-FFF2-40B4-BE49-F238E27FC236}">
                <a16:creationId xmlns:a16="http://schemas.microsoft.com/office/drawing/2014/main" id="{091EB323-1EDE-C2C2-921D-341EB603DA0C}"/>
              </a:ext>
            </a:extLst>
          </p:cNvPr>
          <p:cNvGrpSpPr/>
          <p:nvPr/>
        </p:nvGrpSpPr>
        <p:grpSpPr>
          <a:xfrm>
            <a:off x="3488847" y="1530679"/>
            <a:ext cx="1814116" cy="732900"/>
            <a:chOff x="3917263" y="1628700"/>
            <a:chExt cx="1309500" cy="457075"/>
          </a:xfrm>
        </p:grpSpPr>
        <p:sp>
          <p:nvSpPr>
            <p:cNvPr id="45" name="Google Shape;1324;p42">
              <a:extLst>
                <a:ext uri="{FF2B5EF4-FFF2-40B4-BE49-F238E27FC236}">
                  <a16:creationId xmlns:a16="http://schemas.microsoft.com/office/drawing/2014/main" id="{849E1DE8-62E6-5C73-585A-DF6208522A5C}"/>
                </a:ext>
              </a:extLst>
            </p:cNvPr>
            <p:cNvSpPr/>
            <p:nvPr/>
          </p:nvSpPr>
          <p:spPr>
            <a:xfrm>
              <a:off x="3917263" y="1628700"/>
              <a:ext cx="1309500" cy="457075"/>
            </a:xfrm>
            <a:custGeom>
              <a:avLst/>
              <a:gdLst/>
              <a:ahLst/>
              <a:cxnLst/>
              <a:rect l="l" t="t" r="r" b="b"/>
              <a:pathLst>
                <a:path w="41777" h="18283" extrusionOk="0">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325;p42">
              <a:extLst>
                <a:ext uri="{FF2B5EF4-FFF2-40B4-BE49-F238E27FC236}">
                  <a16:creationId xmlns:a16="http://schemas.microsoft.com/office/drawing/2014/main" id="{98EE7123-132F-866F-2CB2-BEF3E9FBD9AD}"/>
                </a:ext>
              </a:extLst>
            </p:cNvPr>
            <p:cNvSpPr/>
            <p:nvPr/>
          </p:nvSpPr>
          <p:spPr>
            <a:xfrm>
              <a:off x="3917263" y="1628700"/>
              <a:ext cx="1309500" cy="457075"/>
            </a:xfrm>
            <a:custGeom>
              <a:avLst/>
              <a:gdLst/>
              <a:ahLst/>
              <a:cxnLst/>
              <a:rect l="l" t="t" r="r" b="b"/>
              <a:pathLst>
                <a:path w="41777" h="18283" extrusionOk="0">
                  <a:moveTo>
                    <a:pt x="31789" y="1291"/>
                  </a:moveTo>
                  <a:cubicBezTo>
                    <a:pt x="31974" y="1291"/>
                    <a:pt x="32159" y="1291"/>
                    <a:pt x="32343" y="1293"/>
                  </a:cubicBezTo>
                  <a:cubicBezTo>
                    <a:pt x="33959" y="1309"/>
                    <a:pt x="35586" y="1386"/>
                    <a:pt x="37170" y="1726"/>
                  </a:cubicBezTo>
                  <a:cubicBezTo>
                    <a:pt x="37989" y="1901"/>
                    <a:pt x="38650" y="2440"/>
                    <a:pt x="39116" y="3162"/>
                  </a:cubicBezTo>
                  <a:cubicBezTo>
                    <a:pt x="40148" y="4757"/>
                    <a:pt x="40208" y="6161"/>
                    <a:pt x="40214" y="7773"/>
                  </a:cubicBezTo>
                  <a:cubicBezTo>
                    <a:pt x="40214" y="8849"/>
                    <a:pt x="40393" y="9964"/>
                    <a:pt x="40164" y="10987"/>
                  </a:cubicBezTo>
                  <a:cubicBezTo>
                    <a:pt x="39940" y="11993"/>
                    <a:pt x="40151" y="13111"/>
                    <a:pt x="39513" y="14010"/>
                  </a:cubicBezTo>
                  <a:cubicBezTo>
                    <a:pt x="38667" y="15207"/>
                    <a:pt x="37409" y="15600"/>
                    <a:pt x="36022" y="15741"/>
                  </a:cubicBezTo>
                  <a:cubicBezTo>
                    <a:pt x="34725" y="15871"/>
                    <a:pt x="33416" y="15788"/>
                    <a:pt x="32122" y="16087"/>
                  </a:cubicBezTo>
                  <a:cubicBezTo>
                    <a:pt x="31980" y="16120"/>
                    <a:pt x="31827" y="16129"/>
                    <a:pt x="31668" y="16129"/>
                  </a:cubicBezTo>
                  <a:cubicBezTo>
                    <a:pt x="31493" y="16129"/>
                    <a:pt x="31310" y="16118"/>
                    <a:pt x="31129" y="16118"/>
                  </a:cubicBezTo>
                  <a:cubicBezTo>
                    <a:pt x="30994" y="16118"/>
                    <a:pt x="30860" y="16124"/>
                    <a:pt x="30729" y="16144"/>
                  </a:cubicBezTo>
                  <a:cubicBezTo>
                    <a:pt x="30311" y="16207"/>
                    <a:pt x="29948" y="16542"/>
                    <a:pt x="29523" y="16542"/>
                  </a:cubicBezTo>
                  <a:cubicBezTo>
                    <a:pt x="29426" y="16542"/>
                    <a:pt x="29326" y="16524"/>
                    <a:pt x="29221" y="16482"/>
                  </a:cubicBezTo>
                  <a:cubicBezTo>
                    <a:pt x="28967" y="16379"/>
                    <a:pt x="28715" y="16344"/>
                    <a:pt x="28465" y="16344"/>
                  </a:cubicBezTo>
                  <a:cubicBezTo>
                    <a:pt x="28082" y="16344"/>
                    <a:pt x="27700" y="16427"/>
                    <a:pt x="27312" y="16479"/>
                  </a:cubicBezTo>
                  <a:cubicBezTo>
                    <a:pt x="26701" y="16562"/>
                    <a:pt x="26078" y="16669"/>
                    <a:pt x="25466" y="16669"/>
                  </a:cubicBezTo>
                  <a:cubicBezTo>
                    <a:pt x="25330" y="16669"/>
                    <a:pt x="25194" y="16664"/>
                    <a:pt x="25059" y="16652"/>
                  </a:cubicBezTo>
                  <a:cubicBezTo>
                    <a:pt x="24942" y="16641"/>
                    <a:pt x="24826" y="16637"/>
                    <a:pt x="24710" y="16637"/>
                  </a:cubicBezTo>
                  <a:cubicBezTo>
                    <a:pt x="24140" y="16637"/>
                    <a:pt x="23584" y="16742"/>
                    <a:pt x="23016" y="16742"/>
                  </a:cubicBezTo>
                  <a:cubicBezTo>
                    <a:pt x="22981" y="16742"/>
                    <a:pt x="22947" y="16742"/>
                    <a:pt x="22912" y="16741"/>
                  </a:cubicBezTo>
                  <a:cubicBezTo>
                    <a:pt x="22534" y="16732"/>
                    <a:pt x="22150" y="16709"/>
                    <a:pt x="21768" y="16709"/>
                  </a:cubicBezTo>
                  <a:cubicBezTo>
                    <a:pt x="21114" y="16709"/>
                    <a:pt x="20463" y="16775"/>
                    <a:pt x="19847" y="17083"/>
                  </a:cubicBezTo>
                  <a:cubicBezTo>
                    <a:pt x="19808" y="17102"/>
                    <a:pt x="19773" y="17110"/>
                    <a:pt x="19741" y="17110"/>
                  </a:cubicBezTo>
                  <a:cubicBezTo>
                    <a:pt x="19686" y="17110"/>
                    <a:pt x="19643" y="17084"/>
                    <a:pt x="19618" y="17040"/>
                  </a:cubicBezTo>
                  <a:cubicBezTo>
                    <a:pt x="19526" y="16877"/>
                    <a:pt x="19419" y="16829"/>
                    <a:pt x="19309" y="16829"/>
                  </a:cubicBezTo>
                  <a:cubicBezTo>
                    <a:pt x="19150" y="16829"/>
                    <a:pt x="18983" y="16929"/>
                    <a:pt x="18840" y="16929"/>
                  </a:cubicBezTo>
                  <a:cubicBezTo>
                    <a:pt x="18818" y="16929"/>
                    <a:pt x="18797" y="16927"/>
                    <a:pt x="18777" y="16921"/>
                  </a:cubicBezTo>
                  <a:cubicBezTo>
                    <a:pt x="18579" y="16871"/>
                    <a:pt x="18381" y="16855"/>
                    <a:pt x="18181" y="16855"/>
                  </a:cubicBezTo>
                  <a:cubicBezTo>
                    <a:pt x="17779" y="16855"/>
                    <a:pt x="17374" y="16923"/>
                    <a:pt x="16974" y="16923"/>
                  </a:cubicBezTo>
                  <a:cubicBezTo>
                    <a:pt x="16675" y="16923"/>
                    <a:pt x="16379" y="16885"/>
                    <a:pt x="16090" y="16751"/>
                  </a:cubicBezTo>
                  <a:cubicBezTo>
                    <a:pt x="15987" y="16702"/>
                    <a:pt x="15883" y="16685"/>
                    <a:pt x="15780" y="16685"/>
                  </a:cubicBezTo>
                  <a:cubicBezTo>
                    <a:pt x="15539" y="16685"/>
                    <a:pt x="15297" y="16777"/>
                    <a:pt x="15051" y="16777"/>
                  </a:cubicBezTo>
                  <a:cubicBezTo>
                    <a:pt x="15036" y="16777"/>
                    <a:pt x="15021" y="16777"/>
                    <a:pt x="15007" y="16776"/>
                  </a:cubicBezTo>
                  <a:cubicBezTo>
                    <a:pt x="13871" y="16721"/>
                    <a:pt x="12734" y="16616"/>
                    <a:pt x="11596" y="16599"/>
                  </a:cubicBezTo>
                  <a:cubicBezTo>
                    <a:pt x="11446" y="16597"/>
                    <a:pt x="11273" y="16587"/>
                    <a:pt x="11107" y="16587"/>
                  </a:cubicBezTo>
                  <a:cubicBezTo>
                    <a:pt x="10878" y="16587"/>
                    <a:pt x="10659" y="16606"/>
                    <a:pt x="10524" y="16693"/>
                  </a:cubicBezTo>
                  <a:cubicBezTo>
                    <a:pt x="10408" y="16767"/>
                    <a:pt x="10300" y="16795"/>
                    <a:pt x="10197" y="16795"/>
                  </a:cubicBezTo>
                  <a:cubicBezTo>
                    <a:pt x="9896" y="16795"/>
                    <a:pt x="9641" y="16556"/>
                    <a:pt x="9366" y="16556"/>
                  </a:cubicBezTo>
                  <a:cubicBezTo>
                    <a:pt x="9302" y="16556"/>
                    <a:pt x="9237" y="16569"/>
                    <a:pt x="9169" y="16602"/>
                  </a:cubicBezTo>
                  <a:cubicBezTo>
                    <a:pt x="9140" y="16450"/>
                    <a:pt x="9085" y="16409"/>
                    <a:pt x="9017" y="16409"/>
                  </a:cubicBezTo>
                  <a:cubicBezTo>
                    <a:pt x="8938" y="16409"/>
                    <a:pt x="8841" y="16464"/>
                    <a:pt x="8747" y="16464"/>
                  </a:cubicBezTo>
                  <a:cubicBezTo>
                    <a:pt x="8743" y="16464"/>
                    <a:pt x="8738" y="16464"/>
                    <a:pt x="8733" y="16464"/>
                  </a:cubicBezTo>
                  <a:cubicBezTo>
                    <a:pt x="8714" y="16462"/>
                    <a:pt x="8695" y="16462"/>
                    <a:pt x="8676" y="16462"/>
                  </a:cubicBezTo>
                  <a:cubicBezTo>
                    <a:pt x="8438" y="16462"/>
                    <a:pt x="8183" y="16543"/>
                    <a:pt x="7941" y="16543"/>
                  </a:cubicBezTo>
                  <a:cubicBezTo>
                    <a:pt x="7720" y="16543"/>
                    <a:pt x="7511" y="16475"/>
                    <a:pt x="7337" y="16218"/>
                  </a:cubicBezTo>
                  <a:cubicBezTo>
                    <a:pt x="7322" y="16195"/>
                    <a:pt x="7270" y="16183"/>
                    <a:pt x="7221" y="16183"/>
                  </a:cubicBezTo>
                  <a:cubicBezTo>
                    <a:pt x="7194" y="16183"/>
                    <a:pt x="7168" y="16186"/>
                    <a:pt x="7149" y="16194"/>
                  </a:cubicBezTo>
                  <a:cubicBezTo>
                    <a:pt x="6932" y="16278"/>
                    <a:pt x="6721" y="16312"/>
                    <a:pt x="6514" y="16312"/>
                  </a:cubicBezTo>
                  <a:cubicBezTo>
                    <a:pt x="6050" y="16312"/>
                    <a:pt x="5608" y="16138"/>
                    <a:pt x="5162" y="15959"/>
                  </a:cubicBezTo>
                  <a:cubicBezTo>
                    <a:pt x="5025" y="15904"/>
                    <a:pt x="4862" y="15862"/>
                    <a:pt x="4711" y="15862"/>
                  </a:cubicBezTo>
                  <a:cubicBezTo>
                    <a:pt x="4664" y="15862"/>
                    <a:pt x="4618" y="15866"/>
                    <a:pt x="4575" y="15875"/>
                  </a:cubicBezTo>
                  <a:cubicBezTo>
                    <a:pt x="4445" y="15902"/>
                    <a:pt x="4324" y="15915"/>
                    <a:pt x="4211" y="15915"/>
                  </a:cubicBezTo>
                  <a:cubicBezTo>
                    <a:pt x="3396" y="15915"/>
                    <a:pt x="3006" y="15252"/>
                    <a:pt x="2470" y="14678"/>
                  </a:cubicBezTo>
                  <a:cubicBezTo>
                    <a:pt x="1414" y="13545"/>
                    <a:pt x="1477" y="12151"/>
                    <a:pt x="1224" y="10801"/>
                  </a:cubicBezTo>
                  <a:cubicBezTo>
                    <a:pt x="1009" y="9647"/>
                    <a:pt x="1240" y="8565"/>
                    <a:pt x="1383" y="7443"/>
                  </a:cubicBezTo>
                  <a:cubicBezTo>
                    <a:pt x="1468" y="6768"/>
                    <a:pt x="1515" y="6107"/>
                    <a:pt x="1720" y="5447"/>
                  </a:cubicBezTo>
                  <a:cubicBezTo>
                    <a:pt x="2026" y="4460"/>
                    <a:pt x="2603" y="3787"/>
                    <a:pt x="3489" y="3230"/>
                  </a:cubicBezTo>
                  <a:cubicBezTo>
                    <a:pt x="4713" y="2462"/>
                    <a:pt x="6001" y="2368"/>
                    <a:pt x="7377" y="2307"/>
                  </a:cubicBezTo>
                  <a:cubicBezTo>
                    <a:pt x="7843" y="2286"/>
                    <a:pt x="8402" y="2179"/>
                    <a:pt x="8910" y="2065"/>
                  </a:cubicBezTo>
                  <a:cubicBezTo>
                    <a:pt x="9991" y="1823"/>
                    <a:pt x="11114" y="1755"/>
                    <a:pt x="12224" y="1658"/>
                  </a:cubicBezTo>
                  <a:cubicBezTo>
                    <a:pt x="13237" y="1571"/>
                    <a:pt x="14284" y="1673"/>
                    <a:pt x="15269" y="1546"/>
                  </a:cubicBezTo>
                  <a:cubicBezTo>
                    <a:pt x="16647" y="1368"/>
                    <a:pt x="18024" y="1558"/>
                    <a:pt x="19406" y="1337"/>
                  </a:cubicBezTo>
                  <a:cubicBezTo>
                    <a:pt x="19586" y="1308"/>
                    <a:pt x="19778" y="1298"/>
                    <a:pt x="19978" y="1298"/>
                  </a:cubicBezTo>
                  <a:cubicBezTo>
                    <a:pt x="20455" y="1298"/>
                    <a:pt x="20972" y="1359"/>
                    <a:pt x="21455" y="1382"/>
                  </a:cubicBezTo>
                  <a:cubicBezTo>
                    <a:pt x="22531" y="1436"/>
                    <a:pt x="23610" y="1468"/>
                    <a:pt x="24688" y="1468"/>
                  </a:cubicBezTo>
                  <a:cubicBezTo>
                    <a:pt x="25296" y="1468"/>
                    <a:pt x="25903" y="1458"/>
                    <a:pt x="26510" y="1435"/>
                  </a:cubicBezTo>
                  <a:cubicBezTo>
                    <a:pt x="28269" y="1370"/>
                    <a:pt x="30029" y="1291"/>
                    <a:pt x="31789" y="1291"/>
                  </a:cubicBezTo>
                  <a:close/>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1326;p42">
            <a:extLst>
              <a:ext uri="{FF2B5EF4-FFF2-40B4-BE49-F238E27FC236}">
                <a16:creationId xmlns:a16="http://schemas.microsoft.com/office/drawing/2014/main" id="{BB9020E2-5A28-0E37-63D5-3B5D94B39CAE}"/>
              </a:ext>
            </a:extLst>
          </p:cNvPr>
          <p:cNvGrpSpPr/>
          <p:nvPr/>
        </p:nvGrpSpPr>
        <p:grpSpPr>
          <a:xfrm>
            <a:off x="1261659" y="1530679"/>
            <a:ext cx="1814116" cy="732900"/>
            <a:chOff x="1690075" y="1628700"/>
            <a:chExt cx="1309500" cy="457075"/>
          </a:xfrm>
        </p:grpSpPr>
        <p:sp>
          <p:nvSpPr>
            <p:cNvPr id="48" name="Google Shape;1327;p42">
              <a:extLst>
                <a:ext uri="{FF2B5EF4-FFF2-40B4-BE49-F238E27FC236}">
                  <a16:creationId xmlns:a16="http://schemas.microsoft.com/office/drawing/2014/main" id="{496715DD-E6B8-DE21-06EF-2A1131F60E30}"/>
                </a:ext>
              </a:extLst>
            </p:cNvPr>
            <p:cNvSpPr/>
            <p:nvPr/>
          </p:nvSpPr>
          <p:spPr>
            <a:xfrm>
              <a:off x="1690075" y="1628700"/>
              <a:ext cx="1309500" cy="457075"/>
            </a:xfrm>
            <a:custGeom>
              <a:avLst/>
              <a:gdLst/>
              <a:ahLst/>
              <a:cxnLst/>
              <a:rect l="l" t="t" r="r" b="b"/>
              <a:pathLst>
                <a:path w="41777" h="18283" extrusionOk="0">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28;p42">
              <a:extLst>
                <a:ext uri="{FF2B5EF4-FFF2-40B4-BE49-F238E27FC236}">
                  <a16:creationId xmlns:a16="http://schemas.microsoft.com/office/drawing/2014/main" id="{F505F88D-BE2F-07D7-9DEB-9B2AEE0E40D9}"/>
                </a:ext>
              </a:extLst>
            </p:cNvPr>
            <p:cNvSpPr/>
            <p:nvPr/>
          </p:nvSpPr>
          <p:spPr>
            <a:xfrm>
              <a:off x="1690075" y="1628700"/>
              <a:ext cx="1309500" cy="457075"/>
            </a:xfrm>
            <a:custGeom>
              <a:avLst/>
              <a:gdLst/>
              <a:ahLst/>
              <a:cxnLst/>
              <a:rect l="l" t="t" r="r" b="b"/>
              <a:pathLst>
                <a:path w="41777" h="18283" extrusionOk="0">
                  <a:moveTo>
                    <a:pt x="31789" y="1291"/>
                  </a:moveTo>
                  <a:cubicBezTo>
                    <a:pt x="31974" y="1291"/>
                    <a:pt x="32159" y="1291"/>
                    <a:pt x="32343" y="1293"/>
                  </a:cubicBezTo>
                  <a:cubicBezTo>
                    <a:pt x="33959" y="1309"/>
                    <a:pt x="35586" y="1386"/>
                    <a:pt x="37170" y="1726"/>
                  </a:cubicBezTo>
                  <a:cubicBezTo>
                    <a:pt x="37989" y="1901"/>
                    <a:pt x="38650" y="2440"/>
                    <a:pt x="39116" y="3162"/>
                  </a:cubicBezTo>
                  <a:cubicBezTo>
                    <a:pt x="40148" y="4757"/>
                    <a:pt x="40208" y="6161"/>
                    <a:pt x="40214" y="7773"/>
                  </a:cubicBezTo>
                  <a:cubicBezTo>
                    <a:pt x="40214" y="8849"/>
                    <a:pt x="40393" y="9964"/>
                    <a:pt x="40164" y="10987"/>
                  </a:cubicBezTo>
                  <a:cubicBezTo>
                    <a:pt x="39940" y="11993"/>
                    <a:pt x="40151" y="13111"/>
                    <a:pt x="39513" y="14010"/>
                  </a:cubicBezTo>
                  <a:cubicBezTo>
                    <a:pt x="38667" y="15207"/>
                    <a:pt x="37409" y="15600"/>
                    <a:pt x="36022" y="15741"/>
                  </a:cubicBezTo>
                  <a:cubicBezTo>
                    <a:pt x="34725" y="15871"/>
                    <a:pt x="33416" y="15788"/>
                    <a:pt x="32122" y="16087"/>
                  </a:cubicBezTo>
                  <a:cubicBezTo>
                    <a:pt x="31980" y="16120"/>
                    <a:pt x="31827" y="16129"/>
                    <a:pt x="31668" y="16129"/>
                  </a:cubicBezTo>
                  <a:cubicBezTo>
                    <a:pt x="31493" y="16129"/>
                    <a:pt x="31310" y="16118"/>
                    <a:pt x="31129" y="16118"/>
                  </a:cubicBezTo>
                  <a:cubicBezTo>
                    <a:pt x="30994" y="16118"/>
                    <a:pt x="30860" y="16124"/>
                    <a:pt x="30729" y="16144"/>
                  </a:cubicBezTo>
                  <a:cubicBezTo>
                    <a:pt x="30311" y="16207"/>
                    <a:pt x="29948" y="16542"/>
                    <a:pt x="29523" y="16542"/>
                  </a:cubicBezTo>
                  <a:cubicBezTo>
                    <a:pt x="29426" y="16542"/>
                    <a:pt x="29326" y="16524"/>
                    <a:pt x="29221" y="16482"/>
                  </a:cubicBezTo>
                  <a:cubicBezTo>
                    <a:pt x="28967" y="16379"/>
                    <a:pt x="28715" y="16344"/>
                    <a:pt x="28465" y="16344"/>
                  </a:cubicBezTo>
                  <a:cubicBezTo>
                    <a:pt x="28082" y="16344"/>
                    <a:pt x="27700" y="16427"/>
                    <a:pt x="27312" y="16479"/>
                  </a:cubicBezTo>
                  <a:cubicBezTo>
                    <a:pt x="26701" y="16562"/>
                    <a:pt x="26078" y="16669"/>
                    <a:pt x="25466" y="16669"/>
                  </a:cubicBezTo>
                  <a:cubicBezTo>
                    <a:pt x="25330" y="16669"/>
                    <a:pt x="25194" y="16664"/>
                    <a:pt x="25059" y="16652"/>
                  </a:cubicBezTo>
                  <a:cubicBezTo>
                    <a:pt x="24942" y="16641"/>
                    <a:pt x="24826" y="16637"/>
                    <a:pt x="24710" y="16637"/>
                  </a:cubicBezTo>
                  <a:cubicBezTo>
                    <a:pt x="24140" y="16637"/>
                    <a:pt x="23584" y="16742"/>
                    <a:pt x="23016" y="16742"/>
                  </a:cubicBezTo>
                  <a:cubicBezTo>
                    <a:pt x="22981" y="16742"/>
                    <a:pt x="22947" y="16742"/>
                    <a:pt x="22912" y="16741"/>
                  </a:cubicBezTo>
                  <a:cubicBezTo>
                    <a:pt x="22534" y="16732"/>
                    <a:pt x="22150" y="16709"/>
                    <a:pt x="21768" y="16709"/>
                  </a:cubicBezTo>
                  <a:cubicBezTo>
                    <a:pt x="21114" y="16709"/>
                    <a:pt x="20463" y="16775"/>
                    <a:pt x="19847" y="17083"/>
                  </a:cubicBezTo>
                  <a:cubicBezTo>
                    <a:pt x="19808" y="17102"/>
                    <a:pt x="19773" y="17110"/>
                    <a:pt x="19741" y="17110"/>
                  </a:cubicBezTo>
                  <a:cubicBezTo>
                    <a:pt x="19686" y="17110"/>
                    <a:pt x="19643" y="17084"/>
                    <a:pt x="19618" y="17040"/>
                  </a:cubicBezTo>
                  <a:cubicBezTo>
                    <a:pt x="19526" y="16877"/>
                    <a:pt x="19419" y="16829"/>
                    <a:pt x="19309" y="16829"/>
                  </a:cubicBezTo>
                  <a:cubicBezTo>
                    <a:pt x="19150" y="16829"/>
                    <a:pt x="18983" y="16929"/>
                    <a:pt x="18840" y="16929"/>
                  </a:cubicBezTo>
                  <a:cubicBezTo>
                    <a:pt x="18818" y="16929"/>
                    <a:pt x="18797" y="16927"/>
                    <a:pt x="18777" y="16921"/>
                  </a:cubicBezTo>
                  <a:cubicBezTo>
                    <a:pt x="18579" y="16871"/>
                    <a:pt x="18381" y="16855"/>
                    <a:pt x="18181" y="16855"/>
                  </a:cubicBezTo>
                  <a:cubicBezTo>
                    <a:pt x="17779" y="16855"/>
                    <a:pt x="17374" y="16923"/>
                    <a:pt x="16974" y="16923"/>
                  </a:cubicBezTo>
                  <a:cubicBezTo>
                    <a:pt x="16675" y="16923"/>
                    <a:pt x="16379" y="16885"/>
                    <a:pt x="16090" y="16751"/>
                  </a:cubicBezTo>
                  <a:cubicBezTo>
                    <a:pt x="15987" y="16702"/>
                    <a:pt x="15883" y="16685"/>
                    <a:pt x="15780" y="16685"/>
                  </a:cubicBezTo>
                  <a:cubicBezTo>
                    <a:pt x="15539" y="16685"/>
                    <a:pt x="15297" y="16777"/>
                    <a:pt x="15051" y="16777"/>
                  </a:cubicBezTo>
                  <a:cubicBezTo>
                    <a:pt x="15036" y="16777"/>
                    <a:pt x="15021" y="16777"/>
                    <a:pt x="15007" y="16776"/>
                  </a:cubicBezTo>
                  <a:cubicBezTo>
                    <a:pt x="13871" y="16721"/>
                    <a:pt x="12734" y="16616"/>
                    <a:pt x="11596" y="16599"/>
                  </a:cubicBezTo>
                  <a:cubicBezTo>
                    <a:pt x="11446" y="16597"/>
                    <a:pt x="11273" y="16587"/>
                    <a:pt x="11107" y="16587"/>
                  </a:cubicBezTo>
                  <a:cubicBezTo>
                    <a:pt x="10878" y="16587"/>
                    <a:pt x="10659" y="16606"/>
                    <a:pt x="10524" y="16693"/>
                  </a:cubicBezTo>
                  <a:cubicBezTo>
                    <a:pt x="10408" y="16767"/>
                    <a:pt x="10300" y="16795"/>
                    <a:pt x="10197" y="16795"/>
                  </a:cubicBezTo>
                  <a:cubicBezTo>
                    <a:pt x="9896" y="16795"/>
                    <a:pt x="9641" y="16556"/>
                    <a:pt x="9366" y="16556"/>
                  </a:cubicBezTo>
                  <a:cubicBezTo>
                    <a:pt x="9302" y="16556"/>
                    <a:pt x="9237" y="16569"/>
                    <a:pt x="9169" y="16602"/>
                  </a:cubicBezTo>
                  <a:cubicBezTo>
                    <a:pt x="9140" y="16450"/>
                    <a:pt x="9085" y="16409"/>
                    <a:pt x="9017" y="16409"/>
                  </a:cubicBezTo>
                  <a:cubicBezTo>
                    <a:pt x="8938" y="16409"/>
                    <a:pt x="8841" y="16464"/>
                    <a:pt x="8747" y="16464"/>
                  </a:cubicBezTo>
                  <a:cubicBezTo>
                    <a:pt x="8743" y="16464"/>
                    <a:pt x="8738" y="16464"/>
                    <a:pt x="8733" y="16464"/>
                  </a:cubicBezTo>
                  <a:cubicBezTo>
                    <a:pt x="8714" y="16462"/>
                    <a:pt x="8695" y="16462"/>
                    <a:pt x="8676" y="16462"/>
                  </a:cubicBezTo>
                  <a:cubicBezTo>
                    <a:pt x="8438" y="16462"/>
                    <a:pt x="8183" y="16543"/>
                    <a:pt x="7941" y="16543"/>
                  </a:cubicBezTo>
                  <a:cubicBezTo>
                    <a:pt x="7720" y="16543"/>
                    <a:pt x="7511" y="16475"/>
                    <a:pt x="7337" y="16218"/>
                  </a:cubicBezTo>
                  <a:cubicBezTo>
                    <a:pt x="7322" y="16195"/>
                    <a:pt x="7270" y="16183"/>
                    <a:pt x="7221" y="16183"/>
                  </a:cubicBezTo>
                  <a:cubicBezTo>
                    <a:pt x="7194" y="16183"/>
                    <a:pt x="7168" y="16186"/>
                    <a:pt x="7149" y="16194"/>
                  </a:cubicBezTo>
                  <a:cubicBezTo>
                    <a:pt x="6932" y="16278"/>
                    <a:pt x="6721" y="16312"/>
                    <a:pt x="6514" y="16312"/>
                  </a:cubicBezTo>
                  <a:cubicBezTo>
                    <a:pt x="6050" y="16312"/>
                    <a:pt x="5608" y="16138"/>
                    <a:pt x="5162" y="15959"/>
                  </a:cubicBezTo>
                  <a:cubicBezTo>
                    <a:pt x="5025" y="15904"/>
                    <a:pt x="4862" y="15862"/>
                    <a:pt x="4711" y="15862"/>
                  </a:cubicBezTo>
                  <a:cubicBezTo>
                    <a:pt x="4664" y="15862"/>
                    <a:pt x="4618" y="15866"/>
                    <a:pt x="4575" y="15875"/>
                  </a:cubicBezTo>
                  <a:cubicBezTo>
                    <a:pt x="4445" y="15902"/>
                    <a:pt x="4324" y="15915"/>
                    <a:pt x="4211" y="15915"/>
                  </a:cubicBezTo>
                  <a:cubicBezTo>
                    <a:pt x="3396" y="15915"/>
                    <a:pt x="3006" y="15252"/>
                    <a:pt x="2470" y="14678"/>
                  </a:cubicBezTo>
                  <a:cubicBezTo>
                    <a:pt x="1414" y="13545"/>
                    <a:pt x="1477" y="12151"/>
                    <a:pt x="1224" y="10801"/>
                  </a:cubicBezTo>
                  <a:cubicBezTo>
                    <a:pt x="1009" y="9647"/>
                    <a:pt x="1240" y="8565"/>
                    <a:pt x="1383" y="7443"/>
                  </a:cubicBezTo>
                  <a:cubicBezTo>
                    <a:pt x="1468" y="6768"/>
                    <a:pt x="1515" y="6107"/>
                    <a:pt x="1720" y="5447"/>
                  </a:cubicBezTo>
                  <a:cubicBezTo>
                    <a:pt x="2026" y="4460"/>
                    <a:pt x="2603" y="3787"/>
                    <a:pt x="3489" y="3230"/>
                  </a:cubicBezTo>
                  <a:cubicBezTo>
                    <a:pt x="4713" y="2462"/>
                    <a:pt x="6001" y="2368"/>
                    <a:pt x="7377" y="2307"/>
                  </a:cubicBezTo>
                  <a:cubicBezTo>
                    <a:pt x="7843" y="2286"/>
                    <a:pt x="8402" y="2179"/>
                    <a:pt x="8910" y="2065"/>
                  </a:cubicBezTo>
                  <a:cubicBezTo>
                    <a:pt x="9991" y="1823"/>
                    <a:pt x="11114" y="1755"/>
                    <a:pt x="12224" y="1658"/>
                  </a:cubicBezTo>
                  <a:cubicBezTo>
                    <a:pt x="13237" y="1571"/>
                    <a:pt x="14284" y="1673"/>
                    <a:pt x="15269" y="1546"/>
                  </a:cubicBezTo>
                  <a:cubicBezTo>
                    <a:pt x="16647" y="1368"/>
                    <a:pt x="18024" y="1558"/>
                    <a:pt x="19406" y="1337"/>
                  </a:cubicBezTo>
                  <a:cubicBezTo>
                    <a:pt x="19586" y="1308"/>
                    <a:pt x="19778" y="1298"/>
                    <a:pt x="19978" y="1298"/>
                  </a:cubicBezTo>
                  <a:cubicBezTo>
                    <a:pt x="20455" y="1298"/>
                    <a:pt x="20972" y="1359"/>
                    <a:pt x="21455" y="1382"/>
                  </a:cubicBezTo>
                  <a:cubicBezTo>
                    <a:pt x="22531" y="1436"/>
                    <a:pt x="23610" y="1468"/>
                    <a:pt x="24688" y="1468"/>
                  </a:cubicBezTo>
                  <a:cubicBezTo>
                    <a:pt x="25296" y="1468"/>
                    <a:pt x="25903" y="1458"/>
                    <a:pt x="26510" y="1435"/>
                  </a:cubicBezTo>
                  <a:cubicBezTo>
                    <a:pt x="28269" y="1370"/>
                    <a:pt x="30029" y="1291"/>
                    <a:pt x="31789" y="1291"/>
                  </a:cubicBezTo>
                  <a:close/>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 name="Google Shape;1331;p42">
            <a:extLst>
              <a:ext uri="{FF2B5EF4-FFF2-40B4-BE49-F238E27FC236}">
                <a16:creationId xmlns:a16="http://schemas.microsoft.com/office/drawing/2014/main" id="{437B2E18-CD81-D711-1B3A-67694F695FD8}"/>
              </a:ext>
            </a:extLst>
          </p:cNvPr>
          <p:cNvGrpSpPr/>
          <p:nvPr/>
        </p:nvGrpSpPr>
        <p:grpSpPr>
          <a:xfrm>
            <a:off x="5716047" y="1530679"/>
            <a:ext cx="1814116" cy="732900"/>
            <a:chOff x="3917263" y="1628700"/>
            <a:chExt cx="1309500" cy="457075"/>
          </a:xfrm>
        </p:grpSpPr>
        <p:sp>
          <p:nvSpPr>
            <p:cNvPr id="51" name="Google Shape;1332;p42">
              <a:extLst>
                <a:ext uri="{FF2B5EF4-FFF2-40B4-BE49-F238E27FC236}">
                  <a16:creationId xmlns:a16="http://schemas.microsoft.com/office/drawing/2014/main" id="{6F64329C-4DB4-2756-D4A0-E1AE83DDA92C}"/>
                </a:ext>
              </a:extLst>
            </p:cNvPr>
            <p:cNvSpPr/>
            <p:nvPr/>
          </p:nvSpPr>
          <p:spPr>
            <a:xfrm>
              <a:off x="3917263" y="1628700"/>
              <a:ext cx="1309500" cy="457075"/>
            </a:xfrm>
            <a:custGeom>
              <a:avLst/>
              <a:gdLst/>
              <a:ahLst/>
              <a:cxnLst/>
              <a:rect l="l" t="t" r="r" b="b"/>
              <a:pathLst>
                <a:path w="41777" h="18283" extrusionOk="0">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333;p42">
              <a:extLst>
                <a:ext uri="{FF2B5EF4-FFF2-40B4-BE49-F238E27FC236}">
                  <a16:creationId xmlns:a16="http://schemas.microsoft.com/office/drawing/2014/main" id="{168A76FE-B2F3-8B46-1AF5-BA8CF68FBBAB}"/>
                </a:ext>
              </a:extLst>
            </p:cNvPr>
            <p:cNvSpPr/>
            <p:nvPr/>
          </p:nvSpPr>
          <p:spPr>
            <a:xfrm>
              <a:off x="3917263" y="1628700"/>
              <a:ext cx="1309500" cy="457075"/>
            </a:xfrm>
            <a:custGeom>
              <a:avLst/>
              <a:gdLst/>
              <a:ahLst/>
              <a:cxnLst/>
              <a:rect l="l" t="t" r="r" b="b"/>
              <a:pathLst>
                <a:path w="41777" h="18283" extrusionOk="0">
                  <a:moveTo>
                    <a:pt x="31789" y="1291"/>
                  </a:moveTo>
                  <a:cubicBezTo>
                    <a:pt x="31974" y="1291"/>
                    <a:pt x="32159" y="1291"/>
                    <a:pt x="32343" y="1293"/>
                  </a:cubicBezTo>
                  <a:cubicBezTo>
                    <a:pt x="33959" y="1309"/>
                    <a:pt x="35586" y="1386"/>
                    <a:pt x="37170" y="1726"/>
                  </a:cubicBezTo>
                  <a:cubicBezTo>
                    <a:pt x="37989" y="1901"/>
                    <a:pt x="38650" y="2440"/>
                    <a:pt x="39116" y="3162"/>
                  </a:cubicBezTo>
                  <a:cubicBezTo>
                    <a:pt x="40148" y="4757"/>
                    <a:pt x="40208" y="6161"/>
                    <a:pt x="40214" y="7773"/>
                  </a:cubicBezTo>
                  <a:cubicBezTo>
                    <a:pt x="40214" y="8849"/>
                    <a:pt x="40393" y="9964"/>
                    <a:pt x="40164" y="10987"/>
                  </a:cubicBezTo>
                  <a:cubicBezTo>
                    <a:pt x="39940" y="11993"/>
                    <a:pt x="40151" y="13111"/>
                    <a:pt x="39513" y="14010"/>
                  </a:cubicBezTo>
                  <a:cubicBezTo>
                    <a:pt x="38667" y="15207"/>
                    <a:pt x="37409" y="15600"/>
                    <a:pt x="36022" y="15741"/>
                  </a:cubicBezTo>
                  <a:cubicBezTo>
                    <a:pt x="34725" y="15871"/>
                    <a:pt x="33416" y="15788"/>
                    <a:pt x="32122" y="16087"/>
                  </a:cubicBezTo>
                  <a:cubicBezTo>
                    <a:pt x="31980" y="16120"/>
                    <a:pt x="31827" y="16129"/>
                    <a:pt x="31668" y="16129"/>
                  </a:cubicBezTo>
                  <a:cubicBezTo>
                    <a:pt x="31493" y="16129"/>
                    <a:pt x="31310" y="16118"/>
                    <a:pt x="31129" y="16118"/>
                  </a:cubicBezTo>
                  <a:cubicBezTo>
                    <a:pt x="30994" y="16118"/>
                    <a:pt x="30860" y="16124"/>
                    <a:pt x="30729" y="16144"/>
                  </a:cubicBezTo>
                  <a:cubicBezTo>
                    <a:pt x="30311" y="16207"/>
                    <a:pt x="29948" y="16542"/>
                    <a:pt x="29523" y="16542"/>
                  </a:cubicBezTo>
                  <a:cubicBezTo>
                    <a:pt x="29426" y="16542"/>
                    <a:pt x="29326" y="16524"/>
                    <a:pt x="29221" y="16482"/>
                  </a:cubicBezTo>
                  <a:cubicBezTo>
                    <a:pt x="28967" y="16379"/>
                    <a:pt x="28715" y="16344"/>
                    <a:pt x="28465" y="16344"/>
                  </a:cubicBezTo>
                  <a:cubicBezTo>
                    <a:pt x="28082" y="16344"/>
                    <a:pt x="27700" y="16427"/>
                    <a:pt x="27312" y="16479"/>
                  </a:cubicBezTo>
                  <a:cubicBezTo>
                    <a:pt x="26701" y="16562"/>
                    <a:pt x="26078" y="16669"/>
                    <a:pt x="25466" y="16669"/>
                  </a:cubicBezTo>
                  <a:cubicBezTo>
                    <a:pt x="25330" y="16669"/>
                    <a:pt x="25194" y="16664"/>
                    <a:pt x="25059" y="16652"/>
                  </a:cubicBezTo>
                  <a:cubicBezTo>
                    <a:pt x="24942" y="16641"/>
                    <a:pt x="24826" y="16637"/>
                    <a:pt x="24710" y="16637"/>
                  </a:cubicBezTo>
                  <a:cubicBezTo>
                    <a:pt x="24140" y="16637"/>
                    <a:pt x="23584" y="16742"/>
                    <a:pt x="23016" y="16742"/>
                  </a:cubicBezTo>
                  <a:cubicBezTo>
                    <a:pt x="22981" y="16742"/>
                    <a:pt x="22947" y="16742"/>
                    <a:pt x="22912" y="16741"/>
                  </a:cubicBezTo>
                  <a:cubicBezTo>
                    <a:pt x="22534" y="16732"/>
                    <a:pt x="22150" y="16709"/>
                    <a:pt x="21768" y="16709"/>
                  </a:cubicBezTo>
                  <a:cubicBezTo>
                    <a:pt x="21114" y="16709"/>
                    <a:pt x="20463" y="16775"/>
                    <a:pt x="19847" y="17083"/>
                  </a:cubicBezTo>
                  <a:cubicBezTo>
                    <a:pt x="19808" y="17102"/>
                    <a:pt x="19773" y="17110"/>
                    <a:pt x="19741" y="17110"/>
                  </a:cubicBezTo>
                  <a:cubicBezTo>
                    <a:pt x="19686" y="17110"/>
                    <a:pt x="19643" y="17084"/>
                    <a:pt x="19618" y="17040"/>
                  </a:cubicBezTo>
                  <a:cubicBezTo>
                    <a:pt x="19526" y="16877"/>
                    <a:pt x="19419" y="16829"/>
                    <a:pt x="19309" y="16829"/>
                  </a:cubicBezTo>
                  <a:cubicBezTo>
                    <a:pt x="19150" y="16829"/>
                    <a:pt x="18983" y="16929"/>
                    <a:pt x="18840" y="16929"/>
                  </a:cubicBezTo>
                  <a:cubicBezTo>
                    <a:pt x="18818" y="16929"/>
                    <a:pt x="18797" y="16927"/>
                    <a:pt x="18777" y="16921"/>
                  </a:cubicBezTo>
                  <a:cubicBezTo>
                    <a:pt x="18579" y="16871"/>
                    <a:pt x="18381" y="16855"/>
                    <a:pt x="18181" y="16855"/>
                  </a:cubicBezTo>
                  <a:cubicBezTo>
                    <a:pt x="17779" y="16855"/>
                    <a:pt x="17374" y="16923"/>
                    <a:pt x="16974" y="16923"/>
                  </a:cubicBezTo>
                  <a:cubicBezTo>
                    <a:pt x="16675" y="16923"/>
                    <a:pt x="16379" y="16885"/>
                    <a:pt x="16090" y="16751"/>
                  </a:cubicBezTo>
                  <a:cubicBezTo>
                    <a:pt x="15987" y="16702"/>
                    <a:pt x="15883" y="16685"/>
                    <a:pt x="15780" y="16685"/>
                  </a:cubicBezTo>
                  <a:cubicBezTo>
                    <a:pt x="15539" y="16685"/>
                    <a:pt x="15297" y="16777"/>
                    <a:pt x="15051" y="16777"/>
                  </a:cubicBezTo>
                  <a:cubicBezTo>
                    <a:pt x="15036" y="16777"/>
                    <a:pt x="15021" y="16777"/>
                    <a:pt x="15007" y="16776"/>
                  </a:cubicBezTo>
                  <a:cubicBezTo>
                    <a:pt x="13871" y="16721"/>
                    <a:pt x="12734" y="16616"/>
                    <a:pt x="11596" y="16599"/>
                  </a:cubicBezTo>
                  <a:cubicBezTo>
                    <a:pt x="11446" y="16597"/>
                    <a:pt x="11273" y="16587"/>
                    <a:pt x="11107" y="16587"/>
                  </a:cubicBezTo>
                  <a:cubicBezTo>
                    <a:pt x="10878" y="16587"/>
                    <a:pt x="10659" y="16606"/>
                    <a:pt x="10524" y="16693"/>
                  </a:cubicBezTo>
                  <a:cubicBezTo>
                    <a:pt x="10408" y="16767"/>
                    <a:pt x="10300" y="16795"/>
                    <a:pt x="10197" y="16795"/>
                  </a:cubicBezTo>
                  <a:cubicBezTo>
                    <a:pt x="9896" y="16795"/>
                    <a:pt x="9641" y="16556"/>
                    <a:pt x="9366" y="16556"/>
                  </a:cubicBezTo>
                  <a:cubicBezTo>
                    <a:pt x="9302" y="16556"/>
                    <a:pt x="9237" y="16569"/>
                    <a:pt x="9169" y="16602"/>
                  </a:cubicBezTo>
                  <a:cubicBezTo>
                    <a:pt x="9140" y="16450"/>
                    <a:pt x="9085" y="16409"/>
                    <a:pt x="9017" y="16409"/>
                  </a:cubicBezTo>
                  <a:cubicBezTo>
                    <a:pt x="8938" y="16409"/>
                    <a:pt x="8841" y="16464"/>
                    <a:pt x="8747" y="16464"/>
                  </a:cubicBezTo>
                  <a:cubicBezTo>
                    <a:pt x="8743" y="16464"/>
                    <a:pt x="8738" y="16464"/>
                    <a:pt x="8733" y="16464"/>
                  </a:cubicBezTo>
                  <a:cubicBezTo>
                    <a:pt x="8714" y="16462"/>
                    <a:pt x="8695" y="16462"/>
                    <a:pt x="8676" y="16462"/>
                  </a:cubicBezTo>
                  <a:cubicBezTo>
                    <a:pt x="8438" y="16462"/>
                    <a:pt x="8183" y="16543"/>
                    <a:pt x="7941" y="16543"/>
                  </a:cubicBezTo>
                  <a:cubicBezTo>
                    <a:pt x="7720" y="16543"/>
                    <a:pt x="7511" y="16475"/>
                    <a:pt x="7337" y="16218"/>
                  </a:cubicBezTo>
                  <a:cubicBezTo>
                    <a:pt x="7322" y="16195"/>
                    <a:pt x="7270" y="16183"/>
                    <a:pt x="7221" y="16183"/>
                  </a:cubicBezTo>
                  <a:cubicBezTo>
                    <a:pt x="7194" y="16183"/>
                    <a:pt x="7168" y="16186"/>
                    <a:pt x="7149" y="16194"/>
                  </a:cubicBezTo>
                  <a:cubicBezTo>
                    <a:pt x="6932" y="16278"/>
                    <a:pt x="6721" y="16312"/>
                    <a:pt x="6514" y="16312"/>
                  </a:cubicBezTo>
                  <a:cubicBezTo>
                    <a:pt x="6050" y="16312"/>
                    <a:pt x="5608" y="16138"/>
                    <a:pt x="5162" y="15959"/>
                  </a:cubicBezTo>
                  <a:cubicBezTo>
                    <a:pt x="5025" y="15904"/>
                    <a:pt x="4862" y="15862"/>
                    <a:pt x="4711" y="15862"/>
                  </a:cubicBezTo>
                  <a:cubicBezTo>
                    <a:pt x="4664" y="15862"/>
                    <a:pt x="4618" y="15866"/>
                    <a:pt x="4575" y="15875"/>
                  </a:cubicBezTo>
                  <a:cubicBezTo>
                    <a:pt x="4445" y="15902"/>
                    <a:pt x="4324" y="15915"/>
                    <a:pt x="4211" y="15915"/>
                  </a:cubicBezTo>
                  <a:cubicBezTo>
                    <a:pt x="3396" y="15915"/>
                    <a:pt x="3006" y="15252"/>
                    <a:pt x="2470" y="14678"/>
                  </a:cubicBezTo>
                  <a:cubicBezTo>
                    <a:pt x="1414" y="13545"/>
                    <a:pt x="1477" y="12151"/>
                    <a:pt x="1224" y="10801"/>
                  </a:cubicBezTo>
                  <a:cubicBezTo>
                    <a:pt x="1009" y="9647"/>
                    <a:pt x="1240" y="8565"/>
                    <a:pt x="1383" y="7443"/>
                  </a:cubicBezTo>
                  <a:cubicBezTo>
                    <a:pt x="1468" y="6768"/>
                    <a:pt x="1515" y="6107"/>
                    <a:pt x="1720" y="5447"/>
                  </a:cubicBezTo>
                  <a:cubicBezTo>
                    <a:pt x="2026" y="4460"/>
                    <a:pt x="2603" y="3787"/>
                    <a:pt x="3489" y="3230"/>
                  </a:cubicBezTo>
                  <a:cubicBezTo>
                    <a:pt x="4713" y="2462"/>
                    <a:pt x="6001" y="2368"/>
                    <a:pt x="7377" y="2307"/>
                  </a:cubicBezTo>
                  <a:cubicBezTo>
                    <a:pt x="7843" y="2286"/>
                    <a:pt x="8402" y="2179"/>
                    <a:pt x="8910" y="2065"/>
                  </a:cubicBezTo>
                  <a:cubicBezTo>
                    <a:pt x="9991" y="1823"/>
                    <a:pt x="11114" y="1755"/>
                    <a:pt x="12224" y="1658"/>
                  </a:cubicBezTo>
                  <a:cubicBezTo>
                    <a:pt x="13237" y="1571"/>
                    <a:pt x="14284" y="1673"/>
                    <a:pt x="15269" y="1546"/>
                  </a:cubicBezTo>
                  <a:cubicBezTo>
                    <a:pt x="16647" y="1368"/>
                    <a:pt x="18024" y="1558"/>
                    <a:pt x="19406" y="1337"/>
                  </a:cubicBezTo>
                  <a:cubicBezTo>
                    <a:pt x="19586" y="1308"/>
                    <a:pt x="19778" y="1298"/>
                    <a:pt x="19978" y="1298"/>
                  </a:cubicBezTo>
                  <a:cubicBezTo>
                    <a:pt x="20455" y="1298"/>
                    <a:pt x="20972" y="1359"/>
                    <a:pt x="21455" y="1382"/>
                  </a:cubicBezTo>
                  <a:cubicBezTo>
                    <a:pt x="22531" y="1436"/>
                    <a:pt x="23610" y="1468"/>
                    <a:pt x="24688" y="1468"/>
                  </a:cubicBezTo>
                  <a:cubicBezTo>
                    <a:pt x="25296" y="1468"/>
                    <a:pt x="25903" y="1458"/>
                    <a:pt x="26510" y="1435"/>
                  </a:cubicBezTo>
                  <a:cubicBezTo>
                    <a:pt x="28269" y="1370"/>
                    <a:pt x="30029" y="1291"/>
                    <a:pt x="31789" y="1291"/>
                  </a:cubicBezTo>
                  <a:close/>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 name="Google Shape;1334;p42">
            <a:extLst>
              <a:ext uri="{FF2B5EF4-FFF2-40B4-BE49-F238E27FC236}">
                <a16:creationId xmlns:a16="http://schemas.microsoft.com/office/drawing/2014/main" id="{2694DFE8-5102-502B-AAA2-A140A88A3CB2}"/>
              </a:ext>
            </a:extLst>
          </p:cNvPr>
          <p:cNvSpPr txBox="1">
            <a:spLocks noGrp="1"/>
          </p:cNvSpPr>
          <p:nvPr>
            <p:ph type="ctrTitle"/>
          </p:nvPr>
        </p:nvSpPr>
        <p:spPr>
          <a:xfrm>
            <a:off x="1223562" y="1501842"/>
            <a:ext cx="182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t>COLLEGE &amp; CAREER CENTER</a:t>
            </a:r>
            <a:endParaRPr dirty="0"/>
          </a:p>
        </p:txBody>
      </p:sp>
      <p:sp>
        <p:nvSpPr>
          <p:cNvPr id="54" name="Google Shape;1335;p42">
            <a:extLst>
              <a:ext uri="{FF2B5EF4-FFF2-40B4-BE49-F238E27FC236}">
                <a16:creationId xmlns:a16="http://schemas.microsoft.com/office/drawing/2014/main" id="{545B82DB-AF15-0C5E-0370-9931B1F8C0A3}"/>
              </a:ext>
            </a:extLst>
          </p:cNvPr>
          <p:cNvSpPr txBox="1">
            <a:spLocks/>
          </p:cNvSpPr>
          <p:nvPr/>
        </p:nvSpPr>
        <p:spPr>
          <a:xfrm>
            <a:off x="3469804" y="1352413"/>
            <a:ext cx="1824000"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298450" algn="ctr" rtl="0">
              <a:lnSpc>
                <a:spcPct val="100000"/>
              </a:lnSpc>
              <a:spcBef>
                <a:spcPts val="0"/>
              </a:spcBef>
              <a:spcAft>
                <a:spcPts val="0"/>
              </a:spcAft>
              <a:buClr>
                <a:srgbClr val="000000"/>
              </a:buClr>
              <a:buSzPts val="1100"/>
              <a:buFont typeface="Comfortaa"/>
              <a:buNone/>
              <a:defRPr sz="1100" b="0" i="0" u="none" strike="noStrike" cap="none">
                <a:solidFill>
                  <a:srgbClr val="000000"/>
                </a:solidFill>
                <a:latin typeface="Comfortaa"/>
                <a:ea typeface="Comfortaa"/>
                <a:cs typeface="Comfortaa"/>
                <a:sym typeface="Comfortaa"/>
              </a:defRPr>
            </a:lvl1pPr>
            <a:lvl2pPr marL="914400" marR="0" lvl="1" indent="-298450" algn="ctr" rtl="0">
              <a:lnSpc>
                <a:spcPct val="100000"/>
              </a:lnSpc>
              <a:spcBef>
                <a:spcPts val="0"/>
              </a:spcBef>
              <a:spcAft>
                <a:spcPts val="0"/>
              </a:spcAft>
              <a:buClr>
                <a:srgbClr val="000000"/>
              </a:buClr>
              <a:buSzPts val="1100"/>
              <a:buFont typeface="Comfortaa"/>
              <a:buNone/>
              <a:defRPr sz="1100" b="0" i="0" u="none" strike="noStrike" cap="none">
                <a:solidFill>
                  <a:srgbClr val="000000"/>
                </a:solidFill>
                <a:latin typeface="Comfortaa"/>
                <a:ea typeface="Comfortaa"/>
                <a:cs typeface="Comfortaa"/>
                <a:sym typeface="Comfortaa"/>
              </a:defRPr>
            </a:lvl2pPr>
            <a:lvl3pPr marL="1371600" marR="0" lvl="2" indent="-298450" algn="ctr" rtl="0">
              <a:lnSpc>
                <a:spcPct val="100000"/>
              </a:lnSpc>
              <a:spcBef>
                <a:spcPts val="0"/>
              </a:spcBef>
              <a:spcAft>
                <a:spcPts val="0"/>
              </a:spcAft>
              <a:buClr>
                <a:srgbClr val="000000"/>
              </a:buClr>
              <a:buSzPts val="1100"/>
              <a:buFont typeface="Comfortaa"/>
              <a:buNone/>
              <a:defRPr sz="1100" b="0" i="0" u="none" strike="noStrike" cap="none">
                <a:solidFill>
                  <a:srgbClr val="000000"/>
                </a:solidFill>
                <a:latin typeface="Comfortaa"/>
                <a:ea typeface="Comfortaa"/>
                <a:cs typeface="Comfortaa"/>
                <a:sym typeface="Comfortaa"/>
              </a:defRPr>
            </a:lvl3pPr>
            <a:lvl4pPr marL="1828800" marR="0" lvl="3" indent="-298450" algn="ctr" rtl="0">
              <a:lnSpc>
                <a:spcPct val="100000"/>
              </a:lnSpc>
              <a:spcBef>
                <a:spcPts val="0"/>
              </a:spcBef>
              <a:spcAft>
                <a:spcPts val="0"/>
              </a:spcAft>
              <a:buClr>
                <a:srgbClr val="000000"/>
              </a:buClr>
              <a:buSzPts val="1100"/>
              <a:buFont typeface="Comfortaa"/>
              <a:buNone/>
              <a:defRPr sz="1100" b="0" i="0" u="none" strike="noStrike" cap="none">
                <a:solidFill>
                  <a:srgbClr val="000000"/>
                </a:solidFill>
                <a:latin typeface="Comfortaa"/>
                <a:ea typeface="Comfortaa"/>
                <a:cs typeface="Comfortaa"/>
                <a:sym typeface="Comfortaa"/>
              </a:defRPr>
            </a:lvl4pPr>
            <a:lvl5pPr marL="2286000" marR="0" lvl="4" indent="-298450" algn="ctr" rtl="0">
              <a:lnSpc>
                <a:spcPct val="100000"/>
              </a:lnSpc>
              <a:spcBef>
                <a:spcPts val="0"/>
              </a:spcBef>
              <a:spcAft>
                <a:spcPts val="0"/>
              </a:spcAft>
              <a:buClr>
                <a:srgbClr val="000000"/>
              </a:buClr>
              <a:buSzPts val="1100"/>
              <a:buFont typeface="Comfortaa"/>
              <a:buNone/>
              <a:defRPr sz="1100" b="0" i="0" u="none" strike="noStrike" cap="none">
                <a:solidFill>
                  <a:srgbClr val="000000"/>
                </a:solidFill>
                <a:latin typeface="Comfortaa"/>
                <a:ea typeface="Comfortaa"/>
                <a:cs typeface="Comfortaa"/>
                <a:sym typeface="Comfortaa"/>
              </a:defRPr>
            </a:lvl5pPr>
            <a:lvl6pPr marL="2743200" marR="0" lvl="5" indent="-298450" algn="ctr" rtl="0">
              <a:lnSpc>
                <a:spcPct val="100000"/>
              </a:lnSpc>
              <a:spcBef>
                <a:spcPts val="0"/>
              </a:spcBef>
              <a:spcAft>
                <a:spcPts val="0"/>
              </a:spcAft>
              <a:buClr>
                <a:srgbClr val="000000"/>
              </a:buClr>
              <a:buSzPts val="1100"/>
              <a:buFont typeface="Comfortaa"/>
              <a:buNone/>
              <a:defRPr sz="1100" b="0" i="0" u="none" strike="noStrike" cap="none">
                <a:solidFill>
                  <a:srgbClr val="000000"/>
                </a:solidFill>
                <a:latin typeface="Comfortaa"/>
                <a:ea typeface="Comfortaa"/>
                <a:cs typeface="Comfortaa"/>
                <a:sym typeface="Comfortaa"/>
              </a:defRPr>
            </a:lvl6pPr>
            <a:lvl7pPr marL="3200400" marR="0" lvl="6" indent="-298450" algn="ctr" rtl="0">
              <a:lnSpc>
                <a:spcPct val="100000"/>
              </a:lnSpc>
              <a:spcBef>
                <a:spcPts val="0"/>
              </a:spcBef>
              <a:spcAft>
                <a:spcPts val="0"/>
              </a:spcAft>
              <a:buClr>
                <a:srgbClr val="000000"/>
              </a:buClr>
              <a:buSzPts val="1100"/>
              <a:buFont typeface="Comfortaa"/>
              <a:buNone/>
              <a:defRPr sz="1100" b="0" i="0" u="none" strike="noStrike" cap="none">
                <a:solidFill>
                  <a:srgbClr val="000000"/>
                </a:solidFill>
                <a:latin typeface="Comfortaa"/>
                <a:ea typeface="Comfortaa"/>
                <a:cs typeface="Comfortaa"/>
                <a:sym typeface="Comfortaa"/>
              </a:defRPr>
            </a:lvl7pPr>
            <a:lvl8pPr marL="3657600" marR="0" lvl="7" indent="-298450" algn="ctr" rtl="0">
              <a:lnSpc>
                <a:spcPct val="100000"/>
              </a:lnSpc>
              <a:spcBef>
                <a:spcPts val="0"/>
              </a:spcBef>
              <a:spcAft>
                <a:spcPts val="0"/>
              </a:spcAft>
              <a:buClr>
                <a:srgbClr val="000000"/>
              </a:buClr>
              <a:buSzPts val="1100"/>
              <a:buFont typeface="Comfortaa"/>
              <a:buNone/>
              <a:defRPr sz="1100" b="0" i="0" u="none" strike="noStrike" cap="none">
                <a:solidFill>
                  <a:srgbClr val="000000"/>
                </a:solidFill>
                <a:latin typeface="Comfortaa"/>
                <a:ea typeface="Comfortaa"/>
                <a:cs typeface="Comfortaa"/>
                <a:sym typeface="Comfortaa"/>
              </a:defRPr>
            </a:lvl8pPr>
            <a:lvl9pPr marL="4114800" marR="0" lvl="8" indent="-298450" algn="ctr" rtl="0">
              <a:lnSpc>
                <a:spcPct val="100000"/>
              </a:lnSpc>
              <a:spcBef>
                <a:spcPts val="0"/>
              </a:spcBef>
              <a:spcAft>
                <a:spcPts val="0"/>
              </a:spcAft>
              <a:buClr>
                <a:srgbClr val="000000"/>
              </a:buClr>
              <a:buSzPts val="1100"/>
              <a:buFont typeface="Comfortaa"/>
              <a:buNone/>
              <a:defRPr sz="1100" b="0" i="0" u="none" strike="noStrike" cap="none">
                <a:solidFill>
                  <a:srgbClr val="000000"/>
                </a:solidFill>
                <a:latin typeface="Comfortaa"/>
                <a:ea typeface="Comfortaa"/>
                <a:cs typeface="Comfortaa"/>
                <a:sym typeface="Comfortaa"/>
              </a:defRPr>
            </a:lvl9pPr>
          </a:lstStyle>
          <a:p>
            <a:pPr marL="0" indent="0"/>
            <a:r>
              <a:rPr lang="en" sz="1400" b="1" dirty="0">
                <a:latin typeface="Permanent Marker"/>
              </a:rPr>
              <a:t>ASVAB</a:t>
            </a:r>
            <a:endParaRPr lang="en-US" dirty="0">
              <a:latin typeface="Permanent Marker"/>
            </a:endParaRPr>
          </a:p>
        </p:txBody>
      </p:sp>
      <p:sp>
        <p:nvSpPr>
          <p:cNvPr id="55" name="Google Shape;1336;p42">
            <a:extLst>
              <a:ext uri="{FF2B5EF4-FFF2-40B4-BE49-F238E27FC236}">
                <a16:creationId xmlns:a16="http://schemas.microsoft.com/office/drawing/2014/main" id="{5DC015A0-7B0F-7EFA-B98F-A54FFC389375}"/>
              </a:ext>
            </a:extLst>
          </p:cNvPr>
          <p:cNvSpPr txBox="1">
            <a:spLocks/>
          </p:cNvSpPr>
          <p:nvPr/>
        </p:nvSpPr>
        <p:spPr>
          <a:xfrm>
            <a:off x="5716035" y="1352413"/>
            <a:ext cx="1824000"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b="1" dirty="0"/>
              <a:t>COUNSELOR</a:t>
            </a:r>
          </a:p>
        </p:txBody>
      </p:sp>
    </p:spTree>
    <p:extLst>
      <p:ext uri="{BB962C8B-B14F-4D97-AF65-F5344CB8AC3E}">
        <p14:creationId xmlns:p14="http://schemas.microsoft.com/office/powerpoint/2010/main" val="6931572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5" name="Google Shape;825;p30"/>
          <p:cNvSpPr txBox="1">
            <a:spLocks noGrp="1"/>
          </p:cNvSpPr>
          <p:nvPr>
            <p:ph type="subTitle" idx="1"/>
          </p:nvPr>
        </p:nvSpPr>
        <p:spPr>
          <a:xfrm>
            <a:off x="707493" y="2737812"/>
            <a:ext cx="1888287" cy="1960136"/>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200" dirty="0"/>
              <a:t>TMCC has a myriad of certificate programs, many that can be completed in one or two semesters. Visit </a:t>
            </a:r>
            <a:r>
              <a:rPr lang="en-US" sz="1200" dirty="0">
                <a:hlinkClick r:id="rId3"/>
              </a:rPr>
              <a:t>https://www.tmcc.edu/academics/certifications</a:t>
            </a:r>
            <a:r>
              <a:rPr lang="en-US" sz="1200" dirty="0"/>
              <a:t> for more information</a:t>
            </a:r>
          </a:p>
          <a:p>
            <a:pPr marL="0" lvl="0" indent="0" algn="ctr" rtl="0">
              <a:spcBef>
                <a:spcPts val="0"/>
              </a:spcBef>
              <a:spcAft>
                <a:spcPts val="0"/>
              </a:spcAft>
              <a:buNone/>
            </a:pPr>
            <a:endParaRPr lang="en-US" sz="1200" dirty="0"/>
          </a:p>
        </p:txBody>
      </p:sp>
      <p:sp>
        <p:nvSpPr>
          <p:cNvPr id="826" name="Google Shape;826;p30"/>
          <p:cNvSpPr txBox="1">
            <a:spLocks noGrp="1"/>
          </p:cNvSpPr>
          <p:nvPr>
            <p:ph type="subTitle" idx="2"/>
          </p:nvPr>
        </p:nvSpPr>
        <p:spPr>
          <a:xfrm>
            <a:off x="2676792" y="2758098"/>
            <a:ext cx="1983479" cy="165465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200" dirty="0"/>
              <a:t>Learn about paid internships by visiting the </a:t>
            </a:r>
            <a:r>
              <a:rPr lang="en-US" sz="1200" dirty="0">
                <a:hlinkClick r:id="rId4"/>
              </a:rPr>
              <a:t>Northern Nevada Apprenticeship Coordinator’s Association (</a:t>
            </a:r>
            <a:r>
              <a:rPr lang="en-US" sz="1200" dirty="0" err="1">
                <a:hlinkClick r:id="rId4"/>
              </a:rPr>
              <a:t>NNACA</a:t>
            </a:r>
            <a:r>
              <a:rPr lang="en-US" sz="1200" dirty="0">
                <a:hlinkClick r:id="rId4"/>
              </a:rPr>
              <a:t>) </a:t>
            </a:r>
            <a:r>
              <a:rPr lang="en-US" sz="1200" dirty="0"/>
              <a:t>website</a:t>
            </a:r>
          </a:p>
        </p:txBody>
      </p:sp>
      <p:sp>
        <p:nvSpPr>
          <p:cNvPr id="827" name="Google Shape;827;p30"/>
          <p:cNvSpPr txBox="1">
            <a:spLocks noGrp="1"/>
          </p:cNvSpPr>
          <p:nvPr>
            <p:ph type="subTitle" idx="4294967295"/>
          </p:nvPr>
        </p:nvSpPr>
        <p:spPr>
          <a:xfrm>
            <a:off x="4739540" y="2758098"/>
            <a:ext cx="1994740" cy="2053765"/>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US" sz="1200" dirty="0">
                <a:solidFill>
                  <a:schemeClr val="dk1"/>
                </a:solidFill>
              </a:rPr>
              <a:t>Learn about military service by contacting local recruiters. Consider taking the ASVAB to learn about career field options.</a:t>
            </a:r>
          </a:p>
          <a:p>
            <a:pPr marL="0" lvl="0" indent="0" algn="ctr" rtl="0">
              <a:lnSpc>
                <a:spcPct val="100000"/>
              </a:lnSpc>
              <a:spcBef>
                <a:spcPts val="0"/>
              </a:spcBef>
              <a:spcAft>
                <a:spcPts val="0"/>
              </a:spcAft>
              <a:buNone/>
            </a:pPr>
            <a:endParaRPr lang="en-US" sz="1200" dirty="0">
              <a:solidFill>
                <a:schemeClr val="dk1"/>
              </a:solidFill>
            </a:endParaRPr>
          </a:p>
          <a:p>
            <a:pPr marL="0" lvl="0" indent="0" algn="ctr" rtl="0">
              <a:lnSpc>
                <a:spcPct val="100000"/>
              </a:lnSpc>
              <a:spcBef>
                <a:spcPts val="0"/>
              </a:spcBef>
              <a:spcAft>
                <a:spcPts val="0"/>
              </a:spcAft>
              <a:buNone/>
            </a:pPr>
            <a:r>
              <a:rPr lang="en-US" sz="1200" dirty="0">
                <a:hlinkClick r:id="rId5"/>
              </a:rPr>
              <a:t>Air Force</a:t>
            </a:r>
            <a:r>
              <a:rPr lang="en-US" sz="1200" dirty="0"/>
              <a:t>: 775-829-2807</a:t>
            </a:r>
          </a:p>
          <a:p>
            <a:pPr marL="0" lvl="0" indent="0" algn="ctr" rtl="0">
              <a:lnSpc>
                <a:spcPct val="100000"/>
              </a:lnSpc>
              <a:spcBef>
                <a:spcPts val="0"/>
              </a:spcBef>
              <a:spcAft>
                <a:spcPts val="0"/>
              </a:spcAft>
              <a:buNone/>
            </a:pPr>
            <a:r>
              <a:rPr lang="en-US" sz="1200" dirty="0">
                <a:hlinkClick r:id="rId6"/>
              </a:rPr>
              <a:t>Army</a:t>
            </a:r>
            <a:r>
              <a:rPr lang="en-US" sz="1200" dirty="0"/>
              <a:t>: 775-829-2769</a:t>
            </a:r>
          </a:p>
          <a:p>
            <a:pPr marL="0" lvl="0" indent="0" algn="ctr" rtl="0">
              <a:lnSpc>
                <a:spcPct val="100000"/>
              </a:lnSpc>
              <a:spcBef>
                <a:spcPts val="0"/>
              </a:spcBef>
              <a:spcAft>
                <a:spcPts val="0"/>
              </a:spcAft>
              <a:buNone/>
            </a:pPr>
            <a:r>
              <a:rPr lang="en-US" sz="1200" dirty="0">
                <a:hlinkClick r:id="rId7"/>
              </a:rPr>
              <a:t>Marines</a:t>
            </a:r>
            <a:r>
              <a:rPr lang="en-US" sz="1200" dirty="0"/>
              <a:t>: 775-829-8911</a:t>
            </a:r>
          </a:p>
          <a:p>
            <a:pPr marL="0" lvl="0" indent="0" algn="ctr" rtl="0">
              <a:lnSpc>
                <a:spcPct val="100000"/>
              </a:lnSpc>
              <a:spcBef>
                <a:spcPts val="0"/>
              </a:spcBef>
              <a:spcAft>
                <a:spcPts val="0"/>
              </a:spcAft>
              <a:buNone/>
            </a:pPr>
            <a:r>
              <a:rPr lang="en-US" sz="1200" dirty="0">
                <a:hlinkClick r:id="rId8"/>
              </a:rPr>
              <a:t>Navy</a:t>
            </a:r>
            <a:r>
              <a:rPr lang="en-US" sz="1200" dirty="0"/>
              <a:t>: 775-331-1126</a:t>
            </a:r>
          </a:p>
        </p:txBody>
      </p:sp>
      <p:sp>
        <p:nvSpPr>
          <p:cNvPr id="828" name="Google Shape;828;p30"/>
          <p:cNvSpPr txBox="1">
            <a:spLocks noGrp="1"/>
          </p:cNvSpPr>
          <p:nvPr>
            <p:ph type="subTitle" idx="3"/>
          </p:nvPr>
        </p:nvSpPr>
        <p:spPr>
          <a:xfrm>
            <a:off x="6786922" y="2761860"/>
            <a:ext cx="1784016" cy="1957271"/>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200" dirty="0"/>
              <a:t>Gain work experience, try out different career fields, and learn about your interests. </a:t>
            </a:r>
          </a:p>
          <a:p>
            <a:pPr marL="0" lvl="0" indent="0" algn="ctr" rtl="0">
              <a:spcBef>
                <a:spcPts val="0"/>
              </a:spcBef>
              <a:spcAft>
                <a:spcPts val="0"/>
              </a:spcAft>
              <a:buNone/>
            </a:pPr>
            <a:endParaRPr lang="en-US" sz="1200" dirty="0"/>
          </a:p>
          <a:p>
            <a:pPr marL="0" lvl="0" indent="0" algn="ctr" rtl="0">
              <a:spcBef>
                <a:spcPts val="0"/>
              </a:spcBef>
              <a:spcAft>
                <a:spcPts val="0"/>
              </a:spcAft>
              <a:buNone/>
            </a:pPr>
            <a:r>
              <a:rPr lang="en-US" sz="1200" dirty="0"/>
              <a:t>Take an interest inventory to guide your employment choices:</a:t>
            </a:r>
          </a:p>
          <a:p>
            <a:pPr marL="0" lvl="0" indent="0" algn="ctr" rtl="0">
              <a:spcBef>
                <a:spcPts val="0"/>
              </a:spcBef>
              <a:spcAft>
                <a:spcPts val="0"/>
              </a:spcAft>
              <a:buNone/>
            </a:pPr>
            <a:r>
              <a:rPr lang="en-US" sz="1200" dirty="0">
                <a:hlinkClick r:id="rId9"/>
              </a:rPr>
              <a:t>MAPP Career Assessment</a:t>
            </a:r>
            <a:endParaRPr sz="1200" dirty="0"/>
          </a:p>
          <a:p>
            <a:pPr marL="0" lvl="0" indent="0" algn="ctr" rtl="0">
              <a:spcBef>
                <a:spcPts val="0"/>
              </a:spcBef>
              <a:spcAft>
                <a:spcPts val="0"/>
              </a:spcAft>
              <a:buNone/>
            </a:pPr>
            <a:endParaRPr sz="1000" dirty="0"/>
          </a:p>
        </p:txBody>
      </p:sp>
      <p:sp>
        <p:nvSpPr>
          <p:cNvPr id="830" name="Google Shape;830;p30"/>
          <p:cNvSpPr txBox="1">
            <a:spLocks noGrp="1"/>
          </p:cNvSpPr>
          <p:nvPr>
            <p:ph type="ctrTitle"/>
          </p:nvPr>
        </p:nvSpPr>
        <p:spPr>
          <a:xfrm>
            <a:off x="624978" y="2395516"/>
            <a:ext cx="2109153" cy="365067"/>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t>CERTIFICATE PROGRAMS</a:t>
            </a:r>
            <a:endParaRPr b="1" dirty="0"/>
          </a:p>
        </p:txBody>
      </p:sp>
      <p:sp>
        <p:nvSpPr>
          <p:cNvPr id="831" name="Google Shape;831;p30"/>
          <p:cNvSpPr txBox="1">
            <a:spLocks noGrp="1"/>
          </p:cNvSpPr>
          <p:nvPr>
            <p:ph type="ctrTitle" idx="5"/>
          </p:nvPr>
        </p:nvSpPr>
        <p:spPr>
          <a:xfrm>
            <a:off x="2838815" y="2395732"/>
            <a:ext cx="1676689" cy="36645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t>APPRENTICESHIPS</a:t>
            </a:r>
            <a:endParaRPr b="1" dirty="0"/>
          </a:p>
        </p:txBody>
      </p:sp>
      <p:sp>
        <p:nvSpPr>
          <p:cNvPr id="832" name="Google Shape;832;p30"/>
          <p:cNvSpPr txBox="1">
            <a:spLocks noGrp="1"/>
          </p:cNvSpPr>
          <p:nvPr>
            <p:ph type="ctrTitle" idx="6"/>
          </p:nvPr>
        </p:nvSpPr>
        <p:spPr>
          <a:xfrm>
            <a:off x="4911435" y="2409418"/>
            <a:ext cx="1494000" cy="337262"/>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t>MILITARY</a:t>
            </a:r>
            <a:endParaRPr b="1" dirty="0"/>
          </a:p>
        </p:txBody>
      </p:sp>
      <p:sp>
        <p:nvSpPr>
          <p:cNvPr id="833" name="Google Shape;833;p30"/>
          <p:cNvSpPr txBox="1">
            <a:spLocks noGrp="1"/>
          </p:cNvSpPr>
          <p:nvPr>
            <p:ph type="ctrTitle" idx="7"/>
          </p:nvPr>
        </p:nvSpPr>
        <p:spPr>
          <a:xfrm>
            <a:off x="6907050" y="2400550"/>
            <a:ext cx="1494000" cy="337262"/>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t>WORKFORCE</a:t>
            </a:r>
            <a:endParaRPr b="1" dirty="0"/>
          </a:p>
        </p:txBody>
      </p:sp>
      <p:grpSp>
        <p:nvGrpSpPr>
          <p:cNvPr id="834" name="Google Shape;834;p30"/>
          <p:cNvGrpSpPr/>
          <p:nvPr/>
        </p:nvGrpSpPr>
        <p:grpSpPr>
          <a:xfrm>
            <a:off x="1392180" y="1581760"/>
            <a:ext cx="574750" cy="747275"/>
            <a:chOff x="106075" y="1701200"/>
            <a:chExt cx="574750" cy="747275"/>
          </a:xfrm>
        </p:grpSpPr>
        <p:sp>
          <p:nvSpPr>
            <p:cNvPr id="835" name="Google Shape;835;p30"/>
            <p:cNvSpPr/>
            <p:nvPr/>
          </p:nvSpPr>
          <p:spPr>
            <a:xfrm>
              <a:off x="106075" y="1701200"/>
              <a:ext cx="574750" cy="747175"/>
            </a:xfrm>
            <a:custGeom>
              <a:avLst/>
              <a:gdLst/>
              <a:ahLst/>
              <a:cxnLst/>
              <a:rect l="l" t="t" r="r" b="b"/>
              <a:pathLst>
                <a:path w="22990" h="29887" extrusionOk="0">
                  <a:moveTo>
                    <a:pt x="12589" y="0"/>
                  </a:moveTo>
                  <a:cubicBezTo>
                    <a:pt x="12421" y="0"/>
                    <a:pt x="12257" y="17"/>
                    <a:pt x="12114" y="29"/>
                  </a:cubicBezTo>
                  <a:cubicBezTo>
                    <a:pt x="11600" y="74"/>
                    <a:pt x="11062" y="183"/>
                    <a:pt x="10546" y="183"/>
                  </a:cubicBezTo>
                  <a:cubicBezTo>
                    <a:pt x="10520" y="183"/>
                    <a:pt x="10493" y="182"/>
                    <a:pt x="10467" y="182"/>
                  </a:cubicBezTo>
                  <a:cubicBezTo>
                    <a:pt x="10435" y="181"/>
                    <a:pt x="10403" y="181"/>
                    <a:pt x="10371" y="181"/>
                  </a:cubicBezTo>
                  <a:cubicBezTo>
                    <a:pt x="9202" y="181"/>
                    <a:pt x="8145" y="671"/>
                    <a:pt x="7124" y="1055"/>
                  </a:cubicBezTo>
                  <a:cubicBezTo>
                    <a:pt x="6261" y="1380"/>
                    <a:pt x="5355" y="1867"/>
                    <a:pt x="4604" y="2538"/>
                  </a:cubicBezTo>
                  <a:cubicBezTo>
                    <a:pt x="3877" y="3189"/>
                    <a:pt x="3169" y="3861"/>
                    <a:pt x="2642" y="4660"/>
                  </a:cubicBezTo>
                  <a:cubicBezTo>
                    <a:pt x="2185" y="5357"/>
                    <a:pt x="1676" y="6062"/>
                    <a:pt x="1563" y="6673"/>
                  </a:cubicBezTo>
                  <a:cubicBezTo>
                    <a:pt x="1057" y="7782"/>
                    <a:pt x="839" y="8717"/>
                    <a:pt x="579" y="9644"/>
                  </a:cubicBezTo>
                  <a:cubicBezTo>
                    <a:pt x="63" y="11484"/>
                    <a:pt x="1" y="13352"/>
                    <a:pt x="306" y="15203"/>
                  </a:cubicBezTo>
                  <a:cubicBezTo>
                    <a:pt x="552" y="16687"/>
                    <a:pt x="1243" y="18058"/>
                    <a:pt x="1801" y="19454"/>
                  </a:cubicBezTo>
                  <a:cubicBezTo>
                    <a:pt x="2441" y="21056"/>
                    <a:pt x="3452" y="22461"/>
                    <a:pt x="4506" y="23797"/>
                  </a:cubicBezTo>
                  <a:cubicBezTo>
                    <a:pt x="5405" y="24939"/>
                    <a:pt x="6355" y="26055"/>
                    <a:pt x="7371" y="27114"/>
                  </a:cubicBezTo>
                  <a:cubicBezTo>
                    <a:pt x="8305" y="28087"/>
                    <a:pt x="9343" y="28958"/>
                    <a:pt x="10464" y="29710"/>
                  </a:cubicBezTo>
                  <a:cubicBezTo>
                    <a:pt x="10637" y="29827"/>
                    <a:pt x="10800" y="29887"/>
                    <a:pt x="10978" y="29887"/>
                  </a:cubicBezTo>
                  <a:cubicBezTo>
                    <a:pt x="11103" y="29887"/>
                    <a:pt x="11235" y="29857"/>
                    <a:pt x="11382" y="29797"/>
                  </a:cubicBezTo>
                  <a:cubicBezTo>
                    <a:pt x="12213" y="29455"/>
                    <a:pt x="12575" y="28612"/>
                    <a:pt x="13275" y="28121"/>
                  </a:cubicBezTo>
                  <a:cubicBezTo>
                    <a:pt x="13867" y="27705"/>
                    <a:pt x="14253" y="26993"/>
                    <a:pt x="14851" y="26591"/>
                  </a:cubicBezTo>
                  <a:cubicBezTo>
                    <a:pt x="15519" y="26142"/>
                    <a:pt x="15799" y="25321"/>
                    <a:pt x="16551" y="24988"/>
                  </a:cubicBezTo>
                  <a:cubicBezTo>
                    <a:pt x="16628" y="24955"/>
                    <a:pt x="16683" y="24834"/>
                    <a:pt x="16714" y="24742"/>
                  </a:cubicBezTo>
                  <a:cubicBezTo>
                    <a:pt x="16897" y="24178"/>
                    <a:pt x="17424" y="23862"/>
                    <a:pt x="17814" y="23537"/>
                  </a:cubicBezTo>
                  <a:cubicBezTo>
                    <a:pt x="18356" y="23081"/>
                    <a:pt x="18622" y="22445"/>
                    <a:pt x="19084" y="21950"/>
                  </a:cubicBezTo>
                  <a:cubicBezTo>
                    <a:pt x="19400" y="21612"/>
                    <a:pt x="19663" y="21026"/>
                    <a:pt x="19971" y="20603"/>
                  </a:cubicBezTo>
                  <a:cubicBezTo>
                    <a:pt x="20701" y="19597"/>
                    <a:pt x="21172" y="18470"/>
                    <a:pt x="21721" y="17381"/>
                  </a:cubicBezTo>
                  <a:cubicBezTo>
                    <a:pt x="22076" y="16673"/>
                    <a:pt x="22093" y="15847"/>
                    <a:pt x="22376" y="15099"/>
                  </a:cubicBezTo>
                  <a:cubicBezTo>
                    <a:pt x="22705" y="14238"/>
                    <a:pt x="22561" y="13286"/>
                    <a:pt x="22840" y="12399"/>
                  </a:cubicBezTo>
                  <a:cubicBezTo>
                    <a:pt x="22989" y="11924"/>
                    <a:pt x="22776" y="11389"/>
                    <a:pt x="22700" y="10923"/>
                  </a:cubicBezTo>
                  <a:cubicBezTo>
                    <a:pt x="22519" y="9820"/>
                    <a:pt x="22518" y="8685"/>
                    <a:pt x="22071" y="7605"/>
                  </a:cubicBezTo>
                  <a:cubicBezTo>
                    <a:pt x="21607" y="6477"/>
                    <a:pt x="21252" y="5313"/>
                    <a:pt x="20424" y="4383"/>
                  </a:cubicBezTo>
                  <a:cubicBezTo>
                    <a:pt x="19826" y="3711"/>
                    <a:pt x="19381" y="2881"/>
                    <a:pt x="18481" y="2518"/>
                  </a:cubicBezTo>
                  <a:cubicBezTo>
                    <a:pt x="18354" y="2467"/>
                    <a:pt x="18261" y="2336"/>
                    <a:pt x="18244" y="2175"/>
                  </a:cubicBezTo>
                  <a:cubicBezTo>
                    <a:pt x="18232" y="2064"/>
                    <a:pt x="18195" y="1945"/>
                    <a:pt x="18083" y="1945"/>
                  </a:cubicBezTo>
                  <a:cubicBezTo>
                    <a:pt x="18064" y="1945"/>
                    <a:pt x="18043" y="1949"/>
                    <a:pt x="18019" y="1956"/>
                  </a:cubicBezTo>
                  <a:cubicBezTo>
                    <a:pt x="17989" y="1966"/>
                    <a:pt x="17961" y="1970"/>
                    <a:pt x="17934" y="1970"/>
                  </a:cubicBezTo>
                  <a:cubicBezTo>
                    <a:pt x="17651" y="1970"/>
                    <a:pt x="17551" y="1476"/>
                    <a:pt x="17275" y="1476"/>
                  </a:cubicBezTo>
                  <a:cubicBezTo>
                    <a:pt x="17202" y="1476"/>
                    <a:pt x="17118" y="1510"/>
                    <a:pt x="17014" y="1597"/>
                  </a:cubicBezTo>
                  <a:cubicBezTo>
                    <a:pt x="17002" y="1561"/>
                    <a:pt x="16972" y="1519"/>
                    <a:pt x="16980" y="1487"/>
                  </a:cubicBezTo>
                  <a:cubicBezTo>
                    <a:pt x="17027" y="1289"/>
                    <a:pt x="17009" y="1231"/>
                    <a:pt x="16960" y="1231"/>
                  </a:cubicBezTo>
                  <a:cubicBezTo>
                    <a:pt x="16899" y="1231"/>
                    <a:pt x="16792" y="1321"/>
                    <a:pt x="16706" y="1347"/>
                  </a:cubicBezTo>
                  <a:cubicBezTo>
                    <a:pt x="16669" y="1358"/>
                    <a:pt x="16630" y="1364"/>
                    <a:pt x="16592" y="1364"/>
                  </a:cubicBezTo>
                  <a:cubicBezTo>
                    <a:pt x="16481" y="1364"/>
                    <a:pt x="16375" y="1316"/>
                    <a:pt x="16320" y="1215"/>
                  </a:cubicBezTo>
                  <a:cubicBezTo>
                    <a:pt x="15961" y="543"/>
                    <a:pt x="15303" y="745"/>
                    <a:pt x="14744" y="665"/>
                  </a:cubicBezTo>
                  <a:cubicBezTo>
                    <a:pt x="14739" y="665"/>
                    <a:pt x="14733" y="664"/>
                    <a:pt x="14727" y="664"/>
                  </a:cubicBezTo>
                  <a:cubicBezTo>
                    <a:pt x="14665" y="664"/>
                    <a:pt x="14568" y="703"/>
                    <a:pt x="14516" y="703"/>
                  </a:cubicBezTo>
                  <a:cubicBezTo>
                    <a:pt x="14490" y="703"/>
                    <a:pt x="14475" y="694"/>
                    <a:pt x="14480" y="665"/>
                  </a:cubicBezTo>
                  <a:cubicBezTo>
                    <a:pt x="14541" y="354"/>
                    <a:pt x="14500" y="263"/>
                    <a:pt x="14417" y="263"/>
                  </a:cubicBezTo>
                  <a:cubicBezTo>
                    <a:pt x="14304" y="263"/>
                    <a:pt x="14111" y="435"/>
                    <a:pt x="13998" y="435"/>
                  </a:cubicBezTo>
                  <a:cubicBezTo>
                    <a:pt x="13983" y="435"/>
                    <a:pt x="13969" y="432"/>
                    <a:pt x="13957" y="425"/>
                  </a:cubicBezTo>
                  <a:cubicBezTo>
                    <a:pt x="13915" y="400"/>
                    <a:pt x="13867" y="396"/>
                    <a:pt x="13816" y="396"/>
                  </a:cubicBezTo>
                  <a:cubicBezTo>
                    <a:pt x="13793" y="396"/>
                    <a:pt x="13770" y="396"/>
                    <a:pt x="13746" y="396"/>
                  </a:cubicBezTo>
                  <a:cubicBezTo>
                    <a:pt x="13667" y="396"/>
                    <a:pt x="13584" y="388"/>
                    <a:pt x="13507" y="311"/>
                  </a:cubicBezTo>
                  <a:cubicBezTo>
                    <a:pt x="13252" y="59"/>
                    <a:pt x="12911" y="0"/>
                    <a:pt x="12589"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30"/>
            <p:cNvSpPr/>
            <p:nvPr/>
          </p:nvSpPr>
          <p:spPr>
            <a:xfrm>
              <a:off x="208125" y="1859425"/>
              <a:ext cx="320200" cy="384775"/>
            </a:xfrm>
            <a:custGeom>
              <a:avLst/>
              <a:gdLst/>
              <a:ahLst/>
              <a:cxnLst/>
              <a:rect l="l" t="t" r="r" b="b"/>
              <a:pathLst>
                <a:path w="12808" h="15391" extrusionOk="0">
                  <a:moveTo>
                    <a:pt x="10148" y="916"/>
                  </a:moveTo>
                  <a:cubicBezTo>
                    <a:pt x="10183" y="916"/>
                    <a:pt x="10219" y="918"/>
                    <a:pt x="10256" y="923"/>
                  </a:cubicBezTo>
                  <a:cubicBezTo>
                    <a:pt x="10337" y="934"/>
                    <a:pt x="10415" y="953"/>
                    <a:pt x="10573" y="984"/>
                  </a:cubicBezTo>
                  <a:cubicBezTo>
                    <a:pt x="9809" y="2200"/>
                    <a:pt x="8774" y="3166"/>
                    <a:pt x="8059" y="4452"/>
                  </a:cubicBezTo>
                  <a:lnTo>
                    <a:pt x="8059" y="4452"/>
                  </a:lnTo>
                  <a:cubicBezTo>
                    <a:pt x="7910" y="4244"/>
                    <a:pt x="7756" y="4067"/>
                    <a:pt x="7553" y="4067"/>
                  </a:cubicBezTo>
                  <a:cubicBezTo>
                    <a:pt x="7532" y="4067"/>
                    <a:pt x="7510" y="4069"/>
                    <a:pt x="7488" y="4073"/>
                  </a:cubicBezTo>
                  <a:cubicBezTo>
                    <a:pt x="7371" y="4094"/>
                    <a:pt x="7255" y="4103"/>
                    <a:pt x="7141" y="4103"/>
                  </a:cubicBezTo>
                  <a:cubicBezTo>
                    <a:pt x="6505" y="4103"/>
                    <a:pt x="5913" y="3826"/>
                    <a:pt x="5289" y="3768"/>
                  </a:cubicBezTo>
                  <a:cubicBezTo>
                    <a:pt x="4480" y="3694"/>
                    <a:pt x="3668" y="3650"/>
                    <a:pt x="2884" y="3394"/>
                  </a:cubicBezTo>
                  <a:cubicBezTo>
                    <a:pt x="2873" y="3391"/>
                    <a:pt x="2862" y="3390"/>
                    <a:pt x="2851" y="3390"/>
                  </a:cubicBezTo>
                  <a:cubicBezTo>
                    <a:pt x="2740" y="3390"/>
                    <a:pt x="2583" y="3532"/>
                    <a:pt x="2473" y="3532"/>
                  </a:cubicBezTo>
                  <a:cubicBezTo>
                    <a:pt x="2403" y="3532"/>
                    <a:pt x="2353" y="3474"/>
                    <a:pt x="2348" y="3282"/>
                  </a:cubicBezTo>
                  <a:cubicBezTo>
                    <a:pt x="2341" y="3033"/>
                    <a:pt x="2718" y="2999"/>
                    <a:pt x="2975" y="2899"/>
                  </a:cubicBezTo>
                  <a:cubicBezTo>
                    <a:pt x="4336" y="2372"/>
                    <a:pt x="5777" y="2160"/>
                    <a:pt x="7174" y="1787"/>
                  </a:cubicBezTo>
                  <a:cubicBezTo>
                    <a:pt x="7749" y="1632"/>
                    <a:pt x="8394" y="1655"/>
                    <a:pt x="8972" y="1454"/>
                  </a:cubicBezTo>
                  <a:cubicBezTo>
                    <a:pt x="9377" y="1314"/>
                    <a:pt x="9679" y="916"/>
                    <a:pt x="10148" y="916"/>
                  </a:cubicBezTo>
                  <a:close/>
                  <a:moveTo>
                    <a:pt x="11230" y="2075"/>
                  </a:moveTo>
                  <a:cubicBezTo>
                    <a:pt x="11501" y="2075"/>
                    <a:pt x="11301" y="2278"/>
                    <a:pt x="11315" y="2376"/>
                  </a:cubicBezTo>
                  <a:cubicBezTo>
                    <a:pt x="11528" y="3698"/>
                    <a:pt x="11685" y="5030"/>
                    <a:pt x="11953" y="6340"/>
                  </a:cubicBezTo>
                  <a:cubicBezTo>
                    <a:pt x="12031" y="6723"/>
                    <a:pt x="11675" y="6774"/>
                    <a:pt x="11663" y="7076"/>
                  </a:cubicBezTo>
                  <a:cubicBezTo>
                    <a:pt x="11654" y="7304"/>
                    <a:pt x="11587" y="7373"/>
                    <a:pt x="11494" y="7373"/>
                  </a:cubicBezTo>
                  <a:cubicBezTo>
                    <a:pt x="11368" y="7373"/>
                    <a:pt x="11195" y="7244"/>
                    <a:pt x="11062" y="7216"/>
                  </a:cubicBezTo>
                  <a:cubicBezTo>
                    <a:pt x="11047" y="7213"/>
                    <a:pt x="11027" y="7203"/>
                    <a:pt x="11014" y="7203"/>
                  </a:cubicBezTo>
                  <a:cubicBezTo>
                    <a:pt x="11010" y="7203"/>
                    <a:pt x="11007" y="7204"/>
                    <a:pt x="11005" y="7206"/>
                  </a:cubicBezTo>
                  <a:cubicBezTo>
                    <a:pt x="10428" y="7655"/>
                    <a:pt x="9620" y="7499"/>
                    <a:pt x="9045" y="7956"/>
                  </a:cubicBezTo>
                  <a:cubicBezTo>
                    <a:pt x="8970" y="8013"/>
                    <a:pt x="8863" y="8058"/>
                    <a:pt x="8770" y="8059"/>
                  </a:cubicBezTo>
                  <a:cubicBezTo>
                    <a:pt x="7810" y="8066"/>
                    <a:pt x="7007" y="8610"/>
                    <a:pt x="6121" y="8814"/>
                  </a:cubicBezTo>
                  <a:cubicBezTo>
                    <a:pt x="5723" y="8906"/>
                    <a:pt x="5314" y="9117"/>
                    <a:pt x="4890" y="9117"/>
                  </a:cubicBezTo>
                  <a:cubicBezTo>
                    <a:pt x="4809" y="9117"/>
                    <a:pt x="4728" y="9109"/>
                    <a:pt x="4646" y="9091"/>
                  </a:cubicBezTo>
                  <a:cubicBezTo>
                    <a:pt x="4617" y="9085"/>
                    <a:pt x="4592" y="9082"/>
                    <a:pt x="4571" y="9082"/>
                  </a:cubicBezTo>
                  <a:cubicBezTo>
                    <a:pt x="4443" y="9082"/>
                    <a:pt x="4455" y="9190"/>
                    <a:pt x="4397" y="9255"/>
                  </a:cubicBezTo>
                  <a:cubicBezTo>
                    <a:pt x="4326" y="9336"/>
                    <a:pt x="4251" y="9455"/>
                    <a:pt x="4186" y="9455"/>
                  </a:cubicBezTo>
                  <a:cubicBezTo>
                    <a:pt x="4140" y="9455"/>
                    <a:pt x="4099" y="9396"/>
                    <a:pt x="4067" y="9225"/>
                  </a:cubicBezTo>
                  <a:cubicBezTo>
                    <a:pt x="4064" y="9205"/>
                    <a:pt x="3972" y="9179"/>
                    <a:pt x="3933" y="9179"/>
                  </a:cubicBezTo>
                  <a:cubicBezTo>
                    <a:pt x="3925" y="9179"/>
                    <a:pt x="3919" y="9180"/>
                    <a:pt x="3917" y="9183"/>
                  </a:cubicBezTo>
                  <a:cubicBezTo>
                    <a:pt x="3665" y="9547"/>
                    <a:pt x="3193" y="9394"/>
                    <a:pt x="2865" y="9658"/>
                  </a:cubicBezTo>
                  <a:cubicBezTo>
                    <a:pt x="2762" y="9742"/>
                    <a:pt x="2665" y="9781"/>
                    <a:pt x="2579" y="9781"/>
                  </a:cubicBezTo>
                  <a:cubicBezTo>
                    <a:pt x="2386" y="9781"/>
                    <a:pt x="2241" y="9590"/>
                    <a:pt x="2168" y="9273"/>
                  </a:cubicBezTo>
                  <a:cubicBezTo>
                    <a:pt x="1986" y="8494"/>
                    <a:pt x="1777" y="7692"/>
                    <a:pt x="1681" y="6930"/>
                  </a:cubicBezTo>
                  <a:cubicBezTo>
                    <a:pt x="1587" y="6187"/>
                    <a:pt x="1079" y="5596"/>
                    <a:pt x="1143" y="4828"/>
                  </a:cubicBezTo>
                  <a:cubicBezTo>
                    <a:pt x="1172" y="4490"/>
                    <a:pt x="1281" y="4380"/>
                    <a:pt x="1498" y="4380"/>
                  </a:cubicBezTo>
                  <a:cubicBezTo>
                    <a:pt x="1552" y="4380"/>
                    <a:pt x="1611" y="4387"/>
                    <a:pt x="1678" y="4398"/>
                  </a:cubicBezTo>
                  <a:cubicBezTo>
                    <a:pt x="1879" y="4432"/>
                    <a:pt x="2078" y="4473"/>
                    <a:pt x="2148" y="4487"/>
                  </a:cubicBezTo>
                  <a:cubicBezTo>
                    <a:pt x="3177" y="4834"/>
                    <a:pt x="4135" y="4822"/>
                    <a:pt x="5057" y="5019"/>
                  </a:cubicBezTo>
                  <a:cubicBezTo>
                    <a:pt x="5960" y="5212"/>
                    <a:pt x="6889" y="5278"/>
                    <a:pt x="7767" y="5588"/>
                  </a:cubicBezTo>
                  <a:cubicBezTo>
                    <a:pt x="7784" y="5593"/>
                    <a:pt x="7803" y="5596"/>
                    <a:pt x="7825" y="5596"/>
                  </a:cubicBezTo>
                  <a:cubicBezTo>
                    <a:pt x="8133" y="5596"/>
                    <a:pt x="8932" y="5057"/>
                    <a:pt x="9067" y="4811"/>
                  </a:cubicBezTo>
                  <a:cubicBezTo>
                    <a:pt x="9432" y="4143"/>
                    <a:pt x="9774" y="3449"/>
                    <a:pt x="10435" y="3001"/>
                  </a:cubicBezTo>
                  <a:cubicBezTo>
                    <a:pt x="10680" y="2834"/>
                    <a:pt x="10827" y="2596"/>
                    <a:pt x="10899" y="2316"/>
                  </a:cubicBezTo>
                  <a:cubicBezTo>
                    <a:pt x="10943" y="2139"/>
                    <a:pt x="11081" y="2079"/>
                    <a:pt x="11217" y="2075"/>
                  </a:cubicBezTo>
                  <a:cubicBezTo>
                    <a:pt x="11222" y="2075"/>
                    <a:pt x="11226" y="2075"/>
                    <a:pt x="11230" y="2075"/>
                  </a:cubicBezTo>
                  <a:close/>
                  <a:moveTo>
                    <a:pt x="11382" y="1"/>
                  </a:moveTo>
                  <a:cubicBezTo>
                    <a:pt x="11176" y="1"/>
                    <a:pt x="10993" y="146"/>
                    <a:pt x="10813" y="146"/>
                  </a:cubicBezTo>
                  <a:cubicBezTo>
                    <a:pt x="10802" y="146"/>
                    <a:pt x="10791" y="146"/>
                    <a:pt x="10780" y="145"/>
                  </a:cubicBezTo>
                  <a:cubicBezTo>
                    <a:pt x="10635" y="130"/>
                    <a:pt x="10490" y="123"/>
                    <a:pt x="10347" y="123"/>
                  </a:cubicBezTo>
                  <a:cubicBezTo>
                    <a:pt x="9470" y="123"/>
                    <a:pt x="8630" y="373"/>
                    <a:pt x="7781" y="516"/>
                  </a:cubicBezTo>
                  <a:cubicBezTo>
                    <a:pt x="7728" y="525"/>
                    <a:pt x="7674" y="529"/>
                    <a:pt x="7620" y="529"/>
                  </a:cubicBezTo>
                  <a:cubicBezTo>
                    <a:pt x="7398" y="529"/>
                    <a:pt x="7171" y="467"/>
                    <a:pt x="6963" y="467"/>
                  </a:cubicBezTo>
                  <a:cubicBezTo>
                    <a:pt x="6820" y="467"/>
                    <a:pt x="6686" y="496"/>
                    <a:pt x="6568" y="593"/>
                  </a:cubicBezTo>
                  <a:cubicBezTo>
                    <a:pt x="6038" y="1028"/>
                    <a:pt x="5242" y="631"/>
                    <a:pt x="4785" y="1234"/>
                  </a:cubicBezTo>
                  <a:cubicBezTo>
                    <a:pt x="4742" y="1292"/>
                    <a:pt x="4653" y="1325"/>
                    <a:pt x="4552" y="1325"/>
                  </a:cubicBezTo>
                  <a:cubicBezTo>
                    <a:pt x="4497" y="1325"/>
                    <a:pt x="4439" y="1315"/>
                    <a:pt x="4382" y="1294"/>
                  </a:cubicBezTo>
                  <a:cubicBezTo>
                    <a:pt x="4307" y="1266"/>
                    <a:pt x="4233" y="1254"/>
                    <a:pt x="4161" y="1254"/>
                  </a:cubicBezTo>
                  <a:cubicBezTo>
                    <a:pt x="3850" y="1254"/>
                    <a:pt x="3567" y="1473"/>
                    <a:pt x="3288" y="1547"/>
                  </a:cubicBezTo>
                  <a:cubicBezTo>
                    <a:pt x="2860" y="1659"/>
                    <a:pt x="2457" y="1991"/>
                    <a:pt x="1991" y="2154"/>
                  </a:cubicBezTo>
                  <a:cubicBezTo>
                    <a:pt x="1693" y="2256"/>
                    <a:pt x="1244" y="2165"/>
                    <a:pt x="1124" y="2642"/>
                  </a:cubicBezTo>
                  <a:cubicBezTo>
                    <a:pt x="1108" y="2707"/>
                    <a:pt x="1050" y="2732"/>
                    <a:pt x="975" y="2732"/>
                  </a:cubicBezTo>
                  <a:cubicBezTo>
                    <a:pt x="925" y="2732"/>
                    <a:pt x="868" y="2721"/>
                    <a:pt x="810" y="2702"/>
                  </a:cubicBezTo>
                  <a:cubicBezTo>
                    <a:pt x="739" y="2678"/>
                    <a:pt x="675" y="2667"/>
                    <a:pt x="618" y="2667"/>
                  </a:cubicBezTo>
                  <a:cubicBezTo>
                    <a:pt x="408" y="2667"/>
                    <a:pt x="294" y="2815"/>
                    <a:pt x="286" y="3029"/>
                  </a:cubicBezTo>
                  <a:cubicBezTo>
                    <a:pt x="0" y="3924"/>
                    <a:pt x="390" y="4702"/>
                    <a:pt x="470" y="5501"/>
                  </a:cubicBezTo>
                  <a:cubicBezTo>
                    <a:pt x="607" y="6886"/>
                    <a:pt x="1015" y="8234"/>
                    <a:pt x="1138" y="9626"/>
                  </a:cubicBezTo>
                  <a:cubicBezTo>
                    <a:pt x="1181" y="10099"/>
                    <a:pt x="1518" y="10489"/>
                    <a:pt x="1804" y="10732"/>
                  </a:cubicBezTo>
                  <a:cubicBezTo>
                    <a:pt x="1942" y="10849"/>
                    <a:pt x="2177" y="10907"/>
                    <a:pt x="2433" y="10907"/>
                  </a:cubicBezTo>
                  <a:cubicBezTo>
                    <a:pt x="2631" y="10907"/>
                    <a:pt x="2842" y="10872"/>
                    <a:pt x="3031" y="10804"/>
                  </a:cubicBezTo>
                  <a:cubicBezTo>
                    <a:pt x="3708" y="10558"/>
                    <a:pt x="4405" y="10382"/>
                    <a:pt x="5116" y="10248"/>
                  </a:cubicBezTo>
                  <a:cubicBezTo>
                    <a:pt x="5465" y="10182"/>
                    <a:pt x="5812" y="10078"/>
                    <a:pt x="6161" y="9996"/>
                  </a:cubicBezTo>
                  <a:cubicBezTo>
                    <a:pt x="6880" y="9829"/>
                    <a:pt x="7572" y="9532"/>
                    <a:pt x="8296" y="9407"/>
                  </a:cubicBezTo>
                  <a:cubicBezTo>
                    <a:pt x="8931" y="9297"/>
                    <a:pt x="9561" y="9076"/>
                    <a:pt x="10097" y="8830"/>
                  </a:cubicBezTo>
                  <a:cubicBezTo>
                    <a:pt x="10834" y="8494"/>
                    <a:pt x="11877" y="8592"/>
                    <a:pt x="12270" y="7622"/>
                  </a:cubicBezTo>
                  <a:cubicBezTo>
                    <a:pt x="12807" y="7605"/>
                    <a:pt x="12711" y="7167"/>
                    <a:pt x="12729" y="6864"/>
                  </a:cubicBezTo>
                  <a:cubicBezTo>
                    <a:pt x="12761" y="6350"/>
                    <a:pt x="12732" y="5787"/>
                    <a:pt x="12612" y="5329"/>
                  </a:cubicBezTo>
                  <a:cubicBezTo>
                    <a:pt x="12341" y="4286"/>
                    <a:pt x="12312" y="3215"/>
                    <a:pt x="12106" y="2168"/>
                  </a:cubicBezTo>
                  <a:cubicBezTo>
                    <a:pt x="12033" y="1792"/>
                    <a:pt x="11905" y="1335"/>
                    <a:pt x="12017" y="935"/>
                  </a:cubicBezTo>
                  <a:cubicBezTo>
                    <a:pt x="12135" y="522"/>
                    <a:pt x="11949" y="336"/>
                    <a:pt x="11666" y="108"/>
                  </a:cubicBezTo>
                  <a:cubicBezTo>
                    <a:pt x="11566" y="28"/>
                    <a:pt x="11472" y="1"/>
                    <a:pt x="11382" y="1"/>
                  </a:cubicBezTo>
                  <a:close/>
                  <a:moveTo>
                    <a:pt x="10695" y="10370"/>
                  </a:moveTo>
                  <a:cubicBezTo>
                    <a:pt x="10551" y="10370"/>
                    <a:pt x="10411" y="10434"/>
                    <a:pt x="10292" y="10592"/>
                  </a:cubicBezTo>
                  <a:cubicBezTo>
                    <a:pt x="10068" y="10889"/>
                    <a:pt x="10229" y="11226"/>
                    <a:pt x="10546" y="11461"/>
                  </a:cubicBezTo>
                  <a:cubicBezTo>
                    <a:pt x="10939" y="11753"/>
                    <a:pt x="11341" y="12041"/>
                    <a:pt x="11692" y="12380"/>
                  </a:cubicBezTo>
                  <a:cubicBezTo>
                    <a:pt x="11811" y="12495"/>
                    <a:pt x="11893" y="12540"/>
                    <a:pt x="11952" y="12540"/>
                  </a:cubicBezTo>
                  <a:cubicBezTo>
                    <a:pt x="12070" y="12540"/>
                    <a:pt x="12098" y="12359"/>
                    <a:pt x="12147" y="12193"/>
                  </a:cubicBezTo>
                  <a:cubicBezTo>
                    <a:pt x="12268" y="11956"/>
                    <a:pt x="12120" y="11759"/>
                    <a:pt x="12054" y="11550"/>
                  </a:cubicBezTo>
                  <a:cubicBezTo>
                    <a:pt x="11923" y="11135"/>
                    <a:pt x="11535" y="10943"/>
                    <a:pt x="11259" y="10658"/>
                  </a:cubicBezTo>
                  <a:cubicBezTo>
                    <a:pt x="11096" y="10491"/>
                    <a:pt x="10893" y="10370"/>
                    <a:pt x="10695" y="10370"/>
                  </a:cubicBezTo>
                  <a:close/>
                  <a:moveTo>
                    <a:pt x="8960" y="11648"/>
                  </a:moveTo>
                  <a:cubicBezTo>
                    <a:pt x="8897" y="11648"/>
                    <a:pt x="8829" y="11670"/>
                    <a:pt x="8757" y="11721"/>
                  </a:cubicBezTo>
                  <a:cubicBezTo>
                    <a:pt x="8457" y="11930"/>
                    <a:pt x="8333" y="12375"/>
                    <a:pt x="8581" y="12706"/>
                  </a:cubicBezTo>
                  <a:cubicBezTo>
                    <a:pt x="8924" y="13164"/>
                    <a:pt x="9105" y="13700"/>
                    <a:pt x="9364" y="14193"/>
                  </a:cubicBezTo>
                  <a:cubicBezTo>
                    <a:pt x="9510" y="14473"/>
                    <a:pt x="9528" y="14753"/>
                    <a:pt x="9828" y="14753"/>
                  </a:cubicBezTo>
                  <a:cubicBezTo>
                    <a:pt x="9839" y="14753"/>
                    <a:pt x="9852" y="14753"/>
                    <a:pt x="9864" y="14752"/>
                  </a:cubicBezTo>
                  <a:cubicBezTo>
                    <a:pt x="10040" y="14770"/>
                    <a:pt x="10169" y="14915"/>
                    <a:pt x="10299" y="14915"/>
                  </a:cubicBezTo>
                  <a:cubicBezTo>
                    <a:pt x="10356" y="14915"/>
                    <a:pt x="10414" y="14887"/>
                    <a:pt x="10476" y="14806"/>
                  </a:cubicBezTo>
                  <a:lnTo>
                    <a:pt x="10475" y="14806"/>
                  </a:lnTo>
                  <a:cubicBezTo>
                    <a:pt x="10549" y="14709"/>
                    <a:pt x="10620" y="14605"/>
                    <a:pt x="10564" y="14466"/>
                  </a:cubicBezTo>
                  <a:cubicBezTo>
                    <a:pt x="10239" y="13660"/>
                    <a:pt x="10003" y="12814"/>
                    <a:pt x="9483" y="12097"/>
                  </a:cubicBezTo>
                  <a:cubicBezTo>
                    <a:pt x="9341" y="11901"/>
                    <a:pt x="9176" y="11648"/>
                    <a:pt x="8960" y="11648"/>
                  </a:cubicBezTo>
                  <a:close/>
                  <a:moveTo>
                    <a:pt x="7106" y="11825"/>
                  </a:moveTo>
                  <a:cubicBezTo>
                    <a:pt x="6864" y="11825"/>
                    <a:pt x="6732" y="12036"/>
                    <a:pt x="6689" y="12344"/>
                  </a:cubicBezTo>
                  <a:cubicBezTo>
                    <a:pt x="6568" y="13197"/>
                    <a:pt x="6422" y="14045"/>
                    <a:pt x="6396" y="14909"/>
                  </a:cubicBezTo>
                  <a:cubicBezTo>
                    <a:pt x="6387" y="15192"/>
                    <a:pt x="6588" y="15350"/>
                    <a:pt x="6768" y="15386"/>
                  </a:cubicBezTo>
                  <a:cubicBezTo>
                    <a:pt x="6785" y="15389"/>
                    <a:pt x="6802" y="15391"/>
                    <a:pt x="6818" y="15391"/>
                  </a:cubicBezTo>
                  <a:cubicBezTo>
                    <a:pt x="6987" y="15391"/>
                    <a:pt x="7098" y="15208"/>
                    <a:pt x="7163" y="14999"/>
                  </a:cubicBezTo>
                  <a:cubicBezTo>
                    <a:pt x="7340" y="14416"/>
                    <a:pt x="7394" y="13813"/>
                    <a:pt x="7518" y="13223"/>
                  </a:cubicBezTo>
                  <a:cubicBezTo>
                    <a:pt x="7563" y="13009"/>
                    <a:pt x="7655" y="12792"/>
                    <a:pt x="7640" y="12582"/>
                  </a:cubicBezTo>
                  <a:cubicBezTo>
                    <a:pt x="7620" y="12280"/>
                    <a:pt x="7544" y="11913"/>
                    <a:pt x="7215" y="11838"/>
                  </a:cubicBezTo>
                  <a:cubicBezTo>
                    <a:pt x="7177" y="11829"/>
                    <a:pt x="7140" y="11825"/>
                    <a:pt x="7106" y="11825"/>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30"/>
            <p:cNvSpPr/>
            <p:nvPr/>
          </p:nvSpPr>
          <p:spPr>
            <a:xfrm>
              <a:off x="106075" y="1701250"/>
              <a:ext cx="574750" cy="747225"/>
            </a:xfrm>
            <a:custGeom>
              <a:avLst/>
              <a:gdLst/>
              <a:ahLst/>
              <a:cxnLst/>
              <a:rect l="l" t="t" r="r" b="b"/>
              <a:pathLst>
                <a:path w="22990" h="29889" extrusionOk="0">
                  <a:moveTo>
                    <a:pt x="10998" y="1566"/>
                  </a:moveTo>
                  <a:cubicBezTo>
                    <a:pt x="11155" y="1566"/>
                    <a:pt x="11313" y="1576"/>
                    <a:pt x="11472" y="1599"/>
                  </a:cubicBezTo>
                  <a:cubicBezTo>
                    <a:pt x="12175" y="1699"/>
                    <a:pt x="12887" y="1689"/>
                    <a:pt x="13590" y="1847"/>
                  </a:cubicBezTo>
                  <a:cubicBezTo>
                    <a:pt x="14346" y="2017"/>
                    <a:pt x="15102" y="2107"/>
                    <a:pt x="15813" y="2476"/>
                  </a:cubicBezTo>
                  <a:cubicBezTo>
                    <a:pt x="17107" y="3147"/>
                    <a:pt x="18286" y="3956"/>
                    <a:pt x="19213" y="5083"/>
                  </a:cubicBezTo>
                  <a:cubicBezTo>
                    <a:pt x="19895" y="5914"/>
                    <a:pt x="20243" y="6947"/>
                    <a:pt x="20784" y="7865"/>
                  </a:cubicBezTo>
                  <a:cubicBezTo>
                    <a:pt x="20961" y="8166"/>
                    <a:pt x="20929" y="8536"/>
                    <a:pt x="20985" y="8862"/>
                  </a:cubicBezTo>
                  <a:cubicBezTo>
                    <a:pt x="21208" y="10132"/>
                    <a:pt x="21552" y="11393"/>
                    <a:pt x="21370" y="12711"/>
                  </a:cubicBezTo>
                  <a:lnTo>
                    <a:pt x="21370" y="12712"/>
                  </a:lnTo>
                  <a:cubicBezTo>
                    <a:pt x="21259" y="13511"/>
                    <a:pt x="21370" y="14376"/>
                    <a:pt x="21105" y="15112"/>
                  </a:cubicBezTo>
                  <a:cubicBezTo>
                    <a:pt x="20769" y="16049"/>
                    <a:pt x="20686" y="17131"/>
                    <a:pt x="19867" y="17867"/>
                  </a:cubicBezTo>
                  <a:cubicBezTo>
                    <a:pt x="19675" y="18039"/>
                    <a:pt x="19942" y="18327"/>
                    <a:pt x="19770" y="18562"/>
                  </a:cubicBezTo>
                  <a:cubicBezTo>
                    <a:pt x="19343" y="19138"/>
                    <a:pt x="19019" y="19792"/>
                    <a:pt x="18521" y="20314"/>
                  </a:cubicBezTo>
                  <a:cubicBezTo>
                    <a:pt x="18265" y="20582"/>
                    <a:pt x="18122" y="20923"/>
                    <a:pt x="17925" y="21219"/>
                  </a:cubicBezTo>
                  <a:cubicBezTo>
                    <a:pt x="17264" y="22213"/>
                    <a:pt x="16372" y="22994"/>
                    <a:pt x="15625" y="23904"/>
                  </a:cubicBezTo>
                  <a:cubicBezTo>
                    <a:pt x="14584" y="25174"/>
                    <a:pt x="13293" y="26198"/>
                    <a:pt x="12207" y="27428"/>
                  </a:cubicBezTo>
                  <a:cubicBezTo>
                    <a:pt x="11912" y="27764"/>
                    <a:pt x="11671" y="28305"/>
                    <a:pt x="11063" y="28350"/>
                  </a:cubicBezTo>
                  <a:cubicBezTo>
                    <a:pt x="11012" y="28354"/>
                    <a:pt x="10962" y="28357"/>
                    <a:pt x="10915" y="28357"/>
                  </a:cubicBezTo>
                  <a:cubicBezTo>
                    <a:pt x="10747" y="28357"/>
                    <a:pt x="10607" y="28323"/>
                    <a:pt x="10512" y="28189"/>
                  </a:cubicBezTo>
                  <a:cubicBezTo>
                    <a:pt x="9988" y="27448"/>
                    <a:pt x="9080" y="27122"/>
                    <a:pt x="8557" y="26413"/>
                  </a:cubicBezTo>
                  <a:cubicBezTo>
                    <a:pt x="7960" y="25604"/>
                    <a:pt x="7162" y="24991"/>
                    <a:pt x="6576" y="24164"/>
                  </a:cubicBezTo>
                  <a:cubicBezTo>
                    <a:pt x="6271" y="23734"/>
                    <a:pt x="5984" y="23259"/>
                    <a:pt x="5591" y="22861"/>
                  </a:cubicBezTo>
                  <a:cubicBezTo>
                    <a:pt x="5140" y="22408"/>
                    <a:pt x="4890" y="21760"/>
                    <a:pt x="4590" y="21189"/>
                  </a:cubicBezTo>
                  <a:cubicBezTo>
                    <a:pt x="4222" y="20485"/>
                    <a:pt x="3815" y="19782"/>
                    <a:pt x="3519" y="19060"/>
                  </a:cubicBezTo>
                  <a:cubicBezTo>
                    <a:pt x="3270" y="18451"/>
                    <a:pt x="2986" y="17833"/>
                    <a:pt x="2789" y="17187"/>
                  </a:cubicBezTo>
                  <a:cubicBezTo>
                    <a:pt x="2441" y="16049"/>
                    <a:pt x="2176" y="14888"/>
                    <a:pt x="1938" y="13729"/>
                  </a:cubicBezTo>
                  <a:cubicBezTo>
                    <a:pt x="1868" y="13392"/>
                    <a:pt x="1674" y="12884"/>
                    <a:pt x="2007" y="12498"/>
                  </a:cubicBezTo>
                  <a:cubicBezTo>
                    <a:pt x="1547" y="12078"/>
                    <a:pt x="1972" y="11574"/>
                    <a:pt x="1877" y="11145"/>
                  </a:cubicBezTo>
                  <a:cubicBezTo>
                    <a:pt x="1727" y="10463"/>
                    <a:pt x="2034" y="9874"/>
                    <a:pt x="2076" y="9239"/>
                  </a:cubicBezTo>
                  <a:cubicBezTo>
                    <a:pt x="2153" y="8073"/>
                    <a:pt x="2757" y="7092"/>
                    <a:pt x="3171" y="5981"/>
                  </a:cubicBezTo>
                  <a:cubicBezTo>
                    <a:pt x="3641" y="5608"/>
                    <a:pt x="3866" y="5006"/>
                    <a:pt x="4339" y="4560"/>
                  </a:cubicBezTo>
                  <a:cubicBezTo>
                    <a:pt x="4693" y="4226"/>
                    <a:pt x="5024" y="3844"/>
                    <a:pt x="5357" y="3481"/>
                  </a:cubicBezTo>
                  <a:cubicBezTo>
                    <a:pt x="5588" y="3229"/>
                    <a:pt x="5859" y="3261"/>
                    <a:pt x="6092" y="3125"/>
                  </a:cubicBezTo>
                  <a:cubicBezTo>
                    <a:pt x="6793" y="2718"/>
                    <a:pt x="7432" y="2222"/>
                    <a:pt x="8294" y="2068"/>
                  </a:cubicBezTo>
                  <a:cubicBezTo>
                    <a:pt x="9197" y="1906"/>
                    <a:pt x="10080" y="1566"/>
                    <a:pt x="10998" y="1566"/>
                  </a:cubicBezTo>
                  <a:close/>
                  <a:moveTo>
                    <a:pt x="12590" y="0"/>
                  </a:moveTo>
                  <a:cubicBezTo>
                    <a:pt x="12421" y="0"/>
                    <a:pt x="12258" y="17"/>
                    <a:pt x="12114" y="30"/>
                  </a:cubicBezTo>
                  <a:cubicBezTo>
                    <a:pt x="11599" y="75"/>
                    <a:pt x="11058" y="183"/>
                    <a:pt x="10541" y="183"/>
                  </a:cubicBezTo>
                  <a:cubicBezTo>
                    <a:pt x="10516" y="183"/>
                    <a:pt x="10492" y="183"/>
                    <a:pt x="10468" y="182"/>
                  </a:cubicBezTo>
                  <a:cubicBezTo>
                    <a:pt x="10436" y="182"/>
                    <a:pt x="10404" y="181"/>
                    <a:pt x="10371" y="181"/>
                  </a:cubicBezTo>
                  <a:cubicBezTo>
                    <a:pt x="9202" y="181"/>
                    <a:pt x="8145" y="670"/>
                    <a:pt x="7124" y="1055"/>
                  </a:cubicBezTo>
                  <a:cubicBezTo>
                    <a:pt x="6261" y="1379"/>
                    <a:pt x="5355" y="1868"/>
                    <a:pt x="4605" y="2538"/>
                  </a:cubicBezTo>
                  <a:cubicBezTo>
                    <a:pt x="3878" y="3188"/>
                    <a:pt x="3170" y="3861"/>
                    <a:pt x="2644" y="4661"/>
                  </a:cubicBezTo>
                  <a:cubicBezTo>
                    <a:pt x="2185" y="5357"/>
                    <a:pt x="1676" y="6061"/>
                    <a:pt x="1563" y="6672"/>
                  </a:cubicBezTo>
                  <a:cubicBezTo>
                    <a:pt x="1059" y="7781"/>
                    <a:pt x="840" y="8718"/>
                    <a:pt x="580" y="9646"/>
                  </a:cubicBezTo>
                  <a:cubicBezTo>
                    <a:pt x="63" y="11486"/>
                    <a:pt x="1" y="13353"/>
                    <a:pt x="306" y="15205"/>
                  </a:cubicBezTo>
                  <a:cubicBezTo>
                    <a:pt x="552" y="16689"/>
                    <a:pt x="1243" y="18060"/>
                    <a:pt x="1801" y="19456"/>
                  </a:cubicBezTo>
                  <a:cubicBezTo>
                    <a:pt x="2441" y="21058"/>
                    <a:pt x="3453" y="22463"/>
                    <a:pt x="4506" y="23799"/>
                  </a:cubicBezTo>
                  <a:cubicBezTo>
                    <a:pt x="5406" y="24940"/>
                    <a:pt x="6355" y="26057"/>
                    <a:pt x="7371" y="27115"/>
                  </a:cubicBezTo>
                  <a:cubicBezTo>
                    <a:pt x="8307" y="28089"/>
                    <a:pt x="9343" y="28960"/>
                    <a:pt x="10464" y="29712"/>
                  </a:cubicBezTo>
                  <a:cubicBezTo>
                    <a:pt x="10637" y="29828"/>
                    <a:pt x="10800" y="29888"/>
                    <a:pt x="10978" y="29888"/>
                  </a:cubicBezTo>
                  <a:cubicBezTo>
                    <a:pt x="11103" y="29888"/>
                    <a:pt x="11235" y="29859"/>
                    <a:pt x="11382" y="29799"/>
                  </a:cubicBezTo>
                  <a:cubicBezTo>
                    <a:pt x="12213" y="29457"/>
                    <a:pt x="12575" y="28614"/>
                    <a:pt x="13275" y="28122"/>
                  </a:cubicBezTo>
                  <a:cubicBezTo>
                    <a:pt x="13867" y="27707"/>
                    <a:pt x="14254" y="26995"/>
                    <a:pt x="14851" y="26593"/>
                  </a:cubicBezTo>
                  <a:cubicBezTo>
                    <a:pt x="15519" y="26143"/>
                    <a:pt x="15799" y="25323"/>
                    <a:pt x="16552" y="24989"/>
                  </a:cubicBezTo>
                  <a:cubicBezTo>
                    <a:pt x="16628" y="24956"/>
                    <a:pt x="16683" y="24835"/>
                    <a:pt x="16714" y="24744"/>
                  </a:cubicBezTo>
                  <a:cubicBezTo>
                    <a:pt x="16897" y="24180"/>
                    <a:pt x="17424" y="23863"/>
                    <a:pt x="17814" y="23538"/>
                  </a:cubicBezTo>
                  <a:cubicBezTo>
                    <a:pt x="18357" y="23083"/>
                    <a:pt x="18624" y="22447"/>
                    <a:pt x="19084" y="21952"/>
                  </a:cubicBezTo>
                  <a:cubicBezTo>
                    <a:pt x="19400" y="21614"/>
                    <a:pt x="19664" y="21028"/>
                    <a:pt x="19971" y="20604"/>
                  </a:cubicBezTo>
                  <a:cubicBezTo>
                    <a:pt x="20701" y="19599"/>
                    <a:pt x="21172" y="18472"/>
                    <a:pt x="21721" y="17381"/>
                  </a:cubicBezTo>
                  <a:cubicBezTo>
                    <a:pt x="22076" y="16675"/>
                    <a:pt x="22093" y="15847"/>
                    <a:pt x="22378" y="15101"/>
                  </a:cubicBezTo>
                  <a:cubicBezTo>
                    <a:pt x="22705" y="14240"/>
                    <a:pt x="22561" y="13286"/>
                    <a:pt x="22840" y="12401"/>
                  </a:cubicBezTo>
                  <a:cubicBezTo>
                    <a:pt x="22989" y="11924"/>
                    <a:pt x="22776" y="11388"/>
                    <a:pt x="22700" y="10923"/>
                  </a:cubicBezTo>
                  <a:cubicBezTo>
                    <a:pt x="22521" y="9819"/>
                    <a:pt x="22518" y="8686"/>
                    <a:pt x="22072" y="7604"/>
                  </a:cubicBezTo>
                  <a:cubicBezTo>
                    <a:pt x="21607" y="6477"/>
                    <a:pt x="21253" y="5313"/>
                    <a:pt x="20425" y="4383"/>
                  </a:cubicBezTo>
                  <a:cubicBezTo>
                    <a:pt x="19826" y="3712"/>
                    <a:pt x="19381" y="2881"/>
                    <a:pt x="18481" y="2518"/>
                  </a:cubicBezTo>
                  <a:cubicBezTo>
                    <a:pt x="18354" y="2467"/>
                    <a:pt x="18261" y="2335"/>
                    <a:pt x="18244" y="2174"/>
                  </a:cubicBezTo>
                  <a:cubicBezTo>
                    <a:pt x="18232" y="2064"/>
                    <a:pt x="18196" y="1946"/>
                    <a:pt x="18083" y="1946"/>
                  </a:cubicBezTo>
                  <a:cubicBezTo>
                    <a:pt x="18064" y="1946"/>
                    <a:pt x="18043" y="1949"/>
                    <a:pt x="18019" y="1957"/>
                  </a:cubicBezTo>
                  <a:cubicBezTo>
                    <a:pt x="17989" y="1966"/>
                    <a:pt x="17961" y="1971"/>
                    <a:pt x="17934" y="1971"/>
                  </a:cubicBezTo>
                  <a:cubicBezTo>
                    <a:pt x="17652" y="1971"/>
                    <a:pt x="17552" y="1476"/>
                    <a:pt x="17276" y="1476"/>
                  </a:cubicBezTo>
                  <a:cubicBezTo>
                    <a:pt x="17203" y="1476"/>
                    <a:pt x="17118" y="1511"/>
                    <a:pt x="17014" y="1598"/>
                  </a:cubicBezTo>
                  <a:cubicBezTo>
                    <a:pt x="17002" y="1561"/>
                    <a:pt x="16972" y="1520"/>
                    <a:pt x="16980" y="1488"/>
                  </a:cubicBezTo>
                  <a:cubicBezTo>
                    <a:pt x="17028" y="1290"/>
                    <a:pt x="17009" y="1231"/>
                    <a:pt x="16961" y="1231"/>
                  </a:cubicBezTo>
                  <a:cubicBezTo>
                    <a:pt x="16900" y="1231"/>
                    <a:pt x="16793" y="1321"/>
                    <a:pt x="16707" y="1347"/>
                  </a:cubicBezTo>
                  <a:cubicBezTo>
                    <a:pt x="16670" y="1359"/>
                    <a:pt x="16631" y="1364"/>
                    <a:pt x="16593" y="1364"/>
                  </a:cubicBezTo>
                  <a:cubicBezTo>
                    <a:pt x="16482" y="1364"/>
                    <a:pt x="16375" y="1316"/>
                    <a:pt x="16322" y="1215"/>
                  </a:cubicBezTo>
                  <a:cubicBezTo>
                    <a:pt x="15961" y="544"/>
                    <a:pt x="15303" y="744"/>
                    <a:pt x="14744" y="666"/>
                  </a:cubicBezTo>
                  <a:cubicBezTo>
                    <a:pt x="14739" y="665"/>
                    <a:pt x="14733" y="665"/>
                    <a:pt x="14727" y="665"/>
                  </a:cubicBezTo>
                  <a:cubicBezTo>
                    <a:pt x="14665" y="665"/>
                    <a:pt x="14568" y="703"/>
                    <a:pt x="14516" y="703"/>
                  </a:cubicBezTo>
                  <a:cubicBezTo>
                    <a:pt x="14490" y="703"/>
                    <a:pt x="14475" y="694"/>
                    <a:pt x="14480" y="666"/>
                  </a:cubicBezTo>
                  <a:cubicBezTo>
                    <a:pt x="14541" y="354"/>
                    <a:pt x="14500" y="264"/>
                    <a:pt x="14417" y="264"/>
                  </a:cubicBezTo>
                  <a:cubicBezTo>
                    <a:pt x="14303" y="264"/>
                    <a:pt x="14110" y="435"/>
                    <a:pt x="13998" y="435"/>
                  </a:cubicBezTo>
                  <a:cubicBezTo>
                    <a:pt x="13983" y="435"/>
                    <a:pt x="13969" y="432"/>
                    <a:pt x="13957" y="425"/>
                  </a:cubicBezTo>
                  <a:cubicBezTo>
                    <a:pt x="13914" y="399"/>
                    <a:pt x="13865" y="395"/>
                    <a:pt x="13814" y="395"/>
                  </a:cubicBezTo>
                  <a:cubicBezTo>
                    <a:pt x="13792" y="395"/>
                    <a:pt x="13769" y="396"/>
                    <a:pt x="13747" y="396"/>
                  </a:cubicBezTo>
                  <a:cubicBezTo>
                    <a:pt x="13668" y="396"/>
                    <a:pt x="13585" y="388"/>
                    <a:pt x="13508" y="312"/>
                  </a:cubicBezTo>
                  <a:cubicBezTo>
                    <a:pt x="13252" y="59"/>
                    <a:pt x="12911" y="0"/>
                    <a:pt x="1259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8" name="Google Shape;838;p30"/>
          <p:cNvGrpSpPr/>
          <p:nvPr/>
        </p:nvGrpSpPr>
        <p:grpSpPr>
          <a:xfrm>
            <a:off x="3397716" y="1597005"/>
            <a:ext cx="552650" cy="725050"/>
            <a:chOff x="770600" y="1702650"/>
            <a:chExt cx="552650" cy="725050"/>
          </a:xfrm>
        </p:grpSpPr>
        <p:sp>
          <p:nvSpPr>
            <p:cNvPr id="839" name="Google Shape;839;p30"/>
            <p:cNvSpPr/>
            <p:nvPr/>
          </p:nvSpPr>
          <p:spPr>
            <a:xfrm>
              <a:off x="770625" y="1702650"/>
              <a:ext cx="552625" cy="725025"/>
            </a:xfrm>
            <a:custGeom>
              <a:avLst/>
              <a:gdLst/>
              <a:ahLst/>
              <a:cxnLst/>
              <a:rect l="l" t="t" r="r" b="b"/>
              <a:pathLst>
                <a:path w="22105" h="29001" extrusionOk="0">
                  <a:moveTo>
                    <a:pt x="11590" y="1"/>
                  </a:moveTo>
                  <a:cubicBezTo>
                    <a:pt x="11339" y="1"/>
                    <a:pt x="11083" y="68"/>
                    <a:pt x="10868" y="74"/>
                  </a:cubicBezTo>
                  <a:cubicBezTo>
                    <a:pt x="10347" y="91"/>
                    <a:pt x="9790" y="308"/>
                    <a:pt x="9238" y="333"/>
                  </a:cubicBezTo>
                  <a:cubicBezTo>
                    <a:pt x="8081" y="384"/>
                    <a:pt x="7054" y="941"/>
                    <a:pt x="6085" y="1405"/>
                  </a:cubicBezTo>
                  <a:cubicBezTo>
                    <a:pt x="5330" y="1765"/>
                    <a:pt x="4535" y="2285"/>
                    <a:pt x="3861" y="2941"/>
                  </a:cubicBezTo>
                  <a:cubicBezTo>
                    <a:pt x="2856" y="3919"/>
                    <a:pt x="2039" y="4997"/>
                    <a:pt x="1454" y="6234"/>
                  </a:cubicBezTo>
                  <a:cubicBezTo>
                    <a:pt x="655" y="7919"/>
                    <a:pt x="264" y="9761"/>
                    <a:pt x="119" y="11591"/>
                  </a:cubicBezTo>
                  <a:cubicBezTo>
                    <a:pt x="0" y="13095"/>
                    <a:pt x="115" y="14639"/>
                    <a:pt x="632" y="16131"/>
                  </a:cubicBezTo>
                  <a:cubicBezTo>
                    <a:pt x="1042" y="17310"/>
                    <a:pt x="1607" y="18417"/>
                    <a:pt x="2164" y="19510"/>
                  </a:cubicBezTo>
                  <a:cubicBezTo>
                    <a:pt x="2663" y="20488"/>
                    <a:pt x="3249" y="21454"/>
                    <a:pt x="4032" y="22294"/>
                  </a:cubicBezTo>
                  <a:cubicBezTo>
                    <a:pt x="4832" y="23154"/>
                    <a:pt x="5555" y="24085"/>
                    <a:pt x="6386" y="24925"/>
                  </a:cubicBezTo>
                  <a:cubicBezTo>
                    <a:pt x="7831" y="26383"/>
                    <a:pt x="9256" y="27852"/>
                    <a:pt x="11118" y="28807"/>
                  </a:cubicBezTo>
                  <a:cubicBezTo>
                    <a:pt x="11360" y="28931"/>
                    <a:pt x="11606" y="29001"/>
                    <a:pt x="11839" y="29001"/>
                  </a:cubicBezTo>
                  <a:cubicBezTo>
                    <a:pt x="12146" y="29001"/>
                    <a:pt x="12430" y="28878"/>
                    <a:pt x="12644" y="28596"/>
                  </a:cubicBezTo>
                  <a:cubicBezTo>
                    <a:pt x="13119" y="27972"/>
                    <a:pt x="13714" y="27462"/>
                    <a:pt x="14214" y="26878"/>
                  </a:cubicBezTo>
                  <a:cubicBezTo>
                    <a:pt x="15058" y="25896"/>
                    <a:pt x="15876" y="24891"/>
                    <a:pt x="16805" y="23988"/>
                  </a:cubicBezTo>
                  <a:cubicBezTo>
                    <a:pt x="17028" y="23771"/>
                    <a:pt x="16911" y="23397"/>
                    <a:pt x="17153" y="23276"/>
                  </a:cubicBezTo>
                  <a:cubicBezTo>
                    <a:pt x="17672" y="23018"/>
                    <a:pt x="17777" y="22433"/>
                    <a:pt x="18182" y="22094"/>
                  </a:cubicBezTo>
                  <a:cubicBezTo>
                    <a:pt x="18325" y="21974"/>
                    <a:pt x="18544" y="21910"/>
                    <a:pt x="18556" y="21665"/>
                  </a:cubicBezTo>
                  <a:cubicBezTo>
                    <a:pt x="18583" y="21099"/>
                    <a:pt x="19127" y="20836"/>
                    <a:pt x="19325" y="20332"/>
                  </a:cubicBezTo>
                  <a:cubicBezTo>
                    <a:pt x="19651" y="19505"/>
                    <a:pt x="20201" y="18767"/>
                    <a:pt x="20651" y="17989"/>
                  </a:cubicBezTo>
                  <a:cubicBezTo>
                    <a:pt x="20793" y="17745"/>
                    <a:pt x="20628" y="17430"/>
                    <a:pt x="20894" y="17188"/>
                  </a:cubicBezTo>
                  <a:cubicBezTo>
                    <a:pt x="21207" y="16904"/>
                    <a:pt x="21297" y="16476"/>
                    <a:pt x="21381" y="16067"/>
                  </a:cubicBezTo>
                  <a:cubicBezTo>
                    <a:pt x="21519" y="15392"/>
                    <a:pt x="21632" y="14709"/>
                    <a:pt x="21793" y="14039"/>
                  </a:cubicBezTo>
                  <a:cubicBezTo>
                    <a:pt x="22006" y="13158"/>
                    <a:pt x="21995" y="12247"/>
                    <a:pt x="22051" y="11360"/>
                  </a:cubicBezTo>
                  <a:cubicBezTo>
                    <a:pt x="22105" y="10507"/>
                    <a:pt x="21852" y="9612"/>
                    <a:pt x="21615" y="8769"/>
                  </a:cubicBezTo>
                  <a:cubicBezTo>
                    <a:pt x="21466" y="8240"/>
                    <a:pt x="21511" y="7664"/>
                    <a:pt x="21239" y="7179"/>
                  </a:cubicBezTo>
                  <a:cubicBezTo>
                    <a:pt x="20749" y="6312"/>
                    <a:pt x="20439" y="5360"/>
                    <a:pt x="19856" y="4523"/>
                  </a:cubicBezTo>
                  <a:cubicBezTo>
                    <a:pt x="19513" y="4031"/>
                    <a:pt x="19127" y="3510"/>
                    <a:pt x="18718" y="3172"/>
                  </a:cubicBezTo>
                  <a:cubicBezTo>
                    <a:pt x="18255" y="2789"/>
                    <a:pt x="17946" y="2091"/>
                    <a:pt x="17195" y="2063"/>
                  </a:cubicBezTo>
                  <a:cubicBezTo>
                    <a:pt x="17083" y="2058"/>
                    <a:pt x="17001" y="1889"/>
                    <a:pt x="16941" y="1751"/>
                  </a:cubicBezTo>
                  <a:cubicBezTo>
                    <a:pt x="16796" y="1418"/>
                    <a:pt x="16210" y="1609"/>
                    <a:pt x="16173" y="1126"/>
                  </a:cubicBezTo>
                  <a:cubicBezTo>
                    <a:pt x="16137" y="1140"/>
                    <a:pt x="16090" y="1144"/>
                    <a:pt x="16063" y="1168"/>
                  </a:cubicBezTo>
                  <a:cubicBezTo>
                    <a:pt x="15912" y="1307"/>
                    <a:pt x="15817" y="1362"/>
                    <a:pt x="15757" y="1362"/>
                  </a:cubicBezTo>
                  <a:cubicBezTo>
                    <a:pt x="15620" y="1362"/>
                    <a:pt x="15673" y="1070"/>
                    <a:pt x="15669" y="855"/>
                  </a:cubicBezTo>
                  <a:lnTo>
                    <a:pt x="15669" y="855"/>
                  </a:lnTo>
                  <a:cubicBezTo>
                    <a:pt x="15538" y="900"/>
                    <a:pt x="15310" y="1038"/>
                    <a:pt x="15216" y="1038"/>
                  </a:cubicBezTo>
                  <a:cubicBezTo>
                    <a:pt x="15176" y="1038"/>
                    <a:pt x="15160" y="1013"/>
                    <a:pt x="15188" y="943"/>
                  </a:cubicBezTo>
                  <a:cubicBezTo>
                    <a:pt x="15272" y="728"/>
                    <a:pt x="15270" y="683"/>
                    <a:pt x="15223" y="683"/>
                  </a:cubicBezTo>
                  <a:cubicBezTo>
                    <a:pt x="15190" y="683"/>
                    <a:pt x="15134" y="705"/>
                    <a:pt x="15070" y="705"/>
                  </a:cubicBezTo>
                  <a:cubicBezTo>
                    <a:pt x="15044" y="705"/>
                    <a:pt x="15017" y="702"/>
                    <a:pt x="14990" y="692"/>
                  </a:cubicBezTo>
                  <a:cubicBezTo>
                    <a:pt x="14605" y="550"/>
                    <a:pt x="14222" y="507"/>
                    <a:pt x="13834" y="507"/>
                  </a:cubicBezTo>
                  <a:cubicBezTo>
                    <a:pt x="13684" y="507"/>
                    <a:pt x="13533" y="514"/>
                    <a:pt x="13380" y="523"/>
                  </a:cubicBezTo>
                  <a:cubicBezTo>
                    <a:pt x="13366" y="524"/>
                    <a:pt x="13352" y="525"/>
                    <a:pt x="13338" y="525"/>
                  </a:cubicBezTo>
                  <a:cubicBezTo>
                    <a:pt x="13298" y="525"/>
                    <a:pt x="13259" y="522"/>
                    <a:pt x="13219" y="521"/>
                  </a:cubicBezTo>
                  <a:cubicBezTo>
                    <a:pt x="13230" y="260"/>
                    <a:pt x="13177" y="183"/>
                    <a:pt x="13096" y="183"/>
                  </a:cubicBezTo>
                  <a:cubicBezTo>
                    <a:pt x="12982" y="183"/>
                    <a:pt x="12814" y="337"/>
                    <a:pt x="12699" y="337"/>
                  </a:cubicBezTo>
                  <a:cubicBezTo>
                    <a:pt x="12684" y="337"/>
                    <a:pt x="12669" y="334"/>
                    <a:pt x="12656" y="328"/>
                  </a:cubicBezTo>
                  <a:cubicBezTo>
                    <a:pt x="12635" y="318"/>
                    <a:pt x="12612" y="314"/>
                    <a:pt x="12589" y="314"/>
                  </a:cubicBezTo>
                  <a:cubicBezTo>
                    <a:pt x="12520" y="314"/>
                    <a:pt x="12443" y="346"/>
                    <a:pt x="12375" y="346"/>
                  </a:cubicBezTo>
                  <a:cubicBezTo>
                    <a:pt x="12332" y="346"/>
                    <a:pt x="12293" y="334"/>
                    <a:pt x="12260" y="295"/>
                  </a:cubicBezTo>
                  <a:cubicBezTo>
                    <a:pt x="12067" y="62"/>
                    <a:pt x="11831" y="1"/>
                    <a:pt x="11590"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0"/>
            <p:cNvSpPr/>
            <p:nvPr/>
          </p:nvSpPr>
          <p:spPr>
            <a:xfrm>
              <a:off x="770600" y="1702700"/>
              <a:ext cx="552650" cy="725000"/>
            </a:xfrm>
            <a:custGeom>
              <a:avLst/>
              <a:gdLst/>
              <a:ahLst/>
              <a:cxnLst/>
              <a:rect l="l" t="t" r="r" b="b"/>
              <a:pathLst>
                <a:path w="22106" h="29000" extrusionOk="0">
                  <a:moveTo>
                    <a:pt x="10389" y="1605"/>
                  </a:moveTo>
                  <a:cubicBezTo>
                    <a:pt x="10980" y="1605"/>
                    <a:pt x="11572" y="1678"/>
                    <a:pt x="12158" y="1712"/>
                  </a:cubicBezTo>
                  <a:cubicBezTo>
                    <a:pt x="12989" y="1761"/>
                    <a:pt x="13868" y="1740"/>
                    <a:pt x="14634" y="2205"/>
                  </a:cubicBezTo>
                  <a:cubicBezTo>
                    <a:pt x="14698" y="2244"/>
                    <a:pt x="14794" y="2225"/>
                    <a:pt x="14866" y="2255"/>
                  </a:cubicBezTo>
                  <a:cubicBezTo>
                    <a:pt x="14915" y="2276"/>
                    <a:pt x="14947" y="2337"/>
                    <a:pt x="15032" y="2431"/>
                  </a:cubicBezTo>
                  <a:cubicBezTo>
                    <a:pt x="15689" y="2594"/>
                    <a:pt x="16324" y="2980"/>
                    <a:pt x="16865" y="3444"/>
                  </a:cubicBezTo>
                  <a:cubicBezTo>
                    <a:pt x="17776" y="4226"/>
                    <a:pt x="18716" y="5013"/>
                    <a:pt x="19194" y="6183"/>
                  </a:cubicBezTo>
                  <a:cubicBezTo>
                    <a:pt x="19428" y="6752"/>
                    <a:pt x="19866" y="7201"/>
                    <a:pt x="20006" y="7847"/>
                  </a:cubicBezTo>
                  <a:cubicBezTo>
                    <a:pt x="20329" y="9323"/>
                    <a:pt x="20817" y="10762"/>
                    <a:pt x="20634" y="12311"/>
                  </a:cubicBezTo>
                  <a:cubicBezTo>
                    <a:pt x="20595" y="12640"/>
                    <a:pt x="20483" y="12989"/>
                    <a:pt x="20699" y="13331"/>
                  </a:cubicBezTo>
                  <a:cubicBezTo>
                    <a:pt x="20832" y="13541"/>
                    <a:pt x="20624" y="13860"/>
                    <a:pt x="20576" y="14004"/>
                  </a:cubicBezTo>
                  <a:cubicBezTo>
                    <a:pt x="20276" y="14898"/>
                    <a:pt x="20345" y="15945"/>
                    <a:pt x="19679" y="16677"/>
                  </a:cubicBezTo>
                  <a:cubicBezTo>
                    <a:pt x="19413" y="16969"/>
                    <a:pt x="19684" y="17201"/>
                    <a:pt x="19550" y="17427"/>
                  </a:cubicBezTo>
                  <a:cubicBezTo>
                    <a:pt x="19197" y="18023"/>
                    <a:pt x="18891" y="18655"/>
                    <a:pt x="18473" y="19200"/>
                  </a:cubicBezTo>
                  <a:cubicBezTo>
                    <a:pt x="18239" y="19503"/>
                    <a:pt x="18100" y="19851"/>
                    <a:pt x="17925" y="20162"/>
                  </a:cubicBezTo>
                  <a:cubicBezTo>
                    <a:pt x="17380" y="21137"/>
                    <a:pt x="16604" y="21926"/>
                    <a:pt x="15968" y="22822"/>
                  </a:cubicBezTo>
                  <a:cubicBezTo>
                    <a:pt x="15010" y="24174"/>
                    <a:pt x="13770" y="25285"/>
                    <a:pt x="12774" y="26611"/>
                  </a:cubicBezTo>
                  <a:cubicBezTo>
                    <a:pt x="12512" y="26960"/>
                    <a:pt x="12286" y="27502"/>
                    <a:pt x="11675" y="27568"/>
                  </a:cubicBezTo>
                  <a:cubicBezTo>
                    <a:pt x="11632" y="27573"/>
                    <a:pt x="11590" y="27575"/>
                    <a:pt x="11549" y="27575"/>
                  </a:cubicBezTo>
                  <a:cubicBezTo>
                    <a:pt x="11336" y="27575"/>
                    <a:pt x="11157" y="27512"/>
                    <a:pt x="11133" y="27359"/>
                  </a:cubicBezTo>
                  <a:cubicBezTo>
                    <a:pt x="11073" y="26998"/>
                    <a:pt x="10741" y="26923"/>
                    <a:pt x="10555" y="26817"/>
                  </a:cubicBezTo>
                  <a:cubicBezTo>
                    <a:pt x="9912" y="26448"/>
                    <a:pt x="9369" y="25996"/>
                    <a:pt x="8865" y="25456"/>
                  </a:cubicBezTo>
                  <a:cubicBezTo>
                    <a:pt x="8545" y="25116"/>
                    <a:pt x="8164" y="24825"/>
                    <a:pt x="7822" y="24494"/>
                  </a:cubicBezTo>
                  <a:cubicBezTo>
                    <a:pt x="7362" y="24048"/>
                    <a:pt x="6999" y="23518"/>
                    <a:pt x="6568" y="23081"/>
                  </a:cubicBezTo>
                  <a:cubicBezTo>
                    <a:pt x="6012" y="22514"/>
                    <a:pt x="5604" y="21872"/>
                    <a:pt x="5148" y="21250"/>
                  </a:cubicBezTo>
                  <a:cubicBezTo>
                    <a:pt x="4935" y="20961"/>
                    <a:pt x="4741" y="20668"/>
                    <a:pt x="4652" y="20297"/>
                  </a:cubicBezTo>
                  <a:cubicBezTo>
                    <a:pt x="4557" y="19894"/>
                    <a:pt x="4184" y="19636"/>
                    <a:pt x="3981" y="19262"/>
                  </a:cubicBezTo>
                  <a:cubicBezTo>
                    <a:pt x="3510" y="18393"/>
                    <a:pt x="3070" y="17515"/>
                    <a:pt x="2737" y="16587"/>
                  </a:cubicBezTo>
                  <a:cubicBezTo>
                    <a:pt x="2434" y="15744"/>
                    <a:pt x="2085" y="14902"/>
                    <a:pt x="1938" y="14031"/>
                  </a:cubicBezTo>
                  <a:cubicBezTo>
                    <a:pt x="1883" y="13702"/>
                    <a:pt x="1617" y="13303"/>
                    <a:pt x="1869" y="12925"/>
                  </a:cubicBezTo>
                  <a:cubicBezTo>
                    <a:pt x="1898" y="12881"/>
                    <a:pt x="1930" y="12785"/>
                    <a:pt x="1917" y="12776"/>
                  </a:cubicBezTo>
                  <a:cubicBezTo>
                    <a:pt x="1282" y="12342"/>
                    <a:pt x="1755" y="11672"/>
                    <a:pt x="1626" y="11126"/>
                  </a:cubicBezTo>
                  <a:cubicBezTo>
                    <a:pt x="1480" y="10517"/>
                    <a:pt x="1688" y="9771"/>
                    <a:pt x="1806" y="9100"/>
                  </a:cubicBezTo>
                  <a:cubicBezTo>
                    <a:pt x="1947" y="8310"/>
                    <a:pt x="2170" y="7536"/>
                    <a:pt x="2473" y="6793"/>
                  </a:cubicBezTo>
                  <a:cubicBezTo>
                    <a:pt x="2730" y="6167"/>
                    <a:pt x="3164" y="5620"/>
                    <a:pt x="3570" y="5065"/>
                  </a:cubicBezTo>
                  <a:cubicBezTo>
                    <a:pt x="3880" y="4639"/>
                    <a:pt x="4224" y="4251"/>
                    <a:pt x="4557" y="3850"/>
                  </a:cubicBezTo>
                  <a:cubicBezTo>
                    <a:pt x="4769" y="3594"/>
                    <a:pt x="5028" y="3615"/>
                    <a:pt x="5243" y="3491"/>
                  </a:cubicBezTo>
                  <a:cubicBezTo>
                    <a:pt x="5857" y="3137"/>
                    <a:pt x="6297" y="2567"/>
                    <a:pt x="7098" y="2402"/>
                  </a:cubicBezTo>
                  <a:cubicBezTo>
                    <a:pt x="7786" y="2260"/>
                    <a:pt x="8478" y="1923"/>
                    <a:pt x="9190" y="1740"/>
                  </a:cubicBezTo>
                  <a:cubicBezTo>
                    <a:pt x="9588" y="1639"/>
                    <a:pt x="9988" y="1605"/>
                    <a:pt x="10389" y="1605"/>
                  </a:cubicBezTo>
                  <a:close/>
                  <a:moveTo>
                    <a:pt x="11590" y="1"/>
                  </a:moveTo>
                  <a:cubicBezTo>
                    <a:pt x="11338" y="1"/>
                    <a:pt x="11083" y="67"/>
                    <a:pt x="10868" y="74"/>
                  </a:cubicBezTo>
                  <a:cubicBezTo>
                    <a:pt x="10346" y="90"/>
                    <a:pt x="9790" y="307"/>
                    <a:pt x="9238" y="332"/>
                  </a:cubicBezTo>
                  <a:cubicBezTo>
                    <a:pt x="8081" y="383"/>
                    <a:pt x="7055" y="941"/>
                    <a:pt x="6084" y="1404"/>
                  </a:cubicBezTo>
                  <a:cubicBezTo>
                    <a:pt x="5330" y="1764"/>
                    <a:pt x="4535" y="2285"/>
                    <a:pt x="3860" y="2942"/>
                  </a:cubicBezTo>
                  <a:cubicBezTo>
                    <a:pt x="2855" y="3920"/>
                    <a:pt x="2038" y="4996"/>
                    <a:pt x="1453" y="6233"/>
                  </a:cubicBezTo>
                  <a:cubicBezTo>
                    <a:pt x="655" y="7918"/>
                    <a:pt x="264" y="9759"/>
                    <a:pt x="120" y="11590"/>
                  </a:cubicBezTo>
                  <a:cubicBezTo>
                    <a:pt x="0" y="13094"/>
                    <a:pt x="115" y="14640"/>
                    <a:pt x="632" y="16130"/>
                  </a:cubicBezTo>
                  <a:cubicBezTo>
                    <a:pt x="1042" y="17310"/>
                    <a:pt x="1607" y="18416"/>
                    <a:pt x="2164" y="19509"/>
                  </a:cubicBezTo>
                  <a:cubicBezTo>
                    <a:pt x="2662" y="20487"/>
                    <a:pt x="3249" y="21453"/>
                    <a:pt x="4031" y="22293"/>
                  </a:cubicBezTo>
                  <a:cubicBezTo>
                    <a:pt x="4831" y="23152"/>
                    <a:pt x="5554" y="24085"/>
                    <a:pt x="6386" y="24924"/>
                  </a:cubicBezTo>
                  <a:cubicBezTo>
                    <a:pt x="7832" y="26382"/>
                    <a:pt x="9257" y="27853"/>
                    <a:pt x="11118" y="28806"/>
                  </a:cubicBezTo>
                  <a:cubicBezTo>
                    <a:pt x="11360" y="28930"/>
                    <a:pt x="11606" y="29000"/>
                    <a:pt x="11839" y="29000"/>
                  </a:cubicBezTo>
                  <a:cubicBezTo>
                    <a:pt x="12147" y="29000"/>
                    <a:pt x="12429" y="28878"/>
                    <a:pt x="12644" y="28596"/>
                  </a:cubicBezTo>
                  <a:cubicBezTo>
                    <a:pt x="13119" y="27971"/>
                    <a:pt x="13713" y="27462"/>
                    <a:pt x="14214" y="26878"/>
                  </a:cubicBezTo>
                  <a:cubicBezTo>
                    <a:pt x="15058" y="25895"/>
                    <a:pt x="15876" y="24890"/>
                    <a:pt x="16804" y="23987"/>
                  </a:cubicBezTo>
                  <a:cubicBezTo>
                    <a:pt x="17028" y="23770"/>
                    <a:pt x="16911" y="23397"/>
                    <a:pt x="17152" y="23277"/>
                  </a:cubicBezTo>
                  <a:cubicBezTo>
                    <a:pt x="17671" y="23018"/>
                    <a:pt x="17778" y="22433"/>
                    <a:pt x="18182" y="22093"/>
                  </a:cubicBezTo>
                  <a:cubicBezTo>
                    <a:pt x="18325" y="21973"/>
                    <a:pt x="18543" y="21909"/>
                    <a:pt x="18556" y="21666"/>
                  </a:cubicBezTo>
                  <a:cubicBezTo>
                    <a:pt x="18582" y="21099"/>
                    <a:pt x="19127" y="20835"/>
                    <a:pt x="19325" y="20331"/>
                  </a:cubicBezTo>
                  <a:cubicBezTo>
                    <a:pt x="19651" y="19504"/>
                    <a:pt x="20201" y="18766"/>
                    <a:pt x="20651" y="17989"/>
                  </a:cubicBezTo>
                  <a:cubicBezTo>
                    <a:pt x="20793" y="17744"/>
                    <a:pt x="20628" y="17429"/>
                    <a:pt x="20894" y="17187"/>
                  </a:cubicBezTo>
                  <a:cubicBezTo>
                    <a:pt x="21208" y="16903"/>
                    <a:pt x="21297" y="16475"/>
                    <a:pt x="21380" y="16068"/>
                  </a:cubicBezTo>
                  <a:cubicBezTo>
                    <a:pt x="21518" y="15391"/>
                    <a:pt x="21633" y="14708"/>
                    <a:pt x="21794" y="14039"/>
                  </a:cubicBezTo>
                  <a:cubicBezTo>
                    <a:pt x="22006" y="13157"/>
                    <a:pt x="21995" y="12246"/>
                    <a:pt x="22051" y="11360"/>
                  </a:cubicBezTo>
                  <a:cubicBezTo>
                    <a:pt x="22106" y="10505"/>
                    <a:pt x="21853" y="9611"/>
                    <a:pt x="21616" y="8767"/>
                  </a:cubicBezTo>
                  <a:cubicBezTo>
                    <a:pt x="21467" y="8239"/>
                    <a:pt x="21512" y="7662"/>
                    <a:pt x="21239" y="7178"/>
                  </a:cubicBezTo>
                  <a:cubicBezTo>
                    <a:pt x="20749" y="6310"/>
                    <a:pt x="20440" y="5358"/>
                    <a:pt x="19857" y="4522"/>
                  </a:cubicBezTo>
                  <a:cubicBezTo>
                    <a:pt x="19514" y="4029"/>
                    <a:pt x="19128" y="3508"/>
                    <a:pt x="18719" y="3171"/>
                  </a:cubicBezTo>
                  <a:cubicBezTo>
                    <a:pt x="18256" y="2788"/>
                    <a:pt x="17946" y="2089"/>
                    <a:pt x="17196" y="2061"/>
                  </a:cubicBezTo>
                  <a:cubicBezTo>
                    <a:pt x="17084" y="2057"/>
                    <a:pt x="17002" y="1887"/>
                    <a:pt x="16942" y="1750"/>
                  </a:cubicBezTo>
                  <a:cubicBezTo>
                    <a:pt x="16796" y="1418"/>
                    <a:pt x="16211" y="1608"/>
                    <a:pt x="16174" y="1124"/>
                  </a:cubicBezTo>
                  <a:cubicBezTo>
                    <a:pt x="16138" y="1138"/>
                    <a:pt x="16091" y="1142"/>
                    <a:pt x="16064" y="1166"/>
                  </a:cubicBezTo>
                  <a:cubicBezTo>
                    <a:pt x="15913" y="1305"/>
                    <a:pt x="15818" y="1360"/>
                    <a:pt x="15758" y="1360"/>
                  </a:cubicBezTo>
                  <a:cubicBezTo>
                    <a:pt x="15620" y="1360"/>
                    <a:pt x="15673" y="1068"/>
                    <a:pt x="15669" y="853"/>
                  </a:cubicBezTo>
                  <a:lnTo>
                    <a:pt x="15669" y="853"/>
                  </a:lnTo>
                  <a:cubicBezTo>
                    <a:pt x="15538" y="898"/>
                    <a:pt x="15310" y="1037"/>
                    <a:pt x="15216" y="1037"/>
                  </a:cubicBezTo>
                  <a:cubicBezTo>
                    <a:pt x="15176" y="1037"/>
                    <a:pt x="15160" y="1012"/>
                    <a:pt x="15187" y="944"/>
                  </a:cubicBezTo>
                  <a:cubicBezTo>
                    <a:pt x="15271" y="728"/>
                    <a:pt x="15270" y="683"/>
                    <a:pt x="15224" y="683"/>
                  </a:cubicBezTo>
                  <a:cubicBezTo>
                    <a:pt x="15190" y="683"/>
                    <a:pt x="15134" y="706"/>
                    <a:pt x="15070" y="706"/>
                  </a:cubicBezTo>
                  <a:cubicBezTo>
                    <a:pt x="15045" y="706"/>
                    <a:pt x="15018" y="702"/>
                    <a:pt x="14991" y="692"/>
                  </a:cubicBezTo>
                  <a:cubicBezTo>
                    <a:pt x="14605" y="549"/>
                    <a:pt x="14221" y="506"/>
                    <a:pt x="13833" y="506"/>
                  </a:cubicBezTo>
                  <a:cubicBezTo>
                    <a:pt x="13683" y="506"/>
                    <a:pt x="13532" y="513"/>
                    <a:pt x="13380" y="522"/>
                  </a:cubicBezTo>
                  <a:cubicBezTo>
                    <a:pt x="13366" y="523"/>
                    <a:pt x="13352" y="524"/>
                    <a:pt x="13338" y="524"/>
                  </a:cubicBezTo>
                  <a:cubicBezTo>
                    <a:pt x="13299" y="524"/>
                    <a:pt x="13259" y="521"/>
                    <a:pt x="13219" y="520"/>
                  </a:cubicBezTo>
                  <a:cubicBezTo>
                    <a:pt x="13230" y="259"/>
                    <a:pt x="13177" y="182"/>
                    <a:pt x="13096" y="182"/>
                  </a:cubicBezTo>
                  <a:cubicBezTo>
                    <a:pt x="12982" y="182"/>
                    <a:pt x="12814" y="336"/>
                    <a:pt x="12699" y="336"/>
                  </a:cubicBezTo>
                  <a:cubicBezTo>
                    <a:pt x="12683" y="336"/>
                    <a:pt x="12669" y="333"/>
                    <a:pt x="12656" y="327"/>
                  </a:cubicBezTo>
                  <a:cubicBezTo>
                    <a:pt x="12635" y="317"/>
                    <a:pt x="12613" y="314"/>
                    <a:pt x="12589" y="314"/>
                  </a:cubicBezTo>
                  <a:cubicBezTo>
                    <a:pt x="12520" y="314"/>
                    <a:pt x="12443" y="346"/>
                    <a:pt x="12374" y="346"/>
                  </a:cubicBezTo>
                  <a:cubicBezTo>
                    <a:pt x="12332" y="346"/>
                    <a:pt x="12293" y="333"/>
                    <a:pt x="12260" y="294"/>
                  </a:cubicBezTo>
                  <a:cubicBezTo>
                    <a:pt x="12067" y="62"/>
                    <a:pt x="11831" y="1"/>
                    <a:pt x="1159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0"/>
            <p:cNvSpPr/>
            <p:nvPr/>
          </p:nvSpPr>
          <p:spPr>
            <a:xfrm>
              <a:off x="891275" y="1804500"/>
              <a:ext cx="301825" cy="354375"/>
            </a:xfrm>
            <a:custGeom>
              <a:avLst/>
              <a:gdLst/>
              <a:ahLst/>
              <a:cxnLst/>
              <a:rect l="l" t="t" r="r" b="b"/>
              <a:pathLst>
                <a:path w="12073" h="14175" extrusionOk="0">
                  <a:moveTo>
                    <a:pt x="7222" y="1667"/>
                  </a:moveTo>
                  <a:cubicBezTo>
                    <a:pt x="7374" y="1667"/>
                    <a:pt x="7528" y="1712"/>
                    <a:pt x="7691" y="1831"/>
                  </a:cubicBezTo>
                  <a:cubicBezTo>
                    <a:pt x="7728" y="1859"/>
                    <a:pt x="7787" y="1870"/>
                    <a:pt x="7847" y="1870"/>
                  </a:cubicBezTo>
                  <a:cubicBezTo>
                    <a:pt x="7894" y="1870"/>
                    <a:pt x="7943" y="1863"/>
                    <a:pt x="7984" y="1853"/>
                  </a:cubicBezTo>
                  <a:cubicBezTo>
                    <a:pt x="8041" y="1839"/>
                    <a:pt x="8096" y="1833"/>
                    <a:pt x="8148" y="1833"/>
                  </a:cubicBezTo>
                  <a:cubicBezTo>
                    <a:pt x="8495" y="1833"/>
                    <a:pt x="8749" y="2098"/>
                    <a:pt x="9059" y="2195"/>
                  </a:cubicBezTo>
                  <a:cubicBezTo>
                    <a:pt x="9572" y="2355"/>
                    <a:pt x="9839" y="2734"/>
                    <a:pt x="10061" y="3151"/>
                  </a:cubicBezTo>
                  <a:cubicBezTo>
                    <a:pt x="10272" y="3547"/>
                    <a:pt x="10418" y="3977"/>
                    <a:pt x="10588" y="4393"/>
                  </a:cubicBezTo>
                  <a:cubicBezTo>
                    <a:pt x="10602" y="4428"/>
                    <a:pt x="10588" y="4473"/>
                    <a:pt x="10584" y="4583"/>
                  </a:cubicBezTo>
                  <a:cubicBezTo>
                    <a:pt x="10447" y="4975"/>
                    <a:pt x="10530" y="5453"/>
                    <a:pt x="10481" y="5920"/>
                  </a:cubicBezTo>
                  <a:cubicBezTo>
                    <a:pt x="10412" y="6589"/>
                    <a:pt x="9950" y="7045"/>
                    <a:pt x="9462" y="7424"/>
                  </a:cubicBezTo>
                  <a:cubicBezTo>
                    <a:pt x="9074" y="7725"/>
                    <a:pt x="8700" y="8027"/>
                    <a:pt x="8192" y="8215"/>
                  </a:cubicBezTo>
                  <a:cubicBezTo>
                    <a:pt x="7631" y="8423"/>
                    <a:pt x="7079" y="8555"/>
                    <a:pt x="6574" y="8555"/>
                  </a:cubicBezTo>
                  <a:cubicBezTo>
                    <a:pt x="5942" y="8555"/>
                    <a:pt x="5385" y="8348"/>
                    <a:pt x="4982" y="7824"/>
                  </a:cubicBezTo>
                  <a:cubicBezTo>
                    <a:pt x="4527" y="7229"/>
                    <a:pt x="3922" y="6655"/>
                    <a:pt x="4053" y="5759"/>
                  </a:cubicBezTo>
                  <a:cubicBezTo>
                    <a:pt x="4104" y="5407"/>
                    <a:pt x="4041" y="5039"/>
                    <a:pt x="4048" y="4679"/>
                  </a:cubicBezTo>
                  <a:cubicBezTo>
                    <a:pt x="4055" y="4329"/>
                    <a:pt x="4113" y="3992"/>
                    <a:pt x="4319" y="3686"/>
                  </a:cubicBezTo>
                  <a:cubicBezTo>
                    <a:pt x="4864" y="2883"/>
                    <a:pt x="5548" y="2261"/>
                    <a:pt x="6465" y="1895"/>
                  </a:cubicBezTo>
                  <a:cubicBezTo>
                    <a:pt x="6724" y="1791"/>
                    <a:pt x="6969" y="1667"/>
                    <a:pt x="7222" y="1667"/>
                  </a:cubicBezTo>
                  <a:close/>
                  <a:moveTo>
                    <a:pt x="7048" y="0"/>
                  </a:moveTo>
                  <a:cubicBezTo>
                    <a:pt x="7009" y="0"/>
                    <a:pt x="6968" y="19"/>
                    <a:pt x="6926" y="26"/>
                  </a:cubicBezTo>
                  <a:cubicBezTo>
                    <a:pt x="5716" y="233"/>
                    <a:pt x="4694" y="893"/>
                    <a:pt x="3888" y="1710"/>
                  </a:cubicBezTo>
                  <a:cubicBezTo>
                    <a:pt x="2962" y="2648"/>
                    <a:pt x="2410" y="3844"/>
                    <a:pt x="2540" y="5291"/>
                  </a:cubicBezTo>
                  <a:cubicBezTo>
                    <a:pt x="2614" y="6136"/>
                    <a:pt x="2839" y="6959"/>
                    <a:pt x="3200" y="7726"/>
                  </a:cubicBezTo>
                  <a:cubicBezTo>
                    <a:pt x="3539" y="8445"/>
                    <a:pt x="3545" y="8627"/>
                    <a:pt x="2985" y="9236"/>
                  </a:cubicBezTo>
                  <a:cubicBezTo>
                    <a:pt x="2683" y="9563"/>
                    <a:pt x="2344" y="9890"/>
                    <a:pt x="2100" y="10252"/>
                  </a:cubicBezTo>
                  <a:cubicBezTo>
                    <a:pt x="1622" y="10959"/>
                    <a:pt x="1033" y="11589"/>
                    <a:pt x="636" y="12358"/>
                  </a:cubicBezTo>
                  <a:cubicBezTo>
                    <a:pt x="454" y="12712"/>
                    <a:pt x="75" y="12951"/>
                    <a:pt x="224" y="13451"/>
                  </a:cubicBezTo>
                  <a:cubicBezTo>
                    <a:pt x="280" y="13641"/>
                    <a:pt x="1" y="13910"/>
                    <a:pt x="333" y="14068"/>
                  </a:cubicBezTo>
                  <a:cubicBezTo>
                    <a:pt x="478" y="14136"/>
                    <a:pt x="626" y="14174"/>
                    <a:pt x="769" y="14174"/>
                  </a:cubicBezTo>
                  <a:cubicBezTo>
                    <a:pt x="957" y="14174"/>
                    <a:pt x="1136" y="14109"/>
                    <a:pt x="1289" y="13963"/>
                  </a:cubicBezTo>
                  <a:cubicBezTo>
                    <a:pt x="1771" y="13503"/>
                    <a:pt x="2299" y="13057"/>
                    <a:pt x="2663" y="12508"/>
                  </a:cubicBezTo>
                  <a:cubicBezTo>
                    <a:pt x="3255" y="11613"/>
                    <a:pt x="3970" y="10811"/>
                    <a:pt x="4549" y="9908"/>
                  </a:cubicBezTo>
                  <a:cubicBezTo>
                    <a:pt x="4637" y="9770"/>
                    <a:pt x="4749" y="9732"/>
                    <a:pt x="4870" y="9732"/>
                  </a:cubicBezTo>
                  <a:cubicBezTo>
                    <a:pt x="5016" y="9732"/>
                    <a:pt x="5176" y="9788"/>
                    <a:pt x="5325" y="9788"/>
                  </a:cubicBezTo>
                  <a:cubicBezTo>
                    <a:pt x="5373" y="9788"/>
                    <a:pt x="5420" y="9782"/>
                    <a:pt x="5464" y="9767"/>
                  </a:cubicBezTo>
                  <a:cubicBezTo>
                    <a:pt x="5578" y="10112"/>
                    <a:pt x="5767" y="10198"/>
                    <a:pt x="5983" y="10198"/>
                  </a:cubicBezTo>
                  <a:cubicBezTo>
                    <a:pt x="6196" y="10198"/>
                    <a:pt x="6434" y="10114"/>
                    <a:pt x="6649" y="10114"/>
                  </a:cubicBezTo>
                  <a:cubicBezTo>
                    <a:pt x="6713" y="10114"/>
                    <a:pt x="6776" y="10122"/>
                    <a:pt x="6835" y="10142"/>
                  </a:cubicBezTo>
                  <a:cubicBezTo>
                    <a:pt x="6955" y="10181"/>
                    <a:pt x="7126" y="10213"/>
                    <a:pt x="7289" y="10213"/>
                  </a:cubicBezTo>
                  <a:cubicBezTo>
                    <a:pt x="7407" y="10213"/>
                    <a:pt x="7522" y="10197"/>
                    <a:pt x="7610" y="10155"/>
                  </a:cubicBezTo>
                  <a:cubicBezTo>
                    <a:pt x="8242" y="9862"/>
                    <a:pt x="8954" y="9858"/>
                    <a:pt x="9513" y="9231"/>
                  </a:cubicBezTo>
                  <a:cubicBezTo>
                    <a:pt x="10054" y="8622"/>
                    <a:pt x="10807" y="8239"/>
                    <a:pt x="11259" y="7456"/>
                  </a:cubicBezTo>
                  <a:cubicBezTo>
                    <a:pt x="11690" y="6709"/>
                    <a:pt x="11748" y="5897"/>
                    <a:pt x="11988" y="5122"/>
                  </a:cubicBezTo>
                  <a:cubicBezTo>
                    <a:pt x="12052" y="4917"/>
                    <a:pt x="12073" y="4517"/>
                    <a:pt x="11988" y="4358"/>
                  </a:cubicBezTo>
                  <a:cubicBezTo>
                    <a:pt x="11767" y="3946"/>
                    <a:pt x="11748" y="3477"/>
                    <a:pt x="11623" y="3066"/>
                  </a:cubicBezTo>
                  <a:cubicBezTo>
                    <a:pt x="11438" y="2448"/>
                    <a:pt x="11137" y="1979"/>
                    <a:pt x="10697" y="1593"/>
                  </a:cubicBezTo>
                  <a:cubicBezTo>
                    <a:pt x="9696" y="714"/>
                    <a:pt x="8579" y="54"/>
                    <a:pt x="7188" y="54"/>
                  </a:cubicBezTo>
                  <a:cubicBezTo>
                    <a:pt x="7172" y="54"/>
                    <a:pt x="7155" y="54"/>
                    <a:pt x="7139" y="54"/>
                  </a:cubicBezTo>
                  <a:cubicBezTo>
                    <a:pt x="7111" y="13"/>
                    <a:pt x="7081" y="0"/>
                    <a:pt x="704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30"/>
            <p:cNvSpPr/>
            <p:nvPr/>
          </p:nvSpPr>
          <p:spPr>
            <a:xfrm>
              <a:off x="1022225" y="2111375"/>
              <a:ext cx="39050" cy="100950"/>
            </a:xfrm>
            <a:custGeom>
              <a:avLst/>
              <a:gdLst/>
              <a:ahLst/>
              <a:cxnLst/>
              <a:rect l="l" t="t" r="r" b="b"/>
              <a:pathLst>
                <a:path w="1562" h="4038" extrusionOk="0">
                  <a:moveTo>
                    <a:pt x="666" y="1"/>
                  </a:moveTo>
                  <a:cubicBezTo>
                    <a:pt x="654" y="1"/>
                    <a:pt x="640" y="1"/>
                    <a:pt x="627" y="1"/>
                  </a:cubicBezTo>
                  <a:cubicBezTo>
                    <a:pt x="257" y="15"/>
                    <a:pt x="1" y="132"/>
                    <a:pt x="19" y="481"/>
                  </a:cubicBezTo>
                  <a:cubicBezTo>
                    <a:pt x="74" y="1541"/>
                    <a:pt x="46" y="2609"/>
                    <a:pt x="257" y="3658"/>
                  </a:cubicBezTo>
                  <a:cubicBezTo>
                    <a:pt x="288" y="3809"/>
                    <a:pt x="248" y="4010"/>
                    <a:pt x="461" y="4034"/>
                  </a:cubicBezTo>
                  <a:cubicBezTo>
                    <a:pt x="479" y="4036"/>
                    <a:pt x="498" y="4038"/>
                    <a:pt x="516" y="4038"/>
                  </a:cubicBezTo>
                  <a:cubicBezTo>
                    <a:pt x="659" y="4038"/>
                    <a:pt x="794" y="3962"/>
                    <a:pt x="866" y="3835"/>
                  </a:cubicBezTo>
                  <a:cubicBezTo>
                    <a:pt x="1127" y="3406"/>
                    <a:pt x="1561" y="3039"/>
                    <a:pt x="1322" y="2474"/>
                  </a:cubicBezTo>
                  <a:cubicBezTo>
                    <a:pt x="1309" y="1822"/>
                    <a:pt x="1322" y="1197"/>
                    <a:pt x="1276" y="575"/>
                  </a:cubicBezTo>
                  <a:cubicBezTo>
                    <a:pt x="1249" y="231"/>
                    <a:pt x="1085" y="1"/>
                    <a:pt x="66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30"/>
            <p:cNvSpPr/>
            <p:nvPr/>
          </p:nvSpPr>
          <p:spPr>
            <a:xfrm>
              <a:off x="1076725" y="2110650"/>
              <a:ext cx="49475" cy="77275"/>
            </a:xfrm>
            <a:custGeom>
              <a:avLst/>
              <a:gdLst/>
              <a:ahLst/>
              <a:cxnLst/>
              <a:rect l="l" t="t" r="r" b="b"/>
              <a:pathLst>
                <a:path w="1979" h="3091" extrusionOk="0">
                  <a:moveTo>
                    <a:pt x="734" y="1"/>
                  </a:moveTo>
                  <a:cubicBezTo>
                    <a:pt x="691" y="1"/>
                    <a:pt x="644" y="6"/>
                    <a:pt x="593" y="17"/>
                  </a:cubicBezTo>
                  <a:cubicBezTo>
                    <a:pt x="209" y="101"/>
                    <a:pt x="76" y="404"/>
                    <a:pt x="0" y="817"/>
                  </a:cubicBezTo>
                  <a:cubicBezTo>
                    <a:pt x="275" y="1408"/>
                    <a:pt x="388" y="2120"/>
                    <a:pt x="675" y="2757"/>
                  </a:cubicBezTo>
                  <a:cubicBezTo>
                    <a:pt x="775" y="2981"/>
                    <a:pt x="1058" y="3091"/>
                    <a:pt x="1336" y="3091"/>
                  </a:cubicBezTo>
                  <a:cubicBezTo>
                    <a:pt x="1432" y="3091"/>
                    <a:pt x="1527" y="3078"/>
                    <a:pt x="1614" y="3052"/>
                  </a:cubicBezTo>
                  <a:cubicBezTo>
                    <a:pt x="1979" y="2943"/>
                    <a:pt x="1824" y="2639"/>
                    <a:pt x="1741" y="2367"/>
                  </a:cubicBezTo>
                  <a:cubicBezTo>
                    <a:pt x="1555" y="1763"/>
                    <a:pt x="1416" y="1145"/>
                    <a:pt x="1240" y="538"/>
                  </a:cubicBezTo>
                  <a:cubicBezTo>
                    <a:pt x="1161" y="265"/>
                    <a:pt x="1043" y="1"/>
                    <a:pt x="73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30"/>
            <p:cNvSpPr/>
            <p:nvPr/>
          </p:nvSpPr>
          <p:spPr>
            <a:xfrm>
              <a:off x="1115750" y="2082125"/>
              <a:ext cx="66875" cy="56575"/>
            </a:xfrm>
            <a:custGeom>
              <a:avLst/>
              <a:gdLst/>
              <a:ahLst/>
              <a:cxnLst/>
              <a:rect l="l" t="t" r="r" b="b"/>
              <a:pathLst>
                <a:path w="2675" h="2263" extrusionOk="0">
                  <a:moveTo>
                    <a:pt x="672" y="1"/>
                  </a:moveTo>
                  <a:cubicBezTo>
                    <a:pt x="245" y="1"/>
                    <a:pt x="385" y="529"/>
                    <a:pt x="130" y="698"/>
                  </a:cubicBezTo>
                  <a:cubicBezTo>
                    <a:pt x="0" y="784"/>
                    <a:pt x="116" y="980"/>
                    <a:pt x="198" y="1025"/>
                  </a:cubicBezTo>
                  <a:cubicBezTo>
                    <a:pt x="798" y="1351"/>
                    <a:pt x="1118" y="2098"/>
                    <a:pt x="1904" y="2146"/>
                  </a:cubicBezTo>
                  <a:cubicBezTo>
                    <a:pt x="2017" y="2153"/>
                    <a:pt x="2139" y="2263"/>
                    <a:pt x="2249" y="2263"/>
                  </a:cubicBezTo>
                  <a:cubicBezTo>
                    <a:pt x="2305" y="2263"/>
                    <a:pt x="2358" y="2234"/>
                    <a:pt x="2405" y="2148"/>
                  </a:cubicBezTo>
                  <a:cubicBezTo>
                    <a:pt x="2517" y="1940"/>
                    <a:pt x="2675" y="1710"/>
                    <a:pt x="2411" y="1452"/>
                  </a:cubicBezTo>
                  <a:cubicBezTo>
                    <a:pt x="2054" y="1104"/>
                    <a:pt x="1776" y="682"/>
                    <a:pt x="1333" y="417"/>
                  </a:cubicBezTo>
                  <a:cubicBezTo>
                    <a:pt x="1135" y="299"/>
                    <a:pt x="1036" y="39"/>
                    <a:pt x="792" y="12"/>
                  </a:cubicBezTo>
                  <a:cubicBezTo>
                    <a:pt x="747" y="5"/>
                    <a:pt x="708" y="1"/>
                    <a:pt x="67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5" name="Google Shape;845;p30"/>
          <p:cNvGrpSpPr/>
          <p:nvPr/>
        </p:nvGrpSpPr>
        <p:grpSpPr>
          <a:xfrm>
            <a:off x="5379585" y="1590530"/>
            <a:ext cx="561850" cy="731525"/>
            <a:chOff x="5185600" y="1944938"/>
            <a:chExt cx="561850" cy="731525"/>
          </a:xfrm>
        </p:grpSpPr>
        <p:sp>
          <p:nvSpPr>
            <p:cNvPr id="846" name="Google Shape;846;p30"/>
            <p:cNvSpPr/>
            <p:nvPr/>
          </p:nvSpPr>
          <p:spPr>
            <a:xfrm>
              <a:off x="5192800" y="1954338"/>
              <a:ext cx="547450" cy="712800"/>
            </a:xfrm>
            <a:custGeom>
              <a:avLst/>
              <a:gdLst/>
              <a:ahLst/>
              <a:cxnLst/>
              <a:rect l="l" t="t" r="r" b="b"/>
              <a:pathLst>
                <a:path w="21898" h="28512" extrusionOk="0">
                  <a:moveTo>
                    <a:pt x="11818" y="0"/>
                  </a:moveTo>
                  <a:cubicBezTo>
                    <a:pt x="11504" y="0"/>
                    <a:pt x="11186" y="28"/>
                    <a:pt x="10867" y="123"/>
                  </a:cubicBezTo>
                  <a:cubicBezTo>
                    <a:pt x="10352" y="278"/>
                    <a:pt x="9768" y="221"/>
                    <a:pt x="9237" y="346"/>
                  </a:cubicBezTo>
                  <a:cubicBezTo>
                    <a:pt x="8999" y="402"/>
                    <a:pt x="8758" y="353"/>
                    <a:pt x="8543" y="433"/>
                  </a:cubicBezTo>
                  <a:cubicBezTo>
                    <a:pt x="8210" y="557"/>
                    <a:pt x="7864" y="714"/>
                    <a:pt x="7548" y="812"/>
                  </a:cubicBezTo>
                  <a:cubicBezTo>
                    <a:pt x="6823" y="1034"/>
                    <a:pt x="6224" y="1461"/>
                    <a:pt x="5542" y="1737"/>
                  </a:cubicBezTo>
                  <a:cubicBezTo>
                    <a:pt x="5379" y="1802"/>
                    <a:pt x="5179" y="1853"/>
                    <a:pt x="5196" y="2086"/>
                  </a:cubicBezTo>
                  <a:cubicBezTo>
                    <a:pt x="5147" y="2066"/>
                    <a:pt x="5101" y="2057"/>
                    <a:pt x="5058" y="2057"/>
                  </a:cubicBezTo>
                  <a:cubicBezTo>
                    <a:pt x="4930" y="2057"/>
                    <a:pt x="4831" y="2138"/>
                    <a:pt x="4781" y="2248"/>
                  </a:cubicBezTo>
                  <a:cubicBezTo>
                    <a:pt x="4699" y="2428"/>
                    <a:pt x="4540" y="2490"/>
                    <a:pt x="4402" y="2602"/>
                  </a:cubicBezTo>
                  <a:cubicBezTo>
                    <a:pt x="3965" y="2957"/>
                    <a:pt x="3435" y="3287"/>
                    <a:pt x="3183" y="3748"/>
                  </a:cubicBezTo>
                  <a:cubicBezTo>
                    <a:pt x="2912" y="4242"/>
                    <a:pt x="2447" y="4589"/>
                    <a:pt x="2233" y="5108"/>
                  </a:cubicBezTo>
                  <a:cubicBezTo>
                    <a:pt x="2057" y="5535"/>
                    <a:pt x="1786" y="5913"/>
                    <a:pt x="1520" y="6299"/>
                  </a:cubicBezTo>
                  <a:cubicBezTo>
                    <a:pt x="1240" y="6705"/>
                    <a:pt x="1045" y="7183"/>
                    <a:pt x="835" y="7640"/>
                  </a:cubicBezTo>
                  <a:cubicBezTo>
                    <a:pt x="638" y="8069"/>
                    <a:pt x="533" y="8523"/>
                    <a:pt x="423" y="8949"/>
                  </a:cubicBezTo>
                  <a:cubicBezTo>
                    <a:pt x="274" y="9527"/>
                    <a:pt x="285" y="10157"/>
                    <a:pt x="204" y="10761"/>
                  </a:cubicBezTo>
                  <a:cubicBezTo>
                    <a:pt x="177" y="10961"/>
                    <a:pt x="392" y="11122"/>
                    <a:pt x="324" y="11271"/>
                  </a:cubicBezTo>
                  <a:cubicBezTo>
                    <a:pt x="1" y="11988"/>
                    <a:pt x="410" y="12680"/>
                    <a:pt x="374" y="13392"/>
                  </a:cubicBezTo>
                  <a:cubicBezTo>
                    <a:pt x="346" y="13961"/>
                    <a:pt x="624" y="14540"/>
                    <a:pt x="740" y="15119"/>
                  </a:cubicBezTo>
                  <a:cubicBezTo>
                    <a:pt x="902" y="15929"/>
                    <a:pt x="1282" y="16658"/>
                    <a:pt x="1621" y="17403"/>
                  </a:cubicBezTo>
                  <a:cubicBezTo>
                    <a:pt x="1791" y="17776"/>
                    <a:pt x="2050" y="18107"/>
                    <a:pt x="2249" y="18448"/>
                  </a:cubicBezTo>
                  <a:cubicBezTo>
                    <a:pt x="2482" y="18846"/>
                    <a:pt x="2694" y="19258"/>
                    <a:pt x="2882" y="19680"/>
                  </a:cubicBezTo>
                  <a:cubicBezTo>
                    <a:pt x="3259" y="20528"/>
                    <a:pt x="3875" y="21249"/>
                    <a:pt x="4342" y="22052"/>
                  </a:cubicBezTo>
                  <a:cubicBezTo>
                    <a:pt x="4530" y="22374"/>
                    <a:pt x="4842" y="22638"/>
                    <a:pt x="5043" y="22934"/>
                  </a:cubicBezTo>
                  <a:cubicBezTo>
                    <a:pt x="5402" y="23464"/>
                    <a:pt x="5754" y="23985"/>
                    <a:pt x="6212" y="24441"/>
                  </a:cubicBezTo>
                  <a:cubicBezTo>
                    <a:pt x="6429" y="24657"/>
                    <a:pt x="6636" y="24867"/>
                    <a:pt x="6793" y="25140"/>
                  </a:cubicBezTo>
                  <a:cubicBezTo>
                    <a:pt x="7047" y="25580"/>
                    <a:pt x="7461" y="25919"/>
                    <a:pt x="7776" y="26315"/>
                  </a:cubicBezTo>
                  <a:cubicBezTo>
                    <a:pt x="8091" y="26711"/>
                    <a:pt x="8367" y="27113"/>
                    <a:pt x="8766" y="27456"/>
                  </a:cubicBezTo>
                  <a:cubicBezTo>
                    <a:pt x="8967" y="27629"/>
                    <a:pt x="9285" y="27850"/>
                    <a:pt x="9308" y="28235"/>
                  </a:cubicBezTo>
                  <a:cubicBezTo>
                    <a:pt x="9315" y="28359"/>
                    <a:pt x="9410" y="28511"/>
                    <a:pt x="9595" y="28511"/>
                  </a:cubicBezTo>
                  <a:cubicBezTo>
                    <a:pt x="9666" y="28511"/>
                    <a:pt x="9750" y="28489"/>
                    <a:pt x="9848" y="28434"/>
                  </a:cubicBezTo>
                  <a:cubicBezTo>
                    <a:pt x="10142" y="28269"/>
                    <a:pt x="10367" y="28073"/>
                    <a:pt x="10618" y="27869"/>
                  </a:cubicBezTo>
                  <a:cubicBezTo>
                    <a:pt x="11399" y="27238"/>
                    <a:pt x="11999" y="26432"/>
                    <a:pt x="12851" y="25874"/>
                  </a:cubicBezTo>
                  <a:cubicBezTo>
                    <a:pt x="13152" y="25676"/>
                    <a:pt x="13335" y="25338"/>
                    <a:pt x="13630" y="25096"/>
                  </a:cubicBezTo>
                  <a:cubicBezTo>
                    <a:pt x="14123" y="24692"/>
                    <a:pt x="14608" y="24260"/>
                    <a:pt x="14941" y="23698"/>
                  </a:cubicBezTo>
                  <a:cubicBezTo>
                    <a:pt x="15044" y="23525"/>
                    <a:pt x="15387" y="23385"/>
                    <a:pt x="15460" y="23274"/>
                  </a:cubicBezTo>
                  <a:cubicBezTo>
                    <a:pt x="15673" y="22949"/>
                    <a:pt x="15923" y="22684"/>
                    <a:pt x="16183" y="22399"/>
                  </a:cubicBezTo>
                  <a:cubicBezTo>
                    <a:pt x="16478" y="22075"/>
                    <a:pt x="16647" y="21650"/>
                    <a:pt x="17039" y="21384"/>
                  </a:cubicBezTo>
                  <a:cubicBezTo>
                    <a:pt x="17152" y="21306"/>
                    <a:pt x="17109" y="21068"/>
                    <a:pt x="17329" y="21068"/>
                  </a:cubicBezTo>
                  <a:cubicBezTo>
                    <a:pt x="17336" y="21068"/>
                    <a:pt x="17343" y="21068"/>
                    <a:pt x="17351" y="21069"/>
                  </a:cubicBezTo>
                  <a:cubicBezTo>
                    <a:pt x="17359" y="20610"/>
                    <a:pt x="17803" y="20374"/>
                    <a:pt x="18043" y="20092"/>
                  </a:cubicBezTo>
                  <a:cubicBezTo>
                    <a:pt x="18515" y="19537"/>
                    <a:pt x="18890" y="18917"/>
                    <a:pt x="19360" y="18361"/>
                  </a:cubicBezTo>
                  <a:cubicBezTo>
                    <a:pt x="19580" y="18102"/>
                    <a:pt x="19868" y="17769"/>
                    <a:pt x="19926" y="17357"/>
                  </a:cubicBezTo>
                  <a:cubicBezTo>
                    <a:pt x="19958" y="17131"/>
                    <a:pt x="20090" y="16918"/>
                    <a:pt x="20279" y="16728"/>
                  </a:cubicBezTo>
                  <a:cubicBezTo>
                    <a:pt x="20400" y="16606"/>
                    <a:pt x="20697" y="16484"/>
                    <a:pt x="20522" y="16189"/>
                  </a:cubicBezTo>
                  <a:cubicBezTo>
                    <a:pt x="20486" y="16128"/>
                    <a:pt x="20591" y="15902"/>
                    <a:pt x="20660" y="15888"/>
                  </a:cubicBezTo>
                  <a:cubicBezTo>
                    <a:pt x="20997" y="15820"/>
                    <a:pt x="20891" y="15543"/>
                    <a:pt x="20968" y="15362"/>
                  </a:cubicBezTo>
                  <a:cubicBezTo>
                    <a:pt x="21132" y="14975"/>
                    <a:pt x="21035" y="14550"/>
                    <a:pt x="21131" y="14146"/>
                  </a:cubicBezTo>
                  <a:cubicBezTo>
                    <a:pt x="21170" y="13977"/>
                    <a:pt x="21390" y="13789"/>
                    <a:pt x="21309" y="13733"/>
                  </a:cubicBezTo>
                  <a:cubicBezTo>
                    <a:pt x="20965" y="13491"/>
                    <a:pt x="21613" y="13250"/>
                    <a:pt x="21281" y="13043"/>
                  </a:cubicBezTo>
                  <a:cubicBezTo>
                    <a:pt x="21716" y="12907"/>
                    <a:pt x="21175" y="12420"/>
                    <a:pt x="21586" y="12277"/>
                  </a:cubicBezTo>
                  <a:cubicBezTo>
                    <a:pt x="21381" y="12084"/>
                    <a:pt x="21898" y="11828"/>
                    <a:pt x="21525" y="11649"/>
                  </a:cubicBezTo>
                  <a:cubicBezTo>
                    <a:pt x="21551" y="11605"/>
                    <a:pt x="21573" y="11559"/>
                    <a:pt x="21602" y="11516"/>
                  </a:cubicBezTo>
                  <a:cubicBezTo>
                    <a:pt x="21791" y="11237"/>
                    <a:pt x="21793" y="10930"/>
                    <a:pt x="21696" y="10630"/>
                  </a:cubicBezTo>
                  <a:cubicBezTo>
                    <a:pt x="21679" y="10575"/>
                    <a:pt x="21541" y="10550"/>
                    <a:pt x="21587" y="10427"/>
                  </a:cubicBezTo>
                  <a:cubicBezTo>
                    <a:pt x="21763" y="9957"/>
                    <a:pt x="21484" y="9463"/>
                    <a:pt x="21658" y="8998"/>
                  </a:cubicBezTo>
                  <a:cubicBezTo>
                    <a:pt x="21698" y="8891"/>
                    <a:pt x="21652" y="8785"/>
                    <a:pt x="21670" y="8731"/>
                  </a:cubicBezTo>
                  <a:cubicBezTo>
                    <a:pt x="21778" y="8397"/>
                    <a:pt x="21493" y="8125"/>
                    <a:pt x="21565" y="7697"/>
                  </a:cubicBezTo>
                  <a:cubicBezTo>
                    <a:pt x="21703" y="7160"/>
                    <a:pt x="21100" y="6712"/>
                    <a:pt x="21050" y="6113"/>
                  </a:cubicBezTo>
                  <a:cubicBezTo>
                    <a:pt x="21027" y="5829"/>
                    <a:pt x="20726" y="5614"/>
                    <a:pt x="20671" y="5390"/>
                  </a:cubicBezTo>
                  <a:cubicBezTo>
                    <a:pt x="20541" y="4864"/>
                    <a:pt x="19859" y="4738"/>
                    <a:pt x="19829" y="4191"/>
                  </a:cubicBezTo>
                  <a:cubicBezTo>
                    <a:pt x="19221" y="3850"/>
                    <a:pt x="18853" y="3267"/>
                    <a:pt x="18333" y="2843"/>
                  </a:cubicBezTo>
                  <a:cubicBezTo>
                    <a:pt x="17523" y="2183"/>
                    <a:pt x="16672" y="1570"/>
                    <a:pt x="15741" y="1072"/>
                  </a:cubicBezTo>
                  <a:cubicBezTo>
                    <a:pt x="15385" y="880"/>
                    <a:pt x="14988" y="718"/>
                    <a:pt x="14651" y="529"/>
                  </a:cubicBezTo>
                  <a:cubicBezTo>
                    <a:pt x="14022" y="177"/>
                    <a:pt x="13354" y="77"/>
                    <a:pt x="12691" y="40"/>
                  </a:cubicBezTo>
                  <a:cubicBezTo>
                    <a:pt x="12403" y="24"/>
                    <a:pt x="12112" y="0"/>
                    <a:pt x="11818"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30"/>
            <p:cNvSpPr/>
            <p:nvPr/>
          </p:nvSpPr>
          <p:spPr>
            <a:xfrm>
              <a:off x="5185600" y="1944938"/>
              <a:ext cx="561850" cy="731525"/>
            </a:xfrm>
            <a:custGeom>
              <a:avLst/>
              <a:gdLst/>
              <a:ahLst/>
              <a:cxnLst/>
              <a:rect l="l" t="t" r="r" b="b"/>
              <a:pathLst>
                <a:path w="22474" h="29261" extrusionOk="0">
                  <a:moveTo>
                    <a:pt x="12261" y="1259"/>
                  </a:moveTo>
                  <a:cubicBezTo>
                    <a:pt x="12380" y="1259"/>
                    <a:pt x="12499" y="1280"/>
                    <a:pt x="12620" y="1348"/>
                  </a:cubicBezTo>
                  <a:cubicBezTo>
                    <a:pt x="12625" y="1351"/>
                    <a:pt x="12638" y="1353"/>
                    <a:pt x="12656" y="1353"/>
                  </a:cubicBezTo>
                  <a:cubicBezTo>
                    <a:pt x="12740" y="1353"/>
                    <a:pt x="12937" y="1323"/>
                    <a:pt x="13082" y="1323"/>
                  </a:cubicBezTo>
                  <a:cubicBezTo>
                    <a:pt x="13100" y="1323"/>
                    <a:pt x="13117" y="1324"/>
                    <a:pt x="13133" y="1325"/>
                  </a:cubicBezTo>
                  <a:cubicBezTo>
                    <a:pt x="13479" y="1347"/>
                    <a:pt x="13798" y="1420"/>
                    <a:pt x="14125" y="1600"/>
                  </a:cubicBezTo>
                  <a:cubicBezTo>
                    <a:pt x="14326" y="1708"/>
                    <a:pt x="14676" y="1692"/>
                    <a:pt x="14889" y="1858"/>
                  </a:cubicBezTo>
                  <a:cubicBezTo>
                    <a:pt x="15537" y="2363"/>
                    <a:pt x="16359" y="2605"/>
                    <a:pt x="16949" y="3221"/>
                  </a:cubicBezTo>
                  <a:cubicBezTo>
                    <a:pt x="17316" y="3605"/>
                    <a:pt x="17793" y="3930"/>
                    <a:pt x="18199" y="4294"/>
                  </a:cubicBezTo>
                  <a:cubicBezTo>
                    <a:pt x="18460" y="4527"/>
                    <a:pt x="18754" y="4737"/>
                    <a:pt x="18990" y="5017"/>
                  </a:cubicBezTo>
                  <a:cubicBezTo>
                    <a:pt x="19231" y="5304"/>
                    <a:pt x="19377" y="5715"/>
                    <a:pt x="19809" y="5841"/>
                  </a:cubicBezTo>
                  <a:cubicBezTo>
                    <a:pt x="19722" y="6060"/>
                    <a:pt x="19927" y="6174"/>
                    <a:pt x="19991" y="6339"/>
                  </a:cubicBezTo>
                  <a:cubicBezTo>
                    <a:pt x="20229" y="6960"/>
                    <a:pt x="20512" y="7586"/>
                    <a:pt x="20602" y="8233"/>
                  </a:cubicBezTo>
                  <a:cubicBezTo>
                    <a:pt x="20671" y="8738"/>
                    <a:pt x="20686" y="9281"/>
                    <a:pt x="20786" y="9767"/>
                  </a:cubicBezTo>
                  <a:cubicBezTo>
                    <a:pt x="20873" y="10185"/>
                    <a:pt x="20740" y="10578"/>
                    <a:pt x="20852" y="11001"/>
                  </a:cubicBezTo>
                  <a:cubicBezTo>
                    <a:pt x="20973" y="11457"/>
                    <a:pt x="20814" y="12008"/>
                    <a:pt x="20674" y="12491"/>
                  </a:cubicBezTo>
                  <a:cubicBezTo>
                    <a:pt x="20541" y="12953"/>
                    <a:pt x="20511" y="13424"/>
                    <a:pt x="20459" y="13888"/>
                  </a:cubicBezTo>
                  <a:cubicBezTo>
                    <a:pt x="20440" y="14050"/>
                    <a:pt x="20356" y="14186"/>
                    <a:pt x="20334" y="14343"/>
                  </a:cubicBezTo>
                  <a:cubicBezTo>
                    <a:pt x="20260" y="14868"/>
                    <a:pt x="20157" y="15423"/>
                    <a:pt x="19953" y="15891"/>
                  </a:cubicBezTo>
                  <a:cubicBezTo>
                    <a:pt x="19714" y="16440"/>
                    <a:pt x="19437" y="17009"/>
                    <a:pt x="19065" y="17506"/>
                  </a:cubicBezTo>
                  <a:cubicBezTo>
                    <a:pt x="18660" y="18051"/>
                    <a:pt x="18331" y="18641"/>
                    <a:pt x="17937" y="19193"/>
                  </a:cubicBezTo>
                  <a:cubicBezTo>
                    <a:pt x="17625" y="19629"/>
                    <a:pt x="17281" y="20039"/>
                    <a:pt x="16955" y="20463"/>
                  </a:cubicBezTo>
                  <a:cubicBezTo>
                    <a:pt x="16558" y="20978"/>
                    <a:pt x="16131" y="21478"/>
                    <a:pt x="15669" y="21942"/>
                  </a:cubicBezTo>
                  <a:cubicBezTo>
                    <a:pt x="15518" y="22092"/>
                    <a:pt x="15481" y="22279"/>
                    <a:pt x="15367" y="22435"/>
                  </a:cubicBezTo>
                  <a:cubicBezTo>
                    <a:pt x="14978" y="22970"/>
                    <a:pt x="14410" y="23340"/>
                    <a:pt x="14025" y="23879"/>
                  </a:cubicBezTo>
                  <a:cubicBezTo>
                    <a:pt x="13738" y="24279"/>
                    <a:pt x="13335" y="24607"/>
                    <a:pt x="12969" y="24952"/>
                  </a:cubicBezTo>
                  <a:cubicBezTo>
                    <a:pt x="12341" y="25544"/>
                    <a:pt x="11688" y="26112"/>
                    <a:pt x="11076" y="26719"/>
                  </a:cubicBezTo>
                  <a:cubicBezTo>
                    <a:pt x="10799" y="26994"/>
                    <a:pt x="10485" y="27233"/>
                    <a:pt x="10225" y="27516"/>
                  </a:cubicBezTo>
                  <a:cubicBezTo>
                    <a:pt x="10127" y="27622"/>
                    <a:pt x="10051" y="27662"/>
                    <a:pt x="9988" y="27662"/>
                  </a:cubicBezTo>
                  <a:cubicBezTo>
                    <a:pt x="9881" y="27662"/>
                    <a:pt x="9809" y="27550"/>
                    <a:pt x="9722" y="27447"/>
                  </a:cubicBezTo>
                  <a:cubicBezTo>
                    <a:pt x="9436" y="27108"/>
                    <a:pt x="9271" y="26694"/>
                    <a:pt x="8960" y="26366"/>
                  </a:cubicBezTo>
                  <a:cubicBezTo>
                    <a:pt x="8499" y="25884"/>
                    <a:pt x="8167" y="25312"/>
                    <a:pt x="7776" y="24785"/>
                  </a:cubicBezTo>
                  <a:cubicBezTo>
                    <a:pt x="7322" y="24173"/>
                    <a:pt x="6774" y="23617"/>
                    <a:pt x="6303" y="23004"/>
                  </a:cubicBezTo>
                  <a:cubicBezTo>
                    <a:pt x="5757" y="22292"/>
                    <a:pt x="5282" y="21540"/>
                    <a:pt x="4843" y="20769"/>
                  </a:cubicBezTo>
                  <a:cubicBezTo>
                    <a:pt x="4545" y="20249"/>
                    <a:pt x="4194" y="19763"/>
                    <a:pt x="3923" y="19222"/>
                  </a:cubicBezTo>
                  <a:cubicBezTo>
                    <a:pt x="3592" y="18560"/>
                    <a:pt x="3273" y="17885"/>
                    <a:pt x="2869" y="17252"/>
                  </a:cubicBezTo>
                  <a:cubicBezTo>
                    <a:pt x="2679" y="16954"/>
                    <a:pt x="2678" y="16540"/>
                    <a:pt x="2471" y="16258"/>
                  </a:cubicBezTo>
                  <a:cubicBezTo>
                    <a:pt x="2202" y="15893"/>
                    <a:pt x="2200" y="15466"/>
                    <a:pt x="2079" y="15080"/>
                  </a:cubicBezTo>
                  <a:cubicBezTo>
                    <a:pt x="1956" y="14686"/>
                    <a:pt x="1798" y="14276"/>
                    <a:pt x="1815" y="13823"/>
                  </a:cubicBezTo>
                  <a:cubicBezTo>
                    <a:pt x="1831" y="13399"/>
                    <a:pt x="1668" y="12964"/>
                    <a:pt x="1663" y="12526"/>
                  </a:cubicBezTo>
                  <a:cubicBezTo>
                    <a:pt x="1658" y="11926"/>
                    <a:pt x="1698" y="11306"/>
                    <a:pt x="1636" y="10733"/>
                  </a:cubicBezTo>
                  <a:cubicBezTo>
                    <a:pt x="1588" y="10291"/>
                    <a:pt x="1886" y="9884"/>
                    <a:pt x="1669" y="9466"/>
                  </a:cubicBezTo>
                  <a:cubicBezTo>
                    <a:pt x="1657" y="9441"/>
                    <a:pt x="1740" y="9383"/>
                    <a:pt x="1740" y="9340"/>
                  </a:cubicBezTo>
                  <a:cubicBezTo>
                    <a:pt x="1740" y="9210"/>
                    <a:pt x="2155" y="9133"/>
                    <a:pt x="1795" y="8958"/>
                  </a:cubicBezTo>
                  <a:cubicBezTo>
                    <a:pt x="1768" y="8945"/>
                    <a:pt x="1814" y="8875"/>
                    <a:pt x="1859" y="8835"/>
                  </a:cubicBezTo>
                  <a:cubicBezTo>
                    <a:pt x="1994" y="8718"/>
                    <a:pt x="2129" y="8647"/>
                    <a:pt x="2039" y="8385"/>
                  </a:cubicBezTo>
                  <a:cubicBezTo>
                    <a:pt x="1980" y="8216"/>
                    <a:pt x="2251" y="7955"/>
                    <a:pt x="2365" y="7733"/>
                  </a:cubicBezTo>
                  <a:cubicBezTo>
                    <a:pt x="2613" y="7247"/>
                    <a:pt x="2890" y="6770"/>
                    <a:pt x="3259" y="6334"/>
                  </a:cubicBezTo>
                  <a:cubicBezTo>
                    <a:pt x="3437" y="6124"/>
                    <a:pt x="3713" y="5812"/>
                    <a:pt x="3679" y="5444"/>
                  </a:cubicBezTo>
                  <a:cubicBezTo>
                    <a:pt x="3678" y="5422"/>
                    <a:pt x="3680" y="5385"/>
                    <a:pt x="3694" y="5378"/>
                  </a:cubicBezTo>
                  <a:cubicBezTo>
                    <a:pt x="4276" y="5076"/>
                    <a:pt x="4397" y="4363"/>
                    <a:pt x="4939" y="4060"/>
                  </a:cubicBezTo>
                  <a:cubicBezTo>
                    <a:pt x="5449" y="3776"/>
                    <a:pt x="5654" y="3138"/>
                    <a:pt x="6307" y="3049"/>
                  </a:cubicBezTo>
                  <a:cubicBezTo>
                    <a:pt x="6484" y="2597"/>
                    <a:pt x="7017" y="2606"/>
                    <a:pt x="7355" y="2357"/>
                  </a:cubicBezTo>
                  <a:cubicBezTo>
                    <a:pt x="7578" y="2192"/>
                    <a:pt x="7940" y="2110"/>
                    <a:pt x="8189" y="1912"/>
                  </a:cubicBezTo>
                  <a:cubicBezTo>
                    <a:pt x="8238" y="1984"/>
                    <a:pt x="8274" y="2007"/>
                    <a:pt x="8300" y="2007"/>
                  </a:cubicBezTo>
                  <a:cubicBezTo>
                    <a:pt x="8315" y="2007"/>
                    <a:pt x="8328" y="1999"/>
                    <a:pt x="8338" y="1989"/>
                  </a:cubicBezTo>
                  <a:cubicBezTo>
                    <a:pt x="8828" y="1501"/>
                    <a:pt x="9519" y="1650"/>
                    <a:pt x="10114" y="1502"/>
                  </a:cubicBezTo>
                  <a:cubicBezTo>
                    <a:pt x="10625" y="1375"/>
                    <a:pt x="11170" y="1343"/>
                    <a:pt x="11702" y="1321"/>
                  </a:cubicBezTo>
                  <a:cubicBezTo>
                    <a:pt x="11884" y="1314"/>
                    <a:pt x="12071" y="1259"/>
                    <a:pt x="12261" y="1259"/>
                  </a:cubicBezTo>
                  <a:close/>
                  <a:moveTo>
                    <a:pt x="12129" y="1"/>
                  </a:moveTo>
                  <a:cubicBezTo>
                    <a:pt x="11806" y="1"/>
                    <a:pt x="11480" y="29"/>
                    <a:pt x="11154" y="127"/>
                  </a:cubicBezTo>
                  <a:cubicBezTo>
                    <a:pt x="10624" y="286"/>
                    <a:pt x="10026" y="226"/>
                    <a:pt x="9481" y="354"/>
                  </a:cubicBezTo>
                  <a:cubicBezTo>
                    <a:pt x="9236" y="413"/>
                    <a:pt x="8989" y="362"/>
                    <a:pt x="8768" y="444"/>
                  </a:cubicBezTo>
                  <a:cubicBezTo>
                    <a:pt x="8426" y="571"/>
                    <a:pt x="8072" y="733"/>
                    <a:pt x="7747" y="833"/>
                  </a:cubicBezTo>
                  <a:cubicBezTo>
                    <a:pt x="7002" y="1061"/>
                    <a:pt x="6388" y="1499"/>
                    <a:pt x="5687" y="1783"/>
                  </a:cubicBezTo>
                  <a:cubicBezTo>
                    <a:pt x="5521" y="1850"/>
                    <a:pt x="5315" y="1901"/>
                    <a:pt x="5332" y="2141"/>
                  </a:cubicBezTo>
                  <a:cubicBezTo>
                    <a:pt x="5282" y="2120"/>
                    <a:pt x="5235" y="2111"/>
                    <a:pt x="5191" y="2111"/>
                  </a:cubicBezTo>
                  <a:cubicBezTo>
                    <a:pt x="5060" y="2111"/>
                    <a:pt x="4959" y="2194"/>
                    <a:pt x="4907" y="2307"/>
                  </a:cubicBezTo>
                  <a:cubicBezTo>
                    <a:pt x="4823" y="2492"/>
                    <a:pt x="4660" y="2556"/>
                    <a:pt x="4518" y="2671"/>
                  </a:cubicBezTo>
                  <a:cubicBezTo>
                    <a:pt x="4069" y="3035"/>
                    <a:pt x="3526" y="3374"/>
                    <a:pt x="3266" y="3847"/>
                  </a:cubicBezTo>
                  <a:cubicBezTo>
                    <a:pt x="2989" y="4353"/>
                    <a:pt x="2511" y="4710"/>
                    <a:pt x="2292" y="5243"/>
                  </a:cubicBezTo>
                  <a:cubicBezTo>
                    <a:pt x="2111" y="5679"/>
                    <a:pt x="1832" y="6067"/>
                    <a:pt x="1559" y="6464"/>
                  </a:cubicBezTo>
                  <a:cubicBezTo>
                    <a:pt x="1272" y="6880"/>
                    <a:pt x="1072" y="7371"/>
                    <a:pt x="857" y="7840"/>
                  </a:cubicBezTo>
                  <a:cubicBezTo>
                    <a:pt x="655" y="8280"/>
                    <a:pt x="546" y="8746"/>
                    <a:pt x="434" y="9183"/>
                  </a:cubicBezTo>
                  <a:cubicBezTo>
                    <a:pt x="281" y="9777"/>
                    <a:pt x="292" y="10423"/>
                    <a:pt x="209" y="11043"/>
                  </a:cubicBezTo>
                  <a:cubicBezTo>
                    <a:pt x="181" y="11247"/>
                    <a:pt x="402" y="11413"/>
                    <a:pt x="333" y="11567"/>
                  </a:cubicBezTo>
                  <a:cubicBezTo>
                    <a:pt x="1" y="12301"/>
                    <a:pt x="421" y="13013"/>
                    <a:pt x="384" y="13744"/>
                  </a:cubicBezTo>
                  <a:cubicBezTo>
                    <a:pt x="356" y="14327"/>
                    <a:pt x="640" y="14921"/>
                    <a:pt x="759" y="15516"/>
                  </a:cubicBezTo>
                  <a:cubicBezTo>
                    <a:pt x="925" y="16346"/>
                    <a:pt x="1316" y="17095"/>
                    <a:pt x="1664" y="17860"/>
                  </a:cubicBezTo>
                  <a:cubicBezTo>
                    <a:pt x="1839" y="18241"/>
                    <a:pt x="2105" y="18583"/>
                    <a:pt x="2309" y="18931"/>
                  </a:cubicBezTo>
                  <a:cubicBezTo>
                    <a:pt x="2548" y="19342"/>
                    <a:pt x="2764" y="19764"/>
                    <a:pt x="2957" y="20197"/>
                  </a:cubicBezTo>
                  <a:cubicBezTo>
                    <a:pt x="3346" y="21066"/>
                    <a:pt x="3976" y="21807"/>
                    <a:pt x="4456" y="22631"/>
                  </a:cubicBezTo>
                  <a:cubicBezTo>
                    <a:pt x="4649" y="22962"/>
                    <a:pt x="4970" y="23233"/>
                    <a:pt x="5175" y="23535"/>
                  </a:cubicBezTo>
                  <a:cubicBezTo>
                    <a:pt x="5544" y="24079"/>
                    <a:pt x="5905" y="24615"/>
                    <a:pt x="6375" y="25082"/>
                  </a:cubicBezTo>
                  <a:cubicBezTo>
                    <a:pt x="6599" y="25304"/>
                    <a:pt x="6810" y="25520"/>
                    <a:pt x="6973" y="25801"/>
                  </a:cubicBezTo>
                  <a:cubicBezTo>
                    <a:pt x="7232" y="26252"/>
                    <a:pt x="7658" y="26601"/>
                    <a:pt x="7981" y="27006"/>
                  </a:cubicBezTo>
                  <a:cubicBezTo>
                    <a:pt x="8304" y="27412"/>
                    <a:pt x="8587" y="27824"/>
                    <a:pt x="8996" y="28177"/>
                  </a:cubicBezTo>
                  <a:cubicBezTo>
                    <a:pt x="9204" y="28356"/>
                    <a:pt x="9529" y="28583"/>
                    <a:pt x="9552" y="28977"/>
                  </a:cubicBezTo>
                  <a:cubicBezTo>
                    <a:pt x="9560" y="29105"/>
                    <a:pt x="9658" y="29261"/>
                    <a:pt x="9848" y="29261"/>
                  </a:cubicBezTo>
                  <a:cubicBezTo>
                    <a:pt x="9921" y="29261"/>
                    <a:pt x="10007" y="29238"/>
                    <a:pt x="10106" y="29182"/>
                  </a:cubicBezTo>
                  <a:cubicBezTo>
                    <a:pt x="10408" y="29014"/>
                    <a:pt x="10639" y="28810"/>
                    <a:pt x="10898" y="28601"/>
                  </a:cubicBezTo>
                  <a:cubicBezTo>
                    <a:pt x="11698" y="27954"/>
                    <a:pt x="12314" y="27127"/>
                    <a:pt x="13187" y="26554"/>
                  </a:cubicBezTo>
                  <a:cubicBezTo>
                    <a:pt x="13498" y="26352"/>
                    <a:pt x="13685" y="26005"/>
                    <a:pt x="13987" y="25757"/>
                  </a:cubicBezTo>
                  <a:cubicBezTo>
                    <a:pt x="14494" y="25340"/>
                    <a:pt x="14991" y="24898"/>
                    <a:pt x="15333" y="24322"/>
                  </a:cubicBezTo>
                  <a:cubicBezTo>
                    <a:pt x="15439" y="24144"/>
                    <a:pt x="15792" y="24001"/>
                    <a:pt x="15867" y="23886"/>
                  </a:cubicBezTo>
                  <a:cubicBezTo>
                    <a:pt x="16084" y="23554"/>
                    <a:pt x="16342" y="23281"/>
                    <a:pt x="16608" y="22987"/>
                  </a:cubicBezTo>
                  <a:cubicBezTo>
                    <a:pt x="16911" y="22656"/>
                    <a:pt x="17086" y="22220"/>
                    <a:pt x="17487" y="21945"/>
                  </a:cubicBezTo>
                  <a:cubicBezTo>
                    <a:pt x="17603" y="21866"/>
                    <a:pt x="17559" y="21622"/>
                    <a:pt x="17784" y="21622"/>
                  </a:cubicBezTo>
                  <a:cubicBezTo>
                    <a:pt x="17792" y="21622"/>
                    <a:pt x="17799" y="21622"/>
                    <a:pt x="17807" y="21623"/>
                  </a:cubicBezTo>
                  <a:cubicBezTo>
                    <a:pt x="17816" y="21152"/>
                    <a:pt x="18271" y="20911"/>
                    <a:pt x="18518" y="20620"/>
                  </a:cubicBezTo>
                  <a:cubicBezTo>
                    <a:pt x="19002" y="20051"/>
                    <a:pt x="19386" y="19414"/>
                    <a:pt x="19869" y="18845"/>
                  </a:cubicBezTo>
                  <a:cubicBezTo>
                    <a:pt x="20095" y="18578"/>
                    <a:pt x="20390" y="18237"/>
                    <a:pt x="20450" y="17815"/>
                  </a:cubicBezTo>
                  <a:cubicBezTo>
                    <a:pt x="20483" y="17582"/>
                    <a:pt x="20619" y="17363"/>
                    <a:pt x="20813" y="17169"/>
                  </a:cubicBezTo>
                  <a:cubicBezTo>
                    <a:pt x="20937" y="17043"/>
                    <a:pt x="21242" y="16919"/>
                    <a:pt x="21062" y="16615"/>
                  </a:cubicBezTo>
                  <a:cubicBezTo>
                    <a:pt x="21025" y="16552"/>
                    <a:pt x="21133" y="16320"/>
                    <a:pt x="21205" y="16306"/>
                  </a:cubicBezTo>
                  <a:cubicBezTo>
                    <a:pt x="21550" y="16237"/>
                    <a:pt x="21441" y="15952"/>
                    <a:pt x="21520" y="15766"/>
                  </a:cubicBezTo>
                  <a:cubicBezTo>
                    <a:pt x="21687" y="15369"/>
                    <a:pt x="21588" y="14933"/>
                    <a:pt x="21686" y="14518"/>
                  </a:cubicBezTo>
                  <a:cubicBezTo>
                    <a:pt x="21726" y="14344"/>
                    <a:pt x="21952" y="14153"/>
                    <a:pt x="21870" y="14095"/>
                  </a:cubicBezTo>
                  <a:cubicBezTo>
                    <a:pt x="21516" y="13846"/>
                    <a:pt x="22181" y="13599"/>
                    <a:pt x="21841" y="13386"/>
                  </a:cubicBezTo>
                  <a:cubicBezTo>
                    <a:pt x="22287" y="13248"/>
                    <a:pt x="21730" y="12748"/>
                    <a:pt x="22154" y="12601"/>
                  </a:cubicBezTo>
                  <a:cubicBezTo>
                    <a:pt x="21943" y="12403"/>
                    <a:pt x="22474" y="12140"/>
                    <a:pt x="22090" y="11957"/>
                  </a:cubicBezTo>
                  <a:cubicBezTo>
                    <a:pt x="22117" y="11912"/>
                    <a:pt x="22139" y="11864"/>
                    <a:pt x="22168" y="11820"/>
                  </a:cubicBezTo>
                  <a:cubicBezTo>
                    <a:pt x="22364" y="11533"/>
                    <a:pt x="22365" y="11218"/>
                    <a:pt x="22266" y="10910"/>
                  </a:cubicBezTo>
                  <a:cubicBezTo>
                    <a:pt x="22248" y="10854"/>
                    <a:pt x="22106" y="10828"/>
                    <a:pt x="22154" y="10701"/>
                  </a:cubicBezTo>
                  <a:cubicBezTo>
                    <a:pt x="22336" y="10220"/>
                    <a:pt x="22048" y="9715"/>
                    <a:pt x="22227" y="9236"/>
                  </a:cubicBezTo>
                  <a:cubicBezTo>
                    <a:pt x="22267" y="9126"/>
                    <a:pt x="22221" y="9017"/>
                    <a:pt x="22239" y="8961"/>
                  </a:cubicBezTo>
                  <a:cubicBezTo>
                    <a:pt x="22349" y="8619"/>
                    <a:pt x="22057" y="8338"/>
                    <a:pt x="22131" y="7901"/>
                  </a:cubicBezTo>
                  <a:cubicBezTo>
                    <a:pt x="22273" y="7349"/>
                    <a:pt x="21654" y="6890"/>
                    <a:pt x="21604" y="6274"/>
                  </a:cubicBezTo>
                  <a:cubicBezTo>
                    <a:pt x="21580" y="5981"/>
                    <a:pt x="21271" y="5762"/>
                    <a:pt x="21215" y="5532"/>
                  </a:cubicBezTo>
                  <a:cubicBezTo>
                    <a:pt x="21082" y="4992"/>
                    <a:pt x="20382" y="4863"/>
                    <a:pt x="20351" y="4301"/>
                  </a:cubicBezTo>
                  <a:cubicBezTo>
                    <a:pt x="19726" y="3952"/>
                    <a:pt x="19349" y="3353"/>
                    <a:pt x="18815" y="2917"/>
                  </a:cubicBezTo>
                  <a:cubicBezTo>
                    <a:pt x="17984" y="2241"/>
                    <a:pt x="17110" y="1612"/>
                    <a:pt x="16155" y="1100"/>
                  </a:cubicBezTo>
                  <a:cubicBezTo>
                    <a:pt x="15790" y="903"/>
                    <a:pt x="15382" y="737"/>
                    <a:pt x="15035" y="543"/>
                  </a:cubicBezTo>
                  <a:cubicBezTo>
                    <a:pt x="14390" y="182"/>
                    <a:pt x="13705" y="79"/>
                    <a:pt x="13025" y="41"/>
                  </a:cubicBezTo>
                  <a:cubicBezTo>
                    <a:pt x="12729" y="25"/>
                    <a:pt x="12430" y="1"/>
                    <a:pt x="1212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30"/>
            <p:cNvSpPr/>
            <p:nvPr/>
          </p:nvSpPr>
          <p:spPr>
            <a:xfrm>
              <a:off x="5304325" y="2107313"/>
              <a:ext cx="291525" cy="317775"/>
            </a:xfrm>
            <a:custGeom>
              <a:avLst/>
              <a:gdLst/>
              <a:ahLst/>
              <a:cxnLst/>
              <a:rect l="l" t="t" r="r" b="b"/>
              <a:pathLst>
                <a:path w="11661" h="12711" extrusionOk="0">
                  <a:moveTo>
                    <a:pt x="3483" y="732"/>
                  </a:moveTo>
                  <a:cubicBezTo>
                    <a:pt x="3494" y="732"/>
                    <a:pt x="3504" y="733"/>
                    <a:pt x="3514" y="734"/>
                  </a:cubicBezTo>
                  <a:cubicBezTo>
                    <a:pt x="3624" y="755"/>
                    <a:pt x="3735" y="760"/>
                    <a:pt x="3845" y="760"/>
                  </a:cubicBezTo>
                  <a:cubicBezTo>
                    <a:pt x="3942" y="760"/>
                    <a:pt x="4038" y="756"/>
                    <a:pt x="4135" y="756"/>
                  </a:cubicBezTo>
                  <a:cubicBezTo>
                    <a:pt x="4312" y="756"/>
                    <a:pt x="4488" y="768"/>
                    <a:pt x="4660" y="838"/>
                  </a:cubicBezTo>
                  <a:cubicBezTo>
                    <a:pt x="5098" y="1018"/>
                    <a:pt x="5290" y="1393"/>
                    <a:pt x="5506" y="1725"/>
                  </a:cubicBezTo>
                  <a:cubicBezTo>
                    <a:pt x="5670" y="1974"/>
                    <a:pt x="5922" y="2199"/>
                    <a:pt x="5915" y="2543"/>
                  </a:cubicBezTo>
                  <a:cubicBezTo>
                    <a:pt x="5912" y="2802"/>
                    <a:pt x="5896" y="3059"/>
                    <a:pt x="5812" y="3295"/>
                  </a:cubicBezTo>
                  <a:cubicBezTo>
                    <a:pt x="5669" y="3701"/>
                    <a:pt x="5435" y="4077"/>
                    <a:pt x="5308" y="4491"/>
                  </a:cubicBezTo>
                  <a:cubicBezTo>
                    <a:pt x="5296" y="4530"/>
                    <a:pt x="5290" y="4585"/>
                    <a:pt x="5260" y="4607"/>
                  </a:cubicBezTo>
                  <a:cubicBezTo>
                    <a:pt x="4880" y="4873"/>
                    <a:pt x="5159" y="5056"/>
                    <a:pt x="5362" y="5237"/>
                  </a:cubicBezTo>
                  <a:cubicBezTo>
                    <a:pt x="5583" y="5434"/>
                    <a:pt x="5559" y="5652"/>
                    <a:pt x="5301" y="5830"/>
                  </a:cubicBezTo>
                  <a:cubicBezTo>
                    <a:pt x="5264" y="5855"/>
                    <a:pt x="5235" y="5865"/>
                    <a:pt x="5211" y="5865"/>
                  </a:cubicBezTo>
                  <a:cubicBezTo>
                    <a:pt x="5148" y="5865"/>
                    <a:pt x="5125" y="5795"/>
                    <a:pt x="5087" y="5761"/>
                  </a:cubicBezTo>
                  <a:cubicBezTo>
                    <a:pt x="4813" y="5515"/>
                    <a:pt x="4483" y="5369"/>
                    <a:pt x="4131" y="5369"/>
                  </a:cubicBezTo>
                  <a:cubicBezTo>
                    <a:pt x="4045" y="5369"/>
                    <a:pt x="3959" y="5378"/>
                    <a:pt x="3871" y="5396"/>
                  </a:cubicBezTo>
                  <a:cubicBezTo>
                    <a:pt x="3580" y="5456"/>
                    <a:pt x="3293" y="5523"/>
                    <a:pt x="3000" y="5532"/>
                  </a:cubicBezTo>
                  <a:cubicBezTo>
                    <a:pt x="2973" y="5532"/>
                    <a:pt x="2945" y="5533"/>
                    <a:pt x="2918" y="5533"/>
                  </a:cubicBezTo>
                  <a:cubicBezTo>
                    <a:pt x="2366" y="5533"/>
                    <a:pt x="1882" y="5358"/>
                    <a:pt x="1446" y="5027"/>
                  </a:cubicBezTo>
                  <a:cubicBezTo>
                    <a:pt x="802" y="4540"/>
                    <a:pt x="808" y="3867"/>
                    <a:pt x="814" y="3221"/>
                  </a:cubicBezTo>
                  <a:cubicBezTo>
                    <a:pt x="816" y="3061"/>
                    <a:pt x="881" y="2794"/>
                    <a:pt x="1055" y="2614"/>
                  </a:cubicBezTo>
                  <a:cubicBezTo>
                    <a:pt x="1114" y="2553"/>
                    <a:pt x="1159" y="2526"/>
                    <a:pt x="1194" y="2526"/>
                  </a:cubicBezTo>
                  <a:cubicBezTo>
                    <a:pt x="1242" y="2526"/>
                    <a:pt x="1272" y="2574"/>
                    <a:pt x="1299" y="2651"/>
                  </a:cubicBezTo>
                  <a:cubicBezTo>
                    <a:pt x="1426" y="3004"/>
                    <a:pt x="1644" y="3322"/>
                    <a:pt x="1817" y="3652"/>
                  </a:cubicBezTo>
                  <a:cubicBezTo>
                    <a:pt x="1929" y="3866"/>
                    <a:pt x="2187" y="4119"/>
                    <a:pt x="2581" y="4119"/>
                  </a:cubicBezTo>
                  <a:cubicBezTo>
                    <a:pt x="2582" y="4119"/>
                    <a:pt x="2583" y="4119"/>
                    <a:pt x="2584" y="4119"/>
                  </a:cubicBezTo>
                  <a:cubicBezTo>
                    <a:pt x="3330" y="4117"/>
                    <a:pt x="3738" y="3685"/>
                    <a:pt x="4152" y="3217"/>
                  </a:cubicBezTo>
                  <a:cubicBezTo>
                    <a:pt x="4439" y="2892"/>
                    <a:pt x="4456" y="2557"/>
                    <a:pt x="4357" y="2182"/>
                  </a:cubicBezTo>
                  <a:cubicBezTo>
                    <a:pt x="4328" y="2069"/>
                    <a:pt x="4285" y="1957"/>
                    <a:pt x="4196" y="1896"/>
                  </a:cubicBezTo>
                  <a:cubicBezTo>
                    <a:pt x="3783" y="1614"/>
                    <a:pt x="3414" y="1276"/>
                    <a:pt x="2898" y="1057"/>
                  </a:cubicBezTo>
                  <a:lnTo>
                    <a:pt x="2899" y="1057"/>
                  </a:lnTo>
                  <a:cubicBezTo>
                    <a:pt x="3109" y="939"/>
                    <a:pt x="3319" y="732"/>
                    <a:pt x="3483" y="732"/>
                  </a:cubicBezTo>
                  <a:close/>
                  <a:moveTo>
                    <a:pt x="8479" y="8048"/>
                  </a:moveTo>
                  <a:cubicBezTo>
                    <a:pt x="8591" y="8066"/>
                    <a:pt x="8652" y="8133"/>
                    <a:pt x="8716" y="8201"/>
                  </a:cubicBezTo>
                  <a:cubicBezTo>
                    <a:pt x="9058" y="8563"/>
                    <a:pt x="9407" y="8918"/>
                    <a:pt x="9743" y="9284"/>
                  </a:cubicBezTo>
                  <a:cubicBezTo>
                    <a:pt x="9799" y="9345"/>
                    <a:pt x="9853" y="9396"/>
                    <a:pt x="9927" y="9432"/>
                  </a:cubicBezTo>
                  <a:cubicBezTo>
                    <a:pt x="10114" y="9526"/>
                    <a:pt x="10021" y="9667"/>
                    <a:pt x="9927" y="9713"/>
                  </a:cubicBezTo>
                  <a:cubicBezTo>
                    <a:pt x="9535" y="9907"/>
                    <a:pt x="9353" y="10294"/>
                    <a:pt x="8967" y="10501"/>
                  </a:cubicBezTo>
                  <a:cubicBezTo>
                    <a:pt x="8872" y="10552"/>
                    <a:pt x="8758" y="10578"/>
                    <a:pt x="8648" y="10578"/>
                  </a:cubicBezTo>
                  <a:cubicBezTo>
                    <a:pt x="8455" y="10578"/>
                    <a:pt x="8273" y="10496"/>
                    <a:pt x="8226" y="10316"/>
                  </a:cubicBezTo>
                  <a:cubicBezTo>
                    <a:pt x="8175" y="10116"/>
                    <a:pt x="8068" y="9973"/>
                    <a:pt x="7878" y="9879"/>
                  </a:cubicBezTo>
                  <a:cubicBezTo>
                    <a:pt x="7814" y="9847"/>
                    <a:pt x="7812" y="9806"/>
                    <a:pt x="7789" y="9756"/>
                  </a:cubicBezTo>
                  <a:cubicBezTo>
                    <a:pt x="7621" y="9402"/>
                    <a:pt x="7449" y="9046"/>
                    <a:pt x="7172" y="8748"/>
                  </a:cubicBezTo>
                  <a:cubicBezTo>
                    <a:pt x="7074" y="8643"/>
                    <a:pt x="7192" y="8582"/>
                    <a:pt x="7223" y="8582"/>
                  </a:cubicBezTo>
                  <a:cubicBezTo>
                    <a:pt x="7223" y="8582"/>
                    <a:pt x="7224" y="8582"/>
                    <a:pt x="7225" y="8582"/>
                  </a:cubicBezTo>
                  <a:cubicBezTo>
                    <a:pt x="7249" y="8584"/>
                    <a:pt x="7273" y="8585"/>
                    <a:pt x="7296" y="8585"/>
                  </a:cubicBezTo>
                  <a:cubicBezTo>
                    <a:pt x="7748" y="8585"/>
                    <a:pt x="8037" y="8273"/>
                    <a:pt x="8395" y="8095"/>
                  </a:cubicBezTo>
                  <a:cubicBezTo>
                    <a:pt x="8425" y="8080"/>
                    <a:pt x="8454" y="8062"/>
                    <a:pt x="8479" y="8048"/>
                  </a:cubicBezTo>
                  <a:close/>
                  <a:moveTo>
                    <a:pt x="8675" y="2645"/>
                  </a:moveTo>
                  <a:cubicBezTo>
                    <a:pt x="8800" y="2645"/>
                    <a:pt x="8940" y="2770"/>
                    <a:pt x="9031" y="2823"/>
                  </a:cubicBezTo>
                  <a:cubicBezTo>
                    <a:pt x="9508" y="3105"/>
                    <a:pt x="9884" y="3496"/>
                    <a:pt x="10257" y="3885"/>
                  </a:cubicBezTo>
                  <a:cubicBezTo>
                    <a:pt x="10283" y="3908"/>
                    <a:pt x="10311" y="3928"/>
                    <a:pt x="10341" y="3944"/>
                  </a:cubicBezTo>
                  <a:cubicBezTo>
                    <a:pt x="10894" y="4274"/>
                    <a:pt x="10927" y="4430"/>
                    <a:pt x="10507" y="4887"/>
                  </a:cubicBezTo>
                  <a:cubicBezTo>
                    <a:pt x="10052" y="5381"/>
                    <a:pt x="9549" y="5840"/>
                    <a:pt x="9070" y="6314"/>
                  </a:cubicBezTo>
                  <a:cubicBezTo>
                    <a:pt x="8662" y="6720"/>
                    <a:pt x="8265" y="7144"/>
                    <a:pt x="7825" y="7522"/>
                  </a:cubicBezTo>
                  <a:cubicBezTo>
                    <a:pt x="7665" y="7660"/>
                    <a:pt x="7519" y="7910"/>
                    <a:pt x="7253" y="7910"/>
                  </a:cubicBezTo>
                  <a:cubicBezTo>
                    <a:pt x="7180" y="7910"/>
                    <a:pt x="7099" y="7891"/>
                    <a:pt x="7006" y="7847"/>
                  </a:cubicBezTo>
                  <a:cubicBezTo>
                    <a:pt x="6996" y="7842"/>
                    <a:pt x="6984" y="7840"/>
                    <a:pt x="6970" y="7840"/>
                  </a:cubicBezTo>
                  <a:cubicBezTo>
                    <a:pt x="6891" y="7840"/>
                    <a:pt x="6758" y="7910"/>
                    <a:pt x="6687" y="7969"/>
                  </a:cubicBezTo>
                  <a:cubicBezTo>
                    <a:pt x="6207" y="8371"/>
                    <a:pt x="5687" y="8730"/>
                    <a:pt x="5299" y="9222"/>
                  </a:cubicBezTo>
                  <a:cubicBezTo>
                    <a:pt x="5074" y="9507"/>
                    <a:pt x="4715" y="9702"/>
                    <a:pt x="4478" y="9994"/>
                  </a:cubicBezTo>
                  <a:cubicBezTo>
                    <a:pt x="4303" y="10208"/>
                    <a:pt x="4035" y="10374"/>
                    <a:pt x="4095" y="10705"/>
                  </a:cubicBezTo>
                  <a:cubicBezTo>
                    <a:pt x="4223" y="10939"/>
                    <a:pt x="3988" y="11124"/>
                    <a:pt x="3861" y="11248"/>
                  </a:cubicBezTo>
                  <a:cubicBezTo>
                    <a:pt x="3646" y="11457"/>
                    <a:pt x="3429" y="11676"/>
                    <a:pt x="3191" y="11872"/>
                  </a:cubicBezTo>
                  <a:cubicBezTo>
                    <a:pt x="3079" y="11964"/>
                    <a:pt x="2967" y="11999"/>
                    <a:pt x="2868" y="11999"/>
                  </a:cubicBezTo>
                  <a:cubicBezTo>
                    <a:pt x="2809" y="11999"/>
                    <a:pt x="2755" y="11987"/>
                    <a:pt x="2708" y="11966"/>
                  </a:cubicBezTo>
                  <a:cubicBezTo>
                    <a:pt x="2570" y="11905"/>
                    <a:pt x="2465" y="11739"/>
                    <a:pt x="2497" y="11552"/>
                  </a:cubicBezTo>
                  <a:cubicBezTo>
                    <a:pt x="2515" y="11447"/>
                    <a:pt x="2555" y="11348"/>
                    <a:pt x="2568" y="11241"/>
                  </a:cubicBezTo>
                  <a:cubicBezTo>
                    <a:pt x="2610" y="10937"/>
                    <a:pt x="2691" y="10640"/>
                    <a:pt x="2810" y="10357"/>
                  </a:cubicBezTo>
                  <a:cubicBezTo>
                    <a:pt x="2830" y="10307"/>
                    <a:pt x="2891" y="10171"/>
                    <a:pt x="3031" y="10171"/>
                  </a:cubicBezTo>
                  <a:cubicBezTo>
                    <a:pt x="3077" y="10171"/>
                    <a:pt x="3132" y="10186"/>
                    <a:pt x="3197" y="10224"/>
                  </a:cubicBezTo>
                  <a:cubicBezTo>
                    <a:pt x="3276" y="10270"/>
                    <a:pt x="3355" y="10293"/>
                    <a:pt x="3432" y="10293"/>
                  </a:cubicBezTo>
                  <a:cubicBezTo>
                    <a:pt x="3581" y="10293"/>
                    <a:pt x="3727" y="10208"/>
                    <a:pt x="3877" y="10040"/>
                  </a:cubicBezTo>
                  <a:cubicBezTo>
                    <a:pt x="4241" y="9634"/>
                    <a:pt x="4672" y="9266"/>
                    <a:pt x="4980" y="8823"/>
                  </a:cubicBezTo>
                  <a:cubicBezTo>
                    <a:pt x="5197" y="8511"/>
                    <a:pt x="5499" y="8251"/>
                    <a:pt x="5659" y="7904"/>
                  </a:cubicBezTo>
                  <a:cubicBezTo>
                    <a:pt x="5751" y="7707"/>
                    <a:pt x="5751" y="7521"/>
                    <a:pt x="5731" y="7307"/>
                  </a:cubicBezTo>
                  <a:cubicBezTo>
                    <a:pt x="5694" y="6924"/>
                    <a:pt x="5670" y="6520"/>
                    <a:pt x="6036" y="6217"/>
                  </a:cubicBezTo>
                  <a:cubicBezTo>
                    <a:pt x="6064" y="6193"/>
                    <a:pt x="6061" y="6138"/>
                    <a:pt x="6080" y="6102"/>
                  </a:cubicBezTo>
                  <a:cubicBezTo>
                    <a:pt x="6191" y="5883"/>
                    <a:pt x="6199" y="5643"/>
                    <a:pt x="6505" y="5489"/>
                  </a:cubicBezTo>
                  <a:cubicBezTo>
                    <a:pt x="6725" y="5379"/>
                    <a:pt x="6846" y="5076"/>
                    <a:pt x="6963" y="4840"/>
                  </a:cubicBezTo>
                  <a:cubicBezTo>
                    <a:pt x="7021" y="4725"/>
                    <a:pt x="7027" y="4609"/>
                    <a:pt x="7188" y="4609"/>
                  </a:cubicBezTo>
                  <a:cubicBezTo>
                    <a:pt x="7198" y="4609"/>
                    <a:pt x="7208" y="4610"/>
                    <a:pt x="7220" y="4611"/>
                  </a:cubicBezTo>
                  <a:cubicBezTo>
                    <a:pt x="7137" y="4319"/>
                    <a:pt x="7505" y="4287"/>
                    <a:pt x="7593" y="4079"/>
                  </a:cubicBezTo>
                  <a:cubicBezTo>
                    <a:pt x="7802" y="3587"/>
                    <a:pt x="8244" y="3221"/>
                    <a:pt x="8513" y="2753"/>
                  </a:cubicBezTo>
                  <a:cubicBezTo>
                    <a:pt x="8559" y="2674"/>
                    <a:pt x="8615" y="2645"/>
                    <a:pt x="8675" y="2645"/>
                  </a:cubicBezTo>
                  <a:close/>
                  <a:moveTo>
                    <a:pt x="4013" y="0"/>
                  </a:moveTo>
                  <a:cubicBezTo>
                    <a:pt x="3797" y="0"/>
                    <a:pt x="3578" y="44"/>
                    <a:pt x="3359" y="148"/>
                  </a:cubicBezTo>
                  <a:cubicBezTo>
                    <a:pt x="2945" y="344"/>
                    <a:pt x="2341" y="389"/>
                    <a:pt x="2282" y="1014"/>
                  </a:cubicBezTo>
                  <a:cubicBezTo>
                    <a:pt x="2246" y="1401"/>
                    <a:pt x="2281" y="1543"/>
                    <a:pt x="2685" y="1707"/>
                  </a:cubicBezTo>
                  <a:cubicBezTo>
                    <a:pt x="2820" y="1762"/>
                    <a:pt x="3076" y="1792"/>
                    <a:pt x="3075" y="1823"/>
                  </a:cubicBezTo>
                  <a:cubicBezTo>
                    <a:pt x="3069" y="2019"/>
                    <a:pt x="3181" y="2040"/>
                    <a:pt x="3353" y="2085"/>
                  </a:cubicBezTo>
                  <a:cubicBezTo>
                    <a:pt x="3484" y="2119"/>
                    <a:pt x="3623" y="2238"/>
                    <a:pt x="3688" y="2353"/>
                  </a:cubicBezTo>
                  <a:cubicBezTo>
                    <a:pt x="3825" y="2597"/>
                    <a:pt x="3529" y="3175"/>
                    <a:pt x="3231" y="3303"/>
                  </a:cubicBezTo>
                  <a:cubicBezTo>
                    <a:pt x="2998" y="3404"/>
                    <a:pt x="2841" y="3459"/>
                    <a:pt x="2715" y="3459"/>
                  </a:cubicBezTo>
                  <a:cubicBezTo>
                    <a:pt x="2530" y="3459"/>
                    <a:pt x="2414" y="3340"/>
                    <a:pt x="2226" y="3072"/>
                  </a:cubicBezTo>
                  <a:cubicBezTo>
                    <a:pt x="1996" y="2743"/>
                    <a:pt x="1894" y="2356"/>
                    <a:pt x="1622" y="2047"/>
                  </a:cubicBezTo>
                  <a:cubicBezTo>
                    <a:pt x="1523" y="1936"/>
                    <a:pt x="1278" y="1870"/>
                    <a:pt x="1072" y="1870"/>
                  </a:cubicBezTo>
                  <a:cubicBezTo>
                    <a:pt x="911" y="1870"/>
                    <a:pt x="773" y="1911"/>
                    <a:pt x="748" y="2003"/>
                  </a:cubicBezTo>
                  <a:cubicBezTo>
                    <a:pt x="670" y="2301"/>
                    <a:pt x="377" y="2442"/>
                    <a:pt x="265" y="2729"/>
                  </a:cubicBezTo>
                  <a:cubicBezTo>
                    <a:pt x="130" y="3076"/>
                    <a:pt x="1" y="3397"/>
                    <a:pt x="90" y="3752"/>
                  </a:cubicBezTo>
                  <a:cubicBezTo>
                    <a:pt x="172" y="4077"/>
                    <a:pt x="61" y="4451"/>
                    <a:pt x="371" y="4722"/>
                  </a:cubicBezTo>
                  <a:cubicBezTo>
                    <a:pt x="151" y="5088"/>
                    <a:pt x="583" y="5253"/>
                    <a:pt x="735" y="5422"/>
                  </a:cubicBezTo>
                  <a:cubicBezTo>
                    <a:pt x="944" y="5656"/>
                    <a:pt x="1201" y="5946"/>
                    <a:pt x="1597" y="6011"/>
                  </a:cubicBezTo>
                  <a:cubicBezTo>
                    <a:pt x="1851" y="6054"/>
                    <a:pt x="2065" y="6196"/>
                    <a:pt x="2343" y="6196"/>
                  </a:cubicBezTo>
                  <a:cubicBezTo>
                    <a:pt x="2370" y="6196"/>
                    <a:pt x="2398" y="6195"/>
                    <a:pt x="2426" y="6192"/>
                  </a:cubicBezTo>
                  <a:cubicBezTo>
                    <a:pt x="2994" y="6132"/>
                    <a:pt x="3572" y="6152"/>
                    <a:pt x="4125" y="5993"/>
                  </a:cubicBezTo>
                  <a:cubicBezTo>
                    <a:pt x="4168" y="5981"/>
                    <a:pt x="4209" y="5974"/>
                    <a:pt x="4247" y="5974"/>
                  </a:cubicBezTo>
                  <a:cubicBezTo>
                    <a:pt x="4340" y="5974"/>
                    <a:pt x="4415" y="6013"/>
                    <a:pt x="4461" y="6097"/>
                  </a:cubicBezTo>
                  <a:cubicBezTo>
                    <a:pt x="4631" y="6406"/>
                    <a:pt x="4813" y="6715"/>
                    <a:pt x="4781" y="7081"/>
                  </a:cubicBezTo>
                  <a:cubicBezTo>
                    <a:pt x="4777" y="7130"/>
                    <a:pt x="4794" y="7216"/>
                    <a:pt x="4829" y="7229"/>
                  </a:cubicBezTo>
                  <a:cubicBezTo>
                    <a:pt x="5283" y="7404"/>
                    <a:pt x="5040" y="7655"/>
                    <a:pt x="4892" y="7854"/>
                  </a:cubicBezTo>
                  <a:cubicBezTo>
                    <a:pt x="4578" y="8281"/>
                    <a:pt x="4224" y="8682"/>
                    <a:pt x="3898" y="9101"/>
                  </a:cubicBezTo>
                  <a:cubicBezTo>
                    <a:pt x="3675" y="9387"/>
                    <a:pt x="3414" y="9594"/>
                    <a:pt x="3039" y="9594"/>
                  </a:cubicBezTo>
                  <a:cubicBezTo>
                    <a:pt x="2976" y="9594"/>
                    <a:pt x="2911" y="9588"/>
                    <a:pt x="2842" y="9576"/>
                  </a:cubicBezTo>
                  <a:cubicBezTo>
                    <a:pt x="2826" y="9574"/>
                    <a:pt x="2812" y="9572"/>
                    <a:pt x="2798" y="9572"/>
                  </a:cubicBezTo>
                  <a:cubicBezTo>
                    <a:pt x="2767" y="9572"/>
                    <a:pt x="2739" y="9580"/>
                    <a:pt x="2707" y="9601"/>
                  </a:cubicBezTo>
                  <a:cubicBezTo>
                    <a:pt x="2366" y="9823"/>
                    <a:pt x="2126" y="10186"/>
                    <a:pt x="2101" y="10492"/>
                  </a:cubicBezTo>
                  <a:cubicBezTo>
                    <a:pt x="2073" y="10859"/>
                    <a:pt x="1928" y="11181"/>
                    <a:pt x="1861" y="11525"/>
                  </a:cubicBezTo>
                  <a:cubicBezTo>
                    <a:pt x="1810" y="11785"/>
                    <a:pt x="1821" y="12019"/>
                    <a:pt x="1950" y="12250"/>
                  </a:cubicBezTo>
                  <a:cubicBezTo>
                    <a:pt x="2100" y="12517"/>
                    <a:pt x="2465" y="12710"/>
                    <a:pt x="2796" y="12710"/>
                  </a:cubicBezTo>
                  <a:cubicBezTo>
                    <a:pt x="2931" y="12710"/>
                    <a:pt x="3061" y="12678"/>
                    <a:pt x="3168" y="12605"/>
                  </a:cubicBezTo>
                  <a:cubicBezTo>
                    <a:pt x="3357" y="12475"/>
                    <a:pt x="3696" y="12450"/>
                    <a:pt x="3737" y="12191"/>
                  </a:cubicBezTo>
                  <a:cubicBezTo>
                    <a:pt x="3765" y="12008"/>
                    <a:pt x="3903" y="11931"/>
                    <a:pt x="4021" y="11865"/>
                  </a:cubicBezTo>
                  <a:cubicBezTo>
                    <a:pt x="4527" y="11579"/>
                    <a:pt x="4693" y="11132"/>
                    <a:pt x="4815" y="10679"/>
                  </a:cubicBezTo>
                  <a:cubicBezTo>
                    <a:pt x="4722" y="10530"/>
                    <a:pt x="4787" y="10459"/>
                    <a:pt x="4887" y="10394"/>
                  </a:cubicBezTo>
                  <a:cubicBezTo>
                    <a:pt x="5200" y="10195"/>
                    <a:pt x="5362" y="9872"/>
                    <a:pt x="5663" y="9654"/>
                  </a:cubicBezTo>
                  <a:cubicBezTo>
                    <a:pt x="5838" y="9529"/>
                    <a:pt x="6063" y="9383"/>
                    <a:pt x="6136" y="9214"/>
                  </a:cubicBezTo>
                  <a:cubicBezTo>
                    <a:pt x="6202" y="9062"/>
                    <a:pt x="6312" y="8972"/>
                    <a:pt x="6415" y="8964"/>
                  </a:cubicBezTo>
                  <a:cubicBezTo>
                    <a:pt x="6419" y="8964"/>
                    <a:pt x="6424" y="8964"/>
                    <a:pt x="6428" y="8964"/>
                  </a:cubicBezTo>
                  <a:cubicBezTo>
                    <a:pt x="6560" y="8964"/>
                    <a:pt x="6636" y="9104"/>
                    <a:pt x="6701" y="9223"/>
                  </a:cubicBezTo>
                  <a:cubicBezTo>
                    <a:pt x="6804" y="9413"/>
                    <a:pt x="6911" y="9609"/>
                    <a:pt x="7060" y="9768"/>
                  </a:cubicBezTo>
                  <a:cubicBezTo>
                    <a:pt x="7381" y="10108"/>
                    <a:pt x="7650" y="10478"/>
                    <a:pt x="7886" y="10867"/>
                  </a:cubicBezTo>
                  <a:cubicBezTo>
                    <a:pt x="8081" y="11190"/>
                    <a:pt x="8383" y="11417"/>
                    <a:pt x="8647" y="11417"/>
                  </a:cubicBezTo>
                  <a:cubicBezTo>
                    <a:pt x="8705" y="11417"/>
                    <a:pt x="8762" y="11405"/>
                    <a:pt x="8816" y="11381"/>
                  </a:cubicBezTo>
                  <a:cubicBezTo>
                    <a:pt x="9074" y="11262"/>
                    <a:pt x="9309" y="11098"/>
                    <a:pt x="9508" y="10895"/>
                  </a:cubicBezTo>
                  <a:cubicBezTo>
                    <a:pt x="9843" y="10552"/>
                    <a:pt x="10250" y="10267"/>
                    <a:pt x="10529" y="9880"/>
                  </a:cubicBezTo>
                  <a:cubicBezTo>
                    <a:pt x="10552" y="9849"/>
                    <a:pt x="10609" y="9828"/>
                    <a:pt x="10654" y="9819"/>
                  </a:cubicBezTo>
                  <a:cubicBezTo>
                    <a:pt x="11064" y="9741"/>
                    <a:pt x="10864" y="9541"/>
                    <a:pt x="10750" y="9382"/>
                  </a:cubicBezTo>
                  <a:cubicBezTo>
                    <a:pt x="10668" y="9267"/>
                    <a:pt x="10539" y="9182"/>
                    <a:pt x="10436" y="9079"/>
                  </a:cubicBezTo>
                  <a:cubicBezTo>
                    <a:pt x="10042" y="8677"/>
                    <a:pt x="9665" y="8261"/>
                    <a:pt x="9251" y="7876"/>
                  </a:cubicBezTo>
                  <a:cubicBezTo>
                    <a:pt x="8923" y="7572"/>
                    <a:pt x="8904" y="7588"/>
                    <a:pt x="9231" y="7263"/>
                  </a:cubicBezTo>
                  <a:cubicBezTo>
                    <a:pt x="9361" y="7134"/>
                    <a:pt x="9470" y="6990"/>
                    <a:pt x="9579" y="6848"/>
                  </a:cubicBezTo>
                  <a:cubicBezTo>
                    <a:pt x="9809" y="6550"/>
                    <a:pt x="10131" y="6300"/>
                    <a:pt x="10452" y="6074"/>
                  </a:cubicBezTo>
                  <a:cubicBezTo>
                    <a:pt x="10605" y="5966"/>
                    <a:pt x="10512" y="5786"/>
                    <a:pt x="10703" y="5695"/>
                  </a:cubicBezTo>
                  <a:cubicBezTo>
                    <a:pt x="11161" y="5480"/>
                    <a:pt x="11454" y="5143"/>
                    <a:pt x="11465" y="4646"/>
                  </a:cubicBezTo>
                  <a:cubicBezTo>
                    <a:pt x="11468" y="4476"/>
                    <a:pt x="11306" y="4244"/>
                    <a:pt x="11648" y="4176"/>
                  </a:cubicBezTo>
                  <a:cubicBezTo>
                    <a:pt x="11655" y="4175"/>
                    <a:pt x="11660" y="4094"/>
                    <a:pt x="11644" y="4086"/>
                  </a:cubicBezTo>
                  <a:cubicBezTo>
                    <a:pt x="11426" y="3976"/>
                    <a:pt x="11448" y="3654"/>
                    <a:pt x="11144" y="3624"/>
                  </a:cubicBezTo>
                  <a:cubicBezTo>
                    <a:pt x="11034" y="3613"/>
                    <a:pt x="10976" y="3547"/>
                    <a:pt x="10927" y="3469"/>
                  </a:cubicBezTo>
                  <a:cubicBezTo>
                    <a:pt x="10758" y="3203"/>
                    <a:pt x="10419" y="3087"/>
                    <a:pt x="10226" y="2847"/>
                  </a:cubicBezTo>
                  <a:cubicBezTo>
                    <a:pt x="9992" y="2558"/>
                    <a:pt x="9601" y="2441"/>
                    <a:pt x="9358" y="2162"/>
                  </a:cubicBezTo>
                  <a:cubicBezTo>
                    <a:pt x="9184" y="1963"/>
                    <a:pt x="8927" y="1859"/>
                    <a:pt x="8685" y="1859"/>
                  </a:cubicBezTo>
                  <a:cubicBezTo>
                    <a:pt x="8490" y="1859"/>
                    <a:pt x="8305" y="1927"/>
                    <a:pt x="8183" y="2068"/>
                  </a:cubicBezTo>
                  <a:cubicBezTo>
                    <a:pt x="7773" y="2543"/>
                    <a:pt x="7375" y="3024"/>
                    <a:pt x="6988" y="3515"/>
                  </a:cubicBezTo>
                  <a:cubicBezTo>
                    <a:pt x="6679" y="3907"/>
                    <a:pt x="6397" y="4316"/>
                    <a:pt x="6094" y="4713"/>
                  </a:cubicBezTo>
                  <a:cubicBezTo>
                    <a:pt x="6059" y="4760"/>
                    <a:pt x="6037" y="4863"/>
                    <a:pt x="5962" y="4863"/>
                  </a:cubicBezTo>
                  <a:cubicBezTo>
                    <a:pt x="5943" y="4863"/>
                    <a:pt x="5921" y="4856"/>
                    <a:pt x="5893" y="4840"/>
                  </a:cubicBezTo>
                  <a:cubicBezTo>
                    <a:pt x="5804" y="4787"/>
                    <a:pt x="5794" y="4693"/>
                    <a:pt x="5858" y="4581"/>
                  </a:cubicBezTo>
                  <a:cubicBezTo>
                    <a:pt x="6024" y="4292"/>
                    <a:pt x="6171" y="3993"/>
                    <a:pt x="6311" y="3691"/>
                  </a:cubicBezTo>
                  <a:cubicBezTo>
                    <a:pt x="6609" y="3054"/>
                    <a:pt x="6627" y="2406"/>
                    <a:pt x="6353" y="1760"/>
                  </a:cubicBezTo>
                  <a:cubicBezTo>
                    <a:pt x="6312" y="1664"/>
                    <a:pt x="6257" y="1572"/>
                    <a:pt x="6217" y="1473"/>
                  </a:cubicBezTo>
                  <a:cubicBezTo>
                    <a:pt x="6030" y="1019"/>
                    <a:pt x="5670" y="669"/>
                    <a:pt x="5236" y="406"/>
                  </a:cubicBezTo>
                  <a:cubicBezTo>
                    <a:pt x="4856" y="175"/>
                    <a:pt x="4441" y="0"/>
                    <a:pt x="401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30"/>
            <p:cNvSpPr/>
            <p:nvPr/>
          </p:nvSpPr>
          <p:spPr>
            <a:xfrm>
              <a:off x="5542925" y="2080963"/>
              <a:ext cx="35775" cy="62375"/>
            </a:xfrm>
            <a:custGeom>
              <a:avLst/>
              <a:gdLst/>
              <a:ahLst/>
              <a:cxnLst/>
              <a:rect l="l" t="t" r="r" b="b"/>
              <a:pathLst>
                <a:path w="1431" h="2495" extrusionOk="0">
                  <a:moveTo>
                    <a:pt x="1086" y="0"/>
                  </a:moveTo>
                  <a:cubicBezTo>
                    <a:pt x="1059" y="0"/>
                    <a:pt x="1031" y="1"/>
                    <a:pt x="1000" y="3"/>
                  </a:cubicBezTo>
                  <a:cubicBezTo>
                    <a:pt x="725" y="20"/>
                    <a:pt x="552" y="69"/>
                    <a:pt x="478" y="366"/>
                  </a:cubicBezTo>
                  <a:cubicBezTo>
                    <a:pt x="432" y="553"/>
                    <a:pt x="347" y="757"/>
                    <a:pt x="279" y="947"/>
                  </a:cubicBezTo>
                  <a:cubicBezTo>
                    <a:pt x="173" y="1247"/>
                    <a:pt x="113" y="1565"/>
                    <a:pt x="1" y="1858"/>
                  </a:cubicBezTo>
                  <a:cubicBezTo>
                    <a:pt x="36" y="1977"/>
                    <a:pt x="51" y="2089"/>
                    <a:pt x="103" y="2185"/>
                  </a:cubicBezTo>
                  <a:cubicBezTo>
                    <a:pt x="170" y="2309"/>
                    <a:pt x="236" y="2494"/>
                    <a:pt x="390" y="2494"/>
                  </a:cubicBezTo>
                  <a:cubicBezTo>
                    <a:pt x="400" y="2494"/>
                    <a:pt x="410" y="2494"/>
                    <a:pt x="421" y="2492"/>
                  </a:cubicBezTo>
                  <a:cubicBezTo>
                    <a:pt x="581" y="2469"/>
                    <a:pt x="751" y="2328"/>
                    <a:pt x="785" y="2160"/>
                  </a:cubicBezTo>
                  <a:cubicBezTo>
                    <a:pt x="912" y="1541"/>
                    <a:pt x="1144" y="950"/>
                    <a:pt x="1345" y="350"/>
                  </a:cubicBezTo>
                  <a:cubicBezTo>
                    <a:pt x="1431" y="94"/>
                    <a:pt x="1345" y="0"/>
                    <a:pt x="108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30"/>
            <p:cNvSpPr/>
            <p:nvPr/>
          </p:nvSpPr>
          <p:spPr>
            <a:xfrm>
              <a:off x="5464450" y="2393088"/>
              <a:ext cx="31825" cy="48725"/>
            </a:xfrm>
            <a:custGeom>
              <a:avLst/>
              <a:gdLst/>
              <a:ahLst/>
              <a:cxnLst/>
              <a:rect l="l" t="t" r="r" b="b"/>
              <a:pathLst>
                <a:path w="1273" h="1949" extrusionOk="0">
                  <a:moveTo>
                    <a:pt x="707" y="1"/>
                  </a:moveTo>
                  <a:cubicBezTo>
                    <a:pt x="624" y="1"/>
                    <a:pt x="522" y="40"/>
                    <a:pt x="398" y="114"/>
                  </a:cubicBezTo>
                  <a:cubicBezTo>
                    <a:pt x="243" y="205"/>
                    <a:pt x="0" y="285"/>
                    <a:pt x="137" y="500"/>
                  </a:cubicBezTo>
                  <a:cubicBezTo>
                    <a:pt x="255" y="687"/>
                    <a:pt x="242" y="881"/>
                    <a:pt x="283" y="1070"/>
                  </a:cubicBezTo>
                  <a:cubicBezTo>
                    <a:pt x="338" y="1313"/>
                    <a:pt x="450" y="1535"/>
                    <a:pt x="564" y="1756"/>
                  </a:cubicBezTo>
                  <a:cubicBezTo>
                    <a:pt x="657" y="1936"/>
                    <a:pt x="882" y="1930"/>
                    <a:pt x="1035" y="1948"/>
                  </a:cubicBezTo>
                  <a:cubicBezTo>
                    <a:pt x="1038" y="1949"/>
                    <a:pt x="1042" y="1949"/>
                    <a:pt x="1046" y="1949"/>
                  </a:cubicBezTo>
                  <a:cubicBezTo>
                    <a:pt x="1155" y="1949"/>
                    <a:pt x="1263" y="1774"/>
                    <a:pt x="1273" y="1637"/>
                  </a:cubicBezTo>
                  <a:cubicBezTo>
                    <a:pt x="1170" y="1167"/>
                    <a:pt x="1093" y="706"/>
                    <a:pt x="962" y="259"/>
                  </a:cubicBezTo>
                  <a:cubicBezTo>
                    <a:pt x="910" y="83"/>
                    <a:pt x="828" y="1"/>
                    <a:pt x="70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30"/>
            <p:cNvSpPr/>
            <p:nvPr/>
          </p:nvSpPr>
          <p:spPr>
            <a:xfrm>
              <a:off x="5579400" y="2112363"/>
              <a:ext cx="47025" cy="45525"/>
            </a:xfrm>
            <a:custGeom>
              <a:avLst/>
              <a:gdLst/>
              <a:ahLst/>
              <a:cxnLst/>
              <a:rect l="l" t="t" r="r" b="b"/>
              <a:pathLst>
                <a:path w="1881" h="1821" extrusionOk="0">
                  <a:moveTo>
                    <a:pt x="1599" y="0"/>
                  </a:moveTo>
                  <a:cubicBezTo>
                    <a:pt x="1586" y="0"/>
                    <a:pt x="1573" y="1"/>
                    <a:pt x="1560" y="1"/>
                  </a:cubicBezTo>
                  <a:cubicBezTo>
                    <a:pt x="1387" y="7"/>
                    <a:pt x="1202" y="73"/>
                    <a:pt x="1119" y="193"/>
                  </a:cubicBezTo>
                  <a:cubicBezTo>
                    <a:pt x="965" y="415"/>
                    <a:pt x="723" y="535"/>
                    <a:pt x="524" y="705"/>
                  </a:cubicBezTo>
                  <a:cubicBezTo>
                    <a:pt x="55" y="1105"/>
                    <a:pt x="0" y="1270"/>
                    <a:pt x="162" y="1693"/>
                  </a:cubicBezTo>
                  <a:cubicBezTo>
                    <a:pt x="198" y="1786"/>
                    <a:pt x="229" y="1821"/>
                    <a:pt x="264" y="1821"/>
                  </a:cubicBezTo>
                  <a:cubicBezTo>
                    <a:pt x="300" y="1821"/>
                    <a:pt x="341" y="1784"/>
                    <a:pt x="397" y="1735"/>
                  </a:cubicBezTo>
                  <a:cubicBezTo>
                    <a:pt x="756" y="1419"/>
                    <a:pt x="1096" y="1077"/>
                    <a:pt x="1492" y="807"/>
                  </a:cubicBezTo>
                  <a:cubicBezTo>
                    <a:pt x="1729" y="646"/>
                    <a:pt x="1784" y="457"/>
                    <a:pt x="1848" y="241"/>
                  </a:cubicBezTo>
                  <a:cubicBezTo>
                    <a:pt x="1880" y="44"/>
                    <a:pt x="1751" y="0"/>
                    <a:pt x="159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30"/>
            <p:cNvSpPr/>
            <p:nvPr/>
          </p:nvSpPr>
          <p:spPr>
            <a:xfrm>
              <a:off x="5423225" y="2392663"/>
              <a:ext cx="27875" cy="56150"/>
            </a:xfrm>
            <a:custGeom>
              <a:avLst/>
              <a:gdLst/>
              <a:ahLst/>
              <a:cxnLst/>
              <a:rect l="l" t="t" r="r" b="b"/>
              <a:pathLst>
                <a:path w="1115" h="2246" extrusionOk="0">
                  <a:moveTo>
                    <a:pt x="776" y="1"/>
                  </a:moveTo>
                  <a:cubicBezTo>
                    <a:pt x="720" y="1"/>
                    <a:pt x="662" y="45"/>
                    <a:pt x="595" y="172"/>
                  </a:cubicBezTo>
                  <a:cubicBezTo>
                    <a:pt x="302" y="733"/>
                    <a:pt x="267" y="1342"/>
                    <a:pt x="71" y="1918"/>
                  </a:cubicBezTo>
                  <a:cubicBezTo>
                    <a:pt x="57" y="2026"/>
                    <a:pt x="0" y="2129"/>
                    <a:pt x="168" y="2191"/>
                  </a:cubicBezTo>
                  <a:cubicBezTo>
                    <a:pt x="225" y="2212"/>
                    <a:pt x="281" y="2246"/>
                    <a:pt x="336" y="2246"/>
                  </a:cubicBezTo>
                  <a:cubicBezTo>
                    <a:pt x="363" y="2246"/>
                    <a:pt x="391" y="2237"/>
                    <a:pt x="418" y="2214"/>
                  </a:cubicBezTo>
                  <a:cubicBezTo>
                    <a:pt x="544" y="2106"/>
                    <a:pt x="698" y="2014"/>
                    <a:pt x="739" y="1842"/>
                  </a:cubicBezTo>
                  <a:cubicBezTo>
                    <a:pt x="848" y="1397"/>
                    <a:pt x="953" y="954"/>
                    <a:pt x="1073" y="512"/>
                  </a:cubicBezTo>
                  <a:cubicBezTo>
                    <a:pt x="1114" y="359"/>
                    <a:pt x="1101" y="225"/>
                    <a:pt x="979" y="124"/>
                  </a:cubicBezTo>
                  <a:cubicBezTo>
                    <a:pt x="907" y="64"/>
                    <a:pt x="843" y="1"/>
                    <a:pt x="77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30"/>
            <p:cNvSpPr/>
            <p:nvPr/>
          </p:nvSpPr>
          <p:spPr>
            <a:xfrm>
              <a:off x="5594175" y="2156063"/>
              <a:ext cx="51125" cy="26775"/>
            </a:xfrm>
            <a:custGeom>
              <a:avLst/>
              <a:gdLst/>
              <a:ahLst/>
              <a:cxnLst/>
              <a:rect l="l" t="t" r="r" b="b"/>
              <a:pathLst>
                <a:path w="2045" h="1071" extrusionOk="0">
                  <a:moveTo>
                    <a:pt x="1615" y="1"/>
                  </a:moveTo>
                  <a:cubicBezTo>
                    <a:pt x="1563" y="1"/>
                    <a:pt x="1507" y="14"/>
                    <a:pt x="1446" y="44"/>
                  </a:cubicBezTo>
                  <a:cubicBezTo>
                    <a:pt x="1174" y="177"/>
                    <a:pt x="873" y="204"/>
                    <a:pt x="592" y="288"/>
                  </a:cubicBezTo>
                  <a:cubicBezTo>
                    <a:pt x="402" y="345"/>
                    <a:pt x="0" y="343"/>
                    <a:pt x="113" y="709"/>
                  </a:cubicBezTo>
                  <a:cubicBezTo>
                    <a:pt x="103" y="967"/>
                    <a:pt x="117" y="1071"/>
                    <a:pt x="237" y="1071"/>
                  </a:cubicBezTo>
                  <a:cubicBezTo>
                    <a:pt x="294" y="1071"/>
                    <a:pt x="377" y="1047"/>
                    <a:pt x="492" y="1005"/>
                  </a:cubicBezTo>
                  <a:cubicBezTo>
                    <a:pt x="866" y="867"/>
                    <a:pt x="1235" y="736"/>
                    <a:pt x="1632" y="655"/>
                  </a:cubicBezTo>
                  <a:cubicBezTo>
                    <a:pt x="1759" y="630"/>
                    <a:pt x="2044" y="491"/>
                    <a:pt x="1946" y="259"/>
                  </a:cubicBezTo>
                  <a:cubicBezTo>
                    <a:pt x="1887" y="121"/>
                    <a:pt x="1773" y="1"/>
                    <a:pt x="161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4" name="Google Shape;854;p30"/>
          <p:cNvGrpSpPr/>
          <p:nvPr/>
        </p:nvGrpSpPr>
        <p:grpSpPr>
          <a:xfrm>
            <a:off x="7362395" y="1581760"/>
            <a:ext cx="574750" cy="747275"/>
            <a:chOff x="6968188" y="1859688"/>
            <a:chExt cx="574750" cy="747275"/>
          </a:xfrm>
        </p:grpSpPr>
        <p:sp>
          <p:nvSpPr>
            <p:cNvPr id="855" name="Google Shape;855;p30"/>
            <p:cNvSpPr/>
            <p:nvPr/>
          </p:nvSpPr>
          <p:spPr>
            <a:xfrm>
              <a:off x="6968188" y="1859688"/>
              <a:ext cx="574750" cy="747175"/>
            </a:xfrm>
            <a:custGeom>
              <a:avLst/>
              <a:gdLst/>
              <a:ahLst/>
              <a:cxnLst/>
              <a:rect l="l" t="t" r="r" b="b"/>
              <a:pathLst>
                <a:path w="22990" h="29887" extrusionOk="0">
                  <a:moveTo>
                    <a:pt x="12589" y="0"/>
                  </a:moveTo>
                  <a:cubicBezTo>
                    <a:pt x="12421" y="0"/>
                    <a:pt x="12257" y="17"/>
                    <a:pt x="12114" y="29"/>
                  </a:cubicBezTo>
                  <a:cubicBezTo>
                    <a:pt x="11600" y="74"/>
                    <a:pt x="11062" y="183"/>
                    <a:pt x="10546" y="183"/>
                  </a:cubicBezTo>
                  <a:cubicBezTo>
                    <a:pt x="10520" y="183"/>
                    <a:pt x="10493" y="182"/>
                    <a:pt x="10467" y="182"/>
                  </a:cubicBezTo>
                  <a:cubicBezTo>
                    <a:pt x="10435" y="181"/>
                    <a:pt x="10403" y="181"/>
                    <a:pt x="10371" y="181"/>
                  </a:cubicBezTo>
                  <a:cubicBezTo>
                    <a:pt x="9202" y="181"/>
                    <a:pt x="8145" y="671"/>
                    <a:pt x="7124" y="1055"/>
                  </a:cubicBezTo>
                  <a:cubicBezTo>
                    <a:pt x="6261" y="1380"/>
                    <a:pt x="5355" y="1867"/>
                    <a:pt x="4604" y="2538"/>
                  </a:cubicBezTo>
                  <a:cubicBezTo>
                    <a:pt x="3877" y="3189"/>
                    <a:pt x="3169" y="3861"/>
                    <a:pt x="2642" y="4660"/>
                  </a:cubicBezTo>
                  <a:cubicBezTo>
                    <a:pt x="2185" y="5357"/>
                    <a:pt x="1676" y="6062"/>
                    <a:pt x="1563" y="6673"/>
                  </a:cubicBezTo>
                  <a:cubicBezTo>
                    <a:pt x="1057" y="7782"/>
                    <a:pt x="839" y="8717"/>
                    <a:pt x="579" y="9644"/>
                  </a:cubicBezTo>
                  <a:cubicBezTo>
                    <a:pt x="63" y="11484"/>
                    <a:pt x="1" y="13352"/>
                    <a:pt x="306" y="15203"/>
                  </a:cubicBezTo>
                  <a:cubicBezTo>
                    <a:pt x="552" y="16687"/>
                    <a:pt x="1243" y="18058"/>
                    <a:pt x="1801" y="19454"/>
                  </a:cubicBezTo>
                  <a:cubicBezTo>
                    <a:pt x="2441" y="21056"/>
                    <a:pt x="3452" y="22461"/>
                    <a:pt x="4506" y="23797"/>
                  </a:cubicBezTo>
                  <a:cubicBezTo>
                    <a:pt x="5405" y="24939"/>
                    <a:pt x="6355" y="26055"/>
                    <a:pt x="7371" y="27114"/>
                  </a:cubicBezTo>
                  <a:cubicBezTo>
                    <a:pt x="8305" y="28087"/>
                    <a:pt x="9343" y="28958"/>
                    <a:pt x="10464" y="29710"/>
                  </a:cubicBezTo>
                  <a:cubicBezTo>
                    <a:pt x="10637" y="29827"/>
                    <a:pt x="10800" y="29887"/>
                    <a:pt x="10978" y="29887"/>
                  </a:cubicBezTo>
                  <a:cubicBezTo>
                    <a:pt x="11103" y="29887"/>
                    <a:pt x="11235" y="29857"/>
                    <a:pt x="11382" y="29797"/>
                  </a:cubicBezTo>
                  <a:cubicBezTo>
                    <a:pt x="12213" y="29455"/>
                    <a:pt x="12575" y="28612"/>
                    <a:pt x="13275" y="28121"/>
                  </a:cubicBezTo>
                  <a:cubicBezTo>
                    <a:pt x="13867" y="27705"/>
                    <a:pt x="14253" y="26993"/>
                    <a:pt x="14851" y="26591"/>
                  </a:cubicBezTo>
                  <a:cubicBezTo>
                    <a:pt x="15519" y="26142"/>
                    <a:pt x="15799" y="25321"/>
                    <a:pt x="16551" y="24988"/>
                  </a:cubicBezTo>
                  <a:cubicBezTo>
                    <a:pt x="16628" y="24955"/>
                    <a:pt x="16683" y="24834"/>
                    <a:pt x="16714" y="24742"/>
                  </a:cubicBezTo>
                  <a:cubicBezTo>
                    <a:pt x="16897" y="24178"/>
                    <a:pt x="17424" y="23862"/>
                    <a:pt x="17814" y="23537"/>
                  </a:cubicBezTo>
                  <a:cubicBezTo>
                    <a:pt x="18356" y="23081"/>
                    <a:pt x="18622" y="22445"/>
                    <a:pt x="19084" y="21950"/>
                  </a:cubicBezTo>
                  <a:cubicBezTo>
                    <a:pt x="19400" y="21612"/>
                    <a:pt x="19663" y="21026"/>
                    <a:pt x="19971" y="20603"/>
                  </a:cubicBezTo>
                  <a:cubicBezTo>
                    <a:pt x="20701" y="19597"/>
                    <a:pt x="21172" y="18470"/>
                    <a:pt x="21721" y="17381"/>
                  </a:cubicBezTo>
                  <a:cubicBezTo>
                    <a:pt x="22076" y="16673"/>
                    <a:pt x="22093" y="15847"/>
                    <a:pt x="22376" y="15099"/>
                  </a:cubicBezTo>
                  <a:cubicBezTo>
                    <a:pt x="22705" y="14238"/>
                    <a:pt x="22561" y="13286"/>
                    <a:pt x="22840" y="12399"/>
                  </a:cubicBezTo>
                  <a:cubicBezTo>
                    <a:pt x="22989" y="11924"/>
                    <a:pt x="22776" y="11389"/>
                    <a:pt x="22700" y="10923"/>
                  </a:cubicBezTo>
                  <a:cubicBezTo>
                    <a:pt x="22519" y="9820"/>
                    <a:pt x="22518" y="8685"/>
                    <a:pt x="22071" y="7605"/>
                  </a:cubicBezTo>
                  <a:cubicBezTo>
                    <a:pt x="21607" y="6477"/>
                    <a:pt x="21252" y="5313"/>
                    <a:pt x="20424" y="4383"/>
                  </a:cubicBezTo>
                  <a:cubicBezTo>
                    <a:pt x="19826" y="3711"/>
                    <a:pt x="19381" y="2881"/>
                    <a:pt x="18481" y="2518"/>
                  </a:cubicBezTo>
                  <a:cubicBezTo>
                    <a:pt x="18354" y="2467"/>
                    <a:pt x="18261" y="2336"/>
                    <a:pt x="18244" y="2175"/>
                  </a:cubicBezTo>
                  <a:cubicBezTo>
                    <a:pt x="18232" y="2064"/>
                    <a:pt x="18195" y="1945"/>
                    <a:pt x="18083" y="1945"/>
                  </a:cubicBezTo>
                  <a:cubicBezTo>
                    <a:pt x="18064" y="1945"/>
                    <a:pt x="18043" y="1949"/>
                    <a:pt x="18019" y="1956"/>
                  </a:cubicBezTo>
                  <a:cubicBezTo>
                    <a:pt x="17989" y="1966"/>
                    <a:pt x="17961" y="1970"/>
                    <a:pt x="17934" y="1970"/>
                  </a:cubicBezTo>
                  <a:cubicBezTo>
                    <a:pt x="17651" y="1970"/>
                    <a:pt x="17551" y="1476"/>
                    <a:pt x="17275" y="1476"/>
                  </a:cubicBezTo>
                  <a:cubicBezTo>
                    <a:pt x="17202" y="1476"/>
                    <a:pt x="17118" y="1510"/>
                    <a:pt x="17014" y="1597"/>
                  </a:cubicBezTo>
                  <a:cubicBezTo>
                    <a:pt x="17002" y="1561"/>
                    <a:pt x="16972" y="1519"/>
                    <a:pt x="16980" y="1487"/>
                  </a:cubicBezTo>
                  <a:cubicBezTo>
                    <a:pt x="17027" y="1289"/>
                    <a:pt x="17009" y="1231"/>
                    <a:pt x="16960" y="1231"/>
                  </a:cubicBezTo>
                  <a:cubicBezTo>
                    <a:pt x="16899" y="1231"/>
                    <a:pt x="16792" y="1321"/>
                    <a:pt x="16706" y="1347"/>
                  </a:cubicBezTo>
                  <a:cubicBezTo>
                    <a:pt x="16669" y="1358"/>
                    <a:pt x="16630" y="1364"/>
                    <a:pt x="16592" y="1364"/>
                  </a:cubicBezTo>
                  <a:cubicBezTo>
                    <a:pt x="16481" y="1364"/>
                    <a:pt x="16375" y="1316"/>
                    <a:pt x="16320" y="1215"/>
                  </a:cubicBezTo>
                  <a:cubicBezTo>
                    <a:pt x="15961" y="543"/>
                    <a:pt x="15303" y="745"/>
                    <a:pt x="14744" y="665"/>
                  </a:cubicBezTo>
                  <a:cubicBezTo>
                    <a:pt x="14739" y="665"/>
                    <a:pt x="14733" y="664"/>
                    <a:pt x="14727" y="664"/>
                  </a:cubicBezTo>
                  <a:cubicBezTo>
                    <a:pt x="14665" y="664"/>
                    <a:pt x="14568" y="703"/>
                    <a:pt x="14516" y="703"/>
                  </a:cubicBezTo>
                  <a:cubicBezTo>
                    <a:pt x="14490" y="703"/>
                    <a:pt x="14475" y="694"/>
                    <a:pt x="14480" y="665"/>
                  </a:cubicBezTo>
                  <a:cubicBezTo>
                    <a:pt x="14541" y="354"/>
                    <a:pt x="14500" y="263"/>
                    <a:pt x="14417" y="263"/>
                  </a:cubicBezTo>
                  <a:cubicBezTo>
                    <a:pt x="14304" y="263"/>
                    <a:pt x="14111" y="435"/>
                    <a:pt x="13998" y="435"/>
                  </a:cubicBezTo>
                  <a:cubicBezTo>
                    <a:pt x="13983" y="435"/>
                    <a:pt x="13969" y="432"/>
                    <a:pt x="13957" y="425"/>
                  </a:cubicBezTo>
                  <a:cubicBezTo>
                    <a:pt x="13915" y="400"/>
                    <a:pt x="13867" y="396"/>
                    <a:pt x="13816" y="396"/>
                  </a:cubicBezTo>
                  <a:cubicBezTo>
                    <a:pt x="13793" y="396"/>
                    <a:pt x="13770" y="396"/>
                    <a:pt x="13746" y="396"/>
                  </a:cubicBezTo>
                  <a:cubicBezTo>
                    <a:pt x="13667" y="396"/>
                    <a:pt x="13584" y="388"/>
                    <a:pt x="13507" y="311"/>
                  </a:cubicBezTo>
                  <a:cubicBezTo>
                    <a:pt x="13252" y="59"/>
                    <a:pt x="12911" y="0"/>
                    <a:pt x="12589"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30"/>
            <p:cNvSpPr/>
            <p:nvPr/>
          </p:nvSpPr>
          <p:spPr>
            <a:xfrm>
              <a:off x="6968188" y="1859738"/>
              <a:ext cx="574750" cy="747225"/>
            </a:xfrm>
            <a:custGeom>
              <a:avLst/>
              <a:gdLst/>
              <a:ahLst/>
              <a:cxnLst/>
              <a:rect l="l" t="t" r="r" b="b"/>
              <a:pathLst>
                <a:path w="22990" h="29889" extrusionOk="0">
                  <a:moveTo>
                    <a:pt x="10998" y="1566"/>
                  </a:moveTo>
                  <a:cubicBezTo>
                    <a:pt x="11155" y="1566"/>
                    <a:pt x="11313" y="1576"/>
                    <a:pt x="11472" y="1599"/>
                  </a:cubicBezTo>
                  <a:cubicBezTo>
                    <a:pt x="12175" y="1699"/>
                    <a:pt x="12887" y="1689"/>
                    <a:pt x="13590" y="1847"/>
                  </a:cubicBezTo>
                  <a:cubicBezTo>
                    <a:pt x="14346" y="2017"/>
                    <a:pt x="15102" y="2107"/>
                    <a:pt x="15813" y="2476"/>
                  </a:cubicBezTo>
                  <a:cubicBezTo>
                    <a:pt x="17107" y="3147"/>
                    <a:pt x="18286" y="3956"/>
                    <a:pt x="19213" y="5083"/>
                  </a:cubicBezTo>
                  <a:cubicBezTo>
                    <a:pt x="19895" y="5914"/>
                    <a:pt x="20243" y="6947"/>
                    <a:pt x="20784" y="7865"/>
                  </a:cubicBezTo>
                  <a:cubicBezTo>
                    <a:pt x="20961" y="8166"/>
                    <a:pt x="20929" y="8536"/>
                    <a:pt x="20985" y="8862"/>
                  </a:cubicBezTo>
                  <a:cubicBezTo>
                    <a:pt x="21208" y="10132"/>
                    <a:pt x="21552" y="11393"/>
                    <a:pt x="21370" y="12711"/>
                  </a:cubicBezTo>
                  <a:lnTo>
                    <a:pt x="21370" y="12712"/>
                  </a:lnTo>
                  <a:cubicBezTo>
                    <a:pt x="21259" y="13511"/>
                    <a:pt x="21370" y="14376"/>
                    <a:pt x="21105" y="15112"/>
                  </a:cubicBezTo>
                  <a:cubicBezTo>
                    <a:pt x="20769" y="16049"/>
                    <a:pt x="20686" y="17131"/>
                    <a:pt x="19867" y="17867"/>
                  </a:cubicBezTo>
                  <a:cubicBezTo>
                    <a:pt x="19675" y="18039"/>
                    <a:pt x="19942" y="18327"/>
                    <a:pt x="19770" y="18562"/>
                  </a:cubicBezTo>
                  <a:cubicBezTo>
                    <a:pt x="19343" y="19138"/>
                    <a:pt x="19019" y="19792"/>
                    <a:pt x="18521" y="20314"/>
                  </a:cubicBezTo>
                  <a:cubicBezTo>
                    <a:pt x="18265" y="20582"/>
                    <a:pt x="18122" y="20923"/>
                    <a:pt x="17925" y="21219"/>
                  </a:cubicBezTo>
                  <a:cubicBezTo>
                    <a:pt x="17264" y="22213"/>
                    <a:pt x="16372" y="22994"/>
                    <a:pt x="15625" y="23904"/>
                  </a:cubicBezTo>
                  <a:cubicBezTo>
                    <a:pt x="14584" y="25174"/>
                    <a:pt x="13293" y="26198"/>
                    <a:pt x="12207" y="27428"/>
                  </a:cubicBezTo>
                  <a:cubicBezTo>
                    <a:pt x="11912" y="27764"/>
                    <a:pt x="11671" y="28305"/>
                    <a:pt x="11063" y="28350"/>
                  </a:cubicBezTo>
                  <a:cubicBezTo>
                    <a:pt x="11012" y="28354"/>
                    <a:pt x="10962" y="28357"/>
                    <a:pt x="10915" y="28357"/>
                  </a:cubicBezTo>
                  <a:cubicBezTo>
                    <a:pt x="10747" y="28357"/>
                    <a:pt x="10607" y="28323"/>
                    <a:pt x="10512" y="28189"/>
                  </a:cubicBezTo>
                  <a:cubicBezTo>
                    <a:pt x="9988" y="27448"/>
                    <a:pt x="9080" y="27122"/>
                    <a:pt x="8557" y="26413"/>
                  </a:cubicBezTo>
                  <a:cubicBezTo>
                    <a:pt x="7960" y="25604"/>
                    <a:pt x="7162" y="24991"/>
                    <a:pt x="6576" y="24164"/>
                  </a:cubicBezTo>
                  <a:cubicBezTo>
                    <a:pt x="6271" y="23734"/>
                    <a:pt x="5984" y="23259"/>
                    <a:pt x="5591" y="22861"/>
                  </a:cubicBezTo>
                  <a:cubicBezTo>
                    <a:pt x="5140" y="22408"/>
                    <a:pt x="4890" y="21760"/>
                    <a:pt x="4590" y="21189"/>
                  </a:cubicBezTo>
                  <a:cubicBezTo>
                    <a:pt x="4222" y="20485"/>
                    <a:pt x="3815" y="19782"/>
                    <a:pt x="3519" y="19060"/>
                  </a:cubicBezTo>
                  <a:cubicBezTo>
                    <a:pt x="3270" y="18451"/>
                    <a:pt x="2986" y="17833"/>
                    <a:pt x="2789" y="17187"/>
                  </a:cubicBezTo>
                  <a:cubicBezTo>
                    <a:pt x="2441" y="16049"/>
                    <a:pt x="2176" y="14888"/>
                    <a:pt x="1938" y="13729"/>
                  </a:cubicBezTo>
                  <a:cubicBezTo>
                    <a:pt x="1868" y="13392"/>
                    <a:pt x="1674" y="12884"/>
                    <a:pt x="2007" y="12498"/>
                  </a:cubicBezTo>
                  <a:cubicBezTo>
                    <a:pt x="1547" y="12078"/>
                    <a:pt x="1972" y="11574"/>
                    <a:pt x="1877" y="11145"/>
                  </a:cubicBezTo>
                  <a:cubicBezTo>
                    <a:pt x="1727" y="10463"/>
                    <a:pt x="2034" y="9874"/>
                    <a:pt x="2076" y="9239"/>
                  </a:cubicBezTo>
                  <a:cubicBezTo>
                    <a:pt x="2153" y="8073"/>
                    <a:pt x="2757" y="7092"/>
                    <a:pt x="3171" y="5981"/>
                  </a:cubicBezTo>
                  <a:cubicBezTo>
                    <a:pt x="3641" y="5608"/>
                    <a:pt x="3866" y="5006"/>
                    <a:pt x="4339" y="4560"/>
                  </a:cubicBezTo>
                  <a:cubicBezTo>
                    <a:pt x="4693" y="4226"/>
                    <a:pt x="5024" y="3844"/>
                    <a:pt x="5357" y="3481"/>
                  </a:cubicBezTo>
                  <a:cubicBezTo>
                    <a:pt x="5588" y="3229"/>
                    <a:pt x="5859" y="3261"/>
                    <a:pt x="6092" y="3125"/>
                  </a:cubicBezTo>
                  <a:cubicBezTo>
                    <a:pt x="6793" y="2718"/>
                    <a:pt x="7432" y="2222"/>
                    <a:pt x="8294" y="2068"/>
                  </a:cubicBezTo>
                  <a:cubicBezTo>
                    <a:pt x="9197" y="1906"/>
                    <a:pt x="10080" y="1566"/>
                    <a:pt x="10998" y="1566"/>
                  </a:cubicBezTo>
                  <a:close/>
                  <a:moveTo>
                    <a:pt x="12590" y="0"/>
                  </a:moveTo>
                  <a:cubicBezTo>
                    <a:pt x="12421" y="0"/>
                    <a:pt x="12258" y="17"/>
                    <a:pt x="12114" y="30"/>
                  </a:cubicBezTo>
                  <a:cubicBezTo>
                    <a:pt x="11599" y="75"/>
                    <a:pt x="11058" y="183"/>
                    <a:pt x="10541" y="183"/>
                  </a:cubicBezTo>
                  <a:cubicBezTo>
                    <a:pt x="10516" y="183"/>
                    <a:pt x="10492" y="183"/>
                    <a:pt x="10468" y="182"/>
                  </a:cubicBezTo>
                  <a:cubicBezTo>
                    <a:pt x="10436" y="182"/>
                    <a:pt x="10404" y="181"/>
                    <a:pt x="10371" y="181"/>
                  </a:cubicBezTo>
                  <a:cubicBezTo>
                    <a:pt x="9202" y="181"/>
                    <a:pt x="8145" y="670"/>
                    <a:pt x="7124" y="1055"/>
                  </a:cubicBezTo>
                  <a:cubicBezTo>
                    <a:pt x="6261" y="1379"/>
                    <a:pt x="5355" y="1868"/>
                    <a:pt x="4605" y="2538"/>
                  </a:cubicBezTo>
                  <a:cubicBezTo>
                    <a:pt x="3878" y="3188"/>
                    <a:pt x="3170" y="3861"/>
                    <a:pt x="2644" y="4661"/>
                  </a:cubicBezTo>
                  <a:cubicBezTo>
                    <a:pt x="2185" y="5357"/>
                    <a:pt x="1676" y="6061"/>
                    <a:pt x="1563" y="6672"/>
                  </a:cubicBezTo>
                  <a:cubicBezTo>
                    <a:pt x="1059" y="7781"/>
                    <a:pt x="840" y="8718"/>
                    <a:pt x="580" y="9646"/>
                  </a:cubicBezTo>
                  <a:cubicBezTo>
                    <a:pt x="63" y="11486"/>
                    <a:pt x="1" y="13353"/>
                    <a:pt x="306" y="15205"/>
                  </a:cubicBezTo>
                  <a:cubicBezTo>
                    <a:pt x="552" y="16689"/>
                    <a:pt x="1243" y="18060"/>
                    <a:pt x="1801" y="19456"/>
                  </a:cubicBezTo>
                  <a:cubicBezTo>
                    <a:pt x="2441" y="21058"/>
                    <a:pt x="3453" y="22463"/>
                    <a:pt x="4506" y="23799"/>
                  </a:cubicBezTo>
                  <a:cubicBezTo>
                    <a:pt x="5406" y="24940"/>
                    <a:pt x="6355" y="26057"/>
                    <a:pt x="7371" y="27115"/>
                  </a:cubicBezTo>
                  <a:cubicBezTo>
                    <a:pt x="8307" y="28089"/>
                    <a:pt x="9343" y="28960"/>
                    <a:pt x="10464" y="29712"/>
                  </a:cubicBezTo>
                  <a:cubicBezTo>
                    <a:pt x="10637" y="29828"/>
                    <a:pt x="10800" y="29888"/>
                    <a:pt x="10978" y="29888"/>
                  </a:cubicBezTo>
                  <a:cubicBezTo>
                    <a:pt x="11103" y="29888"/>
                    <a:pt x="11235" y="29859"/>
                    <a:pt x="11382" y="29799"/>
                  </a:cubicBezTo>
                  <a:cubicBezTo>
                    <a:pt x="12213" y="29457"/>
                    <a:pt x="12575" y="28614"/>
                    <a:pt x="13275" y="28122"/>
                  </a:cubicBezTo>
                  <a:cubicBezTo>
                    <a:pt x="13867" y="27707"/>
                    <a:pt x="14254" y="26995"/>
                    <a:pt x="14851" y="26593"/>
                  </a:cubicBezTo>
                  <a:cubicBezTo>
                    <a:pt x="15519" y="26143"/>
                    <a:pt x="15799" y="25323"/>
                    <a:pt x="16552" y="24989"/>
                  </a:cubicBezTo>
                  <a:cubicBezTo>
                    <a:pt x="16628" y="24956"/>
                    <a:pt x="16683" y="24835"/>
                    <a:pt x="16714" y="24744"/>
                  </a:cubicBezTo>
                  <a:cubicBezTo>
                    <a:pt x="16897" y="24180"/>
                    <a:pt x="17424" y="23863"/>
                    <a:pt x="17814" y="23538"/>
                  </a:cubicBezTo>
                  <a:cubicBezTo>
                    <a:pt x="18357" y="23083"/>
                    <a:pt x="18624" y="22447"/>
                    <a:pt x="19084" y="21952"/>
                  </a:cubicBezTo>
                  <a:cubicBezTo>
                    <a:pt x="19400" y="21614"/>
                    <a:pt x="19664" y="21028"/>
                    <a:pt x="19971" y="20604"/>
                  </a:cubicBezTo>
                  <a:cubicBezTo>
                    <a:pt x="20701" y="19599"/>
                    <a:pt x="21172" y="18472"/>
                    <a:pt x="21721" y="17381"/>
                  </a:cubicBezTo>
                  <a:cubicBezTo>
                    <a:pt x="22076" y="16675"/>
                    <a:pt x="22093" y="15847"/>
                    <a:pt x="22378" y="15101"/>
                  </a:cubicBezTo>
                  <a:cubicBezTo>
                    <a:pt x="22705" y="14240"/>
                    <a:pt x="22561" y="13286"/>
                    <a:pt x="22840" y="12401"/>
                  </a:cubicBezTo>
                  <a:cubicBezTo>
                    <a:pt x="22989" y="11924"/>
                    <a:pt x="22776" y="11388"/>
                    <a:pt x="22700" y="10923"/>
                  </a:cubicBezTo>
                  <a:cubicBezTo>
                    <a:pt x="22521" y="9819"/>
                    <a:pt x="22518" y="8686"/>
                    <a:pt x="22072" y="7604"/>
                  </a:cubicBezTo>
                  <a:cubicBezTo>
                    <a:pt x="21607" y="6477"/>
                    <a:pt x="21253" y="5313"/>
                    <a:pt x="20425" y="4383"/>
                  </a:cubicBezTo>
                  <a:cubicBezTo>
                    <a:pt x="19826" y="3712"/>
                    <a:pt x="19381" y="2881"/>
                    <a:pt x="18481" y="2518"/>
                  </a:cubicBezTo>
                  <a:cubicBezTo>
                    <a:pt x="18354" y="2467"/>
                    <a:pt x="18261" y="2335"/>
                    <a:pt x="18244" y="2174"/>
                  </a:cubicBezTo>
                  <a:cubicBezTo>
                    <a:pt x="18232" y="2064"/>
                    <a:pt x="18196" y="1946"/>
                    <a:pt x="18083" y="1946"/>
                  </a:cubicBezTo>
                  <a:cubicBezTo>
                    <a:pt x="18064" y="1946"/>
                    <a:pt x="18043" y="1949"/>
                    <a:pt x="18019" y="1957"/>
                  </a:cubicBezTo>
                  <a:cubicBezTo>
                    <a:pt x="17989" y="1966"/>
                    <a:pt x="17961" y="1971"/>
                    <a:pt x="17934" y="1971"/>
                  </a:cubicBezTo>
                  <a:cubicBezTo>
                    <a:pt x="17652" y="1971"/>
                    <a:pt x="17552" y="1476"/>
                    <a:pt x="17276" y="1476"/>
                  </a:cubicBezTo>
                  <a:cubicBezTo>
                    <a:pt x="17203" y="1476"/>
                    <a:pt x="17118" y="1511"/>
                    <a:pt x="17014" y="1598"/>
                  </a:cubicBezTo>
                  <a:cubicBezTo>
                    <a:pt x="17002" y="1561"/>
                    <a:pt x="16972" y="1520"/>
                    <a:pt x="16980" y="1488"/>
                  </a:cubicBezTo>
                  <a:cubicBezTo>
                    <a:pt x="17028" y="1290"/>
                    <a:pt x="17009" y="1231"/>
                    <a:pt x="16961" y="1231"/>
                  </a:cubicBezTo>
                  <a:cubicBezTo>
                    <a:pt x="16900" y="1231"/>
                    <a:pt x="16793" y="1321"/>
                    <a:pt x="16707" y="1347"/>
                  </a:cubicBezTo>
                  <a:cubicBezTo>
                    <a:pt x="16670" y="1359"/>
                    <a:pt x="16631" y="1364"/>
                    <a:pt x="16593" y="1364"/>
                  </a:cubicBezTo>
                  <a:cubicBezTo>
                    <a:pt x="16482" y="1364"/>
                    <a:pt x="16375" y="1316"/>
                    <a:pt x="16322" y="1215"/>
                  </a:cubicBezTo>
                  <a:cubicBezTo>
                    <a:pt x="15961" y="544"/>
                    <a:pt x="15303" y="744"/>
                    <a:pt x="14744" y="666"/>
                  </a:cubicBezTo>
                  <a:cubicBezTo>
                    <a:pt x="14739" y="665"/>
                    <a:pt x="14733" y="665"/>
                    <a:pt x="14727" y="665"/>
                  </a:cubicBezTo>
                  <a:cubicBezTo>
                    <a:pt x="14665" y="665"/>
                    <a:pt x="14568" y="703"/>
                    <a:pt x="14516" y="703"/>
                  </a:cubicBezTo>
                  <a:cubicBezTo>
                    <a:pt x="14490" y="703"/>
                    <a:pt x="14475" y="694"/>
                    <a:pt x="14480" y="666"/>
                  </a:cubicBezTo>
                  <a:cubicBezTo>
                    <a:pt x="14541" y="354"/>
                    <a:pt x="14500" y="264"/>
                    <a:pt x="14417" y="264"/>
                  </a:cubicBezTo>
                  <a:cubicBezTo>
                    <a:pt x="14303" y="264"/>
                    <a:pt x="14110" y="435"/>
                    <a:pt x="13998" y="435"/>
                  </a:cubicBezTo>
                  <a:cubicBezTo>
                    <a:pt x="13983" y="435"/>
                    <a:pt x="13969" y="432"/>
                    <a:pt x="13957" y="425"/>
                  </a:cubicBezTo>
                  <a:cubicBezTo>
                    <a:pt x="13914" y="399"/>
                    <a:pt x="13865" y="395"/>
                    <a:pt x="13814" y="395"/>
                  </a:cubicBezTo>
                  <a:cubicBezTo>
                    <a:pt x="13792" y="395"/>
                    <a:pt x="13769" y="396"/>
                    <a:pt x="13747" y="396"/>
                  </a:cubicBezTo>
                  <a:cubicBezTo>
                    <a:pt x="13668" y="396"/>
                    <a:pt x="13585" y="388"/>
                    <a:pt x="13508" y="312"/>
                  </a:cubicBezTo>
                  <a:cubicBezTo>
                    <a:pt x="13252" y="59"/>
                    <a:pt x="12911" y="0"/>
                    <a:pt x="1259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30"/>
            <p:cNvSpPr/>
            <p:nvPr/>
          </p:nvSpPr>
          <p:spPr>
            <a:xfrm>
              <a:off x="7084048" y="2049579"/>
              <a:ext cx="343037" cy="261066"/>
            </a:xfrm>
            <a:custGeom>
              <a:avLst/>
              <a:gdLst/>
              <a:ahLst/>
              <a:cxnLst/>
              <a:rect l="l" t="t" r="r" b="b"/>
              <a:pathLst>
                <a:path w="16618" h="12647" extrusionOk="0">
                  <a:moveTo>
                    <a:pt x="11792" y="819"/>
                  </a:moveTo>
                  <a:cubicBezTo>
                    <a:pt x="11851" y="864"/>
                    <a:pt x="11919" y="875"/>
                    <a:pt x="11993" y="875"/>
                  </a:cubicBezTo>
                  <a:cubicBezTo>
                    <a:pt x="12064" y="875"/>
                    <a:pt x="12140" y="865"/>
                    <a:pt x="12218" y="865"/>
                  </a:cubicBezTo>
                  <a:cubicBezTo>
                    <a:pt x="12304" y="865"/>
                    <a:pt x="12391" y="877"/>
                    <a:pt x="12476" y="930"/>
                  </a:cubicBezTo>
                  <a:cubicBezTo>
                    <a:pt x="12570" y="989"/>
                    <a:pt x="12668" y="1009"/>
                    <a:pt x="12767" y="1009"/>
                  </a:cubicBezTo>
                  <a:cubicBezTo>
                    <a:pt x="12977" y="1009"/>
                    <a:pt x="13196" y="918"/>
                    <a:pt x="13414" y="918"/>
                  </a:cubicBezTo>
                  <a:cubicBezTo>
                    <a:pt x="13427" y="918"/>
                    <a:pt x="13441" y="918"/>
                    <a:pt x="13454" y="919"/>
                  </a:cubicBezTo>
                  <a:cubicBezTo>
                    <a:pt x="13895" y="946"/>
                    <a:pt x="13886" y="1178"/>
                    <a:pt x="13921" y="1465"/>
                  </a:cubicBezTo>
                  <a:cubicBezTo>
                    <a:pt x="14007" y="2190"/>
                    <a:pt x="13847" y="2911"/>
                    <a:pt x="13991" y="3656"/>
                  </a:cubicBezTo>
                  <a:cubicBezTo>
                    <a:pt x="14082" y="4117"/>
                    <a:pt x="13960" y="4668"/>
                    <a:pt x="13995" y="5182"/>
                  </a:cubicBezTo>
                  <a:cubicBezTo>
                    <a:pt x="14034" y="5753"/>
                    <a:pt x="14079" y="6319"/>
                    <a:pt x="14168" y="6888"/>
                  </a:cubicBezTo>
                  <a:cubicBezTo>
                    <a:pt x="14225" y="7246"/>
                    <a:pt x="14101" y="7646"/>
                    <a:pt x="14148" y="8034"/>
                  </a:cubicBezTo>
                  <a:cubicBezTo>
                    <a:pt x="14232" y="8734"/>
                    <a:pt x="14121" y="9442"/>
                    <a:pt x="14239" y="10143"/>
                  </a:cubicBezTo>
                  <a:cubicBezTo>
                    <a:pt x="14327" y="10668"/>
                    <a:pt x="13918" y="10781"/>
                    <a:pt x="13610" y="10781"/>
                  </a:cubicBezTo>
                  <a:cubicBezTo>
                    <a:pt x="13577" y="10781"/>
                    <a:pt x="13544" y="10779"/>
                    <a:pt x="13514" y="10777"/>
                  </a:cubicBezTo>
                  <a:cubicBezTo>
                    <a:pt x="13312" y="10762"/>
                    <a:pt x="13111" y="10755"/>
                    <a:pt x="12911" y="10755"/>
                  </a:cubicBezTo>
                  <a:cubicBezTo>
                    <a:pt x="12440" y="10755"/>
                    <a:pt x="11973" y="10791"/>
                    <a:pt x="11504" y="10833"/>
                  </a:cubicBezTo>
                  <a:cubicBezTo>
                    <a:pt x="11461" y="10837"/>
                    <a:pt x="11418" y="10841"/>
                    <a:pt x="11381" y="10841"/>
                  </a:cubicBezTo>
                  <a:cubicBezTo>
                    <a:pt x="11274" y="10841"/>
                    <a:pt x="11207" y="10806"/>
                    <a:pt x="11297" y="10618"/>
                  </a:cubicBezTo>
                  <a:cubicBezTo>
                    <a:pt x="11444" y="10313"/>
                    <a:pt x="11410" y="9992"/>
                    <a:pt x="11385" y="9672"/>
                  </a:cubicBezTo>
                  <a:cubicBezTo>
                    <a:pt x="11328" y="8888"/>
                    <a:pt x="11235" y="8105"/>
                    <a:pt x="11229" y="7321"/>
                  </a:cubicBezTo>
                  <a:cubicBezTo>
                    <a:pt x="11228" y="6997"/>
                    <a:pt x="11178" y="6642"/>
                    <a:pt x="11258" y="6345"/>
                  </a:cubicBezTo>
                  <a:cubicBezTo>
                    <a:pt x="11393" y="5841"/>
                    <a:pt x="11226" y="5373"/>
                    <a:pt x="11180" y="4903"/>
                  </a:cubicBezTo>
                  <a:cubicBezTo>
                    <a:pt x="11156" y="4651"/>
                    <a:pt x="11080" y="4381"/>
                    <a:pt x="11159" y="4155"/>
                  </a:cubicBezTo>
                  <a:cubicBezTo>
                    <a:pt x="11334" y="3651"/>
                    <a:pt x="11341" y="3106"/>
                    <a:pt x="11296" y="2625"/>
                  </a:cubicBezTo>
                  <a:cubicBezTo>
                    <a:pt x="11257" y="2199"/>
                    <a:pt x="11335" y="1797"/>
                    <a:pt x="11327" y="1386"/>
                  </a:cubicBezTo>
                  <a:cubicBezTo>
                    <a:pt x="11323" y="1146"/>
                    <a:pt x="11386" y="851"/>
                    <a:pt x="11792" y="819"/>
                  </a:cubicBezTo>
                  <a:close/>
                  <a:moveTo>
                    <a:pt x="8789" y="3363"/>
                  </a:moveTo>
                  <a:lnTo>
                    <a:pt x="8789" y="3363"/>
                  </a:lnTo>
                  <a:cubicBezTo>
                    <a:pt x="8657" y="4332"/>
                    <a:pt x="8884" y="5182"/>
                    <a:pt x="8838" y="6056"/>
                  </a:cubicBezTo>
                  <a:cubicBezTo>
                    <a:pt x="8783" y="7036"/>
                    <a:pt x="8910" y="8027"/>
                    <a:pt x="8944" y="9013"/>
                  </a:cubicBezTo>
                  <a:cubicBezTo>
                    <a:pt x="8964" y="9551"/>
                    <a:pt x="8928" y="10089"/>
                    <a:pt x="9073" y="10617"/>
                  </a:cubicBezTo>
                  <a:cubicBezTo>
                    <a:pt x="9109" y="10749"/>
                    <a:pt x="9149" y="10860"/>
                    <a:pt x="8893" y="10893"/>
                  </a:cubicBezTo>
                  <a:cubicBezTo>
                    <a:pt x="8770" y="10909"/>
                    <a:pt x="8647" y="10915"/>
                    <a:pt x="8524" y="10915"/>
                  </a:cubicBezTo>
                  <a:cubicBezTo>
                    <a:pt x="8245" y="10915"/>
                    <a:pt x="7967" y="10886"/>
                    <a:pt x="7689" y="10886"/>
                  </a:cubicBezTo>
                  <a:cubicBezTo>
                    <a:pt x="7488" y="10886"/>
                    <a:pt x="7288" y="10901"/>
                    <a:pt x="7088" y="10953"/>
                  </a:cubicBezTo>
                  <a:cubicBezTo>
                    <a:pt x="7057" y="10961"/>
                    <a:pt x="7030" y="10964"/>
                    <a:pt x="7004" y="10964"/>
                  </a:cubicBezTo>
                  <a:cubicBezTo>
                    <a:pt x="6836" y="10964"/>
                    <a:pt x="6781" y="10800"/>
                    <a:pt x="6807" y="10636"/>
                  </a:cubicBezTo>
                  <a:cubicBezTo>
                    <a:pt x="6854" y="10330"/>
                    <a:pt x="6861" y="10021"/>
                    <a:pt x="6939" y="9714"/>
                  </a:cubicBezTo>
                  <a:cubicBezTo>
                    <a:pt x="7065" y="9221"/>
                    <a:pt x="6504" y="8744"/>
                    <a:pt x="6856" y="8213"/>
                  </a:cubicBezTo>
                  <a:cubicBezTo>
                    <a:pt x="6867" y="8198"/>
                    <a:pt x="6712" y="8093"/>
                    <a:pt x="6666" y="8011"/>
                  </a:cubicBezTo>
                  <a:cubicBezTo>
                    <a:pt x="6638" y="7957"/>
                    <a:pt x="6431" y="7797"/>
                    <a:pt x="6619" y="7797"/>
                  </a:cubicBezTo>
                  <a:cubicBezTo>
                    <a:pt x="6649" y="7797"/>
                    <a:pt x="6689" y="7801"/>
                    <a:pt x="6742" y="7810"/>
                  </a:cubicBezTo>
                  <a:cubicBezTo>
                    <a:pt x="6743" y="7811"/>
                    <a:pt x="6744" y="7811"/>
                    <a:pt x="6744" y="7811"/>
                  </a:cubicBezTo>
                  <a:cubicBezTo>
                    <a:pt x="6775" y="7811"/>
                    <a:pt x="6859" y="7700"/>
                    <a:pt x="6848" y="7682"/>
                  </a:cubicBezTo>
                  <a:cubicBezTo>
                    <a:pt x="6548" y="7177"/>
                    <a:pt x="6719" y="6587"/>
                    <a:pt x="6674" y="6064"/>
                  </a:cubicBezTo>
                  <a:cubicBezTo>
                    <a:pt x="6636" y="5629"/>
                    <a:pt x="6438" y="5090"/>
                    <a:pt x="6707" y="4615"/>
                  </a:cubicBezTo>
                  <a:cubicBezTo>
                    <a:pt x="6751" y="4538"/>
                    <a:pt x="6618" y="4379"/>
                    <a:pt x="6614" y="4254"/>
                  </a:cubicBezTo>
                  <a:cubicBezTo>
                    <a:pt x="6610" y="4130"/>
                    <a:pt x="6293" y="4064"/>
                    <a:pt x="6539" y="3914"/>
                  </a:cubicBezTo>
                  <a:cubicBezTo>
                    <a:pt x="6686" y="3826"/>
                    <a:pt x="6731" y="3659"/>
                    <a:pt x="6997" y="3659"/>
                  </a:cubicBezTo>
                  <a:cubicBezTo>
                    <a:pt x="7013" y="3659"/>
                    <a:pt x="7030" y="3659"/>
                    <a:pt x="7047" y="3661"/>
                  </a:cubicBezTo>
                  <a:cubicBezTo>
                    <a:pt x="7319" y="3679"/>
                    <a:pt x="7611" y="3759"/>
                    <a:pt x="7904" y="3759"/>
                  </a:cubicBezTo>
                  <a:cubicBezTo>
                    <a:pt x="8204" y="3759"/>
                    <a:pt x="8506" y="3676"/>
                    <a:pt x="8789" y="3363"/>
                  </a:cubicBezTo>
                  <a:close/>
                  <a:moveTo>
                    <a:pt x="4156" y="6143"/>
                  </a:moveTo>
                  <a:cubicBezTo>
                    <a:pt x="4179" y="6871"/>
                    <a:pt x="4209" y="7607"/>
                    <a:pt x="4221" y="8342"/>
                  </a:cubicBezTo>
                  <a:cubicBezTo>
                    <a:pt x="4236" y="9095"/>
                    <a:pt x="4168" y="9849"/>
                    <a:pt x="4243" y="10605"/>
                  </a:cubicBezTo>
                  <a:cubicBezTo>
                    <a:pt x="4277" y="10948"/>
                    <a:pt x="4182" y="11088"/>
                    <a:pt x="3856" y="11088"/>
                  </a:cubicBezTo>
                  <a:cubicBezTo>
                    <a:pt x="3754" y="11088"/>
                    <a:pt x="3630" y="11074"/>
                    <a:pt x="3480" y="11049"/>
                  </a:cubicBezTo>
                  <a:cubicBezTo>
                    <a:pt x="3387" y="11033"/>
                    <a:pt x="3304" y="11015"/>
                    <a:pt x="3222" y="11015"/>
                  </a:cubicBezTo>
                  <a:cubicBezTo>
                    <a:pt x="3157" y="11015"/>
                    <a:pt x="3092" y="11026"/>
                    <a:pt x="3022" y="11060"/>
                  </a:cubicBezTo>
                  <a:cubicBezTo>
                    <a:pt x="2947" y="11096"/>
                    <a:pt x="2883" y="11111"/>
                    <a:pt x="2828" y="11111"/>
                  </a:cubicBezTo>
                  <a:cubicBezTo>
                    <a:pt x="2596" y="11111"/>
                    <a:pt x="2530" y="10839"/>
                    <a:pt x="2534" y="10687"/>
                  </a:cubicBezTo>
                  <a:cubicBezTo>
                    <a:pt x="2557" y="9607"/>
                    <a:pt x="2525" y="8526"/>
                    <a:pt x="2438" y="7449"/>
                  </a:cubicBezTo>
                  <a:cubicBezTo>
                    <a:pt x="2409" y="7084"/>
                    <a:pt x="2523" y="6716"/>
                    <a:pt x="2397" y="6351"/>
                  </a:cubicBezTo>
                  <a:cubicBezTo>
                    <a:pt x="2359" y="6242"/>
                    <a:pt x="2424" y="6169"/>
                    <a:pt x="2565" y="6169"/>
                  </a:cubicBezTo>
                  <a:cubicBezTo>
                    <a:pt x="2589" y="6169"/>
                    <a:pt x="2615" y="6171"/>
                    <a:pt x="2644" y="6175"/>
                  </a:cubicBezTo>
                  <a:cubicBezTo>
                    <a:pt x="2749" y="6192"/>
                    <a:pt x="2856" y="6197"/>
                    <a:pt x="2963" y="6197"/>
                  </a:cubicBezTo>
                  <a:cubicBezTo>
                    <a:pt x="3081" y="6197"/>
                    <a:pt x="3199" y="6191"/>
                    <a:pt x="3318" y="6191"/>
                  </a:cubicBezTo>
                  <a:cubicBezTo>
                    <a:pt x="3459" y="6191"/>
                    <a:pt x="3600" y="6199"/>
                    <a:pt x="3740" y="6231"/>
                  </a:cubicBezTo>
                  <a:cubicBezTo>
                    <a:pt x="3758" y="6236"/>
                    <a:pt x="3777" y="6238"/>
                    <a:pt x="3796" y="6238"/>
                  </a:cubicBezTo>
                  <a:cubicBezTo>
                    <a:pt x="3908" y="6238"/>
                    <a:pt x="4036" y="6172"/>
                    <a:pt x="4156" y="6143"/>
                  </a:cubicBezTo>
                  <a:close/>
                  <a:moveTo>
                    <a:pt x="11163" y="0"/>
                  </a:moveTo>
                  <a:cubicBezTo>
                    <a:pt x="10673" y="0"/>
                    <a:pt x="10286" y="533"/>
                    <a:pt x="10379" y="1028"/>
                  </a:cubicBezTo>
                  <a:cubicBezTo>
                    <a:pt x="10500" y="1673"/>
                    <a:pt x="10322" y="2309"/>
                    <a:pt x="10357" y="2955"/>
                  </a:cubicBezTo>
                  <a:cubicBezTo>
                    <a:pt x="10392" y="3614"/>
                    <a:pt x="10256" y="4284"/>
                    <a:pt x="10302" y="4941"/>
                  </a:cubicBezTo>
                  <a:cubicBezTo>
                    <a:pt x="10374" y="5941"/>
                    <a:pt x="10296" y="6940"/>
                    <a:pt x="10356" y="7937"/>
                  </a:cubicBezTo>
                  <a:cubicBezTo>
                    <a:pt x="10395" y="8604"/>
                    <a:pt x="10409" y="9272"/>
                    <a:pt x="10441" y="9939"/>
                  </a:cubicBezTo>
                  <a:cubicBezTo>
                    <a:pt x="10451" y="10142"/>
                    <a:pt x="10611" y="10323"/>
                    <a:pt x="10496" y="10552"/>
                  </a:cubicBezTo>
                  <a:cubicBezTo>
                    <a:pt x="10440" y="10663"/>
                    <a:pt x="10549" y="10872"/>
                    <a:pt x="10318" y="10876"/>
                  </a:cubicBezTo>
                  <a:cubicBezTo>
                    <a:pt x="10317" y="10876"/>
                    <a:pt x="10315" y="10876"/>
                    <a:pt x="10314" y="10876"/>
                  </a:cubicBezTo>
                  <a:cubicBezTo>
                    <a:pt x="10093" y="10876"/>
                    <a:pt x="9958" y="10669"/>
                    <a:pt x="9976" y="10522"/>
                  </a:cubicBezTo>
                  <a:cubicBezTo>
                    <a:pt x="10050" y="9942"/>
                    <a:pt x="9870" y="9398"/>
                    <a:pt x="9818" y="8839"/>
                  </a:cubicBezTo>
                  <a:cubicBezTo>
                    <a:pt x="9752" y="8105"/>
                    <a:pt x="9783" y="7364"/>
                    <a:pt x="9723" y="6630"/>
                  </a:cubicBezTo>
                  <a:cubicBezTo>
                    <a:pt x="9669" y="5965"/>
                    <a:pt x="9704" y="5297"/>
                    <a:pt x="9689" y="4636"/>
                  </a:cubicBezTo>
                  <a:cubicBezTo>
                    <a:pt x="9677" y="4003"/>
                    <a:pt x="9746" y="3447"/>
                    <a:pt x="9202" y="2974"/>
                  </a:cubicBezTo>
                  <a:cubicBezTo>
                    <a:pt x="9079" y="2868"/>
                    <a:pt x="9030" y="2775"/>
                    <a:pt x="8864" y="2775"/>
                  </a:cubicBezTo>
                  <a:cubicBezTo>
                    <a:pt x="8851" y="2775"/>
                    <a:pt x="8837" y="2775"/>
                    <a:pt x="8823" y="2777"/>
                  </a:cubicBezTo>
                  <a:cubicBezTo>
                    <a:pt x="8308" y="2814"/>
                    <a:pt x="7789" y="2816"/>
                    <a:pt x="7271" y="2833"/>
                  </a:cubicBezTo>
                  <a:lnTo>
                    <a:pt x="7272" y="2830"/>
                  </a:lnTo>
                  <a:lnTo>
                    <a:pt x="7272" y="2830"/>
                  </a:lnTo>
                  <a:cubicBezTo>
                    <a:pt x="7195" y="2833"/>
                    <a:pt x="7118" y="2840"/>
                    <a:pt x="7040" y="2840"/>
                  </a:cubicBezTo>
                  <a:cubicBezTo>
                    <a:pt x="7022" y="2840"/>
                    <a:pt x="7004" y="2840"/>
                    <a:pt x="6985" y="2839"/>
                  </a:cubicBezTo>
                  <a:cubicBezTo>
                    <a:pt x="6945" y="2837"/>
                    <a:pt x="6906" y="2836"/>
                    <a:pt x="6869" y="2836"/>
                  </a:cubicBezTo>
                  <a:cubicBezTo>
                    <a:pt x="6081" y="2836"/>
                    <a:pt x="5761" y="3246"/>
                    <a:pt x="5754" y="3926"/>
                  </a:cubicBezTo>
                  <a:cubicBezTo>
                    <a:pt x="5744" y="5027"/>
                    <a:pt x="5851" y="6125"/>
                    <a:pt x="5836" y="7232"/>
                  </a:cubicBezTo>
                  <a:cubicBezTo>
                    <a:pt x="5821" y="8286"/>
                    <a:pt x="5860" y="9348"/>
                    <a:pt x="6004" y="10400"/>
                  </a:cubicBezTo>
                  <a:cubicBezTo>
                    <a:pt x="6064" y="10837"/>
                    <a:pt x="5882" y="11008"/>
                    <a:pt x="5448" y="11010"/>
                  </a:cubicBezTo>
                  <a:cubicBezTo>
                    <a:pt x="5446" y="11010"/>
                    <a:pt x="5445" y="11010"/>
                    <a:pt x="5443" y="11010"/>
                  </a:cubicBezTo>
                  <a:cubicBezTo>
                    <a:pt x="5012" y="11010"/>
                    <a:pt x="4930" y="10826"/>
                    <a:pt x="5064" y="10452"/>
                  </a:cubicBezTo>
                  <a:cubicBezTo>
                    <a:pt x="5087" y="10386"/>
                    <a:pt x="5036" y="10294"/>
                    <a:pt x="5032" y="10214"/>
                  </a:cubicBezTo>
                  <a:cubicBezTo>
                    <a:pt x="4998" y="9464"/>
                    <a:pt x="4897" y="8709"/>
                    <a:pt x="4953" y="7966"/>
                  </a:cubicBezTo>
                  <a:cubicBezTo>
                    <a:pt x="5015" y="7144"/>
                    <a:pt x="4925" y="6346"/>
                    <a:pt x="4820" y="5544"/>
                  </a:cubicBezTo>
                  <a:cubicBezTo>
                    <a:pt x="4799" y="5376"/>
                    <a:pt x="4593" y="5257"/>
                    <a:pt x="4411" y="5257"/>
                  </a:cubicBezTo>
                  <a:cubicBezTo>
                    <a:pt x="4332" y="5257"/>
                    <a:pt x="4257" y="5280"/>
                    <a:pt x="4203" y="5330"/>
                  </a:cubicBezTo>
                  <a:cubicBezTo>
                    <a:pt x="4161" y="5369"/>
                    <a:pt x="4124" y="5380"/>
                    <a:pt x="4085" y="5380"/>
                  </a:cubicBezTo>
                  <a:cubicBezTo>
                    <a:pt x="4054" y="5380"/>
                    <a:pt x="4022" y="5373"/>
                    <a:pt x="3987" y="5369"/>
                  </a:cubicBezTo>
                  <a:cubicBezTo>
                    <a:pt x="3556" y="5320"/>
                    <a:pt x="3114" y="5322"/>
                    <a:pt x="2694" y="5224"/>
                  </a:cubicBezTo>
                  <a:cubicBezTo>
                    <a:pt x="2601" y="5202"/>
                    <a:pt x="2512" y="5192"/>
                    <a:pt x="2427" y="5192"/>
                  </a:cubicBezTo>
                  <a:cubicBezTo>
                    <a:pt x="2034" y="5192"/>
                    <a:pt x="1751" y="5423"/>
                    <a:pt x="1722" y="5858"/>
                  </a:cubicBezTo>
                  <a:cubicBezTo>
                    <a:pt x="1672" y="6593"/>
                    <a:pt x="1757" y="7327"/>
                    <a:pt x="1770" y="8056"/>
                  </a:cubicBezTo>
                  <a:cubicBezTo>
                    <a:pt x="1783" y="8753"/>
                    <a:pt x="1937" y="9460"/>
                    <a:pt x="1799" y="10158"/>
                  </a:cubicBezTo>
                  <a:cubicBezTo>
                    <a:pt x="1744" y="10441"/>
                    <a:pt x="1962" y="10799"/>
                    <a:pt x="1747" y="10975"/>
                  </a:cubicBezTo>
                  <a:cubicBezTo>
                    <a:pt x="1560" y="11129"/>
                    <a:pt x="1233" y="11157"/>
                    <a:pt x="959" y="11157"/>
                  </a:cubicBezTo>
                  <a:cubicBezTo>
                    <a:pt x="946" y="11157"/>
                    <a:pt x="934" y="11157"/>
                    <a:pt x="922" y="11157"/>
                  </a:cubicBezTo>
                  <a:cubicBezTo>
                    <a:pt x="919" y="11157"/>
                    <a:pt x="917" y="11157"/>
                    <a:pt x="914" y="11157"/>
                  </a:cubicBezTo>
                  <a:cubicBezTo>
                    <a:pt x="284" y="11157"/>
                    <a:pt x="114" y="11466"/>
                    <a:pt x="47" y="12060"/>
                  </a:cubicBezTo>
                  <a:cubicBezTo>
                    <a:pt x="1" y="12473"/>
                    <a:pt x="229" y="12513"/>
                    <a:pt x="438" y="12587"/>
                  </a:cubicBezTo>
                  <a:cubicBezTo>
                    <a:pt x="564" y="12631"/>
                    <a:pt x="690" y="12646"/>
                    <a:pt x="817" y="12646"/>
                  </a:cubicBezTo>
                  <a:cubicBezTo>
                    <a:pt x="1122" y="12646"/>
                    <a:pt x="1431" y="12557"/>
                    <a:pt x="1743" y="12557"/>
                  </a:cubicBezTo>
                  <a:cubicBezTo>
                    <a:pt x="1774" y="12557"/>
                    <a:pt x="1804" y="12558"/>
                    <a:pt x="1835" y="12560"/>
                  </a:cubicBezTo>
                  <a:cubicBezTo>
                    <a:pt x="1971" y="12568"/>
                    <a:pt x="2108" y="12571"/>
                    <a:pt x="2244" y="12571"/>
                  </a:cubicBezTo>
                  <a:cubicBezTo>
                    <a:pt x="2832" y="12571"/>
                    <a:pt x="3424" y="12509"/>
                    <a:pt x="4015" y="12489"/>
                  </a:cubicBezTo>
                  <a:cubicBezTo>
                    <a:pt x="4803" y="12462"/>
                    <a:pt x="5592" y="12443"/>
                    <a:pt x="6381" y="12423"/>
                  </a:cubicBezTo>
                  <a:cubicBezTo>
                    <a:pt x="6913" y="12410"/>
                    <a:pt x="7448" y="12428"/>
                    <a:pt x="7977" y="12384"/>
                  </a:cubicBezTo>
                  <a:cubicBezTo>
                    <a:pt x="8756" y="12321"/>
                    <a:pt x="9538" y="12405"/>
                    <a:pt x="10319" y="12277"/>
                  </a:cubicBezTo>
                  <a:cubicBezTo>
                    <a:pt x="10665" y="12219"/>
                    <a:pt x="11022" y="12192"/>
                    <a:pt x="11378" y="12192"/>
                  </a:cubicBezTo>
                  <a:cubicBezTo>
                    <a:pt x="11615" y="12192"/>
                    <a:pt x="11852" y="12204"/>
                    <a:pt x="12085" y="12228"/>
                  </a:cubicBezTo>
                  <a:cubicBezTo>
                    <a:pt x="12228" y="12242"/>
                    <a:pt x="12371" y="12247"/>
                    <a:pt x="12514" y="12247"/>
                  </a:cubicBezTo>
                  <a:cubicBezTo>
                    <a:pt x="12965" y="12247"/>
                    <a:pt x="13413" y="12194"/>
                    <a:pt x="13865" y="12194"/>
                  </a:cubicBezTo>
                  <a:cubicBezTo>
                    <a:pt x="14047" y="12194"/>
                    <a:pt x="14229" y="12202"/>
                    <a:pt x="14411" y="12226"/>
                  </a:cubicBezTo>
                  <a:cubicBezTo>
                    <a:pt x="14467" y="12234"/>
                    <a:pt x="14524" y="12237"/>
                    <a:pt x="14581" y="12237"/>
                  </a:cubicBezTo>
                  <a:cubicBezTo>
                    <a:pt x="14973" y="12237"/>
                    <a:pt x="15387" y="12084"/>
                    <a:pt x="15805" y="12084"/>
                  </a:cubicBezTo>
                  <a:cubicBezTo>
                    <a:pt x="15819" y="12084"/>
                    <a:pt x="15833" y="12084"/>
                    <a:pt x="15846" y="12085"/>
                  </a:cubicBezTo>
                  <a:cubicBezTo>
                    <a:pt x="15849" y="12085"/>
                    <a:pt x="15851" y="12085"/>
                    <a:pt x="15854" y="12085"/>
                  </a:cubicBezTo>
                  <a:cubicBezTo>
                    <a:pt x="16051" y="12085"/>
                    <a:pt x="16314" y="11943"/>
                    <a:pt x="16405" y="11743"/>
                  </a:cubicBezTo>
                  <a:cubicBezTo>
                    <a:pt x="16617" y="11272"/>
                    <a:pt x="16169" y="10684"/>
                    <a:pt x="15645" y="10684"/>
                  </a:cubicBezTo>
                  <a:cubicBezTo>
                    <a:pt x="15610" y="10684"/>
                    <a:pt x="15574" y="10687"/>
                    <a:pt x="15539" y="10693"/>
                  </a:cubicBezTo>
                  <a:cubicBezTo>
                    <a:pt x="15512" y="10697"/>
                    <a:pt x="15487" y="10699"/>
                    <a:pt x="15463" y="10699"/>
                  </a:cubicBezTo>
                  <a:cubicBezTo>
                    <a:pt x="15144" y="10699"/>
                    <a:pt x="15070" y="10350"/>
                    <a:pt x="15090" y="10253"/>
                  </a:cubicBezTo>
                  <a:cubicBezTo>
                    <a:pt x="15253" y="9507"/>
                    <a:pt x="15053" y="8769"/>
                    <a:pt x="15078" y="8028"/>
                  </a:cubicBezTo>
                  <a:cubicBezTo>
                    <a:pt x="15093" y="7602"/>
                    <a:pt x="15017" y="7113"/>
                    <a:pt x="15023" y="6702"/>
                  </a:cubicBezTo>
                  <a:cubicBezTo>
                    <a:pt x="15032" y="6266"/>
                    <a:pt x="14838" y="5871"/>
                    <a:pt x="14888" y="5425"/>
                  </a:cubicBezTo>
                  <a:cubicBezTo>
                    <a:pt x="14917" y="5167"/>
                    <a:pt x="14941" y="4847"/>
                    <a:pt x="14905" y="4546"/>
                  </a:cubicBezTo>
                  <a:cubicBezTo>
                    <a:pt x="14824" y="3887"/>
                    <a:pt x="14808" y="3216"/>
                    <a:pt x="14807" y="2551"/>
                  </a:cubicBezTo>
                  <a:cubicBezTo>
                    <a:pt x="14806" y="2366"/>
                    <a:pt x="14708" y="2210"/>
                    <a:pt x="14733" y="2035"/>
                  </a:cubicBezTo>
                  <a:cubicBezTo>
                    <a:pt x="14793" y="1613"/>
                    <a:pt x="14835" y="1194"/>
                    <a:pt x="14540" y="832"/>
                  </a:cubicBezTo>
                  <a:cubicBezTo>
                    <a:pt x="14492" y="775"/>
                    <a:pt x="14463" y="746"/>
                    <a:pt x="14520" y="680"/>
                  </a:cubicBezTo>
                  <a:cubicBezTo>
                    <a:pt x="14725" y="448"/>
                    <a:pt x="14534" y="389"/>
                    <a:pt x="14366" y="275"/>
                  </a:cubicBezTo>
                  <a:cubicBezTo>
                    <a:pt x="14226" y="179"/>
                    <a:pt x="14081" y="155"/>
                    <a:pt x="13935" y="155"/>
                  </a:cubicBezTo>
                  <a:cubicBezTo>
                    <a:pt x="13789" y="155"/>
                    <a:pt x="13641" y="179"/>
                    <a:pt x="13496" y="179"/>
                  </a:cubicBezTo>
                  <a:cubicBezTo>
                    <a:pt x="13463" y="179"/>
                    <a:pt x="13430" y="178"/>
                    <a:pt x="13398" y="175"/>
                  </a:cubicBezTo>
                  <a:cubicBezTo>
                    <a:pt x="12661" y="108"/>
                    <a:pt x="11924" y="25"/>
                    <a:pt x="11185" y="1"/>
                  </a:cubicBezTo>
                  <a:cubicBezTo>
                    <a:pt x="11178" y="0"/>
                    <a:pt x="11171" y="0"/>
                    <a:pt x="1116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30"/>
            <p:cNvSpPr/>
            <p:nvPr/>
          </p:nvSpPr>
          <p:spPr>
            <a:xfrm>
              <a:off x="7100768" y="1995911"/>
              <a:ext cx="180354" cy="114236"/>
            </a:xfrm>
            <a:custGeom>
              <a:avLst/>
              <a:gdLst/>
              <a:ahLst/>
              <a:cxnLst/>
              <a:rect l="l" t="t" r="r" b="b"/>
              <a:pathLst>
                <a:path w="8737" h="5534" extrusionOk="0">
                  <a:moveTo>
                    <a:pt x="7595" y="1"/>
                  </a:moveTo>
                  <a:cubicBezTo>
                    <a:pt x="7486" y="1"/>
                    <a:pt x="7377" y="7"/>
                    <a:pt x="7269" y="13"/>
                  </a:cubicBezTo>
                  <a:cubicBezTo>
                    <a:pt x="6140" y="74"/>
                    <a:pt x="5054" y="455"/>
                    <a:pt x="3918" y="503"/>
                  </a:cubicBezTo>
                  <a:cubicBezTo>
                    <a:pt x="3801" y="507"/>
                    <a:pt x="3662" y="589"/>
                    <a:pt x="3582" y="680"/>
                  </a:cubicBezTo>
                  <a:cubicBezTo>
                    <a:pt x="3491" y="782"/>
                    <a:pt x="3391" y="1000"/>
                    <a:pt x="3568" y="1055"/>
                  </a:cubicBezTo>
                  <a:cubicBezTo>
                    <a:pt x="3870" y="1149"/>
                    <a:pt x="4096" y="1422"/>
                    <a:pt x="4450" y="1422"/>
                  </a:cubicBezTo>
                  <a:cubicBezTo>
                    <a:pt x="4521" y="1422"/>
                    <a:pt x="4596" y="1411"/>
                    <a:pt x="4679" y="1386"/>
                  </a:cubicBezTo>
                  <a:cubicBezTo>
                    <a:pt x="5320" y="1189"/>
                    <a:pt x="6007" y="1140"/>
                    <a:pt x="6721" y="1019"/>
                  </a:cubicBezTo>
                  <a:lnTo>
                    <a:pt x="6721" y="1019"/>
                  </a:lnTo>
                  <a:cubicBezTo>
                    <a:pt x="6680" y="1128"/>
                    <a:pt x="6676" y="1184"/>
                    <a:pt x="6648" y="1210"/>
                  </a:cubicBezTo>
                  <a:cubicBezTo>
                    <a:pt x="5982" y="1762"/>
                    <a:pt x="5425" y="2428"/>
                    <a:pt x="4633" y="2851"/>
                  </a:cubicBezTo>
                  <a:cubicBezTo>
                    <a:pt x="4281" y="3039"/>
                    <a:pt x="3909" y="3275"/>
                    <a:pt x="3563" y="3502"/>
                  </a:cubicBezTo>
                  <a:cubicBezTo>
                    <a:pt x="2982" y="3882"/>
                    <a:pt x="2284" y="4093"/>
                    <a:pt x="1653" y="4414"/>
                  </a:cubicBezTo>
                  <a:cubicBezTo>
                    <a:pt x="1334" y="4577"/>
                    <a:pt x="995" y="4721"/>
                    <a:pt x="628" y="4721"/>
                  </a:cubicBezTo>
                  <a:cubicBezTo>
                    <a:pt x="542" y="4721"/>
                    <a:pt x="456" y="4714"/>
                    <a:pt x="367" y="4696"/>
                  </a:cubicBezTo>
                  <a:cubicBezTo>
                    <a:pt x="335" y="4690"/>
                    <a:pt x="308" y="4687"/>
                    <a:pt x="285" y="4687"/>
                  </a:cubicBezTo>
                  <a:cubicBezTo>
                    <a:pt x="66" y="4687"/>
                    <a:pt x="219" y="4949"/>
                    <a:pt x="126" y="5044"/>
                  </a:cubicBezTo>
                  <a:cubicBezTo>
                    <a:pt x="1" y="5171"/>
                    <a:pt x="45" y="5386"/>
                    <a:pt x="170" y="5400"/>
                  </a:cubicBezTo>
                  <a:cubicBezTo>
                    <a:pt x="436" y="5428"/>
                    <a:pt x="692" y="5534"/>
                    <a:pt x="963" y="5534"/>
                  </a:cubicBezTo>
                  <a:cubicBezTo>
                    <a:pt x="1079" y="5534"/>
                    <a:pt x="1198" y="5514"/>
                    <a:pt x="1322" y="5461"/>
                  </a:cubicBezTo>
                  <a:cubicBezTo>
                    <a:pt x="2359" y="5011"/>
                    <a:pt x="3479" y="4756"/>
                    <a:pt x="4412" y="4069"/>
                  </a:cubicBezTo>
                  <a:cubicBezTo>
                    <a:pt x="4597" y="3933"/>
                    <a:pt x="4909" y="3982"/>
                    <a:pt x="5047" y="3750"/>
                  </a:cubicBezTo>
                  <a:cubicBezTo>
                    <a:pt x="5282" y="3353"/>
                    <a:pt x="5736" y="3247"/>
                    <a:pt x="6064" y="2969"/>
                  </a:cubicBezTo>
                  <a:cubicBezTo>
                    <a:pt x="6419" y="2668"/>
                    <a:pt x="6833" y="2417"/>
                    <a:pt x="7153" y="2078"/>
                  </a:cubicBezTo>
                  <a:cubicBezTo>
                    <a:pt x="7297" y="1928"/>
                    <a:pt x="7327" y="1669"/>
                    <a:pt x="7725" y="1570"/>
                  </a:cubicBezTo>
                  <a:lnTo>
                    <a:pt x="7725" y="1570"/>
                  </a:lnTo>
                  <a:cubicBezTo>
                    <a:pt x="7455" y="1831"/>
                    <a:pt x="7575" y="2146"/>
                    <a:pt x="7536" y="2215"/>
                  </a:cubicBezTo>
                  <a:cubicBezTo>
                    <a:pt x="7244" y="2722"/>
                    <a:pt x="7475" y="3254"/>
                    <a:pt x="7395" y="3763"/>
                  </a:cubicBezTo>
                  <a:cubicBezTo>
                    <a:pt x="7352" y="4041"/>
                    <a:pt x="7742" y="4130"/>
                    <a:pt x="7965" y="4215"/>
                  </a:cubicBezTo>
                  <a:cubicBezTo>
                    <a:pt x="7990" y="4225"/>
                    <a:pt x="8012" y="4229"/>
                    <a:pt x="8033" y="4229"/>
                  </a:cubicBezTo>
                  <a:cubicBezTo>
                    <a:pt x="8173" y="4229"/>
                    <a:pt x="8231" y="4031"/>
                    <a:pt x="8256" y="3888"/>
                  </a:cubicBezTo>
                  <a:cubicBezTo>
                    <a:pt x="8320" y="3521"/>
                    <a:pt x="8312" y="3132"/>
                    <a:pt x="8432" y="2786"/>
                  </a:cubicBezTo>
                  <a:cubicBezTo>
                    <a:pt x="8674" y="2088"/>
                    <a:pt x="8649" y="1362"/>
                    <a:pt x="8719" y="647"/>
                  </a:cubicBezTo>
                  <a:cubicBezTo>
                    <a:pt x="8736" y="477"/>
                    <a:pt x="8621" y="321"/>
                    <a:pt x="8422" y="200"/>
                  </a:cubicBezTo>
                  <a:cubicBezTo>
                    <a:pt x="8154" y="38"/>
                    <a:pt x="7873" y="1"/>
                    <a:pt x="759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30"/>
            <p:cNvSpPr/>
            <p:nvPr/>
          </p:nvSpPr>
          <p:spPr>
            <a:xfrm>
              <a:off x="7234919" y="2334910"/>
              <a:ext cx="21633" cy="84634"/>
            </a:xfrm>
            <a:custGeom>
              <a:avLst/>
              <a:gdLst/>
              <a:ahLst/>
              <a:cxnLst/>
              <a:rect l="l" t="t" r="r" b="b"/>
              <a:pathLst>
                <a:path w="1048" h="4100" extrusionOk="0">
                  <a:moveTo>
                    <a:pt x="811" y="1"/>
                  </a:moveTo>
                  <a:cubicBezTo>
                    <a:pt x="532" y="204"/>
                    <a:pt x="1" y="205"/>
                    <a:pt x="52" y="660"/>
                  </a:cubicBezTo>
                  <a:cubicBezTo>
                    <a:pt x="159" y="1604"/>
                    <a:pt x="30" y="2547"/>
                    <a:pt x="126" y="3488"/>
                  </a:cubicBezTo>
                  <a:cubicBezTo>
                    <a:pt x="157" y="3798"/>
                    <a:pt x="228" y="4077"/>
                    <a:pt x="544" y="4098"/>
                  </a:cubicBezTo>
                  <a:cubicBezTo>
                    <a:pt x="554" y="4099"/>
                    <a:pt x="564" y="4099"/>
                    <a:pt x="573" y="4099"/>
                  </a:cubicBezTo>
                  <a:cubicBezTo>
                    <a:pt x="879" y="4099"/>
                    <a:pt x="861" y="3768"/>
                    <a:pt x="910" y="3542"/>
                  </a:cubicBezTo>
                  <a:cubicBezTo>
                    <a:pt x="1033" y="2968"/>
                    <a:pt x="943" y="2391"/>
                    <a:pt x="951" y="1817"/>
                  </a:cubicBezTo>
                  <a:cubicBezTo>
                    <a:pt x="962" y="1214"/>
                    <a:pt x="1048" y="624"/>
                    <a:pt x="81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30"/>
            <p:cNvSpPr/>
            <p:nvPr/>
          </p:nvSpPr>
          <p:spPr>
            <a:xfrm>
              <a:off x="7274303" y="2331133"/>
              <a:ext cx="47829" cy="63022"/>
            </a:xfrm>
            <a:custGeom>
              <a:avLst/>
              <a:gdLst/>
              <a:ahLst/>
              <a:cxnLst/>
              <a:rect l="l" t="t" r="r" b="b"/>
              <a:pathLst>
                <a:path w="2317" h="3053" extrusionOk="0">
                  <a:moveTo>
                    <a:pt x="802" y="1"/>
                  </a:moveTo>
                  <a:cubicBezTo>
                    <a:pt x="756" y="1"/>
                    <a:pt x="708" y="13"/>
                    <a:pt x="661" y="40"/>
                  </a:cubicBezTo>
                  <a:cubicBezTo>
                    <a:pt x="589" y="82"/>
                    <a:pt x="527" y="104"/>
                    <a:pt x="460" y="104"/>
                  </a:cubicBezTo>
                  <a:cubicBezTo>
                    <a:pt x="411" y="104"/>
                    <a:pt x="359" y="92"/>
                    <a:pt x="300" y="67"/>
                  </a:cubicBezTo>
                  <a:cubicBezTo>
                    <a:pt x="231" y="37"/>
                    <a:pt x="176" y="23"/>
                    <a:pt x="134" y="23"/>
                  </a:cubicBezTo>
                  <a:cubicBezTo>
                    <a:pt x="20" y="23"/>
                    <a:pt x="0" y="128"/>
                    <a:pt x="56" y="319"/>
                  </a:cubicBezTo>
                  <a:cubicBezTo>
                    <a:pt x="150" y="646"/>
                    <a:pt x="75" y="991"/>
                    <a:pt x="430" y="1276"/>
                  </a:cubicBezTo>
                  <a:cubicBezTo>
                    <a:pt x="556" y="1376"/>
                    <a:pt x="743" y="1741"/>
                    <a:pt x="835" y="2034"/>
                  </a:cubicBezTo>
                  <a:cubicBezTo>
                    <a:pt x="997" y="2556"/>
                    <a:pt x="1370" y="2928"/>
                    <a:pt x="1950" y="3053"/>
                  </a:cubicBezTo>
                  <a:cubicBezTo>
                    <a:pt x="2044" y="2912"/>
                    <a:pt x="1806" y="2705"/>
                    <a:pt x="2111" y="2608"/>
                  </a:cubicBezTo>
                  <a:cubicBezTo>
                    <a:pt x="2278" y="2554"/>
                    <a:pt x="2316" y="2201"/>
                    <a:pt x="2139" y="2058"/>
                  </a:cubicBezTo>
                  <a:cubicBezTo>
                    <a:pt x="1887" y="1855"/>
                    <a:pt x="1781" y="1581"/>
                    <a:pt x="1635" y="1322"/>
                  </a:cubicBezTo>
                  <a:cubicBezTo>
                    <a:pt x="1422" y="945"/>
                    <a:pt x="992" y="697"/>
                    <a:pt x="1003" y="180"/>
                  </a:cubicBezTo>
                  <a:cubicBezTo>
                    <a:pt x="1006" y="74"/>
                    <a:pt x="913" y="1"/>
                    <a:pt x="80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30"/>
            <p:cNvSpPr/>
            <p:nvPr/>
          </p:nvSpPr>
          <p:spPr>
            <a:xfrm>
              <a:off x="7167400" y="2328037"/>
              <a:ext cx="53154" cy="60689"/>
            </a:xfrm>
            <a:custGeom>
              <a:avLst/>
              <a:gdLst/>
              <a:ahLst/>
              <a:cxnLst/>
              <a:rect l="l" t="t" r="r" b="b"/>
              <a:pathLst>
                <a:path w="2575" h="2940" extrusionOk="0">
                  <a:moveTo>
                    <a:pt x="2008" y="0"/>
                  </a:moveTo>
                  <a:cubicBezTo>
                    <a:pt x="1991" y="51"/>
                    <a:pt x="1946" y="59"/>
                    <a:pt x="1898" y="59"/>
                  </a:cubicBezTo>
                  <a:cubicBezTo>
                    <a:pt x="1875" y="59"/>
                    <a:pt x="1851" y="58"/>
                    <a:pt x="1829" y="58"/>
                  </a:cubicBezTo>
                  <a:cubicBezTo>
                    <a:pt x="1763" y="58"/>
                    <a:pt x="1715" y="75"/>
                    <a:pt x="1759" y="215"/>
                  </a:cubicBezTo>
                  <a:cubicBezTo>
                    <a:pt x="1339" y="220"/>
                    <a:pt x="1588" y="714"/>
                    <a:pt x="1313" y="826"/>
                  </a:cubicBezTo>
                  <a:cubicBezTo>
                    <a:pt x="1115" y="907"/>
                    <a:pt x="1036" y="1075"/>
                    <a:pt x="957" y="1263"/>
                  </a:cubicBezTo>
                  <a:cubicBezTo>
                    <a:pt x="806" y="1617"/>
                    <a:pt x="589" y="2011"/>
                    <a:pt x="363" y="2240"/>
                  </a:cubicBezTo>
                  <a:cubicBezTo>
                    <a:pt x="0" y="2608"/>
                    <a:pt x="412" y="2699"/>
                    <a:pt x="445" y="2898"/>
                  </a:cubicBezTo>
                  <a:cubicBezTo>
                    <a:pt x="450" y="2928"/>
                    <a:pt x="500" y="2939"/>
                    <a:pt x="570" y="2939"/>
                  </a:cubicBezTo>
                  <a:cubicBezTo>
                    <a:pt x="742" y="2939"/>
                    <a:pt x="1037" y="2871"/>
                    <a:pt x="1106" y="2824"/>
                  </a:cubicBezTo>
                  <a:cubicBezTo>
                    <a:pt x="1796" y="2349"/>
                    <a:pt x="1704" y="1350"/>
                    <a:pt x="2418" y="885"/>
                  </a:cubicBezTo>
                  <a:cubicBezTo>
                    <a:pt x="2575" y="782"/>
                    <a:pt x="2560" y="568"/>
                    <a:pt x="2417" y="407"/>
                  </a:cubicBezTo>
                  <a:cubicBezTo>
                    <a:pt x="2291" y="267"/>
                    <a:pt x="2236" y="47"/>
                    <a:pt x="200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Title 24">
            <a:extLst>
              <a:ext uri="{FF2B5EF4-FFF2-40B4-BE49-F238E27FC236}">
                <a16:creationId xmlns:a16="http://schemas.microsoft.com/office/drawing/2014/main" id="{4859EF16-F499-F37B-8AE2-44EE43CE9B07}"/>
              </a:ext>
            </a:extLst>
          </p:cNvPr>
          <p:cNvSpPr txBox="1">
            <a:spLocks/>
          </p:cNvSpPr>
          <p:nvPr/>
        </p:nvSpPr>
        <p:spPr>
          <a:xfrm>
            <a:off x="924685" y="399222"/>
            <a:ext cx="7589679"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800" dirty="0">
                <a:latin typeface="Mystical Woods Rough Script" panose="020B0604020202020204" pitchFamily="2" charset="0"/>
              </a:rPr>
              <a:t>Additional Post-Secondary Options</a:t>
            </a:r>
          </a:p>
        </p:txBody>
      </p:sp>
    </p:spTree>
    <p:extLst>
      <p:ext uri="{BB962C8B-B14F-4D97-AF65-F5344CB8AC3E}">
        <p14:creationId xmlns:p14="http://schemas.microsoft.com/office/powerpoint/2010/main" val="3622262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9"/>
          <p:cNvSpPr txBox="1">
            <a:spLocks noGrp="1"/>
          </p:cNvSpPr>
          <p:nvPr>
            <p:ph type="title"/>
          </p:nvPr>
        </p:nvSpPr>
        <p:spPr>
          <a:xfrm>
            <a:off x="729450" y="57192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9"/>
          <p:cNvSpPr txBox="1">
            <a:spLocks noGrp="1"/>
          </p:cNvSpPr>
          <p:nvPr>
            <p:ph type="body" idx="1"/>
          </p:nvPr>
        </p:nvSpPr>
        <p:spPr>
          <a:xfrm>
            <a:off x="729450" y="1441200"/>
            <a:ext cx="7688700" cy="22611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69" name="Google Shape;169;p19" title="2.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1"/>
          <p:cNvSpPr txBox="1">
            <a:spLocks noGrp="1"/>
          </p:cNvSpPr>
          <p:nvPr>
            <p:ph type="title"/>
          </p:nvPr>
        </p:nvSpPr>
        <p:spPr>
          <a:xfrm>
            <a:off x="729450" y="57192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p21"/>
          <p:cNvSpPr txBox="1">
            <a:spLocks noGrp="1"/>
          </p:cNvSpPr>
          <p:nvPr>
            <p:ph type="body" idx="1"/>
          </p:nvPr>
        </p:nvSpPr>
        <p:spPr>
          <a:xfrm>
            <a:off x="729450" y="1441200"/>
            <a:ext cx="7688700" cy="22611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83" name="Google Shape;183;p21" title="cte helping students, businesses, and our community.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08">
          <a:extLst>
            <a:ext uri="{FF2B5EF4-FFF2-40B4-BE49-F238E27FC236}">
              <a16:creationId xmlns:a16="http://schemas.microsoft.com/office/drawing/2014/main" id="{029C91D3-1031-456E-EC89-D839BCD68A9A}"/>
            </a:ext>
          </a:extLst>
        </p:cNvPr>
        <p:cNvGrpSpPr/>
        <p:nvPr/>
      </p:nvGrpSpPr>
      <p:grpSpPr>
        <a:xfrm>
          <a:off x="0" y="0"/>
          <a:ext cx="0" cy="0"/>
          <a:chOff x="0" y="0"/>
          <a:chExt cx="0" cy="0"/>
        </a:xfrm>
      </p:grpSpPr>
      <p:sp>
        <p:nvSpPr>
          <p:cNvPr id="709" name="Google Shape;709;p27">
            <a:extLst>
              <a:ext uri="{FF2B5EF4-FFF2-40B4-BE49-F238E27FC236}">
                <a16:creationId xmlns:a16="http://schemas.microsoft.com/office/drawing/2014/main" id="{14856A57-0F7E-6E4C-361E-17A6977CADF5}"/>
              </a:ext>
            </a:extLst>
          </p:cNvPr>
          <p:cNvSpPr/>
          <p:nvPr/>
        </p:nvSpPr>
        <p:spPr>
          <a:xfrm>
            <a:off x="1719775" y="1229817"/>
            <a:ext cx="5753100" cy="2567700"/>
          </a:xfrm>
          <a:prstGeom prst="roundRect">
            <a:avLst>
              <a:gd name="adj" fmla="val 13942"/>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27">
            <a:extLst>
              <a:ext uri="{FF2B5EF4-FFF2-40B4-BE49-F238E27FC236}">
                <a16:creationId xmlns:a16="http://schemas.microsoft.com/office/drawing/2014/main" id="{BDA9382D-E08F-CDCC-DE59-4E04E9919E89}"/>
              </a:ext>
            </a:extLst>
          </p:cNvPr>
          <p:cNvSpPr txBox="1">
            <a:spLocks noGrp="1"/>
          </p:cNvSpPr>
          <p:nvPr>
            <p:ph type="subTitle" idx="1"/>
          </p:nvPr>
        </p:nvSpPr>
        <p:spPr>
          <a:xfrm>
            <a:off x="1920456" y="1830343"/>
            <a:ext cx="5314500" cy="1378367"/>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4000" dirty="0"/>
              <a:t>College &amp; </a:t>
            </a:r>
          </a:p>
          <a:p>
            <a:pPr marL="0" lvl="0" indent="0" algn="ctr" rtl="0">
              <a:spcBef>
                <a:spcPts val="0"/>
              </a:spcBef>
              <a:spcAft>
                <a:spcPts val="0"/>
              </a:spcAft>
              <a:buNone/>
            </a:pPr>
            <a:r>
              <a:rPr lang="en-US" sz="4000" dirty="0"/>
              <a:t>Scholarship Info</a:t>
            </a:r>
            <a:endParaRPr sz="4000" dirty="0"/>
          </a:p>
        </p:txBody>
      </p:sp>
      <p:sp>
        <p:nvSpPr>
          <p:cNvPr id="713" name="Google Shape;713;p27">
            <a:extLst>
              <a:ext uri="{FF2B5EF4-FFF2-40B4-BE49-F238E27FC236}">
                <a16:creationId xmlns:a16="http://schemas.microsoft.com/office/drawing/2014/main" id="{891D208F-C799-6E23-2007-D615CA458B00}"/>
              </a:ext>
            </a:extLst>
          </p:cNvPr>
          <p:cNvSpPr/>
          <p:nvPr/>
        </p:nvSpPr>
        <p:spPr>
          <a:xfrm rot="5400000">
            <a:off x="3217221" y="-418607"/>
            <a:ext cx="2719813" cy="5876268"/>
          </a:xfrm>
          <a:custGeom>
            <a:avLst/>
            <a:gdLst/>
            <a:ahLst/>
            <a:cxnLst/>
            <a:rect l="l" t="t" r="r" b="b"/>
            <a:pathLst>
              <a:path w="65863" h="92137" extrusionOk="0">
                <a:moveTo>
                  <a:pt x="32655" y="958"/>
                </a:moveTo>
                <a:cubicBezTo>
                  <a:pt x="32876" y="958"/>
                  <a:pt x="33088" y="1031"/>
                  <a:pt x="33295" y="1057"/>
                </a:cubicBezTo>
                <a:cubicBezTo>
                  <a:pt x="33541" y="1089"/>
                  <a:pt x="33787" y="1098"/>
                  <a:pt x="34032" y="1098"/>
                </a:cubicBezTo>
                <a:cubicBezTo>
                  <a:pt x="34416" y="1098"/>
                  <a:pt x="34798" y="1075"/>
                  <a:pt x="35181" y="1075"/>
                </a:cubicBezTo>
                <a:cubicBezTo>
                  <a:pt x="35282" y="1075"/>
                  <a:pt x="35382" y="1076"/>
                  <a:pt x="35483" y="1080"/>
                </a:cubicBezTo>
                <a:cubicBezTo>
                  <a:pt x="36600" y="1124"/>
                  <a:pt x="37718" y="1205"/>
                  <a:pt x="38846" y="1205"/>
                </a:cubicBezTo>
                <a:cubicBezTo>
                  <a:pt x="38948" y="1205"/>
                  <a:pt x="39051" y="1204"/>
                  <a:pt x="39154" y="1203"/>
                </a:cubicBezTo>
                <a:cubicBezTo>
                  <a:pt x="39316" y="1200"/>
                  <a:pt x="39478" y="1199"/>
                  <a:pt x="39640" y="1199"/>
                </a:cubicBezTo>
                <a:cubicBezTo>
                  <a:pt x="40163" y="1199"/>
                  <a:pt x="40690" y="1209"/>
                  <a:pt x="41214" y="1209"/>
                </a:cubicBezTo>
                <a:cubicBezTo>
                  <a:pt x="41389" y="1209"/>
                  <a:pt x="41563" y="1208"/>
                  <a:pt x="41737" y="1205"/>
                </a:cubicBezTo>
                <a:cubicBezTo>
                  <a:pt x="43184" y="1181"/>
                  <a:pt x="44631" y="1214"/>
                  <a:pt x="46082" y="1138"/>
                </a:cubicBezTo>
                <a:cubicBezTo>
                  <a:pt x="46292" y="1127"/>
                  <a:pt x="46515" y="1117"/>
                  <a:pt x="46745" y="1117"/>
                </a:cubicBezTo>
                <a:cubicBezTo>
                  <a:pt x="47157" y="1117"/>
                  <a:pt x="47590" y="1150"/>
                  <a:pt x="48013" y="1271"/>
                </a:cubicBezTo>
                <a:cubicBezTo>
                  <a:pt x="48120" y="1301"/>
                  <a:pt x="48239" y="1312"/>
                  <a:pt x="48364" y="1312"/>
                </a:cubicBezTo>
                <a:cubicBezTo>
                  <a:pt x="48626" y="1312"/>
                  <a:pt x="48920" y="1267"/>
                  <a:pt x="49209" y="1267"/>
                </a:cubicBezTo>
                <a:cubicBezTo>
                  <a:pt x="49338" y="1267"/>
                  <a:pt x="49467" y="1276"/>
                  <a:pt x="49591" y="1302"/>
                </a:cubicBezTo>
                <a:cubicBezTo>
                  <a:pt x="50530" y="1496"/>
                  <a:pt x="51515" y="1491"/>
                  <a:pt x="52473" y="1673"/>
                </a:cubicBezTo>
                <a:cubicBezTo>
                  <a:pt x="53312" y="1833"/>
                  <a:pt x="54174" y="2005"/>
                  <a:pt x="55071" y="2055"/>
                </a:cubicBezTo>
                <a:cubicBezTo>
                  <a:pt x="55996" y="2105"/>
                  <a:pt x="57003" y="2182"/>
                  <a:pt x="57756" y="2558"/>
                </a:cubicBezTo>
                <a:cubicBezTo>
                  <a:pt x="58384" y="2871"/>
                  <a:pt x="59141" y="3103"/>
                  <a:pt x="59576" y="3639"/>
                </a:cubicBezTo>
                <a:cubicBezTo>
                  <a:pt x="59971" y="4129"/>
                  <a:pt x="60415" y="4606"/>
                  <a:pt x="60854" y="5080"/>
                </a:cubicBezTo>
                <a:cubicBezTo>
                  <a:pt x="61245" y="5503"/>
                  <a:pt x="61151" y="6036"/>
                  <a:pt x="61508" y="6454"/>
                </a:cubicBezTo>
                <a:cubicBezTo>
                  <a:pt x="62068" y="7112"/>
                  <a:pt x="61698" y="7875"/>
                  <a:pt x="62034" y="8581"/>
                </a:cubicBezTo>
                <a:cubicBezTo>
                  <a:pt x="62249" y="9032"/>
                  <a:pt x="62370" y="9574"/>
                  <a:pt x="62414" y="10101"/>
                </a:cubicBezTo>
                <a:cubicBezTo>
                  <a:pt x="62453" y="10557"/>
                  <a:pt x="62056" y="11096"/>
                  <a:pt x="62658" y="11510"/>
                </a:cubicBezTo>
                <a:cubicBezTo>
                  <a:pt x="62117" y="11790"/>
                  <a:pt x="62966" y="12221"/>
                  <a:pt x="62447" y="12503"/>
                </a:cubicBezTo>
                <a:cubicBezTo>
                  <a:pt x="62680" y="12709"/>
                  <a:pt x="62670" y="13063"/>
                  <a:pt x="62640" y="13195"/>
                </a:cubicBezTo>
                <a:cubicBezTo>
                  <a:pt x="62518" y="13722"/>
                  <a:pt x="62847" y="14206"/>
                  <a:pt x="62772" y="14700"/>
                </a:cubicBezTo>
                <a:cubicBezTo>
                  <a:pt x="62725" y="15011"/>
                  <a:pt x="62536" y="15293"/>
                  <a:pt x="63002" y="15517"/>
                </a:cubicBezTo>
                <a:cubicBezTo>
                  <a:pt x="63039" y="15535"/>
                  <a:pt x="63042" y="15651"/>
                  <a:pt x="63001" y="15682"/>
                </a:cubicBezTo>
                <a:cubicBezTo>
                  <a:pt x="62350" y="16164"/>
                  <a:pt x="62915" y="16662"/>
                  <a:pt x="62973" y="17150"/>
                </a:cubicBezTo>
                <a:cubicBezTo>
                  <a:pt x="62993" y="17314"/>
                  <a:pt x="62866" y="17459"/>
                  <a:pt x="62916" y="17609"/>
                </a:cubicBezTo>
                <a:cubicBezTo>
                  <a:pt x="63066" y="18065"/>
                  <a:pt x="63249" y="18516"/>
                  <a:pt x="63059" y="18990"/>
                </a:cubicBezTo>
                <a:cubicBezTo>
                  <a:pt x="63053" y="19003"/>
                  <a:pt x="63049" y="19027"/>
                  <a:pt x="63060" y="19035"/>
                </a:cubicBezTo>
                <a:cubicBezTo>
                  <a:pt x="63657" y="19486"/>
                  <a:pt x="63122" y="19997"/>
                  <a:pt x="63210" y="20479"/>
                </a:cubicBezTo>
                <a:cubicBezTo>
                  <a:pt x="63304" y="20990"/>
                  <a:pt x="63261" y="21515"/>
                  <a:pt x="63354" y="22028"/>
                </a:cubicBezTo>
                <a:cubicBezTo>
                  <a:pt x="63476" y="22692"/>
                  <a:pt x="63329" y="23349"/>
                  <a:pt x="63335" y="24008"/>
                </a:cubicBezTo>
                <a:cubicBezTo>
                  <a:pt x="63336" y="24054"/>
                  <a:pt x="63309" y="24116"/>
                  <a:pt x="63341" y="24146"/>
                </a:cubicBezTo>
                <a:cubicBezTo>
                  <a:pt x="63453" y="24254"/>
                  <a:pt x="63661" y="24339"/>
                  <a:pt x="63690" y="24453"/>
                </a:cubicBezTo>
                <a:cubicBezTo>
                  <a:pt x="63706" y="24515"/>
                  <a:pt x="63665" y="24531"/>
                  <a:pt x="63606" y="24531"/>
                </a:cubicBezTo>
                <a:cubicBezTo>
                  <a:pt x="63543" y="24531"/>
                  <a:pt x="63458" y="24512"/>
                  <a:pt x="63403" y="24512"/>
                </a:cubicBezTo>
                <a:cubicBezTo>
                  <a:pt x="63355" y="24512"/>
                  <a:pt x="63329" y="24526"/>
                  <a:pt x="63358" y="24580"/>
                </a:cubicBezTo>
                <a:cubicBezTo>
                  <a:pt x="63503" y="24853"/>
                  <a:pt x="63283" y="25127"/>
                  <a:pt x="63451" y="25383"/>
                </a:cubicBezTo>
                <a:cubicBezTo>
                  <a:pt x="63486" y="25438"/>
                  <a:pt x="63592" y="25509"/>
                  <a:pt x="63572" y="25537"/>
                </a:cubicBezTo>
                <a:cubicBezTo>
                  <a:pt x="63042" y="26277"/>
                  <a:pt x="63784" y="27642"/>
                  <a:pt x="63906" y="28448"/>
                </a:cubicBezTo>
                <a:cubicBezTo>
                  <a:pt x="64142" y="29996"/>
                  <a:pt x="63916" y="31704"/>
                  <a:pt x="63889" y="33267"/>
                </a:cubicBezTo>
                <a:lnTo>
                  <a:pt x="63800" y="38581"/>
                </a:lnTo>
                <a:cubicBezTo>
                  <a:pt x="63721" y="43326"/>
                  <a:pt x="63859" y="48070"/>
                  <a:pt x="64043" y="52811"/>
                </a:cubicBezTo>
                <a:cubicBezTo>
                  <a:pt x="64124" y="54881"/>
                  <a:pt x="64556" y="57249"/>
                  <a:pt x="64144" y="59284"/>
                </a:cubicBezTo>
                <a:cubicBezTo>
                  <a:pt x="63810" y="60940"/>
                  <a:pt x="63747" y="62392"/>
                  <a:pt x="64016" y="64094"/>
                </a:cubicBezTo>
                <a:cubicBezTo>
                  <a:pt x="64119" y="64740"/>
                  <a:pt x="64056" y="65376"/>
                  <a:pt x="64042" y="66017"/>
                </a:cubicBezTo>
                <a:cubicBezTo>
                  <a:pt x="64017" y="67125"/>
                  <a:pt x="63949" y="68232"/>
                  <a:pt x="64071" y="69340"/>
                </a:cubicBezTo>
                <a:cubicBezTo>
                  <a:pt x="64111" y="69698"/>
                  <a:pt x="64043" y="70083"/>
                  <a:pt x="64138" y="70430"/>
                </a:cubicBezTo>
                <a:cubicBezTo>
                  <a:pt x="64251" y="70844"/>
                  <a:pt x="64082" y="71272"/>
                  <a:pt x="64315" y="71666"/>
                </a:cubicBezTo>
                <a:cubicBezTo>
                  <a:pt x="64381" y="71777"/>
                  <a:pt x="64323" y="71840"/>
                  <a:pt x="64255" y="71918"/>
                </a:cubicBezTo>
                <a:cubicBezTo>
                  <a:pt x="64163" y="72028"/>
                  <a:pt x="63961" y="72144"/>
                  <a:pt x="64347" y="72192"/>
                </a:cubicBezTo>
                <a:cubicBezTo>
                  <a:pt x="64498" y="72210"/>
                  <a:pt x="64491" y="72385"/>
                  <a:pt x="64392" y="72420"/>
                </a:cubicBezTo>
                <a:cubicBezTo>
                  <a:pt x="63835" y="72622"/>
                  <a:pt x="64430" y="72904"/>
                  <a:pt x="64273" y="73126"/>
                </a:cubicBezTo>
                <a:cubicBezTo>
                  <a:pt x="64711" y="73201"/>
                  <a:pt x="64495" y="73539"/>
                  <a:pt x="64469" y="73605"/>
                </a:cubicBezTo>
                <a:cubicBezTo>
                  <a:pt x="64220" y="74268"/>
                  <a:pt x="64502" y="74929"/>
                  <a:pt x="64414" y="75582"/>
                </a:cubicBezTo>
                <a:cubicBezTo>
                  <a:pt x="64316" y="76315"/>
                  <a:pt x="64414" y="77044"/>
                  <a:pt x="64408" y="77773"/>
                </a:cubicBezTo>
                <a:cubicBezTo>
                  <a:pt x="64403" y="78602"/>
                  <a:pt x="64133" y="79435"/>
                  <a:pt x="64202" y="80257"/>
                </a:cubicBezTo>
                <a:cubicBezTo>
                  <a:pt x="64246" y="80787"/>
                  <a:pt x="63725" y="81316"/>
                  <a:pt x="64211" y="81834"/>
                </a:cubicBezTo>
                <a:cubicBezTo>
                  <a:pt x="63755" y="82253"/>
                  <a:pt x="64183" y="82741"/>
                  <a:pt x="63993" y="83199"/>
                </a:cubicBezTo>
                <a:cubicBezTo>
                  <a:pt x="63757" y="83765"/>
                  <a:pt x="63810" y="84375"/>
                  <a:pt x="63626" y="84961"/>
                </a:cubicBezTo>
                <a:cubicBezTo>
                  <a:pt x="63419" y="85621"/>
                  <a:pt x="63028" y="86225"/>
                  <a:pt x="62746" y="86857"/>
                </a:cubicBezTo>
                <a:cubicBezTo>
                  <a:pt x="62492" y="87421"/>
                  <a:pt x="61939" y="87757"/>
                  <a:pt x="61445" y="88140"/>
                </a:cubicBezTo>
                <a:cubicBezTo>
                  <a:pt x="61118" y="88395"/>
                  <a:pt x="60645" y="88593"/>
                  <a:pt x="60297" y="88825"/>
                </a:cubicBezTo>
                <a:cubicBezTo>
                  <a:pt x="59842" y="89129"/>
                  <a:pt x="59284" y="89243"/>
                  <a:pt x="58799" y="89468"/>
                </a:cubicBezTo>
                <a:cubicBezTo>
                  <a:pt x="58255" y="89719"/>
                  <a:pt x="57595" y="89907"/>
                  <a:pt x="56948" y="89907"/>
                </a:cubicBezTo>
                <a:cubicBezTo>
                  <a:pt x="56916" y="89907"/>
                  <a:pt x="56885" y="89907"/>
                  <a:pt x="56854" y="89906"/>
                </a:cubicBezTo>
                <a:cubicBezTo>
                  <a:pt x="56819" y="89905"/>
                  <a:pt x="56786" y="89905"/>
                  <a:pt x="56752" y="89905"/>
                </a:cubicBezTo>
                <a:cubicBezTo>
                  <a:pt x="56068" y="89905"/>
                  <a:pt x="55484" y="90111"/>
                  <a:pt x="54873" y="90232"/>
                </a:cubicBezTo>
                <a:cubicBezTo>
                  <a:pt x="54158" y="90375"/>
                  <a:pt x="53430" y="90423"/>
                  <a:pt x="52756" y="90530"/>
                </a:cubicBezTo>
                <a:cubicBezTo>
                  <a:pt x="52676" y="90515"/>
                  <a:pt x="52599" y="90509"/>
                  <a:pt x="52523" y="90509"/>
                </a:cubicBezTo>
                <a:cubicBezTo>
                  <a:pt x="52130" y="90509"/>
                  <a:pt x="51787" y="90679"/>
                  <a:pt x="51408" y="90679"/>
                </a:cubicBezTo>
                <a:cubicBezTo>
                  <a:pt x="51349" y="90679"/>
                  <a:pt x="51289" y="90675"/>
                  <a:pt x="51227" y="90666"/>
                </a:cubicBezTo>
                <a:cubicBezTo>
                  <a:pt x="51189" y="90660"/>
                  <a:pt x="51150" y="90657"/>
                  <a:pt x="51112" y="90657"/>
                </a:cubicBezTo>
                <a:cubicBezTo>
                  <a:pt x="50862" y="90657"/>
                  <a:pt x="50604" y="90767"/>
                  <a:pt x="50346" y="90767"/>
                </a:cubicBezTo>
                <a:cubicBezTo>
                  <a:pt x="50213" y="90767"/>
                  <a:pt x="50080" y="90738"/>
                  <a:pt x="49949" y="90650"/>
                </a:cubicBezTo>
                <a:cubicBezTo>
                  <a:pt x="49941" y="90645"/>
                  <a:pt x="49928" y="90643"/>
                  <a:pt x="49912" y="90643"/>
                </a:cubicBezTo>
                <a:cubicBezTo>
                  <a:pt x="49871" y="90643"/>
                  <a:pt x="49809" y="90657"/>
                  <a:pt x="49768" y="90671"/>
                </a:cubicBezTo>
                <a:cubicBezTo>
                  <a:pt x="49115" y="90882"/>
                  <a:pt x="48411" y="90854"/>
                  <a:pt x="47721" y="90904"/>
                </a:cubicBezTo>
                <a:cubicBezTo>
                  <a:pt x="46789" y="90971"/>
                  <a:pt x="45858" y="91038"/>
                  <a:pt x="44922" y="91038"/>
                </a:cubicBezTo>
                <a:cubicBezTo>
                  <a:pt x="44859" y="91038"/>
                  <a:pt x="44797" y="91038"/>
                  <a:pt x="44734" y="91037"/>
                </a:cubicBezTo>
                <a:cubicBezTo>
                  <a:pt x="43996" y="91028"/>
                  <a:pt x="43259" y="91010"/>
                  <a:pt x="42522" y="90981"/>
                </a:cubicBezTo>
                <a:cubicBezTo>
                  <a:pt x="42502" y="90980"/>
                  <a:pt x="42482" y="90980"/>
                  <a:pt x="42462" y="90980"/>
                </a:cubicBezTo>
                <a:cubicBezTo>
                  <a:pt x="42163" y="90980"/>
                  <a:pt x="41892" y="91070"/>
                  <a:pt x="41579" y="91070"/>
                </a:cubicBezTo>
                <a:cubicBezTo>
                  <a:pt x="41558" y="91070"/>
                  <a:pt x="41537" y="91070"/>
                  <a:pt x="41516" y="91069"/>
                </a:cubicBezTo>
                <a:cubicBezTo>
                  <a:pt x="40903" y="91043"/>
                  <a:pt x="40291" y="91021"/>
                  <a:pt x="39677" y="90982"/>
                </a:cubicBezTo>
                <a:cubicBezTo>
                  <a:pt x="39367" y="90964"/>
                  <a:pt x="39057" y="90955"/>
                  <a:pt x="38746" y="90955"/>
                </a:cubicBezTo>
                <a:cubicBezTo>
                  <a:pt x="38391" y="90955"/>
                  <a:pt x="38036" y="90967"/>
                  <a:pt x="37681" y="90991"/>
                </a:cubicBezTo>
                <a:cubicBezTo>
                  <a:pt x="37594" y="90996"/>
                  <a:pt x="37508" y="90998"/>
                  <a:pt x="37421" y="90998"/>
                </a:cubicBezTo>
                <a:cubicBezTo>
                  <a:pt x="36901" y="90998"/>
                  <a:pt x="36384" y="90916"/>
                  <a:pt x="35854" y="90916"/>
                </a:cubicBezTo>
                <a:cubicBezTo>
                  <a:pt x="35845" y="90916"/>
                  <a:pt x="35835" y="90916"/>
                  <a:pt x="35825" y="90916"/>
                </a:cubicBezTo>
                <a:cubicBezTo>
                  <a:pt x="35368" y="90919"/>
                  <a:pt x="34912" y="91001"/>
                  <a:pt x="34458" y="91001"/>
                </a:cubicBezTo>
                <a:cubicBezTo>
                  <a:pt x="34294" y="91001"/>
                  <a:pt x="34131" y="90990"/>
                  <a:pt x="33968" y="90961"/>
                </a:cubicBezTo>
                <a:cubicBezTo>
                  <a:pt x="33866" y="90943"/>
                  <a:pt x="33764" y="90936"/>
                  <a:pt x="33663" y="90936"/>
                </a:cubicBezTo>
                <a:cubicBezTo>
                  <a:pt x="33307" y="90936"/>
                  <a:pt x="32958" y="91024"/>
                  <a:pt x="32623" y="91024"/>
                </a:cubicBezTo>
                <a:cubicBezTo>
                  <a:pt x="32548" y="91024"/>
                  <a:pt x="32473" y="91020"/>
                  <a:pt x="32399" y="91009"/>
                </a:cubicBezTo>
                <a:cubicBezTo>
                  <a:pt x="31991" y="90948"/>
                  <a:pt x="31579" y="90937"/>
                  <a:pt x="31167" y="90937"/>
                </a:cubicBezTo>
                <a:cubicBezTo>
                  <a:pt x="30952" y="90937"/>
                  <a:pt x="30738" y="90940"/>
                  <a:pt x="30523" y="90940"/>
                </a:cubicBezTo>
                <a:cubicBezTo>
                  <a:pt x="30019" y="90940"/>
                  <a:pt x="29515" y="90925"/>
                  <a:pt x="29013" y="90821"/>
                </a:cubicBezTo>
                <a:cubicBezTo>
                  <a:pt x="28881" y="90794"/>
                  <a:pt x="28738" y="90784"/>
                  <a:pt x="28588" y="90784"/>
                </a:cubicBezTo>
                <a:cubicBezTo>
                  <a:pt x="28232" y="90784"/>
                  <a:pt x="27837" y="90838"/>
                  <a:pt x="27466" y="90838"/>
                </a:cubicBezTo>
                <a:cubicBezTo>
                  <a:pt x="27428" y="90838"/>
                  <a:pt x="27391" y="90838"/>
                  <a:pt x="27355" y="90837"/>
                </a:cubicBezTo>
                <a:cubicBezTo>
                  <a:pt x="27297" y="90835"/>
                  <a:pt x="27239" y="90834"/>
                  <a:pt x="27181" y="90834"/>
                </a:cubicBezTo>
                <a:cubicBezTo>
                  <a:pt x="26649" y="90834"/>
                  <a:pt x="26109" y="90902"/>
                  <a:pt x="25590" y="90902"/>
                </a:cubicBezTo>
                <a:cubicBezTo>
                  <a:pt x="25392" y="90902"/>
                  <a:pt x="25197" y="90892"/>
                  <a:pt x="25006" y="90865"/>
                </a:cubicBezTo>
                <a:cubicBezTo>
                  <a:pt x="24719" y="90824"/>
                  <a:pt x="24435" y="90809"/>
                  <a:pt x="24154" y="90809"/>
                </a:cubicBezTo>
                <a:cubicBezTo>
                  <a:pt x="23500" y="90809"/>
                  <a:pt x="22860" y="90887"/>
                  <a:pt x="22213" y="90887"/>
                </a:cubicBezTo>
                <a:cubicBezTo>
                  <a:pt x="22142" y="90887"/>
                  <a:pt x="22071" y="90886"/>
                  <a:pt x="21999" y="90884"/>
                </a:cubicBezTo>
                <a:cubicBezTo>
                  <a:pt x="21765" y="90878"/>
                  <a:pt x="21529" y="90835"/>
                  <a:pt x="21302" y="90789"/>
                </a:cubicBezTo>
                <a:cubicBezTo>
                  <a:pt x="21026" y="90731"/>
                  <a:pt x="20759" y="90681"/>
                  <a:pt x="20480" y="90681"/>
                </a:cubicBezTo>
                <a:cubicBezTo>
                  <a:pt x="20318" y="90681"/>
                  <a:pt x="20152" y="90698"/>
                  <a:pt x="19977" y="90740"/>
                </a:cubicBezTo>
                <a:cubicBezTo>
                  <a:pt x="19864" y="90768"/>
                  <a:pt x="19749" y="90779"/>
                  <a:pt x="19632" y="90779"/>
                </a:cubicBezTo>
                <a:cubicBezTo>
                  <a:pt x="19276" y="90779"/>
                  <a:pt x="18907" y="90677"/>
                  <a:pt x="18547" y="90657"/>
                </a:cubicBezTo>
                <a:cubicBezTo>
                  <a:pt x="17422" y="90596"/>
                  <a:pt x="16304" y="90463"/>
                  <a:pt x="15172" y="90412"/>
                </a:cubicBezTo>
                <a:cubicBezTo>
                  <a:pt x="14790" y="90395"/>
                  <a:pt x="14392" y="90307"/>
                  <a:pt x="14009" y="90252"/>
                </a:cubicBezTo>
                <a:cubicBezTo>
                  <a:pt x="13672" y="90202"/>
                  <a:pt x="13367" y="90187"/>
                  <a:pt x="13031" y="90176"/>
                </a:cubicBezTo>
                <a:cubicBezTo>
                  <a:pt x="13025" y="90176"/>
                  <a:pt x="13020" y="90176"/>
                  <a:pt x="13014" y="90176"/>
                </a:cubicBezTo>
                <a:cubicBezTo>
                  <a:pt x="12929" y="90176"/>
                  <a:pt x="12823" y="90194"/>
                  <a:pt x="12716" y="90194"/>
                </a:cubicBezTo>
                <a:cubicBezTo>
                  <a:pt x="12568" y="90194"/>
                  <a:pt x="12417" y="90160"/>
                  <a:pt x="12314" y="89998"/>
                </a:cubicBezTo>
                <a:cubicBezTo>
                  <a:pt x="12288" y="89956"/>
                  <a:pt x="12256" y="89940"/>
                  <a:pt x="12219" y="89940"/>
                </a:cubicBezTo>
                <a:cubicBezTo>
                  <a:pt x="12102" y="89940"/>
                  <a:pt x="11939" y="90105"/>
                  <a:pt x="11773" y="90105"/>
                </a:cubicBezTo>
                <a:cubicBezTo>
                  <a:pt x="11760" y="90105"/>
                  <a:pt x="11747" y="90104"/>
                  <a:pt x="11734" y="90102"/>
                </a:cubicBezTo>
                <a:cubicBezTo>
                  <a:pt x="11411" y="90047"/>
                  <a:pt x="11121" y="89937"/>
                  <a:pt x="10767" y="89935"/>
                </a:cubicBezTo>
                <a:cubicBezTo>
                  <a:pt x="9650" y="89929"/>
                  <a:pt x="8561" y="89702"/>
                  <a:pt x="7497" y="89524"/>
                </a:cubicBezTo>
                <a:cubicBezTo>
                  <a:pt x="6870" y="89419"/>
                  <a:pt x="6037" y="89333"/>
                  <a:pt x="5549" y="88860"/>
                </a:cubicBezTo>
                <a:cubicBezTo>
                  <a:pt x="5427" y="88741"/>
                  <a:pt x="5113" y="88733"/>
                  <a:pt x="4920" y="88640"/>
                </a:cubicBezTo>
                <a:cubicBezTo>
                  <a:pt x="3903" y="88148"/>
                  <a:pt x="3249" y="87423"/>
                  <a:pt x="2609" y="86705"/>
                </a:cubicBezTo>
                <a:cubicBezTo>
                  <a:pt x="1949" y="85966"/>
                  <a:pt x="1834" y="85088"/>
                  <a:pt x="1801" y="84254"/>
                </a:cubicBezTo>
                <a:cubicBezTo>
                  <a:pt x="1777" y="83655"/>
                  <a:pt x="1819" y="83027"/>
                  <a:pt x="1833" y="82421"/>
                </a:cubicBezTo>
                <a:cubicBezTo>
                  <a:pt x="1847" y="81905"/>
                  <a:pt x="1865" y="81379"/>
                  <a:pt x="1860" y="80859"/>
                </a:cubicBezTo>
                <a:cubicBezTo>
                  <a:pt x="1859" y="80638"/>
                  <a:pt x="1924" y="80426"/>
                  <a:pt x="1931" y="80207"/>
                </a:cubicBezTo>
                <a:cubicBezTo>
                  <a:pt x="1981" y="78749"/>
                  <a:pt x="1872" y="77282"/>
                  <a:pt x="2027" y="75836"/>
                </a:cubicBezTo>
                <a:cubicBezTo>
                  <a:pt x="2140" y="74784"/>
                  <a:pt x="2051" y="73736"/>
                  <a:pt x="2059" y="72695"/>
                </a:cubicBezTo>
                <a:cubicBezTo>
                  <a:pt x="2065" y="71754"/>
                  <a:pt x="2146" y="70790"/>
                  <a:pt x="1915" y="69831"/>
                </a:cubicBezTo>
                <a:cubicBezTo>
                  <a:pt x="1755" y="69166"/>
                  <a:pt x="1988" y="68455"/>
                  <a:pt x="1979" y="67764"/>
                </a:cubicBezTo>
                <a:cubicBezTo>
                  <a:pt x="1972" y="67294"/>
                  <a:pt x="1862" y="66825"/>
                  <a:pt x="1878" y="66348"/>
                </a:cubicBezTo>
                <a:cubicBezTo>
                  <a:pt x="1917" y="65189"/>
                  <a:pt x="2004" y="64028"/>
                  <a:pt x="1988" y="62872"/>
                </a:cubicBezTo>
                <a:cubicBezTo>
                  <a:pt x="1977" y="62051"/>
                  <a:pt x="2147" y="61240"/>
                  <a:pt x="2090" y="60416"/>
                </a:cubicBezTo>
                <a:cubicBezTo>
                  <a:pt x="2057" y="59949"/>
                  <a:pt x="2182" y="59458"/>
                  <a:pt x="2206" y="58979"/>
                </a:cubicBezTo>
                <a:cubicBezTo>
                  <a:pt x="2248" y="58086"/>
                  <a:pt x="2362" y="57195"/>
                  <a:pt x="2328" y="56295"/>
                </a:cubicBezTo>
                <a:cubicBezTo>
                  <a:pt x="2295" y="55389"/>
                  <a:pt x="2489" y="54480"/>
                  <a:pt x="2541" y="53571"/>
                </a:cubicBezTo>
                <a:cubicBezTo>
                  <a:pt x="2561" y="53231"/>
                  <a:pt x="2567" y="52876"/>
                  <a:pt x="2506" y="52546"/>
                </a:cubicBezTo>
                <a:cubicBezTo>
                  <a:pt x="2382" y="51873"/>
                  <a:pt x="2701" y="51214"/>
                  <a:pt x="2583" y="50569"/>
                </a:cubicBezTo>
                <a:cubicBezTo>
                  <a:pt x="2488" y="50056"/>
                  <a:pt x="2688" y="49554"/>
                  <a:pt x="2534" y="49061"/>
                </a:cubicBezTo>
                <a:cubicBezTo>
                  <a:pt x="2388" y="48592"/>
                  <a:pt x="2559" y="48134"/>
                  <a:pt x="2610" y="47682"/>
                </a:cubicBezTo>
                <a:cubicBezTo>
                  <a:pt x="2675" y="47121"/>
                  <a:pt x="2472" y="46573"/>
                  <a:pt x="2606" y="46017"/>
                </a:cubicBezTo>
                <a:cubicBezTo>
                  <a:pt x="2712" y="45584"/>
                  <a:pt x="2480" y="45129"/>
                  <a:pt x="2732" y="44700"/>
                </a:cubicBezTo>
                <a:cubicBezTo>
                  <a:pt x="2748" y="44673"/>
                  <a:pt x="2774" y="44643"/>
                  <a:pt x="2771" y="44616"/>
                </a:cubicBezTo>
                <a:cubicBezTo>
                  <a:pt x="2664" y="43393"/>
                  <a:pt x="2817" y="42163"/>
                  <a:pt x="2546" y="40942"/>
                </a:cubicBezTo>
                <a:cubicBezTo>
                  <a:pt x="2462" y="40564"/>
                  <a:pt x="2605" y="40163"/>
                  <a:pt x="2632" y="39771"/>
                </a:cubicBezTo>
                <a:cubicBezTo>
                  <a:pt x="2694" y="38867"/>
                  <a:pt x="2551" y="37969"/>
                  <a:pt x="2479" y="37068"/>
                </a:cubicBezTo>
                <a:cubicBezTo>
                  <a:pt x="2449" y="36694"/>
                  <a:pt x="2521" y="36289"/>
                  <a:pt x="2518" y="35905"/>
                </a:cubicBezTo>
                <a:cubicBezTo>
                  <a:pt x="2466" y="28064"/>
                  <a:pt x="2604" y="20188"/>
                  <a:pt x="2656" y="12334"/>
                </a:cubicBezTo>
                <a:cubicBezTo>
                  <a:pt x="2676" y="9586"/>
                  <a:pt x="3158" y="5621"/>
                  <a:pt x="5571" y="3826"/>
                </a:cubicBezTo>
                <a:cubicBezTo>
                  <a:pt x="6101" y="3430"/>
                  <a:pt x="6765" y="3094"/>
                  <a:pt x="7384" y="2911"/>
                </a:cubicBezTo>
                <a:cubicBezTo>
                  <a:pt x="8050" y="2715"/>
                  <a:pt x="8728" y="2386"/>
                  <a:pt x="9519" y="2386"/>
                </a:cubicBezTo>
                <a:cubicBezTo>
                  <a:pt x="9592" y="2386"/>
                  <a:pt x="9666" y="2389"/>
                  <a:pt x="9741" y="2395"/>
                </a:cubicBezTo>
                <a:cubicBezTo>
                  <a:pt x="9765" y="2396"/>
                  <a:pt x="9789" y="2397"/>
                  <a:pt x="9813" y="2397"/>
                </a:cubicBezTo>
                <a:cubicBezTo>
                  <a:pt x="10124" y="2397"/>
                  <a:pt x="10424" y="2246"/>
                  <a:pt x="10657" y="2166"/>
                </a:cubicBezTo>
                <a:cubicBezTo>
                  <a:pt x="11008" y="2047"/>
                  <a:pt x="11370" y="2027"/>
                  <a:pt x="11734" y="2027"/>
                </a:cubicBezTo>
                <a:cubicBezTo>
                  <a:pt x="11909" y="2027"/>
                  <a:pt x="12085" y="2032"/>
                  <a:pt x="12261" y="2032"/>
                </a:cubicBezTo>
                <a:cubicBezTo>
                  <a:pt x="12608" y="2032"/>
                  <a:pt x="12954" y="2014"/>
                  <a:pt x="13293" y="1910"/>
                </a:cubicBezTo>
                <a:cubicBezTo>
                  <a:pt x="13696" y="1786"/>
                  <a:pt x="14313" y="1828"/>
                  <a:pt x="14832" y="1797"/>
                </a:cubicBezTo>
                <a:cubicBezTo>
                  <a:pt x="14862" y="1796"/>
                  <a:pt x="14892" y="1795"/>
                  <a:pt x="14924" y="1795"/>
                </a:cubicBezTo>
                <a:cubicBezTo>
                  <a:pt x="14981" y="1795"/>
                  <a:pt x="15041" y="1797"/>
                  <a:pt x="15100" y="1797"/>
                </a:cubicBezTo>
                <a:cubicBezTo>
                  <a:pt x="15293" y="1797"/>
                  <a:pt x="15480" y="1776"/>
                  <a:pt x="15581" y="1596"/>
                </a:cubicBezTo>
                <a:cubicBezTo>
                  <a:pt x="15591" y="1577"/>
                  <a:pt x="15679" y="1560"/>
                  <a:pt x="15726" y="1560"/>
                </a:cubicBezTo>
                <a:cubicBezTo>
                  <a:pt x="15740" y="1560"/>
                  <a:pt x="15750" y="1562"/>
                  <a:pt x="15754" y="1565"/>
                </a:cubicBezTo>
                <a:cubicBezTo>
                  <a:pt x="15887" y="1692"/>
                  <a:pt x="16012" y="1736"/>
                  <a:pt x="16133" y="1736"/>
                </a:cubicBezTo>
                <a:cubicBezTo>
                  <a:pt x="16405" y="1736"/>
                  <a:pt x="16655" y="1511"/>
                  <a:pt x="16923" y="1498"/>
                </a:cubicBezTo>
                <a:cubicBezTo>
                  <a:pt x="17874" y="1453"/>
                  <a:pt x="18824" y="1476"/>
                  <a:pt x="19768" y="1463"/>
                </a:cubicBezTo>
                <a:cubicBezTo>
                  <a:pt x="19802" y="1462"/>
                  <a:pt x="19836" y="1462"/>
                  <a:pt x="19870" y="1462"/>
                </a:cubicBezTo>
                <a:cubicBezTo>
                  <a:pt x="20121" y="1462"/>
                  <a:pt x="20383" y="1474"/>
                  <a:pt x="20648" y="1474"/>
                </a:cubicBezTo>
                <a:cubicBezTo>
                  <a:pt x="21042" y="1474"/>
                  <a:pt x="21441" y="1447"/>
                  <a:pt x="21817" y="1313"/>
                </a:cubicBezTo>
                <a:cubicBezTo>
                  <a:pt x="21835" y="1306"/>
                  <a:pt x="21855" y="1303"/>
                  <a:pt x="21877" y="1303"/>
                </a:cubicBezTo>
                <a:cubicBezTo>
                  <a:pt x="22016" y="1303"/>
                  <a:pt x="22226" y="1415"/>
                  <a:pt x="22382" y="1415"/>
                </a:cubicBezTo>
                <a:cubicBezTo>
                  <a:pt x="22398" y="1415"/>
                  <a:pt x="22414" y="1414"/>
                  <a:pt x="22429" y="1411"/>
                </a:cubicBezTo>
                <a:cubicBezTo>
                  <a:pt x="23140" y="1280"/>
                  <a:pt x="23889" y="1325"/>
                  <a:pt x="24571" y="1217"/>
                </a:cubicBezTo>
                <a:cubicBezTo>
                  <a:pt x="25193" y="1120"/>
                  <a:pt x="25793" y="1057"/>
                  <a:pt x="26410" y="1057"/>
                </a:cubicBezTo>
                <a:cubicBezTo>
                  <a:pt x="26500" y="1057"/>
                  <a:pt x="26591" y="1058"/>
                  <a:pt x="26682" y="1061"/>
                </a:cubicBezTo>
                <a:cubicBezTo>
                  <a:pt x="27372" y="1081"/>
                  <a:pt x="28087" y="1173"/>
                  <a:pt x="28771" y="1173"/>
                </a:cubicBezTo>
                <a:cubicBezTo>
                  <a:pt x="29060" y="1173"/>
                  <a:pt x="29344" y="1157"/>
                  <a:pt x="29619" y="1111"/>
                </a:cubicBezTo>
                <a:cubicBezTo>
                  <a:pt x="29942" y="1057"/>
                  <a:pt x="30264" y="1044"/>
                  <a:pt x="30584" y="1044"/>
                </a:cubicBezTo>
                <a:cubicBezTo>
                  <a:pt x="30882" y="1044"/>
                  <a:pt x="31179" y="1055"/>
                  <a:pt x="31473" y="1055"/>
                </a:cubicBezTo>
                <a:cubicBezTo>
                  <a:pt x="31813" y="1055"/>
                  <a:pt x="32150" y="1040"/>
                  <a:pt x="32485" y="974"/>
                </a:cubicBezTo>
                <a:cubicBezTo>
                  <a:pt x="32542" y="963"/>
                  <a:pt x="32599" y="958"/>
                  <a:pt x="32655" y="958"/>
                </a:cubicBezTo>
                <a:close/>
                <a:moveTo>
                  <a:pt x="26311" y="0"/>
                </a:moveTo>
                <a:cubicBezTo>
                  <a:pt x="26126" y="0"/>
                  <a:pt x="25941" y="2"/>
                  <a:pt x="25756" y="5"/>
                </a:cubicBezTo>
                <a:cubicBezTo>
                  <a:pt x="25144" y="16"/>
                  <a:pt x="24554" y="79"/>
                  <a:pt x="23971" y="145"/>
                </a:cubicBezTo>
                <a:cubicBezTo>
                  <a:pt x="23151" y="236"/>
                  <a:pt x="22321" y="341"/>
                  <a:pt x="21503" y="341"/>
                </a:cubicBezTo>
                <a:cubicBezTo>
                  <a:pt x="21365" y="341"/>
                  <a:pt x="21229" y="338"/>
                  <a:pt x="21092" y="332"/>
                </a:cubicBezTo>
                <a:cubicBezTo>
                  <a:pt x="20741" y="315"/>
                  <a:pt x="20390" y="308"/>
                  <a:pt x="20040" y="308"/>
                </a:cubicBezTo>
                <a:cubicBezTo>
                  <a:pt x="18964" y="308"/>
                  <a:pt x="17895" y="374"/>
                  <a:pt x="16834" y="433"/>
                </a:cubicBezTo>
                <a:cubicBezTo>
                  <a:pt x="15614" y="500"/>
                  <a:pt x="14375" y="613"/>
                  <a:pt x="13160" y="802"/>
                </a:cubicBezTo>
                <a:cubicBezTo>
                  <a:pt x="11934" y="991"/>
                  <a:pt x="10679" y="1083"/>
                  <a:pt x="9437" y="1217"/>
                </a:cubicBezTo>
                <a:cubicBezTo>
                  <a:pt x="8824" y="1283"/>
                  <a:pt x="8308" y="1548"/>
                  <a:pt x="7750" y="1708"/>
                </a:cubicBezTo>
                <a:cubicBezTo>
                  <a:pt x="6983" y="1930"/>
                  <a:pt x="6194" y="2183"/>
                  <a:pt x="5519" y="2581"/>
                </a:cubicBezTo>
                <a:cubicBezTo>
                  <a:pt x="5062" y="2846"/>
                  <a:pt x="4649" y="3179"/>
                  <a:pt x="4292" y="3567"/>
                </a:cubicBezTo>
                <a:cubicBezTo>
                  <a:pt x="3846" y="4046"/>
                  <a:pt x="3310" y="4447"/>
                  <a:pt x="3035" y="5032"/>
                </a:cubicBezTo>
                <a:cubicBezTo>
                  <a:pt x="2752" y="5633"/>
                  <a:pt x="2403" y="6224"/>
                  <a:pt x="2137" y="6835"/>
                </a:cubicBezTo>
                <a:cubicBezTo>
                  <a:pt x="1927" y="7319"/>
                  <a:pt x="1529" y="7779"/>
                  <a:pt x="1458" y="8267"/>
                </a:cubicBezTo>
                <a:cubicBezTo>
                  <a:pt x="1146" y="10424"/>
                  <a:pt x="583" y="12307"/>
                  <a:pt x="807" y="14545"/>
                </a:cubicBezTo>
                <a:cubicBezTo>
                  <a:pt x="904" y="15511"/>
                  <a:pt x="1094" y="16467"/>
                  <a:pt x="1157" y="17435"/>
                </a:cubicBezTo>
                <a:cubicBezTo>
                  <a:pt x="1227" y="18547"/>
                  <a:pt x="1130" y="19660"/>
                  <a:pt x="1053" y="20772"/>
                </a:cubicBezTo>
                <a:cubicBezTo>
                  <a:pt x="835" y="23978"/>
                  <a:pt x="750" y="27269"/>
                  <a:pt x="870" y="30465"/>
                </a:cubicBezTo>
                <a:cubicBezTo>
                  <a:pt x="879" y="30699"/>
                  <a:pt x="888" y="30935"/>
                  <a:pt x="896" y="31169"/>
                </a:cubicBezTo>
                <a:cubicBezTo>
                  <a:pt x="1037" y="34971"/>
                  <a:pt x="1157" y="38774"/>
                  <a:pt x="1220" y="42579"/>
                </a:cubicBezTo>
                <a:cubicBezTo>
                  <a:pt x="1287" y="46793"/>
                  <a:pt x="1286" y="51007"/>
                  <a:pt x="1165" y="55219"/>
                </a:cubicBezTo>
                <a:cubicBezTo>
                  <a:pt x="1107" y="57370"/>
                  <a:pt x="1011" y="59519"/>
                  <a:pt x="883" y="61666"/>
                </a:cubicBezTo>
                <a:cubicBezTo>
                  <a:pt x="784" y="63295"/>
                  <a:pt x="0" y="66050"/>
                  <a:pt x="640" y="67564"/>
                </a:cubicBezTo>
                <a:cubicBezTo>
                  <a:pt x="652" y="67593"/>
                  <a:pt x="650" y="67627"/>
                  <a:pt x="633" y="67655"/>
                </a:cubicBezTo>
                <a:cubicBezTo>
                  <a:pt x="232" y="68291"/>
                  <a:pt x="729" y="68952"/>
                  <a:pt x="508" y="69620"/>
                </a:cubicBezTo>
                <a:cubicBezTo>
                  <a:pt x="380" y="70006"/>
                  <a:pt x="873" y="70464"/>
                  <a:pt x="537" y="70941"/>
                </a:cubicBezTo>
                <a:cubicBezTo>
                  <a:pt x="440" y="71078"/>
                  <a:pt x="399" y="71363"/>
                  <a:pt x="639" y="71579"/>
                </a:cubicBezTo>
                <a:cubicBezTo>
                  <a:pt x="816" y="71739"/>
                  <a:pt x="866" y="72036"/>
                  <a:pt x="735" y="72180"/>
                </a:cubicBezTo>
                <a:cubicBezTo>
                  <a:pt x="409" y="72539"/>
                  <a:pt x="782" y="72883"/>
                  <a:pt x="682" y="73241"/>
                </a:cubicBezTo>
                <a:cubicBezTo>
                  <a:pt x="629" y="73429"/>
                  <a:pt x="607" y="73708"/>
                  <a:pt x="715" y="73920"/>
                </a:cubicBezTo>
                <a:cubicBezTo>
                  <a:pt x="948" y="74376"/>
                  <a:pt x="741" y="74838"/>
                  <a:pt x="739" y="75287"/>
                </a:cubicBezTo>
                <a:cubicBezTo>
                  <a:pt x="737" y="75621"/>
                  <a:pt x="728" y="75979"/>
                  <a:pt x="675" y="76325"/>
                </a:cubicBezTo>
                <a:cubicBezTo>
                  <a:pt x="612" y="76747"/>
                  <a:pt x="716" y="77175"/>
                  <a:pt x="611" y="77602"/>
                </a:cubicBezTo>
                <a:cubicBezTo>
                  <a:pt x="520" y="77976"/>
                  <a:pt x="537" y="78359"/>
                  <a:pt x="548" y="78743"/>
                </a:cubicBezTo>
                <a:cubicBezTo>
                  <a:pt x="557" y="79052"/>
                  <a:pt x="820" y="79488"/>
                  <a:pt x="697" y="79599"/>
                </a:cubicBezTo>
                <a:cubicBezTo>
                  <a:pt x="180" y="80073"/>
                  <a:pt x="630" y="80578"/>
                  <a:pt x="465" y="81062"/>
                </a:cubicBezTo>
                <a:cubicBezTo>
                  <a:pt x="279" y="81613"/>
                  <a:pt x="533" y="82234"/>
                  <a:pt x="424" y="82834"/>
                </a:cubicBezTo>
                <a:cubicBezTo>
                  <a:pt x="384" y="83056"/>
                  <a:pt x="420" y="83327"/>
                  <a:pt x="424" y="83568"/>
                </a:cubicBezTo>
                <a:cubicBezTo>
                  <a:pt x="434" y="84061"/>
                  <a:pt x="620" y="84553"/>
                  <a:pt x="482" y="85046"/>
                </a:cubicBezTo>
                <a:cubicBezTo>
                  <a:pt x="393" y="85363"/>
                  <a:pt x="983" y="85648"/>
                  <a:pt x="553" y="85975"/>
                </a:cubicBezTo>
                <a:cubicBezTo>
                  <a:pt x="547" y="85980"/>
                  <a:pt x="563" y="86013"/>
                  <a:pt x="575" y="86015"/>
                </a:cubicBezTo>
                <a:cubicBezTo>
                  <a:pt x="1215" y="86146"/>
                  <a:pt x="813" y="86505"/>
                  <a:pt x="879" y="86758"/>
                </a:cubicBezTo>
                <a:cubicBezTo>
                  <a:pt x="892" y="86804"/>
                  <a:pt x="838" y="86842"/>
                  <a:pt x="923" y="86897"/>
                </a:cubicBezTo>
                <a:cubicBezTo>
                  <a:pt x="1657" y="87376"/>
                  <a:pt x="1801" y="88137"/>
                  <a:pt x="2689" y="88599"/>
                </a:cubicBezTo>
                <a:cubicBezTo>
                  <a:pt x="3293" y="88913"/>
                  <a:pt x="3730" y="89385"/>
                  <a:pt x="4443" y="89701"/>
                </a:cubicBezTo>
                <a:cubicBezTo>
                  <a:pt x="5278" y="90071"/>
                  <a:pt x="6017" y="90506"/>
                  <a:pt x="7036" y="90533"/>
                </a:cubicBezTo>
                <a:cubicBezTo>
                  <a:pt x="7421" y="90542"/>
                  <a:pt x="7697" y="90760"/>
                  <a:pt x="8086" y="90760"/>
                </a:cubicBezTo>
                <a:cubicBezTo>
                  <a:pt x="8091" y="90760"/>
                  <a:pt x="8096" y="90760"/>
                  <a:pt x="8102" y="90760"/>
                </a:cubicBezTo>
                <a:cubicBezTo>
                  <a:pt x="8140" y="90759"/>
                  <a:pt x="8179" y="90759"/>
                  <a:pt x="8217" y="90759"/>
                </a:cubicBezTo>
                <a:cubicBezTo>
                  <a:pt x="9211" y="90759"/>
                  <a:pt x="10184" y="90952"/>
                  <a:pt x="11140" y="91083"/>
                </a:cubicBezTo>
                <a:cubicBezTo>
                  <a:pt x="12296" y="91242"/>
                  <a:pt x="13475" y="91270"/>
                  <a:pt x="14629" y="91446"/>
                </a:cubicBezTo>
                <a:cubicBezTo>
                  <a:pt x="15002" y="91503"/>
                  <a:pt x="15459" y="91591"/>
                  <a:pt x="15927" y="91591"/>
                </a:cubicBezTo>
                <a:cubicBezTo>
                  <a:pt x="15987" y="91591"/>
                  <a:pt x="16048" y="91590"/>
                  <a:pt x="16109" y="91587"/>
                </a:cubicBezTo>
                <a:cubicBezTo>
                  <a:pt x="16300" y="91576"/>
                  <a:pt x="16531" y="91554"/>
                  <a:pt x="16762" y="91554"/>
                </a:cubicBezTo>
                <a:cubicBezTo>
                  <a:pt x="16985" y="91554"/>
                  <a:pt x="17206" y="91574"/>
                  <a:pt x="17389" y="91645"/>
                </a:cubicBezTo>
                <a:cubicBezTo>
                  <a:pt x="18001" y="91882"/>
                  <a:pt x="18664" y="91786"/>
                  <a:pt x="19282" y="91841"/>
                </a:cubicBezTo>
                <a:cubicBezTo>
                  <a:pt x="19940" y="91899"/>
                  <a:pt x="20615" y="91909"/>
                  <a:pt x="21290" y="91909"/>
                </a:cubicBezTo>
                <a:cubicBezTo>
                  <a:pt x="21549" y="91909"/>
                  <a:pt x="21807" y="91907"/>
                  <a:pt x="22064" y="91907"/>
                </a:cubicBezTo>
                <a:cubicBezTo>
                  <a:pt x="22083" y="91906"/>
                  <a:pt x="22102" y="91906"/>
                  <a:pt x="22122" y="91906"/>
                </a:cubicBezTo>
                <a:cubicBezTo>
                  <a:pt x="23159" y="91906"/>
                  <a:pt x="24199" y="91956"/>
                  <a:pt x="25238" y="91956"/>
                </a:cubicBezTo>
                <a:cubicBezTo>
                  <a:pt x="25534" y="91956"/>
                  <a:pt x="25829" y="91952"/>
                  <a:pt x="26125" y="91942"/>
                </a:cubicBezTo>
                <a:cubicBezTo>
                  <a:pt x="26361" y="91935"/>
                  <a:pt x="26597" y="91931"/>
                  <a:pt x="26833" y="91931"/>
                </a:cubicBezTo>
                <a:cubicBezTo>
                  <a:pt x="27459" y="91931"/>
                  <a:pt x="28084" y="91957"/>
                  <a:pt x="28708" y="92009"/>
                </a:cubicBezTo>
                <a:cubicBezTo>
                  <a:pt x="28795" y="92016"/>
                  <a:pt x="28880" y="92019"/>
                  <a:pt x="28965" y="92019"/>
                </a:cubicBezTo>
                <a:cubicBezTo>
                  <a:pt x="29306" y="92019"/>
                  <a:pt x="29632" y="91974"/>
                  <a:pt x="29957" y="91974"/>
                </a:cubicBezTo>
                <a:cubicBezTo>
                  <a:pt x="30021" y="91974"/>
                  <a:pt x="30085" y="91976"/>
                  <a:pt x="30149" y="91980"/>
                </a:cubicBezTo>
                <a:cubicBezTo>
                  <a:pt x="31349" y="92059"/>
                  <a:pt x="32551" y="92034"/>
                  <a:pt x="33751" y="92071"/>
                </a:cubicBezTo>
                <a:cubicBezTo>
                  <a:pt x="33966" y="92078"/>
                  <a:pt x="34181" y="92081"/>
                  <a:pt x="34396" y="92081"/>
                </a:cubicBezTo>
                <a:cubicBezTo>
                  <a:pt x="35189" y="92081"/>
                  <a:pt x="35982" y="92043"/>
                  <a:pt x="36778" y="92043"/>
                </a:cubicBezTo>
                <a:cubicBezTo>
                  <a:pt x="37003" y="92043"/>
                  <a:pt x="37229" y="92046"/>
                  <a:pt x="37455" y="92054"/>
                </a:cubicBezTo>
                <a:cubicBezTo>
                  <a:pt x="38476" y="92090"/>
                  <a:pt x="39501" y="92134"/>
                  <a:pt x="40519" y="92136"/>
                </a:cubicBezTo>
                <a:cubicBezTo>
                  <a:pt x="40562" y="92136"/>
                  <a:pt x="40604" y="92136"/>
                  <a:pt x="40646" y="92136"/>
                </a:cubicBezTo>
                <a:cubicBezTo>
                  <a:pt x="41870" y="92136"/>
                  <a:pt x="43102" y="92106"/>
                  <a:pt x="44322" y="92106"/>
                </a:cubicBezTo>
                <a:cubicBezTo>
                  <a:pt x="44441" y="92106"/>
                  <a:pt x="44559" y="92106"/>
                  <a:pt x="44678" y="92107"/>
                </a:cubicBezTo>
                <a:cubicBezTo>
                  <a:pt x="44730" y="92107"/>
                  <a:pt x="44782" y="92107"/>
                  <a:pt x="44834" y="92107"/>
                </a:cubicBezTo>
                <a:cubicBezTo>
                  <a:pt x="46801" y="92107"/>
                  <a:pt x="48734" y="91888"/>
                  <a:pt x="50687" y="91823"/>
                </a:cubicBezTo>
                <a:cubicBezTo>
                  <a:pt x="51662" y="91792"/>
                  <a:pt x="52651" y="91607"/>
                  <a:pt x="53627" y="91452"/>
                </a:cubicBezTo>
                <a:cubicBezTo>
                  <a:pt x="54431" y="91325"/>
                  <a:pt x="55270" y="91284"/>
                  <a:pt x="56063" y="91094"/>
                </a:cubicBezTo>
                <a:cubicBezTo>
                  <a:pt x="56951" y="90884"/>
                  <a:pt x="57922" y="90883"/>
                  <a:pt x="58750" y="90524"/>
                </a:cubicBezTo>
                <a:cubicBezTo>
                  <a:pt x="59220" y="90320"/>
                  <a:pt x="59759" y="90097"/>
                  <a:pt x="60203" y="89989"/>
                </a:cubicBezTo>
                <a:cubicBezTo>
                  <a:pt x="61157" y="89760"/>
                  <a:pt x="61624" y="89151"/>
                  <a:pt x="62433" y="88850"/>
                </a:cubicBezTo>
                <a:cubicBezTo>
                  <a:pt x="62703" y="88750"/>
                  <a:pt x="62825" y="88371"/>
                  <a:pt x="62883" y="88364"/>
                </a:cubicBezTo>
                <a:cubicBezTo>
                  <a:pt x="63631" y="88271"/>
                  <a:pt x="63607" y="87724"/>
                  <a:pt x="63856" y="87423"/>
                </a:cubicBezTo>
                <a:cubicBezTo>
                  <a:pt x="64651" y="86463"/>
                  <a:pt x="65066" y="85389"/>
                  <a:pt x="65162" y="84248"/>
                </a:cubicBezTo>
                <a:cubicBezTo>
                  <a:pt x="65242" y="83266"/>
                  <a:pt x="65580" y="82297"/>
                  <a:pt x="65420" y="81302"/>
                </a:cubicBezTo>
                <a:cubicBezTo>
                  <a:pt x="65416" y="81273"/>
                  <a:pt x="65390" y="81238"/>
                  <a:pt x="65405" y="81216"/>
                </a:cubicBezTo>
                <a:cubicBezTo>
                  <a:pt x="65787" y="80584"/>
                  <a:pt x="65519" y="79919"/>
                  <a:pt x="65601" y="79272"/>
                </a:cubicBezTo>
                <a:cubicBezTo>
                  <a:pt x="65715" y="78374"/>
                  <a:pt x="65748" y="77471"/>
                  <a:pt x="65833" y="76571"/>
                </a:cubicBezTo>
                <a:cubicBezTo>
                  <a:pt x="65863" y="76264"/>
                  <a:pt x="65566" y="76000"/>
                  <a:pt x="65644" y="75691"/>
                </a:cubicBezTo>
                <a:cubicBezTo>
                  <a:pt x="65832" y="74950"/>
                  <a:pt x="65827" y="74208"/>
                  <a:pt x="65743" y="73457"/>
                </a:cubicBezTo>
                <a:cubicBezTo>
                  <a:pt x="65634" y="72486"/>
                  <a:pt x="65616" y="71511"/>
                  <a:pt x="65560" y="70537"/>
                </a:cubicBezTo>
                <a:cubicBezTo>
                  <a:pt x="65502" y="69522"/>
                  <a:pt x="65361" y="68512"/>
                  <a:pt x="65386" y="67493"/>
                </a:cubicBezTo>
                <a:cubicBezTo>
                  <a:pt x="65402" y="66910"/>
                  <a:pt x="65345" y="66301"/>
                  <a:pt x="65446" y="65743"/>
                </a:cubicBezTo>
                <a:cubicBezTo>
                  <a:pt x="65617" y="64789"/>
                  <a:pt x="65293" y="63371"/>
                  <a:pt x="65301" y="62350"/>
                </a:cubicBezTo>
                <a:cubicBezTo>
                  <a:pt x="65311" y="60910"/>
                  <a:pt x="65314" y="59472"/>
                  <a:pt x="65313" y="58033"/>
                </a:cubicBezTo>
                <a:cubicBezTo>
                  <a:pt x="65311" y="55244"/>
                  <a:pt x="65292" y="52453"/>
                  <a:pt x="65279" y="49664"/>
                </a:cubicBezTo>
                <a:cubicBezTo>
                  <a:pt x="65251" y="44094"/>
                  <a:pt x="65241" y="38522"/>
                  <a:pt x="65416" y="32955"/>
                </a:cubicBezTo>
                <a:cubicBezTo>
                  <a:pt x="65445" y="32025"/>
                  <a:pt x="65173" y="31089"/>
                  <a:pt x="65242" y="30164"/>
                </a:cubicBezTo>
                <a:cubicBezTo>
                  <a:pt x="65320" y="29129"/>
                  <a:pt x="65146" y="28105"/>
                  <a:pt x="65141" y="27075"/>
                </a:cubicBezTo>
                <a:cubicBezTo>
                  <a:pt x="65136" y="26157"/>
                  <a:pt x="65013" y="25229"/>
                  <a:pt x="65070" y="24312"/>
                </a:cubicBezTo>
                <a:cubicBezTo>
                  <a:pt x="65125" y="23418"/>
                  <a:pt x="65047" y="22524"/>
                  <a:pt x="64987" y="21644"/>
                </a:cubicBezTo>
                <a:cubicBezTo>
                  <a:pt x="64897" y="20315"/>
                  <a:pt x="64837" y="18977"/>
                  <a:pt x="64577" y="17650"/>
                </a:cubicBezTo>
                <a:cubicBezTo>
                  <a:pt x="64313" y="16303"/>
                  <a:pt x="64327" y="14935"/>
                  <a:pt x="64205" y="13581"/>
                </a:cubicBezTo>
                <a:cubicBezTo>
                  <a:pt x="64142" y="12875"/>
                  <a:pt x="64064" y="12130"/>
                  <a:pt x="64119" y="11395"/>
                </a:cubicBezTo>
                <a:cubicBezTo>
                  <a:pt x="64186" y="10506"/>
                  <a:pt x="63911" y="9601"/>
                  <a:pt x="63746" y="8706"/>
                </a:cubicBezTo>
                <a:cubicBezTo>
                  <a:pt x="63696" y="8438"/>
                  <a:pt x="63490" y="8191"/>
                  <a:pt x="63493" y="7904"/>
                </a:cubicBezTo>
                <a:cubicBezTo>
                  <a:pt x="63508" y="6825"/>
                  <a:pt x="62961" y="5858"/>
                  <a:pt x="62383" y="4888"/>
                </a:cubicBezTo>
                <a:cubicBezTo>
                  <a:pt x="62262" y="4686"/>
                  <a:pt x="61942" y="4620"/>
                  <a:pt x="61919" y="4452"/>
                </a:cubicBezTo>
                <a:cubicBezTo>
                  <a:pt x="61834" y="3856"/>
                  <a:pt x="61046" y="3535"/>
                  <a:pt x="60864" y="2980"/>
                </a:cubicBezTo>
                <a:cubicBezTo>
                  <a:pt x="60839" y="2900"/>
                  <a:pt x="60646" y="2810"/>
                  <a:pt x="60464" y="2810"/>
                </a:cubicBezTo>
                <a:cubicBezTo>
                  <a:pt x="60453" y="2810"/>
                  <a:pt x="60443" y="2810"/>
                  <a:pt x="60433" y="2811"/>
                </a:cubicBezTo>
                <a:cubicBezTo>
                  <a:pt x="60411" y="2812"/>
                  <a:pt x="60390" y="2813"/>
                  <a:pt x="60370" y="2813"/>
                </a:cubicBezTo>
                <a:cubicBezTo>
                  <a:pt x="60252" y="2813"/>
                  <a:pt x="60161" y="2786"/>
                  <a:pt x="60139" y="2688"/>
                </a:cubicBezTo>
                <a:cubicBezTo>
                  <a:pt x="60019" y="2137"/>
                  <a:pt x="59207" y="2128"/>
                  <a:pt x="58772" y="1813"/>
                </a:cubicBezTo>
                <a:cubicBezTo>
                  <a:pt x="58066" y="1302"/>
                  <a:pt x="56971" y="1344"/>
                  <a:pt x="56018" y="1193"/>
                </a:cubicBezTo>
                <a:cubicBezTo>
                  <a:pt x="55670" y="1138"/>
                  <a:pt x="55316" y="1143"/>
                  <a:pt x="54974" y="1068"/>
                </a:cubicBezTo>
                <a:cubicBezTo>
                  <a:pt x="54355" y="935"/>
                  <a:pt x="53734" y="762"/>
                  <a:pt x="53099" y="718"/>
                </a:cubicBezTo>
                <a:cubicBezTo>
                  <a:pt x="52679" y="688"/>
                  <a:pt x="52268" y="605"/>
                  <a:pt x="51886" y="538"/>
                </a:cubicBezTo>
                <a:cubicBezTo>
                  <a:pt x="51026" y="386"/>
                  <a:pt x="50110" y="285"/>
                  <a:pt x="49287" y="256"/>
                </a:cubicBezTo>
                <a:cubicBezTo>
                  <a:pt x="48244" y="219"/>
                  <a:pt x="47199" y="109"/>
                  <a:pt x="46137" y="109"/>
                </a:cubicBezTo>
                <a:cubicBezTo>
                  <a:pt x="45906" y="109"/>
                  <a:pt x="45675" y="115"/>
                  <a:pt x="45442" y="127"/>
                </a:cubicBezTo>
                <a:cubicBezTo>
                  <a:pt x="44880" y="157"/>
                  <a:pt x="44310" y="159"/>
                  <a:pt x="43739" y="159"/>
                </a:cubicBezTo>
                <a:cubicBezTo>
                  <a:pt x="43623" y="159"/>
                  <a:pt x="43506" y="159"/>
                  <a:pt x="43390" y="159"/>
                </a:cubicBezTo>
                <a:cubicBezTo>
                  <a:pt x="42703" y="159"/>
                  <a:pt x="42016" y="163"/>
                  <a:pt x="41340" y="213"/>
                </a:cubicBezTo>
                <a:cubicBezTo>
                  <a:pt x="41162" y="227"/>
                  <a:pt x="40985" y="232"/>
                  <a:pt x="40808" y="232"/>
                </a:cubicBezTo>
                <a:cubicBezTo>
                  <a:pt x="40181" y="232"/>
                  <a:pt x="39557" y="167"/>
                  <a:pt x="38935" y="167"/>
                </a:cubicBezTo>
                <a:cubicBezTo>
                  <a:pt x="38565" y="167"/>
                  <a:pt x="38195" y="190"/>
                  <a:pt x="37827" y="263"/>
                </a:cubicBezTo>
                <a:cubicBezTo>
                  <a:pt x="37824" y="264"/>
                  <a:pt x="37820" y="264"/>
                  <a:pt x="37817" y="264"/>
                </a:cubicBezTo>
                <a:cubicBezTo>
                  <a:pt x="37785" y="264"/>
                  <a:pt x="37744" y="241"/>
                  <a:pt x="37710" y="241"/>
                </a:cubicBezTo>
                <a:cubicBezTo>
                  <a:pt x="37708" y="241"/>
                  <a:pt x="37705" y="241"/>
                  <a:pt x="37703" y="242"/>
                </a:cubicBezTo>
                <a:cubicBezTo>
                  <a:pt x="37669" y="245"/>
                  <a:pt x="37635" y="247"/>
                  <a:pt x="37601" y="247"/>
                </a:cubicBezTo>
                <a:cubicBezTo>
                  <a:pt x="37297" y="247"/>
                  <a:pt x="37019" y="107"/>
                  <a:pt x="36697" y="107"/>
                </a:cubicBezTo>
                <a:cubicBezTo>
                  <a:pt x="36588" y="107"/>
                  <a:pt x="36474" y="123"/>
                  <a:pt x="36353" y="166"/>
                </a:cubicBezTo>
                <a:cubicBezTo>
                  <a:pt x="36232" y="208"/>
                  <a:pt x="36052" y="223"/>
                  <a:pt x="35869" y="223"/>
                </a:cubicBezTo>
                <a:cubicBezTo>
                  <a:pt x="35674" y="223"/>
                  <a:pt x="35475" y="206"/>
                  <a:pt x="35341" y="183"/>
                </a:cubicBezTo>
                <a:cubicBezTo>
                  <a:pt x="34870" y="102"/>
                  <a:pt x="34401" y="85"/>
                  <a:pt x="33933" y="85"/>
                </a:cubicBezTo>
                <a:cubicBezTo>
                  <a:pt x="33588" y="85"/>
                  <a:pt x="33243" y="94"/>
                  <a:pt x="32899" y="94"/>
                </a:cubicBezTo>
                <a:cubicBezTo>
                  <a:pt x="32729" y="94"/>
                  <a:pt x="32559" y="92"/>
                  <a:pt x="32390" y="85"/>
                </a:cubicBezTo>
                <a:cubicBezTo>
                  <a:pt x="32300" y="82"/>
                  <a:pt x="32211" y="80"/>
                  <a:pt x="32121" y="80"/>
                </a:cubicBezTo>
                <a:cubicBezTo>
                  <a:pt x="31662" y="80"/>
                  <a:pt x="31201" y="118"/>
                  <a:pt x="30742" y="118"/>
                </a:cubicBezTo>
                <a:cubicBezTo>
                  <a:pt x="30724" y="118"/>
                  <a:pt x="30707" y="118"/>
                  <a:pt x="30690" y="118"/>
                </a:cubicBezTo>
                <a:cubicBezTo>
                  <a:pt x="30085" y="116"/>
                  <a:pt x="29480" y="86"/>
                  <a:pt x="28875" y="63"/>
                </a:cubicBezTo>
                <a:cubicBezTo>
                  <a:pt x="28020" y="30"/>
                  <a:pt x="27168" y="0"/>
                  <a:pt x="2631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9" name="Google Shape;719;p27">
            <a:extLst>
              <a:ext uri="{FF2B5EF4-FFF2-40B4-BE49-F238E27FC236}">
                <a16:creationId xmlns:a16="http://schemas.microsoft.com/office/drawing/2014/main" id="{EE8FDB65-EB00-4C00-52FC-163FE0FAADF7}"/>
              </a:ext>
            </a:extLst>
          </p:cNvPr>
          <p:cNvGrpSpPr/>
          <p:nvPr/>
        </p:nvGrpSpPr>
        <p:grpSpPr>
          <a:xfrm>
            <a:off x="7105872" y="416553"/>
            <a:ext cx="1510344" cy="1004444"/>
            <a:chOff x="-75881" y="2283499"/>
            <a:chExt cx="772313" cy="497910"/>
          </a:xfrm>
        </p:grpSpPr>
        <p:sp>
          <p:nvSpPr>
            <p:cNvPr id="720" name="Google Shape;720;p27">
              <a:extLst>
                <a:ext uri="{FF2B5EF4-FFF2-40B4-BE49-F238E27FC236}">
                  <a16:creationId xmlns:a16="http://schemas.microsoft.com/office/drawing/2014/main" id="{CBEC1F47-AD3F-F1DF-9CC3-BEC7C3C92353}"/>
                </a:ext>
              </a:extLst>
            </p:cNvPr>
            <p:cNvSpPr/>
            <p:nvPr/>
          </p:nvSpPr>
          <p:spPr>
            <a:xfrm>
              <a:off x="36336" y="2283499"/>
              <a:ext cx="627897" cy="471965"/>
            </a:xfrm>
            <a:custGeom>
              <a:avLst/>
              <a:gdLst/>
              <a:ahLst/>
              <a:cxnLst/>
              <a:rect l="l" t="t" r="r" b="b"/>
              <a:pathLst>
                <a:path w="18974" h="14262" extrusionOk="0">
                  <a:moveTo>
                    <a:pt x="2988" y="1"/>
                  </a:moveTo>
                  <a:cubicBezTo>
                    <a:pt x="2525" y="1"/>
                    <a:pt x="2056" y="123"/>
                    <a:pt x="1593" y="416"/>
                  </a:cubicBezTo>
                  <a:cubicBezTo>
                    <a:pt x="1" y="1425"/>
                    <a:pt x="39" y="3716"/>
                    <a:pt x="350" y="5361"/>
                  </a:cubicBezTo>
                  <a:cubicBezTo>
                    <a:pt x="797" y="7721"/>
                    <a:pt x="2174" y="9760"/>
                    <a:pt x="3820" y="11461"/>
                  </a:cubicBezTo>
                  <a:cubicBezTo>
                    <a:pt x="5052" y="12735"/>
                    <a:pt x="6440" y="14261"/>
                    <a:pt x="8322" y="14261"/>
                  </a:cubicBezTo>
                  <a:cubicBezTo>
                    <a:pt x="8371" y="14261"/>
                    <a:pt x="8421" y="14260"/>
                    <a:pt x="8470" y="14258"/>
                  </a:cubicBezTo>
                  <a:cubicBezTo>
                    <a:pt x="12386" y="14096"/>
                    <a:pt x="16661" y="11734"/>
                    <a:pt x="18086" y="7966"/>
                  </a:cubicBezTo>
                  <a:cubicBezTo>
                    <a:pt x="18657" y="6462"/>
                    <a:pt x="18974" y="4192"/>
                    <a:pt x="17952" y="2803"/>
                  </a:cubicBezTo>
                  <a:cubicBezTo>
                    <a:pt x="17453" y="2124"/>
                    <a:pt x="16710" y="1879"/>
                    <a:pt x="15917" y="1879"/>
                  </a:cubicBezTo>
                  <a:cubicBezTo>
                    <a:pt x="15596" y="1879"/>
                    <a:pt x="15266" y="1919"/>
                    <a:pt x="14941" y="1987"/>
                  </a:cubicBezTo>
                  <a:cubicBezTo>
                    <a:pt x="14900" y="1970"/>
                    <a:pt x="14860" y="1956"/>
                    <a:pt x="14817" y="1944"/>
                  </a:cubicBezTo>
                  <a:cubicBezTo>
                    <a:pt x="14573" y="1878"/>
                    <a:pt x="14346" y="1848"/>
                    <a:pt x="14131" y="1848"/>
                  </a:cubicBezTo>
                  <a:cubicBezTo>
                    <a:pt x="13095" y="1848"/>
                    <a:pt x="12355" y="2550"/>
                    <a:pt x="11556" y="3329"/>
                  </a:cubicBezTo>
                  <a:cubicBezTo>
                    <a:pt x="10541" y="4317"/>
                    <a:pt x="9538" y="5315"/>
                    <a:pt x="8535" y="6314"/>
                  </a:cubicBezTo>
                  <a:cubicBezTo>
                    <a:pt x="8423" y="4413"/>
                    <a:pt x="7620" y="2785"/>
                    <a:pt x="6213" y="1454"/>
                  </a:cubicBezTo>
                  <a:cubicBezTo>
                    <a:pt x="6087" y="1333"/>
                    <a:pt x="5935" y="1244"/>
                    <a:pt x="5767" y="1194"/>
                  </a:cubicBezTo>
                  <a:cubicBezTo>
                    <a:pt x="4945" y="560"/>
                    <a:pt x="3980" y="1"/>
                    <a:pt x="29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7">
              <a:extLst>
                <a:ext uri="{FF2B5EF4-FFF2-40B4-BE49-F238E27FC236}">
                  <a16:creationId xmlns:a16="http://schemas.microsoft.com/office/drawing/2014/main" id="{35D5A29F-2C07-229E-5C08-3EC79791706F}"/>
                </a:ext>
              </a:extLst>
            </p:cNvPr>
            <p:cNvSpPr/>
            <p:nvPr/>
          </p:nvSpPr>
          <p:spPr>
            <a:xfrm>
              <a:off x="-75881" y="2283664"/>
              <a:ext cx="772313" cy="497744"/>
            </a:xfrm>
            <a:custGeom>
              <a:avLst/>
              <a:gdLst/>
              <a:ahLst/>
              <a:cxnLst/>
              <a:rect l="l" t="t" r="r" b="b"/>
              <a:pathLst>
                <a:path w="23338" h="15041" extrusionOk="0">
                  <a:moveTo>
                    <a:pt x="7095" y="721"/>
                  </a:moveTo>
                  <a:cubicBezTo>
                    <a:pt x="7622" y="721"/>
                    <a:pt x="8178" y="845"/>
                    <a:pt x="8741" y="1117"/>
                  </a:cubicBezTo>
                  <a:cubicBezTo>
                    <a:pt x="10751" y="2088"/>
                    <a:pt x="11547" y="4287"/>
                    <a:pt x="11823" y="6364"/>
                  </a:cubicBezTo>
                  <a:cubicBezTo>
                    <a:pt x="11672" y="6627"/>
                    <a:pt x="11920" y="6868"/>
                    <a:pt x="12174" y="6868"/>
                  </a:cubicBezTo>
                  <a:cubicBezTo>
                    <a:pt x="12290" y="6868"/>
                    <a:pt x="12407" y="6819"/>
                    <a:pt x="12489" y="6699"/>
                  </a:cubicBezTo>
                  <a:cubicBezTo>
                    <a:pt x="13875" y="4691"/>
                    <a:pt x="15594" y="2216"/>
                    <a:pt x="18283" y="2043"/>
                  </a:cubicBezTo>
                  <a:cubicBezTo>
                    <a:pt x="18379" y="2037"/>
                    <a:pt x="18473" y="2034"/>
                    <a:pt x="18566" y="2034"/>
                  </a:cubicBezTo>
                  <a:cubicBezTo>
                    <a:pt x="21416" y="2034"/>
                    <a:pt x="22590" y="4930"/>
                    <a:pt x="21547" y="7369"/>
                  </a:cubicBezTo>
                  <a:cubicBezTo>
                    <a:pt x="19845" y="11346"/>
                    <a:pt x="14967" y="13248"/>
                    <a:pt x="11085" y="14216"/>
                  </a:cubicBezTo>
                  <a:cubicBezTo>
                    <a:pt x="11079" y="14216"/>
                    <a:pt x="11075" y="14221"/>
                    <a:pt x="11071" y="14222"/>
                  </a:cubicBezTo>
                  <a:cubicBezTo>
                    <a:pt x="8029" y="12032"/>
                    <a:pt x="3303" y="8519"/>
                    <a:pt x="3592" y="4333"/>
                  </a:cubicBezTo>
                  <a:cubicBezTo>
                    <a:pt x="3735" y="2272"/>
                    <a:pt x="5232" y="721"/>
                    <a:pt x="7095" y="721"/>
                  </a:cubicBezTo>
                  <a:close/>
                  <a:moveTo>
                    <a:pt x="6988" y="1"/>
                  </a:moveTo>
                  <a:cubicBezTo>
                    <a:pt x="5758" y="1"/>
                    <a:pt x="4566" y="507"/>
                    <a:pt x="3767" y="1587"/>
                  </a:cubicBezTo>
                  <a:cubicBezTo>
                    <a:pt x="1" y="6676"/>
                    <a:pt x="7237" y="12429"/>
                    <a:pt x="10797" y="14970"/>
                  </a:cubicBezTo>
                  <a:cubicBezTo>
                    <a:pt x="10866" y="15019"/>
                    <a:pt x="10933" y="15041"/>
                    <a:pt x="10996" y="15041"/>
                  </a:cubicBezTo>
                  <a:cubicBezTo>
                    <a:pt x="11172" y="15041"/>
                    <a:pt x="11310" y="14876"/>
                    <a:pt x="11337" y="14691"/>
                  </a:cubicBezTo>
                  <a:cubicBezTo>
                    <a:pt x="15885" y="14101"/>
                    <a:pt x="23337" y="10392"/>
                    <a:pt x="22676" y="4904"/>
                  </a:cubicBezTo>
                  <a:cubicBezTo>
                    <a:pt x="22413" y="2733"/>
                    <a:pt x="20731" y="1287"/>
                    <a:pt x="18602" y="1287"/>
                  </a:cubicBezTo>
                  <a:cubicBezTo>
                    <a:pt x="18492" y="1287"/>
                    <a:pt x="18382" y="1291"/>
                    <a:pt x="18271" y="1299"/>
                  </a:cubicBezTo>
                  <a:cubicBezTo>
                    <a:pt x="15565" y="1484"/>
                    <a:pt x="13768" y="3605"/>
                    <a:pt x="12293" y="5682"/>
                  </a:cubicBezTo>
                  <a:cubicBezTo>
                    <a:pt x="12066" y="3642"/>
                    <a:pt x="11183" y="1634"/>
                    <a:pt x="9306" y="607"/>
                  </a:cubicBezTo>
                  <a:cubicBezTo>
                    <a:pt x="8581" y="209"/>
                    <a:pt x="7777" y="1"/>
                    <a:pt x="698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506;p23">
            <a:extLst>
              <a:ext uri="{FF2B5EF4-FFF2-40B4-BE49-F238E27FC236}">
                <a16:creationId xmlns:a16="http://schemas.microsoft.com/office/drawing/2014/main" id="{296CC071-CBD2-FA27-1561-A47C9738422D}"/>
              </a:ext>
            </a:extLst>
          </p:cNvPr>
          <p:cNvGrpSpPr/>
          <p:nvPr/>
        </p:nvGrpSpPr>
        <p:grpSpPr>
          <a:xfrm>
            <a:off x="293332" y="2104114"/>
            <a:ext cx="1009123" cy="1313971"/>
            <a:chOff x="6151764" y="3887194"/>
            <a:chExt cx="1009123" cy="1313971"/>
          </a:xfrm>
        </p:grpSpPr>
        <p:grpSp>
          <p:nvGrpSpPr>
            <p:cNvPr id="25" name="Google Shape;507;p23">
              <a:extLst>
                <a:ext uri="{FF2B5EF4-FFF2-40B4-BE49-F238E27FC236}">
                  <a16:creationId xmlns:a16="http://schemas.microsoft.com/office/drawing/2014/main" id="{76A78E8D-270D-8853-73B1-6E403BC8B91A}"/>
                </a:ext>
              </a:extLst>
            </p:cNvPr>
            <p:cNvGrpSpPr/>
            <p:nvPr/>
          </p:nvGrpSpPr>
          <p:grpSpPr>
            <a:xfrm>
              <a:off x="6151764" y="3887194"/>
              <a:ext cx="1009123" cy="1235674"/>
              <a:chOff x="6151764" y="3887194"/>
              <a:chExt cx="1009123" cy="1235674"/>
            </a:xfrm>
          </p:grpSpPr>
          <p:sp>
            <p:nvSpPr>
              <p:cNvPr id="29" name="Google Shape;508;p23">
                <a:extLst>
                  <a:ext uri="{FF2B5EF4-FFF2-40B4-BE49-F238E27FC236}">
                    <a16:creationId xmlns:a16="http://schemas.microsoft.com/office/drawing/2014/main" id="{C4B0D54D-870C-2E05-C31B-CB19D9D35255}"/>
                  </a:ext>
                </a:extLst>
              </p:cNvPr>
              <p:cNvSpPr/>
              <p:nvPr/>
            </p:nvSpPr>
            <p:spPr>
              <a:xfrm>
                <a:off x="6268944" y="4616950"/>
                <a:ext cx="769136" cy="427754"/>
              </a:xfrm>
              <a:custGeom>
                <a:avLst/>
                <a:gdLst/>
                <a:ahLst/>
                <a:cxnLst/>
                <a:rect l="l" t="t" r="r" b="b"/>
                <a:pathLst>
                  <a:path w="23242" h="12926" extrusionOk="0">
                    <a:moveTo>
                      <a:pt x="5836" y="1"/>
                    </a:moveTo>
                    <a:cubicBezTo>
                      <a:pt x="5564" y="1"/>
                      <a:pt x="5291" y="80"/>
                      <a:pt x="5020" y="261"/>
                    </a:cubicBezTo>
                    <a:cubicBezTo>
                      <a:pt x="3508" y="584"/>
                      <a:pt x="2128" y="1170"/>
                      <a:pt x="823" y="2111"/>
                    </a:cubicBezTo>
                    <a:cubicBezTo>
                      <a:pt x="248" y="2526"/>
                      <a:pt x="1" y="3626"/>
                      <a:pt x="823" y="3979"/>
                    </a:cubicBezTo>
                    <a:cubicBezTo>
                      <a:pt x="1047" y="4076"/>
                      <a:pt x="1248" y="4171"/>
                      <a:pt x="1439" y="4272"/>
                    </a:cubicBezTo>
                    <a:cubicBezTo>
                      <a:pt x="1511" y="4473"/>
                      <a:pt x="1647" y="4662"/>
                      <a:pt x="1862" y="4816"/>
                    </a:cubicBezTo>
                    <a:cubicBezTo>
                      <a:pt x="2156" y="5025"/>
                      <a:pt x="2312" y="5122"/>
                      <a:pt x="2528" y="5194"/>
                    </a:cubicBezTo>
                    <a:lnTo>
                      <a:pt x="4132" y="6102"/>
                    </a:lnTo>
                    <a:cubicBezTo>
                      <a:pt x="4139" y="6117"/>
                      <a:pt x="4145" y="6133"/>
                      <a:pt x="4153" y="6148"/>
                    </a:cubicBezTo>
                    <a:cubicBezTo>
                      <a:pt x="4701" y="7067"/>
                      <a:pt x="6029" y="7311"/>
                      <a:pt x="6954" y="7692"/>
                    </a:cubicBezTo>
                    <a:lnTo>
                      <a:pt x="11909" y="9743"/>
                    </a:lnTo>
                    <a:cubicBezTo>
                      <a:pt x="15066" y="11051"/>
                      <a:pt x="18201" y="12411"/>
                      <a:pt x="21606" y="12913"/>
                    </a:cubicBezTo>
                    <a:cubicBezTo>
                      <a:pt x="21663" y="12921"/>
                      <a:pt x="21721" y="12926"/>
                      <a:pt x="21781" y="12926"/>
                    </a:cubicBezTo>
                    <a:cubicBezTo>
                      <a:pt x="22468" y="12926"/>
                      <a:pt x="23241" y="12375"/>
                      <a:pt x="22938" y="11582"/>
                    </a:cubicBezTo>
                    <a:cubicBezTo>
                      <a:pt x="22396" y="10164"/>
                      <a:pt x="21993" y="8095"/>
                      <a:pt x="21024" y="6850"/>
                    </a:cubicBezTo>
                    <a:cubicBezTo>
                      <a:pt x="20993" y="6713"/>
                      <a:pt x="20952" y="6578"/>
                      <a:pt x="20899" y="6450"/>
                    </a:cubicBezTo>
                    <a:cubicBezTo>
                      <a:pt x="20695" y="5950"/>
                      <a:pt x="20248" y="5734"/>
                      <a:pt x="19812" y="5734"/>
                    </a:cubicBezTo>
                    <a:cubicBezTo>
                      <a:pt x="19659" y="5734"/>
                      <a:pt x="19507" y="5761"/>
                      <a:pt x="19368" y="5811"/>
                    </a:cubicBezTo>
                    <a:cubicBezTo>
                      <a:pt x="19238" y="5791"/>
                      <a:pt x="19103" y="5781"/>
                      <a:pt x="18962" y="5781"/>
                    </a:cubicBezTo>
                    <a:cubicBezTo>
                      <a:pt x="18729" y="5781"/>
                      <a:pt x="18480" y="5809"/>
                      <a:pt x="18212" y="5869"/>
                    </a:cubicBezTo>
                    <a:cubicBezTo>
                      <a:pt x="17343" y="6070"/>
                      <a:pt x="16458" y="6180"/>
                      <a:pt x="15566" y="6203"/>
                    </a:cubicBezTo>
                    <a:cubicBezTo>
                      <a:pt x="15242" y="6024"/>
                      <a:pt x="14954" y="5897"/>
                      <a:pt x="14828" y="5852"/>
                    </a:cubicBezTo>
                    <a:cubicBezTo>
                      <a:pt x="13246" y="5313"/>
                      <a:pt x="11770" y="5353"/>
                      <a:pt x="10399" y="4240"/>
                    </a:cubicBezTo>
                    <a:cubicBezTo>
                      <a:pt x="9653" y="3633"/>
                      <a:pt x="8558" y="1743"/>
                      <a:pt x="7348" y="702"/>
                    </a:cubicBezTo>
                    <a:cubicBezTo>
                      <a:pt x="7250" y="329"/>
                      <a:pt x="6969" y="34"/>
                      <a:pt x="6495" y="34"/>
                    </a:cubicBezTo>
                    <a:cubicBezTo>
                      <a:pt x="6451" y="34"/>
                      <a:pt x="6405" y="36"/>
                      <a:pt x="6357" y="42"/>
                    </a:cubicBezTo>
                    <a:cubicBezTo>
                      <a:pt x="6317" y="46"/>
                      <a:pt x="6279" y="52"/>
                      <a:pt x="6241" y="57"/>
                    </a:cubicBezTo>
                    <a:cubicBezTo>
                      <a:pt x="6106" y="20"/>
                      <a:pt x="5971" y="1"/>
                      <a:pt x="583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09;p23">
                <a:extLst>
                  <a:ext uri="{FF2B5EF4-FFF2-40B4-BE49-F238E27FC236}">
                    <a16:creationId xmlns:a16="http://schemas.microsoft.com/office/drawing/2014/main" id="{54224E7B-7877-E2B6-31F7-0D6E509BE38E}"/>
                  </a:ext>
                </a:extLst>
              </p:cNvPr>
              <p:cNvSpPr/>
              <p:nvPr/>
            </p:nvSpPr>
            <p:spPr>
              <a:xfrm>
                <a:off x="6842073" y="4193896"/>
                <a:ext cx="185550" cy="96994"/>
              </a:xfrm>
              <a:custGeom>
                <a:avLst/>
                <a:gdLst/>
                <a:ahLst/>
                <a:cxnLst/>
                <a:rect l="l" t="t" r="r" b="b"/>
                <a:pathLst>
                  <a:path w="5607" h="2931" extrusionOk="0">
                    <a:moveTo>
                      <a:pt x="293" y="0"/>
                    </a:moveTo>
                    <a:cubicBezTo>
                      <a:pt x="148" y="0"/>
                      <a:pt x="0" y="161"/>
                      <a:pt x="105" y="302"/>
                    </a:cubicBezTo>
                    <a:cubicBezTo>
                      <a:pt x="1312" y="1913"/>
                      <a:pt x="3179" y="2912"/>
                      <a:pt x="5207" y="2930"/>
                    </a:cubicBezTo>
                    <a:cubicBezTo>
                      <a:pt x="5209" y="2930"/>
                      <a:pt x="5210" y="2930"/>
                      <a:pt x="5212" y="2930"/>
                    </a:cubicBezTo>
                    <a:cubicBezTo>
                      <a:pt x="5607" y="2930"/>
                      <a:pt x="5596" y="2345"/>
                      <a:pt x="5207" y="2316"/>
                    </a:cubicBezTo>
                    <a:cubicBezTo>
                      <a:pt x="3332" y="2173"/>
                      <a:pt x="1720" y="1431"/>
                      <a:pt x="424" y="57"/>
                    </a:cubicBezTo>
                    <a:cubicBezTo>
                      <a:pt x="386" y="17"/>
                      <a:pt x="340" y="0"/>
                      <a:pt x="29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10;p23">
                <a:extLst>
                  <a:ext uri="{FF2B5EF4-FFF2-40B4-BE49-F238E27FC236}">
                    <a16:creationId xmlns:a16="http://schemas.microsoft.com/office/drawing/2014/main" id="{69A8B363-D1B0-62FF-4728-4B0E0BB5E41D}"/>
                  </a:ext>
                </a:extLst>
              </p:cNvPr>
              <p:cNvSpPr/>
              <p:nvPr/>
            </p:nvSpPr>
            <p:spPr>
              <a:xfrm>
                <a:off x="6151764" y="4124236"/>
                <a:ext cx="1009123" cy="998632"/>
              </a:xfrm>
              <a:custGeom>
                <a:avLst/>
                <a:gdLst/>
                <a:ahLst/>
                <a:cxnLst/>
                <a:rect l="l" t="t" r="r" b="b"/>
                <a:pathLst>
                  <a:path w="30494" h="30177" extrusionOk="0">
                    <a:moveTo>
                      <a:pt x="20913" y="661"/>
                    </a:moveTo>
                    <a:cubicBezTo>
                      <a:pt x="23466" y="1350"/>
                      <a:pt x="30493" y="3243"/>
                      <a:pt x="27949" y="5730"/>
                    </a:cubicBezTo>
                    <a:cubicBezTo>
                      <a:pt x="27373" y="5991"/>
                      <a:pt x="26834" y="6082"/>
                      <a:pt x="26185" y="6082"/>
                    </a:cubicBezTo>
                    <a:cubicBezTo>
                      <a:pt x="26158" y="6082"/>
                      <a:pt x="26131" y="6081"/>
                      <a:pt x="26104" y="6081"/>
                    </a:cubicBezTo>
                    <a:cubicBezTo>
                      <a:pt x="26103" y="6081"/>
                      <a:pt x="26102" y="6081"/>
                      <a:pt x="26101" y="6081"/>
                    </a:cubicBezTo>
                    <a:cubicBezTo>
                      <a:pt x="25968" y="6081"/>
                      <a:pt x="25825" y="6182"/>
                      <a:pt x="25796" y="6315"/>
                    </a:cubicBezTo>
                    <a:cubicBezTo>
                      <a:pt x="25791" y="6335"/>
                      <a:pt x="25788" y="6354"/>
                      <a:pt x="25787" y="6374"/>
                    </a:cubicBezTo>
                    <a:cubicBezTo>
                      <a:pt x="25729" y="6378"/>
                      <a:pt x="25676" y="6404"/>
                      <a:pt x="25638" y="6447"/>
                    </a:cubicBezTo>
                    <a:cubicBezTo>
                      <a:pt x="23831" y="8467"/>
                      <a:pt x="22717" y="11105"/>
                      <a:pt x="22230" y="13753"/>
                    </a:cubicBezTo>
                    <a:cubicBezTo>
                      <a:pt x="22184" y="14001"/>
                      <a:pt x="22379" y="14165"/>
                      <a:pt x="22572" y="14182"/>
                    </a:cubicBezTo>
                    <a:cubicBezTo>
                      <a:pt x="23518" y="16375"/>
                      <a:pt x="24601" y="18508"/>
                      <a:pt x="25606" y="20674"/>
                    </a:cubicBezTo>
                    <a:cubicBezTo>
                      <a:pt x="26692" y="23017"/>
                      <a:pt x="28188" y="25508"/>
                      <a:pt x="28271" y="28136"/>
                    </a:cubicBezTo>
                    <a:cubicBezTo>
                      <a:pt x="28256" y="28159"/>
                      <a:pt x="28245" y="28183"/>
                      <a:pt x="28237" y="28209"/>
                    </a:cubicBezTo>
                    <a:cubicBezTo>
                      <a:pt x="28054" y="29117"/>
                      <a:pt x="27316" y="29418"/>
                      <a:pt x="26393" y="29418"/>
                    </a:cubicBezTo>
                    <a:cubicBezTo>
                      <a:pt x="24843" y="29418"/>
                      <a:pt x="22773" y="28568"/>
                      <a:pt x="21949" y="28324"/>
                    </a:cubicBezTo>
                    <a:cubicBezTo>
                      <a:pt x="20247" y="27819"/>
                      <a:pt x="18559" y="27266"/>
                      <a:pt x="16888" y="26664"/>
                    </a:cubicBezTo>
                    <a:cubicBezTo>
                      <a:pt x="13370" y="25404"/>
                      <a:pt x="9903" y="23955"/>
                      <a:pt x="6570" y="22258"/>
                    </a:cubicBezTo>
                    <a:cubicBezTo>
                      <a:pt x="4873" y="21392"/>
                      <a:pt x="1805" y="19839"/>
                      <a:pt x="2406" y="17406"/>
                    </a:cubicBezTo>
                    <a:cubicBezTo>
                      <a:pt x="2851" y="15598"/>
                      <a:pt x="5097" y="14839"/>
                      <a:pt x="6640" y="14316"/>
                    </a:cubicBezTo>
                    <a:cubicBezTo>
                      <a:pt x="10082" y="13152"/>
                      <a:pt x="13591" y="12596"/>
                      <a:pt x="17142" y="11913"/>
                    </a:cubicBezTo>
                    <a:cubicBezTo>
                      <a:pt x="17277" y="11887"/>
                      <a:pt x="17342" y="11782"/>
                      <a:pt x="17351" y="11668"/>
                    </a:cubicBezTo>
                    <a:cubicBezTo>
                      <a:pt x="17360" y="11658"/>
                      <a:pt x="17369" y="11645"/>
                      <a:pt x="17377" y="11633"/>
                    </a:cubicBezTo>
                    <a:cubicBezTo>
                      <a:pt x="18470" y="9343"/>
                      <a:pt x="19709" y="7064"/>
                      <a:pt x="20572" y="4675"/>
                    </a:cubicBezTo>
                    <a:cubicBezTo>
                      <a:pt x="20616" y="4553"/>
                      <a:pt x="20553" y="4458"/>
                      <a:pt x="20460" y="4410"/>
                    </a:cubicBezTo>
                    <a:cubicBezTo>
                      <a:pt x="20569" y="4323"/>
                      <a:pt x="20615" y="4168"/>
                      <a:pt x="20480" y="4053"/>
                    </a:cubicBezTo>
                    <a:cubicBezTo>
                      <a:pt x="19901" y="3560"/>
                      <a:pt x="19247" y="2978"/>
                      <a:pt x="19186" y="2159"/>
                    </a:cubicBezTo>
                    <a:cubicBezTo>
                      <a:pt x="19121" y="1278"/>
                      <a:pt x="19809" y="697"/>
                      <a:pt x="20617" y="697"/>
                    </a:cubicBezTo>
                    <a:cubicBezTo>
                      <a:pt x="20666" y="697"/>
                      <a:pt x="20716" y="699"/>
                      <a:pt x="20766" y="704"/>
                    </a:cubicBezTo>
                    <a:cubicBezTo>
                      <a:pt x="20772" y="704"/>
                      <a:pt x="20778" y="705"/>
                      <a:pt x="20784" y="705"/>
                    </a:cubicBezTo>
                    <a:cubicBezTo>
                      <a:pt x="20830" y="705"/>
                      <a:pt x="20875" y="689"/>
                      <a:pt x="20913" y="661"/>
                    </a:cubicBezTo>
                    <a:close/>
                    <a:moveTo>
                      <a:pt x="20320" y="0"/>
                    </a:moveTo>
                    <a:cubicBezTo>
                      <a:pt x="20248" y="0"/>
                      <a:pt x="20179" y="31"/>
                      <a:pt x="20132" y="88"/>
                    </a:cubicBezTo>
                    <a:cubicBezTo>
                      <a:pt x="19409" y="180"/>
                      <a:pt x="18771" y="832"/>
                      <a:pt x="18590" y="1557"/>
                    </a:cubicBezTo>
                    <a:cubicBezTo>
                      <a:pt x="18294" y="2736"/>
                      <a:pt x="19156" y="3934"/>
                      <a:pt x="20169" y="4448"/>
                    </a:cubicBezTo>
                    <a:cubicBezTo>
                      <a:pt x="20154" y="4461"/>
                      <a:pt x="20141" y="4474"/>
                      <a:pt x="20131" y="4490"/>
                    </a:cubicBezTo>
                    <a:cubicBezTo>
                      <a:pt x="18824" y="6637"/>
                      <a:pt x="17838" y="9006"/>
                      <a:pt x="16752" y="11269"/>
                    </a:cubicBezTo>
                    <a:cubicBezTo>
                      <a:pt x="16741" y="11295"/>
                      <a:pt x="16735" y="11322"/>
                      <a:pt x="16730" y="11351"/>
                    </a:cubicBezTo>
                    <a:cubicBezTo>
                      <a:pt x="14237" y="11498"/>
                      <a:pt x="11747" y="12050"/>
                      <a:pt x="9344" y="12698"/>
                    </a:cubicBezTo>
                    <a:cubicBezTo>
                      <a:pt x="7327" y="13240"/>
                      <a:pt x="5038" y="13770"/>
                      <a:pt x="3315" y="15018"/>
                    </a:cubicBezTo>
                    <a:cubicBezTo>
                      <a:pt x="1" y="17416"/>
                      <a:pt x="2407" y="20740"/>
                      <a:pt x="5162" y="22288"/>
                    </a:cubicBezTo>
                    <a:cubicBezTo>
                      <a:pt x="9564" y="24763"/>
                      <a:pt x="14424" y="26664"/>
                      <a:pt x="19213" y="28237"/>
                    </a:cubicBezTo>
                    <a:cubicBezTo>
                      <a:pt x="21383" y="28949"/>
                      <a:pt x="23835" y="29978"/>
                      <a:pt x="26124" y="30162"/>
                    </a:cubicBezTo>
                    <a:cubicBezTo>
                      <a:pt x="26240" y="30172"/>
                      <a:pt x="26355" y="30176"/>
                      <a:pt x="26468" y="30176"/>
                    </a:cubicBezTo>
                    <a:cubicBezTo>
                      <a:pt x="27690" y="30176"/>
                      <a:pt x="28701" y="29620"/>
                      <a:pt x="28874" y="28298"/>
                    </a:cubicBezTo>
                    <a:cubicBezTo>
                      <a:pt x="28874" y="28283"/>
                      <a:pt x="28873" y="28268"/>
                      <a:pt x="28870" y="28252"/>
                    </a:cubicBezTo>
                    <a:cubicBezTo>
                      <a:pt x="29211" y="26036"/>
                      <a:pt x="27842" y="23835"/>
                      <a:pt x="26958" y="21881"/>
                    </a:cubicBezTo>
                    <a:cubicBezTo>
                      <a:pt x="25729" y="19153"/>
                      <a:pt x="24499" y="16393"/>
                      <a:pt x="22993" y="13805"/>
                    </a:cubicBezTo>
                    <a:cubicBezTo>
                      <a:pt x="22979" y="13785"/>
                      <a:pt x="22964" y="13768"/>
                      <a:pt x="22947" y="13751"/>
                    </a:cubicBezTo>
                    <a:cubicBezTo>
                      <a:pt x="23514" y="11172"/>
                      <a:pt x="24604" y="8970"/>
                      <a:pt x="26046" y="6761"/>
                    </a:cubicBezTo>
                    <a:cubicBezTo>
                      <a:pt x="26052" y="6747"/>
                      <a:pt x="26058" y="6732"/>
                      <a:pt x="26062" y="6717"/>
                    </a:cubicBezTo>
                    <a:cubicBezTo>
                      <a:pt x="26247" y="6752"/>
                      <a:pt x="26437" y="6769"/>
                      <a:pt x="26630" y="6769"/>
                    </a:cubicBezTo>
                    <a:cubicBezTo>
                      <a:pt x="27296" y="6769"/>
                      <a:pt x="27985" y="6564"/>
                      <a:pt x="28516" y="6196"/>
                    </a:cubicBezTo>
                    <a:cubicBezTo>
                      <a:pt x="28648" y="6104"/>
                      <a:pt x="28688" y="5972"/>
                      <a:pt x="28665" y="5853"/>
                    </a:cubicBezTo>
                    <a:cubicBezTo>
                      <a:pt x="29501" y="4984"/>
                      <a:pt x="29098" y="3537"/>
                      <a:pt x="28199" y="2744"/>
                    </a:cubicBezTo>
                    <a:cubicBezTo>
                      <a:pt x="26234" y="1010"/>
                      <a:pt x="22845" y="472"/>
                      <a:pt x="20371" y="5"/>
                    </a:cubicBezTo>
                    <a:cubicBezTo>
                      <a:pt x="20354" y="2"/>
                      <a:pt x="20337" y="0"/>
                      <a:pt x="2032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11;p23">
                <a:extLst>
                  <a:ext uri="{FF2B5EF4-FFF2-40B4-BE49-F238E27FC236}">
                    <a16:creationId xmlns:a16="http://schemas.microsoft.com/office/drawing/2014/main" id="{86FE884B-D63C-30AB-5F64-F3EC78898460}"/>
                  </a:ext>
                </a:extLst>
              </p:cNvPr>
              <p:cNvSpPr/>
              <p:nvPr/>
            </p:nvSpPr>
            <p:spPr>
              <a:xfrm>
                <a:off x="6248791" y="4604540"/>
                <a:ext cx="800077" cy="458497"/>
              </a:xfrm>
              <a:custGeom>
                <a:avLst/>
                <a:gdLst/>
                <a:ahLst/>
                <a:cxnLst/>
                <a:rect l="l" t="t" r="r" b="b"/>
                <a:pathLst>
                  <a:path w="24177" h="13855" extrusionOk="0">
                    <a:moveTo>
                      <a:pt x="6688" y="1"/>
                    </a:moveTo>
                    <a:cubicBezTo>
                      <a:pt x="6683" y="1"/>
                      <a:pt x="6678" y="1"/>
                      <a:pt x="6672" y="2"/>
                    </a:cubicBezTo>
                    <a:cubicBezTo>
                      <a:pt x="4874" y="130"/>
                      <a:pt x="2805" y="671"/>
                      <a:pt x="1348" y="1786"/>
                    </a:cubicBezTo>
                    <a:cubicBezTo>
                      <a:pt x="501" y="2432"/>
                      <a:pt x="0" y="3801"/>
                      <a:pt x="1118" y="4446"/>
                    </a:cubicBezTo>
                    <a:cubicBezTo>
                      <a:pt x="2284" y="6008"/>
                      <a:pt x="4182" y="6874"/>
                      <a:pt x="5900" y="7733"/>
                    </a:cubicBezTo>
                    <a:cubicBezTo>
                      <a:pt x="8234" y="8902"/>
                      <a:pt x="10616" y="9969"/>
                      <a:pt x="13045" y="10937"/>
                    </a:cubicBezTo>
                    <a:cubicBezTo>
                      <a:pt x="15616" y="11959"/>
                      <a:pt x="18297" y="13040"/>
                      <a:pt x="20995" y="13677"/>
                    </a:cubicBezTo>
                    <a:cubicBezTo>
                      <a:pt x="21416" y="13776"/>
                      <a:pt x="21860" y="13855"/>
                      <a:pt x="22280" y="13855"/>
                    </a:cubicBezTo>
                    <a:cubicBezTo>
                      <a:pt x="23022" y="13855"/>
                      <a:pt x="23687" y="13609"/>
                      <a:pt x="24010" y="12789"/>
                    </a:cubicBezTo>
                    <a:cubicBezTo>
                      <a:pt x="24062" y="12656"/>
                      <a:pt x="24013" y="12551"/>
                      <a:pt x="23924" y="12489"/>
                    </a:cubicBezTo>
                    <a:cubicBezTo>
                      <a:pt x="24177" y="11833"/>
                      <a:pt x="24031" y="11158"/>
                      <a:pt x="23699" y="10479"/>
                    </a:cubicBezTo>
                    <a:cubicBezTo>
                      <a:pt x="22976" y="9001"/>
                      <a:pt x="22207" y="7627"/>
                      <a:pt x="21674" y="6056"/>
                    </a:cubicBezTo>
                    <a:cubicBezTo>
                      <a:pt x="21614" y="5877"/>
                      <a:pt x="21466" y="5803"/>
                      <a:pt x="21318" y="5803"/>
                    </a:cubicBezTo>
                    <a:cubicBezTo>
                      <a:pt x="21293" y="5803"/>
                      <a:pt x="21267" y="5805"/>
                      <a:pt x="21242" y="5809"/>
                    </a:cubicBezTo>
                    <a:cubicBezTo>
                      <a:pt x="21182" y="5694"/>
                      <a:pt x="21069" y="5602"/>
                      <a:pt x="20917" y="5602"/>
                    </a:cubicBezTo>
                    <a:cubicBezTo>
                      <a:pt x="20894" y="5602"/>
                      <a:pt x="20870" y="5604"/>
                      <a:pt x="20845" y="5609"/>
                    </a:cubicBezTo>
                    <a:cubicBezTo>
                      <a:pt x="19366" y="5876"/>
                      <a:pt x="17814" y="6136"/>
                      <a:pt x="16286" y="6136"/>
                    </a:cubicBezTo>
                    <a:cubicBezTo>
                      <a:pt x="14713" y="6136"/>
                      <a:pt x="13167" y="5860"/>
                      <a:pt x="11755" y="5034"/>
                    </a:cubicBezTo>
                    <a:cubicBezTo>
                      <a:pt x="10527" y="4318"/>
                      <a:pt x="9738" y="3339"/>
                      <a:pt x="9024" y="2127"/>
                    </a:cubicBezTo>
                    <a:cubicBezTo>
                      <a:pt x="8525" y="1277"/>
                      <a:pt x="8106" y="608"/>
                      <a:pt x="7282" y="55"/>
                    </a:cubicBezTo>
                    <a:cubicBezTo>
                      <a:pt x="7243" y="29"/>
                      <a:pt x="7202" y="18"/>
                      <a:pt x="7163" y="18"/>
                    </a:cubicBezTo>
                    <a:cubicBezTo>
                      <a:pt x="6971" y="18"/>
                      <a:pt x="6809" y="289"/>
                      <a:pt x="6984" y="441"/>
                    </a:cubicBezTo>
                    <a:cubicBezTo>
                      <a:pt x="8078" y="1392"/>
                      <a:pt x="8438" y="2789"/>
                      <a:pt x="9311" y="3906"/>
                    </a:cubicBezTo>
                    <a:cubicBezTo>
                      <a:pt x="10107" y="4926"/>
                      <a:pt x="11199" y="5668"/>
                      <a:pt x="12388" y="6159"/>
                    </a:cubicBezTo>
                    <a:cubicBezTo>
                      <a:pt x="13685" y="6692"/>
                      <a:pt x="15062" y="6899"/>
                      <a:pt x="16451" y="6899"/>
                    </a:cubicBezTo>
                    <a:cubicBezTo>
                      <a:pt x="17975" y="6899"/>
                      <a:pt x="19514" y="6650"/>
                      <a:pt x="20979" y="6312"/>
                    </a:cubicBezTo>
                    <a:cubicBezTo>
                      <a:pt x="21296" y="7287"/>
                      <a:pt x="21686" y="8237"/>
                      <a:pt x="22146" y="9154"/>
                    </a:cubicBezTo>
                    <a:cubicBezTo>
                      <a:pt x="22703" y="10259"/>
                      <a:pt x="23757" y="11438"/>
                      <a:pt x="23271" y="12741"/>
                    </a:cubicBezTo>
                    <a:cubicBezTo>
                      <a:pt x="23268" y="12749"/>
                      <a:pt x="23270" y="12754"/>
                      <a:pt x="23268" y="12760"/>
                    </a:cubicBezTo>
                    <a:cubicBezTo>
                      <a:pt x="22975" y="13021"/>
                      <a:pt x="22555" y="13125"/>
                      <a:pt x="22069" y="13125"/>
                    </a:cubicBezTo>
                    <a:cubicBezTo>
                      <a:pt x="20505" y="13125"/>
                      <a:pt x="18255" y="12056"/>
                      <a:pt x="17343" y="11744"/>
                    </a:cubicBezTo>
                    <a:cubicBezTo>
                      <a:pt x="15433" y="11089"/>
                      <a:pt x="13546" y="10373"/>
                      <a:pt x="11680" y="9597"/>
                    </a:cubicBezTo>
                    <a:cubicBezTo>
                      <a:pt x="8102" y="8111"/>
                      <a:pt x="3898" y="6584"/>
                      <a:pt x="1146" y="3752"/>
                    </a:cubicBezTo>
                    <a:cubicBezTo>
                      <a:pt x="248" y="2049"/>
                      <a:pt x="5802" y="625"/>
                      <a:pt x="6732" y="437"/>
                    </a:cubicBezTo>
                    <a:cubicBezTo>
                      <a:pt x="6968" y="389"/>
                      <a:pt x="6925" y="1"/>
                      <a:pt x="668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12;p23">
                <a:extLst>
                  <a:ext uri="{FF2B5EF4-FFF2-40B4-BE49-F238E27FC236}">
                    <a16:creationId xmlns:a16="http://schemas.microsoft.com/office/drawing/2014/main" id="{D6888D91-8206-BE99-58C9-2E0FF4504E42}"/>
                  </a:ext>
                </a:extLst>
              </p:cNvPr>
              <p:cNvSpPr/>
              <p:nvPr/>
            </p:nvSpPr>
            <p:spPr>
              <a:xfrm>
                <a:off x="6738990" y="4680091"/>
                <a:ext cx="94777" cy="84254"/>
              </a:xfrm>
              <a:custGeom>
                <a:avLst/>
                <a:gdLst/>
                <a:ahLst/>
                <a:cxnLst/>
                <a:rect l="l" t="t" r="r" b="b"/>
                <a:pathLst>
                  <a:path w="2864" h="2546" extrusionOk="0">
                    <a:moveTo>
                      <a:pt x="1280" y="572"/>
                    </a:moveTo>
                    <a:cubicBezTo>
                      <a:pt x="1669" y="635"/>
                      <a:pt x="2090" y="753"/>
                      <a:pt x="2216" y="1166"/>
                    </a:cubicBezTo>
                    <a:cubicBezTo>
                      <a:pt x="2364" y="1661"/>
                      <a:pt x="1814" y="1955"/>
                      <a:pt x="1398" y="1964"/>
                    </a:cubicBezTo>
                    <a:cubicBezTo>
                      <a:pt x="1389" y="1964"/>
                      <a:pt x="1380" y="1964"/>
                      <a:pt x="1371" y="1964"/>
                    </a:cubicBezTo>
                    <a:cubicBezTo>
                      <a:pt x="1032" y="1964"/>
                      <a:pt x="630" y="1794"/>
                      <a:pt x="569" y="1425"/>
                    </a:cubicBezTo>
                    <a:cubicBezTo>
                      <a:pt x="502" y="1019"/>
                      <a:pt x="785" y="756"/>
                      <a:pt x="1148" y="681"/>
                    </a:cubicBezTo>
                    <a:cubicBezTo>
                      <a:pt x="1208" y="668"/>
                      <a:pt x="1257" y="629"/>
                      <a:pt x="1280" y="572"/>
                    </a:cubicBezTo>
                    <a:close/>
                    <a:moveTo>
                      <a:pt x="1176" y="1"/>
                    </a:moveTo>
                    <a:cubicBezTo>
                      <a:pt x="1152" y="1"/>
                      <a:pt x="1129" y="1"/>
                      <a:pt x="1105" y="2"/>
                    </a:cubicBezTo>
                    <a:cubicBezTo>
                      <a:pt x="961" y="8"/>
                      <a:pt x="865" y="132"/>
                      <a:pt x="843" y="259"/>
                    </a:cubicBezTo>
                    <a:cubicBezTo>
                      <a:pt x="358" y="336"/>
                      <a:pt x="1" y="883"/>
                      <a:pt x="1" y="1365"/>
                    </a:cubicBezTo>
                    <a:cubicBezTo>
                      <a:pt x="2" y="2082"/>
                      <a:pt x="684" y="2528"/>
                      <a:pt x="1343" y="2545"/>
                    </a:cubicBezTo>
                    <a:cubicBezTo>
                      <a:pt x="1355" y="2545"/>
                      <a:pt x="1367" y="2545"/>
                      <a:pt x="1379" y="2545"/>
                    </a:cubicBezTo>
                    <a:cubicBezTo>
                      <a:pt x="2039" y="2545"/>
                      <a:pt x="2794" y="2104"/>
                      <a:pt x="2825" y="1387"/>
                    </a:cubicBezTo>
                    <a:cubicBezTo>
                      <a:pt x="2864" y="496"/>
                      <a:pt x="1967" y="1"/>
                      <a:pt x="117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13;p23">
                <a:extLst>
                  <a:ext uri="{FF2B5EF4-FFF2-40B4-BE49-F238E27FC236}">
                    <a16:creationId xmlns:a16="http://schemas.microsoft.com/office/drawing/2014/main" id="{90069515-4EC7-B5AC-3C24-DF59B0A51572}"/>
                  </a:ext>
                </a:extLst>
              </p:cNvPr>
              <p:cNvSpPr/>
              <p:nvPr/>
            </p:nvSpPr>
            <p:spPr>
              <a:xfrm>
                <a:off x="6721815" y="4540804"/>
                <a:ext cx="93817" cy="77999"/>
              </a:xfrm>
              <a:custGeom>
                <a:avLst/>
                <a:gdLst/>
                <a:ahLst/>
                <a:cxnLst/>
                <a:rect l="l" t="t" r="r" b="b"/>
                <a:pathLst>
                  <a:path w="2835" h="2357" extrusionOk="0">
                    <a:moveTo>
                      <a:pt x="1503" y="510"/>
                    </a:moveTo>
                    <a:cubicBezTo>
                      <a:pt x="1749" y="510"/>
                      <a:pt x="1990" y="652"/>
                      <a:pt x="2061" y="920"/>
                    </a:cubicBezTo>
                    <a:cubicBezTo>
                      <a:pt x="2176" y="1353"/>
                      <a:pt x="1810" y="1804"/>
                      <a:pt x="1382" y="1854"/>
                    </a:cubicBezTo>
                    <a:cubicBezTo>
                      <a:pt x="1354" y="1857"/>
                      <a:pt x="1324" y="1859"/>
                      <a:pt x="1295" y="1859"/>
                    </a:cubicBezTo>
                    <a:cubicBezTo>
                      <a:pt x="967" y="1859"/>
                      <a:pt x="603" y="1659"/>
                      <a:pt x="520" y="1329"/>
                    </a:cubicBezTo>
                    <a:cubicBezTo>
                      <a:pt x="448" y="1039"/>
                      <a:pt x="578" y="785"/>
                      <a:pt x="788" y="621"/>
                    </a:cubicBezTo>
                    <a:cubicBezTo>
                      <a:pt x="833" y="667"/>
                      <a:pt x="895" y="696"/>
                      <a:pt x="963" y="696"/>
                    </a:cubicBezTo>
                    <a:cubicBezTo>
                      <a:pt x="1016" y="696"/>
                      <a:pt x="1073" y="678"/>
                      <a:pt x="1126" y="636"/>
                    </a:cubicBezTo>
                    <a:cubicBezTo>
                      <a:pt x="1236" y="552"/>
                      <a:pt x="1371" y="510"/>
                      <a:pt x="1503" y="510"/>
                    </a:cubicBezTo>
                    <a:close/>
                    <a:moveTo>
                      <a:pt x="1482" y="1"/>
                    </a:moveTo>
                    <a:cubicBezTo>
                      <a:pt x="1298" y="1"/>
                      <a:pt x="1117" y="48"/>
                      <a:pt x="964" y="151"/>
                    </a:cubicBezTo>
                    <a:cubicBezTo>
                      <a:pt x="407" y="209"/>
                      <a:pt x="1" y="797"/>
                      <a:pt x="67" y="1358"/>
                    </a:cubicBezTo>
                    <a:cubicBezTo>
                      <a:pt x="139" y="1971"/>
                      <a:pt x="743" y="2356"/>
                      <a:pt x="1330" y="2356"/>
                    </a:cubicBezTo>
                    <a:cubicBezTo>
                      <a:pt x="1434" y="2356"/>
                      <a:pt x="1537" y="2344"/>
                      <a:pt x="1636" y="2320"/>
                    </a:cubicBezTo>
                    <a:cubicBezTo>
                      <a:pt x="2349" y="2142"/>
                      <a:pt x="2834" y="1254"/>
                      <a:pt x="2479" y="575"/>
                    </a:cubicBezTo>
                    <a:cubicBezTo>
                      <a:pt x="2295" y="222"/>
                      <a:pt x="1881" y="1"/>
                      <a:pt x="148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14;p23">
                <a:extLst>
                  <a:ext uri="{FF2B5EF4-FFF2-40B4-BE49-F238E27FC236}">
                    <a16:creationId xmlns:a16="http://schemas.microsoft.com/office/drawing/2014/main" id="{AE93E6C3-9825-BD6B-FFF5-4159430C3441}"/>
                  </a:ext>
                </a:extLst>
              </p:cNvPr>
              <p:cNvSpPr/>
              <p:nvPr/>
            </p:nvSpPr>
            <p:spPr>
              <a:xfrm>
                <a:off x="6838367" y="4387487"/>
                <a:ext cx="70652" cy="67211"/>
              </a:xfrm>
              <a:custGeom>
                <a:avLst/>
                <a:gdLst/>
                <a:ahLst/>
                <a:cxnLst/>
                <a:rect l="l" t="t" r="r" b="b"/>
                <a:pathLst>
                  <a:path w="2135" h="2031" extrusionOk="0">
                    <a:moveTo>
                      <a:pt x="807" y="423"/>
                    </a:moveTo>
                    <a:cubicBezTo>
                      <a:pt x="831" y="453"/>
                      <a:pt x="864" y="476"/>
                      <a:pt x="899" y="488"/>
                    </a:cubicBezTo>
                    <a:cubicBezTo>
                      <a:pt x="1050" y="543"/>
                      <a:pt x="1196" y="520"/>
                      <a:pt x="1332" y="626"/>
                    </a:cubicBezTo>
                    <a:cubicBezTo>
                      <a:pt x="1459" y="727"/>
                      <a:pt x="1547" y="869"/>
                      <a:pt x="1574" y="1030"/>
                    </a:cubicBezTo>
                    <a:cubicBezTo>
                      <a:pt x="1625" y="1357"/>
                      <a:pt x="1336" y="1556"/>
                      <a:pt x="1040" y="1556"/>
                    </a:cubicBezTo>
                    <a:cubicBezTo>
                      <a:pt x="1031" y="1556"/>
                      <a:pt x="1023" y="1556"/>
                      <a:pt x="1014" y="1555"/>
                    </a:cubicBezTo>
                    <a:cubicBezTo>
                      <a:pt x="687" y="1542"/>
                      <a:pt x="427" y="1315"/>
                      <a:pt x="462" y="972"/>
                    </a:cubicBezTo>
                    <a:cubicBezTo>
                      <a:pt x="490" y="710"/>
                      <a:pt x="625" y="549"/>
                      <a:pt x="807" y="423"/>
                    </a:cubicBezTo>
                    <a:close/>
                    <a:moveTo>
                      <a:pt x="924" y="1"/>
                    </a:moveTo>
                    <a:cubicBezTo>
                      <a:pt x="422" y="1"/>
                      <a:pt x="28" y="572"/>
                      <a:pt x="15" y="1039"/>
                    </a:cubicBezTo>
                    <a:cubicBezTo>
                      <a:pt x="0" y="1612"/>
                      <a:pt x="489" y="2031"/>
                      <a:pt x="1041" y="2031"/>
                    </a:cubicBezTo>
                    <a:cubicBezTo>
                      <a:pt x="1053" y="2031"/>
                      <a:pt x="1065" y="2031"/>
                      <a:pt x="1077" y="2030"/>
                    </a:cubicBezTo>
                    <a:cubicBezTo>
                      <a:pt x="1649" y="2012"/>
                      <a:pt x="2135" y="1563"/>
                      <a:pt x="2049" y="967"/>
                    </a:cubicBezTo>
                    <a:cubicBezTo>
                      <a:pt x="1995" y="585"/>
                      <a:pt x="1573" y="25"/>
                      <a:pt x="1134" y="25"/>
                    </a:cubicBezTo>
                    <a:cubicBezTo>
                      <a:pt x="1113" y="25"/>
                      <a:pt x="1093" y="26"/>
                      <a:pt x="1072" y="28"/>
                    </a:cubicBezTo>
                    <a:cubicBezTo>
                      <a:pt x="1061" y="24"/>
                      <a:pt x="1055" y="15"/>
                      <a:pt x="1043" y="11"/>
                    </a:cubicBezTo>
                    <a:cubicBezTo>
                      <a:pt x="1003" y="4"/>
                      <a:pt x="963" y="1"/>
                      <a:pt x="92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15;p23">
                <a:extLst>
                  <a:ext uri="{FF2B5EF4-FFF2-40B4-BE49-F238E27FC236}">
                    <a16:creationId xmlns:a16="http://schemas.microsoft.com/office/drawing/2014/main" id="{A5BA2A32-D4BD-FEF6-0650-A25788CF73FD}"/>
                  </a:ext>
                </a:extLst>
              </p:cNvPr>
              <p:cNvSpPr/>
              <p:nvPr/>
            </p:nvSpPr>
            <p:spPr>
              <a:xfrm>
                <a:off x="7021633" y="4067482"/>
                <a:ext cx="85842" cy="78231"/>
              </a:xfrm>
              <a:custGeom>
                <a:avLst/>
                <a:gdLst/>
                <a:ahLst/>
                <a:cxnLst/>
                <a:rect l="l" t="t" r="r" b="b"/>
                <a:pathLst>
                  <a:path w="2594" h="2364" extrusionOk="0">
                    <a:moveTo>
                      <a:pt x="1571" y="478"/>
                    </a:moveTo>
                    <a:cubicBezTo>
                      <a:pt x="1827" y="639"/>
                      <a:pt x="2011" y="901"/>
                      <a:pt x="2017" y="1219"/>
                    </a:cubicBezTo>
                    <a:cubicBezTo>
                      <a:pt x="2024" y="1592"/>
                      <a:pt x="1737" y="1832"/>
                      <a:pt x="1385" y="1832"/>
                    </a:cubicBezTo>
                    <a:cubicBezTo>
                      <a:pt x="1369" y="1832"/>
                      <a:pt x="1353" y="1832"/>
                      <a:pt x="1337" y="1831"/>
                    </a:cubicBezTo>
                    <a:cubicBezTo>
                      <a:pt x="976" y="1809"/>
                      <a:pt x="610" y="1550"/>
                      <a:pt x="685" y="1147"/>
                    </a:cubicBezTo>
                    <a:cubicBezTo>
                      <a:pt x="764" y="729"/>
                      <a:pt x="1181" y="518"/>
                      <a:pt x="1571" y="478"/>
                    </a:cubicBezTo>
                    <a:close/>
                    <a:moveTo>
                      <a:pt x="1469" y="0"/>
                    </a:moveTo>
                    <a:cubicBezTo>
                      <a:pt x="1461" y="0"/>
                      <a:pt x="1453" y="0"/>
                      <a:pt x="1446" y="0"/>
                    </a:cubicBezTo>
                    <a:cubicBezTo>
                      <a:pt x="1444" y="0"/>
                      <a:pt x="1443" y="0"/>
                      <a:pt x="1441" y="0"/>
                    </a:cubicBezTo>
                    <a:cubicBezTo>
                      <a:pt x="1380" y="0"/>
                      <a:pt x="1324" y="31"/>
                      <a:pt x="1290" y="82"/>
                    </a:cubicBezTo>
                    <a:cubicBezTo>
                      <a:pt x="1278" y="81"/>
                      <a:pt x="1267" y="81"/>
                      <a:pt x="1255" y="81"/>
                    </a:cubicBezTo>
                    <a:cubicBezTo>
                      <a:pt x="772" y="81"/>
                      <a:pt x="293" y="519"/>
                      <a:pt x="170" y="1007"/>
                    </a:cubicBezTo>
                    <a:cubicBezTo>
                      <a:pt x="0" y="1688"/>
                      <a:pt x="544" y="2262"/>
                      <a:pt x="1193" y="2351"/>
                    </a:cubicBezTo>
                    <a:cubicBezTo>
                      <a:pt x="1253" y="2360"/>
                      <a:pt x="1313" y="2364"/>
                      <a:pt x="1373" y="2364"/>
                    </a:cubicBezTo>
                    <a:cubicBezTo>
                      <a:pt x="1951" y="2364"/>
                      <a:pt x="2472" y="1979"/>
                      <a:pt x="2533" y="1367"/>
                    </a:cubicBezTo>
                    <a:cubicBezTo>
                      <a:pt x="2594" y="744"/>
                      <a:pt x="2148" y="0"/>
                      <a:pt x="146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16;p23">
                <a:extLst>
                  <a:ext uri="{FF2B5EF4-FFF2-40B4-BE49-F238E27FC236}">
                    <a16:creationId xmlns:a16="http://schemas.microsoft.com/office/drawing/2014/main" id="{F4EEC1C7-B39A-36F4-8A8A-222BD4620FFF}"/>
                  </a:ext>
                </a:extLst>
              </p:cNvPr>
              <p:cNvSpPr/>
              <p:nvPr/>
            </p:nvSpPr>
            <p:spPr>
              <a:xfrm>
                <a:off x="6945686" y="3887194"/>
                <a:ext cx="132767" cy="126149"/>
              </a:xfrm>
              <a:custGeom>
                <a:avLst/>
                <a:gdLst/>
                <a:ahLst/>
                <a:cxnLst/>
                <a:rect l="l" t="t" r="r" b="b"/>
                <a:pathLst>
                  <a:path w="4012" h="3812" extrusionOk="0">
                    <a:moveTo>
                      <a:pt x="2176" y="547"/>
                    </a:moveTo>
                    <a:cubicBezTo>
                      <a:pt x="2764" y="658"/>
                      <a:pt x="3265" y="1073"/>
                      <a:pt x="3333" y="1736"/>
                    </a:cubicBezTo>
                    <a:cubicBezTo>
                      <a:pt x="3409" y="2471"/>
                      <a:pt x="2931" y="3168"/>
                      <a:pt x="2189" y="3277"/>
                    </a:cubicBezTo>
                    <a:cubicBezTo>
                      <a:pt x="2115" y="3287"/>
                      <a:pt x="2041" y="3293"/>
                      <a:pt x="1969" y="3293"/>
                    </a:cubicBezTo>
                    <a:cubicBezTo>
                      <a:pt x="1316" y="3293"/>
                      <a:pt x="728" y="2871"/>
                      <a:pt x="589" y="2203"/>
                    </a:cubicBezTo>
                    <a:cubicBezTo>
                      <a:pt x="434" y="1448"/>
                      <a:pt x="945" y="551"/>
                      <a:pt x="1729" y="551"/>
                    </a:cubicBezTo>
                    <a:cubicBezTo>
                      <a:pt x="1827" y="551"/>
                      <a:pt x="1928" y="565"/>
                      <a:pt x="2033" y="595"/>
                    </a:cubicBezTo>
                    <a:cubicBezTo>
                      <a:pt x="2046" y="599"/>
                      <a:pt x="2059" y="601"/>
                      <a:pt x="2072" y="601"/>
                    </a:cubicBezTo>
                    <a:cubicBezTo>
                      <a:pt x="2112" y="601"/>
                      <a:pt x="2151" y="582"/>
                      <a:pt x="2176" y="547"/>
                    </a:cubicBezTo>
                    <a:close/>
                    <a:moveTo>
                      <a:pt x="1956" y="0"/>
                    </a:moveTo>
                    <a:cubicBezTo>
                      <a:pt x="1773" y="0"/>
                      <a:pt x="1587" y="27"/>
                      <a:pt x="1405" y="83"/>
                    </a:cubicBezTo>
                    <a:cubicBezTo>
                      <a:pt x="1349" y="98"/>
                      <a:pt x="1301" y="134"/>
                      <a:pt x="1270" y="183"/>
                    </a:cubicBezTo>
                    <a:cubicBezTo>
                      <a:pt x="627" y="359"/>
                      <a:pt x="116" y="1132"/>
                      <a:pt x="73" y="1800"/>
                    </a:cubicBezTo>
                    <a:cubicBezTo>
                      <a:pt x="1" y="2923"/>
                      <a:pt x="883" y="3811"/>
                      <a:pt x="1988" y="3811"/>
                    </a:cubicBezTo>
                    <a:cubicBezTo>
                      <a:pt x="2014" y="3811"/>
                      <a:pt x="2041" y="3811"/>
                      <a:pt x="2068" y="3810"/>
                    </a:cubicBezTo>
                    <a:cubicBezTo>
                      <a:pt x="3214" y="3765"/>
                      <a:pt x="4012" y="2695"/>
                      <a:pt x="3843" y="1581"/>
                    </a:cubicBezTo>
                    <a:cubicBezTo>
                      <a:pt x="3702" y="644"/>
                      <a:pt x="2856" y="0"/>
                      <a:pt x="195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517;p23">
              <a:extLst>
                <a:ext uri="{FF2B5EF4-FFF2-40B4-BE49-F238E27FC236}">
                  <a16:creationId xmlns:a16="http://schemas.microsoft.com/office/drawing/2014/main" id="{0D8E62CB-C991-484E-3098-1BFE95A1544E}"/>
                </a:ext>
              </a:extLst>
            </p:cNvPr>
            <p:cNvGrpSpPr/>
            <p:nvPr/>
          </p:nvGrpSpPr>
          <p:grpSpPr>
            <a:xfrm>
              <a:off x="6648515" y="5156391"/>
              <a:ext cx="174596" cy="44774"/>
              <a:chOff x="6648515" y="5156391"/>
              <a:chExt cx="174596" cy="44774"/>
            </a:xfrm>
          </p:grpSpPr>
          <p:sp>
            <p:nvSpPr>
              <p:cNvPr id="27" name="Google Shape;518;p23">
                <a:extLst>
                  <a:ext uri="{FF2B5EF4-FFF2-40B4-BE49-F238E27FC236}">
                    <a16:creationId xmlns:a16="http://schemas.microsoft.com/office/drawing/2014/main" id="{4768D78E-B34F-0B58-4659-99F73FA6701F}"/>
                  </a:ext>
                </a:extLst>
              </p:cNvPr>
              <p:cNvSpPr/>
              <p:nvPr/>
            </p:nvSpPr>
            <p:spPr>
              <a:xfrm>
                <a:off x="6648515" y="5156556"/>
                <a:ext cx="117875" cy="44609"/>
              </a:xfrm>
              <a:custGeom>
                <a:avLst/>
                <a:gdLst/>
                <a:ahLst/>
                <a:cxnLst/>
                <a:rect l="l" t="t" r="r" b="b"/>
                <a:pathLst>
                  <a:path w="3562" h="1348" extrusionOk="0">
                    <a:moveTo>
                      <a:pt x="178" y="1"/>
                    </a:moveTo>
                    <a:cubicBezTo>
                      <a:pt x="70" y="1"/>
                      <a:pt x="1" y="168"/>
                      <a:pt x="114" y="245"/>
                    </a:cubicBezTo>
                    <a:cubicBezTo>
                      <a:pt x="1087" y="909"/>
                      <a:pt x="2176" y="1275"/>
                      <a:pt x="3351" y="1347"/>
                    </a:cubicBezTo>
                    <a:cubicBezTo>
                      <a:pt x="3354" y="1348"/>
                      <a:pt x="3358" y="1348"/>
                      <a:pt x="3362" y="1348"/>
                    </a:cubicBezTo>
                    <a:cubicBezTo>
                      <a:pt x="3562" y="1348"/>
                      <a:pt x="3560" y="1024"/>
                      <a:pt x="3349" y="1015"/>
                    </a:cubicBezTo>
                    <a:cubicBezTo>
                      <a:pt x="2223" y="971"/>
                      <a:pt x="1190" y="637"/>
                      <a:pt x="246" y="23"/>
                    </a:cubicBezTo>
                    <a:cubicBezTo>
                      <a:pt x="223" y="7"/>
                      <a:pt x="200" y="1"/>
                      <a:pt x="17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19;p23">
                <a:extLst>
                  <a:ext uri="{FF2B5EF4-FFF2-40B4-BE49-F238E27FC236}">
                    <a16:creationId xmlns:a16="http://schemas.microsoft.com/office/drawing/2014/main" id="{D0107ED7-2EC7-18C4-53A0-F706F0A20465}"/>
                  </a:ext>
                </a:extLst>
              </p:cNvPr>
              <p:cNvSpPr/>
              <p:nvPr/>
            </p:nvSpPr>
            <p:spPr>
              <a:xfrm>
                <a:off x="6713178" y="5156391"/>
                <a:ext cx="109933" cy="37262"/>
              </a:xfrm>
              <a:custGeom>
                <a:avLst/>
                <a:gdLst/>
                <a:ahLst/>
                <a:cxnLst/>
                <a:rect l="l" t="t" r="r" b="b"/>
                <a:pathLst>
                  <a:path w="3322" h="1126" extrusionOk="0">
                    <a:moveTo>
                      <a:pt x="173" y="1"/>
                    </a:moveTo>
                    <a:cubicBezTo>
                      <a:pt x="43" y="1"/>
                      <a:pt x="0" y="207"/>
                      <a:pt x="142" y="250"/>
                    </a:cubicBezTo>
                    <a:cubicBezTo>
                      <a:pt x="1113" y="541"/>
                      <a:pt x="2087" y="821"/>
                      <a:pt x="3055" y="1118"/>
                    </a:cubicBezTo>
                    <a:cubicBezTo>
                      <a:pt x="3073" y="1123"/>
                      <a:pt x="3089" y="1126"/>
                      <a:pt x="3104" y="1126"/>
                    </a:cubicBezTo>
                    <a:cubicBezTo>
                      <a:pt x="3264" y="1126"/>
                      <a:pt x="3321" y="859"/>
                      <a:pt x="3140" y="810"/>
                    </a:cubicBezTo>
                    <a:cubicBezTo>
                      <a:pt x="2161" y="550"/>
                      <a:pt x="1187" y="273"/>
                      <a:pt x="210" y="6"/>
                    </a:cubicBezTo>
                    <a:cubicBezTo>
                      <a:pt x="197" y="3"/>
                      <a:pt x="185" y="1"/>
                      <a:pt x="17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8" name="Google Shape;413;p23">
            <a:extLst>
              <a:ext uri="{FF2B5EF4-FFF2-40B4-BE49-F238E27FC236}">
                <a16:creationId xmlns:a16="http://schemas.microsoft.com/office/drawing/2014/main" id="{33A1CE03-3438-FF96-B78E-D32EA1EA14D3}"/>
              </a:ext>
            </a:extLst>
          </p:cNvPr>
          <p:cNvGrpSpPr/>
          <p:nvPr/>
        </p:nvGrpSpPr>
        <p:grpSpPr>
          <a:xfrm>
            <a:off x="7362784" y="3949631"/>
            <a:ext cx="699176" cy="734938"/>
            <a:chOff x="1214230" y="1280862"/>
            <a:chExt cx="693917" cy="709106"/>
          </a:xfrm>
        </p:grpSpPr>
        <p:sp>
          <p:nvSpPr>
            <p:cNvPr id="39" name="Google Shape;414;p23">
              <a:extLst>
                <a:ext uri="{FF2B5EF4-FFF2-40B4-BE49-F238E27FC236}">
                  <a16:creationId xmlns:a16="http://schemas.microsoft.com/office/drawing/2014/main" id="{21483176-D0EF-B4AD-CF80-1E0D1863A525}"/>
                </a:ext>
              </a:extLst>
            </p:cNvPr>
            <p:cNvSpPr/>
            <p:nvPr/>
          </p:nvSpPr>
          <p:spPr>
            <a:xfrm>
              <a:off x="1265424" y="1280862"/>
              <a:ext cx="642723" cy="709106"/>
            </a:xfrm>
            <a:custGeom>
              <a:avLst/>
              <a:gdLst/>
              <a:ahLst/>
              <a:cxnLst/>
              <a:rect l="l" t="t" r="r" b="b"/>
              <a:pathLst>
                <a:path w="19422" h="21428" extrusionOk="0">
                  <a:moveTo>
                    <a:pt x="11308" y="8253"/>
                  </a:moveTo>
                  <a:cubicBezTo>
                    <a:pt x="11936" y="10788"/>
                    <a:pt x="13471" y="13229"/>
                    <a:pt x="14823" y="15298"/>
                  </a:cubicBezTo>
                  <a:cubicBezTo>
                    <a:pt x="14873" y="15379"/>
                    <a:pt x="14961" y="15427"/>
                    <a:pt x="15053" y="15427"/>
                  </a:cubicBezTo>
                  <a:cubicBezTo>
                    <a:pt x="15066" y="15427"/>
                    <a:pt x="15078" y="15426"/>
                    <a:pt x="15091" y="15424"/>
                  </a:cubicBezTo>
                  <a:lnTo>
                    <a:pt x="15091" y="15424"/>
                  </a:lnTo>
                  <a:cubicBezTo>
                    <a:pt x="14714" y="15724"/>
                    <a:pt x="14284" y="15938"/>
                    <a:pt x="13820" y="16092"/>
                  </a:cubicBezTo>
                  <a:cubicBezTo>
                    <a:pt x="13560" y="14630"/>
                    <a:pt x="12011" y="13200"/>
                    <a:pt x="11128" y="12143"/>
                  </a:cubicBezTo>
                  <a:cubicBezTo>
                    <a:pt x="10213" y="11051"/>
                    <a:pt x="9244" y="9974"/>
                    <a:pt x="8217" y="8964"/>
                  </a:cubicBezTo>
                  <a:cubicBezTo>
                    <a:pt x="9048" y="8434"/>
                    <a:pt x="10454" y="8287"/>
                    <a:pt x="11308" y="8253"/>
                  </a:cubicBezTo>
                  <a:close/>
                  <a:moveTo>
                    <a:pt x="11166" y="759"/>
                  </a:moveTo>
                  <a:cubicBezTo>
                    <a:pt x="12502" y="759"/>
                    <a:pt x="13804" y="1049"/>
                    <a:pt x="14874" y="1756"/>
                  </a:cubicBezTo>
                  <a:cubicBezTo>
                    <a:pt x="18211" y="3960"/>
                    <a:pt x="16891" y="8322"/>
                    <a:pt x="14502" y="10604"/>
                  </a:cubicBezTo>
                  <a:cubicBezTo>
                    <a:pt x="14318" y="10780"/>
                    <a:pt x="14371" y="11008"/>
                    <a:pt x="14514" y="11144"/>
                  </a:cubicBezTo>
                  <a:lnTo>
                    <a:pt x="14514" y="11148"/>
                  </a:lnTo>
                  <a:cubicBezTo>
                    <a:pt x="14771" y="12270"/>
                    <a:pt x="15312" y="13414"/>
                    <a:pt x="15972" y="14355"/>
                  </a:cubicBezTo>
                  <a:cubicBezTo>
                    <a:pt x="15807" y="14670"/>
                    <a:pt x="15594" y="14957"/>
                    <a:pt x="15339" y="15205"/>
                  </a:cubicBezTo>
                  <a:cubicBezTo>
                    <a:pt x="15355" y="15139"/>
                    <a:pt x="15342" y="15070"/>
                    <a:pt x="15309" y="15012"/>
                  </a:cubicBezTo>
                  <a:cubicBezTo>
                    <a:pt x="14013" y="12722"/>
                    <a:pt x="12926" y="10607"/>
                    <a:pt x="12213" y="8224"/>
                  </a:cubicBezTo>
                  <a:cubicBezTo>
                    <a:pt x="12832" y="8179"/>
                    <a:pt x="13390" y="8029"/>
                    <a:pt x="13866" y="7556"/>
                  </a:cubicBezTo>
                  <a:cubicBezTo>
                    <a:pt x="14074" y="7348"/>
                    <a:pt x="13877" y="7062"/>
                    <a:pt x="13650" y="7062"/>
                  </a:cubicBezTo>
                  <a:cubicBezTo>
                    <a:pt x="13584" y="7062"/>
                    <a:pt x="13516" y="7086"/>
                    <a:pt x="13454" y="7142"/>
                  </a:cubicBezTo>
                  <a:cubicBezTo>
                    <a:pt x="13034" y="7525"/>
                    <a:pt x="12558" y="7626"/>
                    <a:pt x="12060" y="7649"/>
                  </a:cubicBezTo>
                  <a:cubicBezTo>
                    <a:pt x="11890" y="7014"/>
                    <a:pt x="11739" y="6363"/>
                    <a:pt x="11624" y="5678"/>
                  </a:cubicBezTo>
                  <a:cubicBezTo>
                    <a:pt x="11598" y="5524"/>
                    <a:pt x="11483" y="5456"/>
                    <a:pt x="11359" y="5456"/>
                  </a:cubicBezTo>
                  <a:cubicBezTo>
                    <a:pt x="11198" y="5456"/>
                    <a:pt x="11023" y="5571"/>
                    <a:pt x="11017" y="5759"/>
                  </a:cubicBezTo>
                  <a:cubicBezTo>
                    <a:pt x="11002" y="6395"/>
                    <a:pt x="11056" y="7029"/>
                    <a:pt x="11175" y="7652"/>
                  </a:cubicBezTo>
                  <a:cubicBezTo>
                    <a:pt x="11066" y="7652"/>
                    <a:pt x="10956" y="7656"/>
                    <a:pt x="10847" y="7662"/>
                  </a:cubicBezTo>
                  <a:cubicBezTo>
                    <a:pt x="10179" y="7700"/>
                    <a:pt x="9539" y="7841"/>
                    <a:pt x="8925" y="8107"/>
                  </a:cubicBezTo>
                  <a:cubicBezTo>
                    <a:pt x="8599" y="8250"/>
                    <a:pt x="8231" y="8434"/>
                    <a:pt x="7913" y="8666"/>
                  </a:cubicBezTo>
                  <a:cubicBezTo>
                    <a:pt x="7262" y="8043"/>
                    <a:pt x="6588" y="7446"/>
                    <a:pt x="5886" y="6890"/>
                  </a:cubicBezTo>
                  <a:cubicBezTo>
                    <a:pt x="5816" y="6822"/>
                    <a:pt x="5736" y="6794"/>
                    <a:pt x="5660" y="6794"/>
                  </a:cubicBezTo>
                  <a:cubicBezTo>
                    <a:pt x="5393" y="6794"/>
                    <a:pt x="5157" y="7138"/>
                    <a:pt x="5406" y="7372"/>
                  </a:cubicBezTo>
                  <a:cubicBezTo>
                    <a:pt x="6061" y="7989"/>
                    <a:pt x="6720" y="8596"/>
                    <a:pt x="7371" y="9213"/>
                  </a:cubicBezTo>
                  <a:cubicBezTo>
                    <a:pt x="7193" y="9481"/>
                    <a:pt x="7103" y="9792"/>
                    <a:pt x="7176" y="10154"/>
                  </a:cubicBezTo>
                  <a:cubicBezTo>
                    <a:pt x="7194" y="10247"/>
                    <a:pt x="7272" y="10289"/>
                    <a:pt x="7353" y="10289"/>
                  </a:cubicBezTo>
                  <a:cubicBezTo>
                    <a:pt x="7453" y="10289"/>
                    <a:pt x="7557" y="10222"/>
                    <a:pt x="7550" y="10103"/>
                  </a:cubicBezTo>
                  <a:cubicBezTo>
                    <a:pt x="7536" y="9896"/>
                    <a:pt x="7582" y="9689"/>
                    <a:pt x="7681" y="9509"/>
                  </a:cubicBezTo>
                  <a:cubicBezTo>
                    <a:pt x="8345" y="10141"/>
                    <a:pt x="8997" y="10786"/>
                    <a:pt x="9620" y="11466"/>
                  </a:cubicBezTo>
                  <a:cubicBezTo>
                    <a:pt x="10248" y="12151"/>
                    <a:pt x="10855" y="12852"/>
                    <a:pt x="11443" y="13571"/>
                  </a:cubicBezTo>
                  <a:cubicBezTo>
                    <a:pt x="12057" y="14324"/>
                    <a:pt x="13051" y="15226"/>
                    <a:pt x="13315" y="16232"/>
                  </a:cubicBezTo>
                  <a:cubicBezTo>
                    <a:pt x="12639" y="16387"/>
                    <a:pt x="11919" y="16439"/>
                    <a:pt x="11221" y="16456"/>
                  </a:cubicBezTo>
                  <a:lnTo>
                    <a:pt x="11221" y="16454"/>
                  </a:lnTo>
                  <a:cubicBezTo>
                    <a:pt x="11212" y="16454"/>
                    <a:pt x="11207" y="16459"/>
                    <a:pt x="11200" y="16459"/>
                  </a:cubicBezTo>
                  <a:cubicBezTo>
                    <a:pt x="10864" y="15477"/>
                    <a:pt x="10264" y="14327"/>
                    <a:pt x="9437" y="13687"/>
                  </a:cubicBezTo>
                  <a:cubicBezTo>
                    <a:pt x="9373" y="13639"/>
                    <a:pt x="9295" y="13613"/>
                    <a:pt x="9216" y="13613"/>
                  </a:cubicBezTo>
                  <a:cubicBezTo>
                    <a:pt x="9211" y="13613"/>
                    <a:pt x="9207" y="13613"/>
                    <a:pt x="9202" y="13613"/>
                  </a:cubicBezTo>
                  <a:cubicBezTo>
                    <a:pt x="9159" y="13584"/>
                    <a:pt x="9110" y="13566"/>
                    <a:pt x="9058" y="13563"/>
                  </a:cubicBezTo>
                  <a:cubicBezTo>
                    <a:pt x="5974" y="13373"/>
                    <a:pt x="1299" y="12894"/>
                    <a:pt x="1191" y="8826"/>
                  </a:cubicBezTo>
                  <a:cubicBezTo>
                    <a:pt x="1109" y="5810"/>
                    <a:pt x="3647" y="3257"/>
                    <a:pt x="6154" y="1987"/>
                  </a:cubicBezTo>
                  <a:cubicBezTo>
                    <a:pt x="7581" y="1265"/>
                    <a:pt x="9403" y="759"/>
                    <a:pt x="11166" y="759"/>
                  </a:cubicBezTo>
                  <a:close/>
                  <a:moveTo>
                    <a:pt x="18109" y="16291"/>
                  </a:moveTo>
                  <a:cubicBezTo>
                    <a:pt x="18265" y="16487"/>
                    <a:pt x="18409" y="16693"/>
                    <a:pt x="18517" y="16920"/>
                  </a:cubicBezTo>
                  <a:cubicBezTo>
                    <a:pt x="18579" y="17052"/>
                    <a:pt x="18631" y="17188"/>
                    <a:pt x="18674" y="17328"/>
                  </a:cubicBezTo>
                  <a:cubicBezTo>
                    <a:pt x="18694" y="17395"/>
                    <a:pt x="18712" y="17462"/>
                    <a:pt x="18729" y="17528"/>
                  </a:cubicBezTo>
                  <a:cubicBezTo>
                    <a:pt x="18634" y="17571"/>
                    <a:pt x="18568" y="17658"/>
                    <a:pt x="18553" y="17761"/>
                  </a:cubicBezTo>
                  <a:cubicBezTo>
                    <a:pt x="18543" y="17834"/>
                    <a:pt x="18559" y="17910"/>
                    <a:pt x="18599" y="17972"/>
                  </a:cubicBezTo>
                  <a:cubicBezTo>
                    <a:pt x="17318" y="19750"/>
                    <a:pt x="15738" y="20868"/>
                    <a:pt x="13415" y="20868"/>
                  </a:cubicBezTo>
                  <a:cubicBezTo>
                    <a:pt x="13369" y="20868"/>
                    <a:pt x="13322" y="20868"/>
                    <a:pt x="13275" y="20867"/>
                  </a:cubicBezTo>
                  <a:cubicBezTo>
                    <a:pt x="13255" y="20869"/>
                    <a:pt x="13235" y="20872"/>
                    <a:pt x="13217" y="20878"/>
                  </a:cubicBezTo>
                  <a:cubicBezTo>
                    <a:pt x="12520" y="20486"/>
                    <a:pt x="12178" y="19948"/>
                    <a:pt x="12160" y="19129"/>
                  </a:cubicBezTo>
                  <a:lnTo>
                    <a:pt x="12160" y="19129"/>
                  </a:lnTo>
                  <a:cubicBezTo>
                    <a:pt x="12171" y="19132"/>
                    <a:pt x="12177" y="19139"/>
                    <a:pt x="12189" y="19141"/>
                  </a:cubicBezTo>
                  <a:cubicBezTo>
                    <a:pt x="12369" y="19158"/>
                    <a:pt x="12548" y="19166"/>
                    <a:pt x="12726" y="19166"/>
                  </a:cubicBezTo>
                  <a:cubicBezTo>
                    <a:pt x="14857" y="19166"/>
                    <a:pt x="16839" y="17971"/>
                    <a:pt x="18109" y="16291"/>
                  </a:cubicBezTo>
                  <a:close/>
                  <a:moveTo>
                    <a:pt x="11201" y="1"/>
                  </a:moveTo>
                  <a:cubicBezTo>
                    <a:pt x="9458" y="1"/>
                    <a:pt x="7673" y="442"/>
                    <a:pt x="6260" y="1082"/>
                  </a:cubicBezTo>
                  <a:cubicBezTo>
                    <a:pt x="3185" y="2474"/>
                    <a:pt x="1" y="5677"/>
                    <a:pt x="458" y="9345"/>
                  </a:cubicBezTo>
                  <a:cubicBezTo>
                    <a:pt x="962" y="13377"/>
                    <a:pt x="5312" y="14132"/>
                    <a:pt x="8667" y="14132"/>
                  </a:cubicBezTo>
                  <a:cubicBezTo>
                    <a:pt x="8750" y="14132"/>
                    <a:pt x="8833" y="14132"/>
                    <a:pt x="8914" y="14131"/>
                  </a:cubicBezTo>
                  <a:cubicBezTo>
                    <a:pt x="9219" y="14557"/>
                    <a:pt x="9591" y="14934"/>
                    <a:pt x="9904" y="15356"/>
                  </a:cubicBezTo>
                  <a:cubicBezTo>
                    <a:pt x="10225" y="15791"/>
                    <a:pt x="10484" y="16254"/>
                    <a:pt x="10746" y="16726"/>
                  </a:cubicBezTo>
                  <a:cubicBezTo>
                    <a:pt x="10794" y="16812"/>
                    <a:pt x="10874" y="16847"/>
                    <a:pt x="10957" y="16847"/>
                  </a:cubicBezTo>
                  <a:cubicBezTo>
                    <a:pt x="10980" y="16847"/>
                    <a:pt x="11003" y="16844"/>
                    <a:pt x="11026" y="16839"/>
                  </a:cubicBezTo>
                  <a:cubicBezTo>
                    <a:pt x="11045" y="16866"/>
                    <a:pt x="11068" y="16891"/>
                    <a:pt x="11095" y="16909"/>
                  </a:cubicBezTo>
                  <a:cubicBezTo>
                    <a:pt x="10654" y="17672"/>
                    <a:pt x="10838" y="18908"/>
                    <a:pt x="11719" y="19245"/>
                  </a:cubicBezTo>
                  <a:cubicBezTo>
                    <a:pt x="11598" y="20138"/>
                    <a:pt x="12218" y="21153"/>
                    <a:pt x="13079" y="21417"/>
                  </a:cubicBezTo>
                  <a:cubicBezTo>
                    <a:pt x="13103" y="21424"/>
                    <a:pt x="13127" y="21428"/>
                    <a:pt x="13152" y="21428"/>
                  </a:cubicBezTo>
                  <a:cubicBezTo>
                    <a:pt x="13222" y="21428"/>
                    <a:pt x="13290" y="21398"/>
                    <a:pt x="13338" y="21343"/>
                  </a:cubicBezTo>
                  <a:cubicBezTo>
                    <a:pt x="13525" y="21364"/>
                    <a:pt x="13715" y="21374"/>
                    <a:pt x="13907" y="21374"/>
                  </a:cubicBezTo>
                  <a:cubicBezTo>
                    <a:pt x="16171" y="21374"/>
                    <a:pt x="18674" y="19990"/>
                    <a:pt x="19384" y="17776"/>
                  </a:cubicBezTo>
                  <a:cubicBezTo>
                    <a:pt x="19421" y="17661"/>
                    <a:pt x="19383" y="17566"/>
                    <a:pt x="19311" y="17508"/>
                  </a:cubicBezTo>
                  <a:cubicBezTo>
                    <a:pt x="19202" y="16889"/>
                    <a:pt x="18778" y="16277"/>
                    <a:pt x="18311" y="15885"/>
                  </a:cubicBezTo>
                  <a:cubicBezTo>
                    <a:pt x="18298" y="15874"/>
                    <a:pt x="18285" y="15866"/>
                    <a:pt x="18269" y="15860"/>
                  </a:cubicBezTo>
                  <a:cubicBezTo>
                    <a:pt x="18320" y="15094"/>
                    <a:pt x="17670" y="14335"/>
                    <a:pt x="16949" y="14168"/>
                  </a:cubicBezTo>
                  <a:cubicBezTo>
                    <a:pt x="16934" y="14164"/>
                    <a:pt x="16919" y="14163"/>
                    <a:pt x="16905" y="14163"/>
                  </a:cubicBezTo>
                  <a:cubicBezTo>
                    <a:pt x="16715" y="14163"/>
                    <a:pt x="16591" y="14444"/>
                    <a:pt x="16793" y="14537"/>
                  </a:cubicBezTo>
                  <a:cubicBezTo>
                    <a:pt x="17079" y="14669"/>
                    <a:pt x="17318" y="14856"/>
                    <a:pt x="17490" y="15124"/>
                  </a:cubicBezTo>
                  <a:cubicBezTo>
                    <a:pt x="17643" y="15362"/>
                    <a:pt x="17680" y="15600"/>
                    <a:pt x="17709" y="15863"/>
                  </a:cubicBezTo>
                  <a:cubicBezTo>
                    <a:pt x="17660" y="15885"/>
                    <a:pt x="17617" y="15918"/>
                    <a:pt x="17585" y="15960"/>
                  </a:cubicBezTo>
                  <a:cubicBezTo>
                    <a:pt x="16240" y="17738"/>
                    <a:pt x="14358" y="18545"/>
                    <a:pt x="12189" y="18770"/>
                  </a:cubicBezTo>
                  <a:cubicBezTo>
                    <a:pt x="12140" y="18773"/>
                    <a:pt x="12094" y="18795"/>
                    <a:pt x="12060" y="18830"/>
                  </a:cubicBezTo>
                  <a:cubicBezTo>
                    <a:pt x="12053" y="18815"/>
                    <a:pt x="12042" y="18799"/>
                    <a:pt x="12031" y="18786"/>
                  </a:cubicBezTo>
                  <a:cubicBezTo>
                    <a:pt x="11780" y="18524"/>
                    <a:pt x="11543" y="18334"/>
                    <a:pt x="11463" y="17959"/>
                  </a:cubicBezTo>
                  <a:cubicBezTo>
                    <a:pt x="11388" y="17615"/>
                    <a:pt x="11458" y="17277"/>
                    <a:pt x="11630" y="16977"/>
                  </a:cubicBezTo>
                  <a:cubicBezTo>
                    <a:pt x="11729" y="16980"/>
                    <a:pt x="11829" y="16982"/>
                    <a:pt x="11929" y="16982"/>
                  </a:cubicBezTo>
                  <a:cubicBezTo>
                    <a:pt x="12489" y="16982"/>
                    <a:pt x="13053" y="16929"/>
                    <a:pt x="13592" y="16810"/>
                  </a:cubicBezTo>
                  <a:cubicBezTo>
                    <a:pt x="13604" y="16812"/>
                    <a:pt x="13616" y="16813"/>
                    <a:pt x="13628" y="16813"/>
                  </a:cubicBezTo>
                  <a:cubicBezTo>
                    <a:pt x="13676" y="16813"/>
                    <a:pt x="13723" y="16798"/>
                    <a:pt x="13762" y="16770"/>
                  </a:cubicBezTo>
                  <a:cubicBezTo>
                    <a:pt x="14966" y="16468"/>
                    <a:pt x="16029" y="15808"/>
                    <a:pt x="16618" y="14586"/>
                  </a:cubicBezTo>
                  <a:cubicBezTo>
                    <a:pt x="16664" y="14499"/>
                    <a:pt x="16667" y="14396"/>
                    <a:pt x="16629" y="14304"/>
                  </a:cubicBezTo>
                  <a:cubicBezTo>
                    <a:pt x="16669" y="14214"/>
                    <a:pt x="16673" y="14105"/>
                    <a:pt x="16608" y="13989"/>
                  </a:cubicBezTo>
                  <a:cubicBezTo>
                    <a:pt x="16068" y="13038"/>
                    <a:pt x="15588" y="12079"/>
                    <a:pt x="15102" y="11103"/>
                  </a:cubicBezTo>
                  <a:cubicBezTo>
                    <a:pt x="17520" y="8757"/>
                    <a:pt x="18795" y="4863"/>
                    <a:pt x="16349" y="2032"/>
                  </a:cubicBezTo>
                  <a:cubicBezTo>
                    <a:pt x="15079" y="562"/>
                    <a:pt x="13166" y="1"/>
                    <a:pt x="1120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15;p23">
              <a:extLst>
                <a:ext uri="{FF2B5EF4-FFF2-40B4-BE49-F238E27FC236}">
                  <a16:creationId xmlns:a16="http://schemas.microsoft.com/office/drawing/2014/main" id="{802E54CE-4BC8-D756-8BA6-0A26F0D9C162}"/>
                </a:ext>
              </a:extLst>
            </p:cNvPr>
            <p:cNvSpPr/>
            <p:nvPr/>
          </p:nvSpPr>
          <p:spPr>
            <a:xfrm>
              <a:off x="1216414" y="1365116"/>
              <a:ext cx="83195" cy="91600"/>
            </a:xfrm>
            <a:custGeom>
              <a:avLst/>
              <a:gdLst/>
              <a:ahLst/>
              <a:cxnLst/>
              <a:rect l="l" t="t" r="r" b="b"/>
              <a:pathLst>
                <a:path w="2514" h="2768" extrusionOk="0">
                  <a:moveTo>
                    <a:pt x="2283" y="0"/>
                  </a:moveTo>
                  <a:cubicBezTo>
                    <a:pt x="2257" y="0"/>
                    <a:pt x="2230" y="8"/>
                    <a:pt x="2204" y="26"/>
                  </a:cubicBezTo>
                  <a:cubicBezTo>
                    <a:pt x="1304" y="668"/>
                    <a:pt x="589" y="1584"/>
                    <a:pt x="63" y="2549"/>
                  </a:cubicBezTo>
                  <a:cubicBezTo>
                    <a:pt x="1" y="2662"/>
                    <a:pt x="101" y="2767"/>
                    <a:pt x="199" y="2767"/>
                  </a:cubicBezTo>
                  <a:cubicBezTo>
                    <a:pt x="243" y="2767"/>
                    <a:pt x="286" y="2746"/>
                    <a:pt x="314" y="2696"/>
                  </a:cubicBezTo>
                  <a:cubicBezTo>
                    <a:pt x="860" y="1735"/>
                    <a:pt x="1572" y="994"/>
                    <a:pt x="2400" y="280"/>
                  </a:cubicBezTo>
                  <a:cubicBezTo>
                    <a:pt x="2513" y="183"/>
                    <a:pt x="2408" y="0"/>
                    <a:pt x="228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6;p23">
              <a:extLst>
                <a:ext uri="{FF2B5EF4-FFF2-40B4-BE49-F238E27FC236}">
                  <a16:creationId xmlns:a16="http://schemas.microsoft.com/office/drawing/2014/main" id="{4A713475-8119-E4D4-396E-3CB122070F9E}"/>
                </a:ext>
              </a:extLst>
            </p:cNvPr>
            <p:cNvSpPr/>
            <p:nvPr/>
          </p:nvSpPr>
          <p:spPr>
            <a:xfrm>
              <a:off x="1214230" y="1326463"/>
              <a:ext cx="63538" cy="48745"/>
            </a:xfrm>
            <a:custGeom>
              <a:avLst/>
              <a:gdLst/>
              <a:ahLst/>
              <a:cxnLst/>
              <a:rect l="l" t="t" r="r" b="b"/>
              <a:pathLst>
                <a:path w="1920" h="1473" extrusionOk="0">
                  <a:moveTo>
                    <a:pt x="1664" y="1"/>
                  </a:moveTo>
                  <a:cubicBezTo>
                    <a:pt x="1624" y="1"/>
                    <a:pt x="1581" y="15"/>
                    <a:pt x="1538" y="50"/>
                  </a:cubicBezTo>
                  <a:lnTo>
                    <a:pt x="96" y="1243"/>
                  </a:lnTo>
                  <a:cubicBezTo>
                    <a:pt x="1" y="1320"/>
                    <a:pt x="90" y="1473"/>
                    <a:pt x="192" y="1473"/>
                  </a:cubicBezTo>
                  <a:cubicBezTo>
                    <a:pt x="213" y="1473"/>
                    <a:pt x="235" y="1466"/>
                    <a:pt x="256" y="1450"/>
                  </a:cubicBezTo>
                  <a:lnTo>
                    <a:pt x="1756" y="333"/>
                  </a:lnTo>
                  <a:cubicBezTo>
                    <a:pt x="1919" y="211"/>
                    <a:pt x="1815" y="1"/>
                    <a:pt x="166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852406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01"/>
        <p:cNvGrpSpPr/>
        <p:nvPr/>
      </p:nvGrpSpPr>
      <p:grpSpPr>
        <a:xfrm>
          <a:off x="0" y="0"/>
          <a:ext cx="0" cy="0"/>
          <a:chOff x="0" y="0"/>
          <a:chExt cx="0" cy="0"/>
        </a:xfrm>
      </p:grpSpPr>
      <p:grpSp>
        <p:nvGrpSpPr>
          <p:cNvPr id="903" name="Google Shape;903;p33"/>
          <p:cNvGrpSpPr/>
          <p:nvPr/>
        </p:nvGrpSpPr>
        <p:grpSpPr>
          <a:xfrm>
            <a:off x="6763848" y="2316913"/>
            <a:ext cx="1089202" cy="357272"/>
            <a:chOff x="6550488" y="2469313"/>
            <a:chExt cx="1089202" cy="357272"/>
          </a:xfrm>
        </p:grpSpPr>
        <p:sp>
          <p:nvSpPr>
            <p:cNvPr id="904" name="Google Shape;904;p33"/>
            <p:cNvSpPr/>
            <p:nvPr/>
          </p:nvSpPr>
          <p:spPr>
            <a:xfrm>
              <a:off x="6550488" y="2469313"/>
              <a:ext cx="1089202" cy="357272"/>
            </a:xfrm>
            <a:custGeom>
              <a:avLst/>
              <a:gdLst/>
              <a:ahLst/>
              <a:cxnLst/>
              <a:rect l="l" t="t" r="r" b="b"/>
              <a:pathLst>
                <a:path w="46231" h="19203" extrusionOk="0">
                  <a:moveTo>
                    <a:pt x="17101" y="1"/>
                  </a:moveTo>
                  <a:cubicBezTo>
                    <a:pt x="16480" y="1"/>
                    <a:pt x="15861" y="16"/>
                    <a:pt x="15249" y="49"/>
                  </a:cubicBezTo>
                  <a:cubicBezTo>
                    <a:pt x="14904" y="68"/>
                    <a:pt x="14556" y="71"/>
                    <a:pt x="14210" y="71"/>
                  </a:cubicBezTo>
                  <a:cubicBezTo>
                    <a:pt x="14003" y="71"/>
                    <a:pt x="13796" y="70"/>
                    <a:pt x="13590" y="70"/>
                  </a:cubicBezTo>
                  <a:cubicBezTo>
                    <a:pt x="12637" y="70"/>
                    <a:pt x="11719" y="97"/>
                    <a:pt x="10923" y="407"/>
                  </a:cubicBezTo>
                  <a:cubicBezTo>
                    <a:pt x="10626" y="407"/>
                    <a:pt x="10416" y="372"/>
                    <a:pt x="10255" y="372"/>
                  </a:cubicBezTo>
                  <a:cubicBezTo>
                    <a:pt x="10162" y="372"/>
                    <a:pt x="10085" y="384"/>
                    <a:pt x="10016" y="421"/>
                  </a:cubicBezTo>
                  <a:cubicBezTo>
                    <a:pt x="8543" y="1206"/>
                    <a:pt x="6895" y="807"/>
                    <a:pt x="5397" y="1580"/>
                  </a:cubicBezTo>
                  <a:cubicBezTo>
                    <a:pt x="4196" y="2200"/>
                    <a:pt x="2843" y="2378"/>
                    <a:pt x="1735" y="3300"/>
                  </a:cubicBezTo>
                  <a:cubicBezTo>
                    <a:pt x="771" y="4104"/>
                    <a:pt x="175" y="5198"/>
                    <a:pt x="326" y="6750"/>
                  </a:cubicBezTo>
                  <a:cubicBezTo>
                    <a:pt x="377" y="7278"/>
                    <a:pt x="499" y="7880"/>
                    <a:pt x="427" y="8326"/>
                  </a:cubicBezTo>
                  <a:cubicBezTo>
                    <a:pt x="1" y="11018"/>
                    <a:pt x="768" y="13463"/>
                    <a:pt x="1343" y="15933"/>
                  </a:cubicBezTo>
                  <a:cubicBezTo>
                    <a:pt x="1544" y="16800"/>
                    <a:pt x="2087" y="17736"/>
                    <a:pt x="2860" y="17825"/>
                  </a:cubicBezTo>
                  <a:cubicBezTo>
                    <a:pt x="3740" y="17927"/>
                    <a:pt x="4536" y="18543"/>
                    <a:pt x="5445" y="18543"/>
                  </a:cubicBezTo>
                  <a:cubicBezTo>
                    <a:pt x="5654" y="18543"/>
                    <a:pt x="5869" y="18510"/>
                    <a:pt x="6093" y="18432"/>
                  </a:cubicBezTo>
                  <a:cubicBezTo>
                    <a:pt x="6215" y="18389"/>
                    <a:pt x="6353" y="18371"/>
                    <a:pt x="6501" y="18371"/>
                  </a:cubicBezTo>
                  <a:cubicBezTo>
                    <a:pt x="6891" y="18371"/>
                    <a:pt x="7346" y="18494"/>
                    <a:pt x="7739" y="18589"/>
                  </a:cubicBezTo>
                  <a:cubicBezTo>
                    <a:pt x="9249" y="18953"/>
                    <a:pt x="10785" y="18825"/>
                    <a:pt x="12304" y="19015"/>
                  </a:cubicBezTo>
                  <a:cubicBezTo>
                    <a:pt x="12435" y="19031"/>
                    <a:pt x="12566" y="19037"/>
                    <a:pt x="12698" y="19037"/>
                  </a:cubicBezTo>
                  <a:cubicBezTo>
                    <a:pt x="13239" y="19037"/>
                    <a:pt x="13788" y="18929"/>
                    <a:pt x="14342" y="18929"/>
                  </a:cubicBezTo>
                  <a:cubicBezTo>
                    <a:pt x="14489" y="18929"/>
                    <a:pt x="14636" y="18936"/>
                    <a:pt x="14784" y="18956"/>
                  </a:cubicBezTo>
                  <a:cubicBezTo>
                    <a:pt x="15399" y="19037"/>
                    <a:pt x="16031" y="19142"/>
                    <a:pt x="16649" y="19142"/>
                  </a:cubicBezTo>
                  <a:cubicBezTo>
                    <a:pt x="16940" y="19142"/>
                    <a:pt x="17229" y="19118"/>
                    <a:pt x="17511" y="19058"/>
                  </a:cubicBezTo>
                  <a:cubicBezTo>
                    <a:pt x="18140" y="18925"/>
                    <a:pt x="18769" y="18881"/>
                    <a:pt x="19396" y="18881"/>
                  </a:cubicBezTo>
                  <a:cubicBezTo>
                    <a:pt x="20141" y="18881"/>
                    <a:pt x="20883" y="18943"/>
                    <a:pt x="21616" y="18992"/>
                  </a:cubicBezTo>
                  <a:cubicBezTo>
                    <a:pt x="23912" y="19142"/>
                    <a:pt x="26218" y="19170"/>
                    <a:pt x="28508" y="19197"/>
                  </a:cubicBezTo>
                  <a:cubicBezTo>
                    <a:pt x="28815" y="19200"/>
                    <a:pt x="29122" y="19202"/>
                    <a:pt x="29431" y="19202"/>
                  </a:cubicBezTo>
                  <a:cubicBezTo>
                    <a:pt x="30993" y="19202"/>
                    <a:pt x="32571" y="19153"/>
                    <a:pt x="34142" y="18996"/>
                  </a:cubicBezTo>
                  <a:cubicBezTo>
                    <a:pt x="36614" y="18749"/>
                    <a:pt x="39112" y="18806"/>
                    <a:pt x="41508" y="17873"/>
                  </a:cubicBezTo>
                  <a:cubicBezTo>
                    <a:pt x="42253" y="17584"/>
                    <a:pt x="43006" y="17620"/>
                    <a:pt x="43743" y="16831"/>
                  </a:cubicBezTo>
                  <a:cubicBezTo>
                    <a:pt x="45532" y="14917"/>
                    <a:pt x="45962" y="12346"/>
                    <a:pt x="46114" y="9798"/>
                  </a:cubicBezTo>
                  <a:cubicBezTo>
                    <a:pt x="46212" y="8177"/>
                    <a:pt x="46231" y="6424"/>
                    <a:pt x="45920" y="4720"/>
                  </a:cubicBezTo>
                  <a:cubicBezTo>
                    <a:pt x="45679" y="3395"/>
                    <a:pt x="45187" y="2266"/>
                    <a:pt x="44356" y="1709"/>
                  </a:cubicBezTo>
                  <a:cubicBezTo>
                    <a:pt x="43112" y="873"/>
                    <a:pt x="41631" y="964"/>
                    <a:pt x="40225" y="769"/>
                  </a:cubicBezTo>
                  <a:cubicBezTo>
                    <a:pt x="39153" y="621"/>
                    <a:pt x="38081" y="723"/>
                    <a:pt x="37011" y="499"/>
                  </a:cubicBezTo>
                  <a:cubicBezTo>
                    <a:pt x="35748" y="234"/>
                    <a:pt x="34453" y="138"/>
                    <a:pt x="33170" y="85"/>
                  </a:cubicBezTo>
                  <a:cubicBezTo>
                    <a:pt x="32701" y="66"/>
                    <a:pt x="32232" y="57"/>
                    <a:pt x="31763" y="57"/>
                  </a:cubicBezTo>
                  <a:cubicBezTo>
                    <a:pt x="30844" y="57"/>
                    <a:pt x="29924" y="90"/>
                    <a:pt x="29005" y="139"/>
                  </a:cubicBezTo>
                  <a:cubicBezTo>
                    <a:pt x="28704" y="155"/>
                    <a:pt x="28402" y="162"/>
                    <a:pt x="28101" y="162"/>
                  </a:cubicBezTo>
                  <a:cubicBezTo>
                    <a:pt x="26933" y="162"/>
                    <a:pt x="25768" y="65"/>
                    <a:pt x="24599" y="65"/>
                  </a:cubicBezTo>
                  <a:cubicBezTo>
                    <a:pt x="24403" y="65"/>
                    <a:pt x="24207" y="67"/>
                    <a:pt x="24010" y="74"/>
                  </a:cubicBezTo>
                  <a:cubicBezTo>
                    <a:pt x="23189" y="101"/>
                    <a:pt x="22364" y="121"/>
                    <a:pt x="21540" y="121"/>
                  </a:cubicBezTo>
                  <a:cubicBezTo>
                    <a:pt x="20803" y="121"/>
                    <a:pt x="20067" y="105"/>
                    <a:pt x="19334" y="64"/>
                  </a:cubicBezTo>
                  <a:cubicBezTo>
                    <a:pt x="18591" y="23"/>
                    <a:pt x="17844" y="1"/>
                    <a:pt x="17101"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3"/>
            <p:cNvSpPr/>
            <p:nvPr/>
          </p:nvSpPr>
          <p:spPr>
            <a:xfrm>
              <a:off x="6550488" y="2469313"/>
              <a:ext cx="1089202" cy="357272"/>
            </a:xfrm>
            <a:custGeom>
              <a:avLst/>
              <a:gdLst/>
              <a:ahLst/>
              <a:cxnLst/>
              <a:rect l="l" t="t" r="r" b="b"/>
              <a:pathLst>
                <a:path w="46231" h="19203" extrusionOk="0">
                  <a:moveTo>
                    <a:pt x="15818" y="1484"/>
                  </a:moveTo>
                  <a:cubicBezTo>
                    <a:pt x="16163" y="1484"/>
                    <a:pt x="16509" y="1495"/>
                    <a:pt x="16856" y="1521"/>
                  </a:cubicBezTo>
                  <a:cubicBezTo>
                    <a:pt x="17915" y="1598"/>
                    <a:pt x="18973" y="1559"/>
                    <a:pt x="20037" y="1685"/>
                  </a:cubicBezTo>
                  <a:cubicBezTo>
                    <a:pt x="20125" y="1696"/>
                    <a:pt x="20212" y="1700"/>
                    <a:pt x="20301" y="1700"/>
                  </a:cubicBezTo>
                  <a:cubicBezTo>
                    <a:pt x="20801" y="1700"/>
                    <a:pt x="21315" y="1559"/>
                    <a:pt x="21830" y="1559"/>
                  </a:cubicBezTo>
                  <a:cubicBezTo>
                    <a:pt x="22003" y="1559"/>
                    <a:pt x="22176" y="1575"/>
                    <a:pt x="22349" y="1617"/>
                  </a:cubicBezTo>
                  <a:cubicBezTo>
                    <a:pt x="22642" y="1689"/>
                    <a:pt x="22935" y="1713"/>
                    <a:pt x="23228" y="1713"/>
                  </a:cubicBezTo>
                  <a:cubicBezTo>
                    <a:pt x="23813" y="1713"/>
                    <a:pt x="24398" y="1618"/>
                    <a:pt x="24986" y="1618"/>
                  </a:cubicBezTo>
                  <a:cubicBezTo>
                    <a:pt x="25103" y="1618"/>
                    <a:pt x="25221" y="1622"/>
                    <a:pt x="25339" y="1631"/>
                  </a:cubicBezTo>
                  <a:cubicBezTo>
                    <a:pt x="25456" y="1640"/>
                    <a:pt x="25574" y="1644"/>
                    <a:pt x="25692" y="1644"/>
                  </a:cubicBezTo>
                  <a:cubicBezTo>
                    <a:pt x="26141" y="1644"/>
                    <a:pt x="26597" y="1591"/>
                    <a:pt x="27053" y="1591"/>
                  </a:cubicBezTo>
                  <a:cubicBezTo>
                    <a:pt x="27294" y="1591"/>
                    <a:pt x="27535" y="1606"/>
                    <a:pt x="27775" y="1651"/>
                  </a:cubicBezTo>
                  <a:cubicBezTo>
                    <a:pt x="28289" y="1747"/>
                    <a:pt x="28803" y="1775"/>
                    <a:pt x="29318" y="1775"/>
                  </a:cubicBezTo>
                  <a:cubicBezTo>
                    <a:pt x="30014" y="1775"/>
                    <a:pt x="30711" y="1724"/>
                    <a:pt x="31407" y="1724"/>
                  </a:cubicBezTo>
                  <a:cubicBezTo>
                    <a:pt x="31523" y="1724"/>
                    <a:pt x="31638" y="1726"/>
                    <a:pt x="31754" y="1729"/>
                  </a:cubicBezTo>
                  <a:cubicBezTo>
                    <a:pt x="32663" y="1755"/>
                    <a:pt x="33566" y="1901"/>
                    <a:pt x="34481" y="1901"/>
                  </a:cubicBezTo>
                  <a:cubicBezTo>
                    <a:pt x="34678" y="1901"/>
                    <a:pt x="34876" y="1895"/>
                    <a:pt x="35074" y="1878"/>
                  </a:cubicBezTo>
                  <a:cubicBezTo>
                    <a:pt x="35207" y="1868"/>
                    <a:pt x="35340" y="1863"/>
                    <a:pt x="35473" y="1863"/>
                  </a:cubicBezTo>
                  <a:cubicBezTo>
                    <a:pt x="36282" y="1863"/>
                    <a:pt x="37107" y="2045"/>
                    <a:pt x="37924" y="2264"/>
                  </a:cubicBezTo>
                  <a:cubicBezTo>
                    <a:pt x="38377" y="2385"/>
                    <a:pt x="38856" y="2626"/>
                    <a:pt x="39359" y="2626"/>
                  </a:cubicBezTo>
                  <a:cubicBezTo>
                    <a:pt x="39560" y="2626"/>
                    <a:pt x="39765" y="2588"/>
                    <a:pt x="39974" y="2488"/>
                  </a:cubicBezTo>
                  <a:cubicBezTo>
                    <a:pt x="40118" y="2419"/>
                    <a:pt x="40265" y="2393"/>
                    <a:pt x="40414" y="2393"/>
                  </a:cubicBezTo>
                  <a:cubicBezTo>
                    <a:pt x="40846" y="2393"/>
                    <a:pt x="41292" y="2619"/>
                    <a:pt x="41713" y="2693"/>
                  </a:cubicBezTo>
                  <a:cubicBezTo>
                    <a:pt x="42449" y="2824"/>
                    <a:pt x="43260" y="2896"/>
                    <a:pt x="43915" y="3277"/>
                  </a:cubicBezTo>
                  <a:cubicBezTo>
                    <a:pt x="44425" y="3575"/>
                    <a:pt x="44804" y="4364"/>
                    <a:pt x="44993" y="5153"/>
                  </a:cubicBezTo>
                  <a:cubicBezTo>
                    <a:pt x="45209" y="6055"/>
                    <a:pt x="44979" y="6971"/>
                    <a:pt x="44937" y="7852"/>
                  </a:cubicBezTo>
                  <a:cubicBezTo>
                    <a:pt x="44853" y="9666"/>
                    <a:pt x="44580" y="11495"/>
                    <a:pt x="44187" y="13248"/>
                  </a:cubicBezTo>
                  <a:cubicBezTo>
                    <a:pt x="43916" y="14457"/>
                    <a:pt x="43330" y="15432"/>
                    <a:pt x="42200" y="15938"/>
                  </a:cubicBezTo>
                  <a:cubicBezTo>
                    <a:pt x="41363" y="16313"/>
                    <a:pt x="40447" y="16408"/>
                    <a:pt x="39666" y="16988"/>
                  </a:cubicBezTo>
                  <a:cubicBezTo>
                    <a:pt x="39598" y="17038"/>
                    <a:pt x="39520" y="17063"/>
                    <a:pt x="39436" y="17063"/>
                  </a:cubicBezTo>
                  <a:cubicBezTo>
                    <a:pt x="39319" y="17063"/>
                    <a:pt x="39190" y="17014"/>
                    <a:pt x="39061" y="16915"/>
                  </a:cubicBezTo>
                  <a:cubicBezTo>
                    <a:pt x="37849" y="17251"/>
                    <a:pt x="36533" y="16772"/>
                    <a:pt x="35321" y="17476"/>
                  </a:cubicBezTo>
                  <a:cubicBezTo>
                    <a:pt x="35261" y="17512"/>
                    <a:pt x="35180" y="17561"/>
                    <a:pt x="35120" y="17561"/>
                  </a:cubicBezTo>
                  <a:cubicBezTo>
                    <a:pt x="35107" y="17561"/>
                    <a:pt x="35094" y="17559"/>
                    <a:pt x="35083" y="17553"/>
                  </a:cubicBezTo>
                  <a:cubicBezTo>
                    <a:pt x="34733" y="17350"/>
                    <a:pt x="34376" y="17286"/>
                    <a:pt x="34018" y="17286"/>
                  </a:cubicBezTo>
                  <a:cubicBezTo>
                    <a:pt x="33400" y="17286"/>
                    <a:pt x="32775" y="17476"/>
                    <a:pt x="32157" y="17476"/>
                  </a:cubicBezTo>
                  <a:cubicBezTo>
                    <a:pt x="32090" y="17476"/>
                    <a:pt x="32022" y="17474"/>
                    <a:pt x="31955" y="17469"/>
                  </a:cubicBezTo>
                  <a:cubicBezTo>
                    <a:pt x="31495" y="17434"/>
                    <a:pt x="30993" y="17338"/>
                    <a:pt x="30487" y="17338"/>
                  </a:cubicBezTo>
                  <a:cubicBezTo>
                    <a:pt x="30132" y="17338"/>
                    <a:pt x="29774" y="17385"/>
                    <a:pt x="29427" y="17536"/>
                  </a:cubicBezTo>
                  <a:cubicBezTo>
                    <a:pt x="29258" y="17609"/>
                    <a:pt x="29085" y="17634"/>
                    <a:pt x="28911" y="17634"/>
                  </a:cubicBezTo>
                  <a:cubicBezTo>
                    <a:pt x="28547" y="17634"/>
                    <a:pt x="28177" y="17527"/>
                    <a:pt x="27821" y="17527"/>
                  </a:cubicBezTo>
                  <a:cubicBezTo>
                    <a:pt x="27800" y="17527"/>
                    <a:pt x="27780" y="17527"/>
                    <a:pt x="27759" y="17528"/>
                  </a:cubicBezTo>
                  <a:cubicBezTo>
                    <a:pt x="27577" y="17534"/>
                    <a:pt x="27396" y="17537"/>
                    <a:pt x="27214" y="17537"/>
                  </a:cubicBezTo>
                  <a:cubicBezTo>
                    <a:pt x="26419" y="17537"/>
                    <a:pt x="25629" y="17483"/>
                    <a:pt x="24836" y="17436"/>
                  </a:cubicBezTo>
                  <a:cubicBezTo>
                    <a:pt x="24031" y="17388"/>
                    <a:pt x="23220" y="17422"/>
                    <a:pt x="22416" y="17352"/>
                  </a:cubicBezTo>
                  <a:cubicBezTo>
                    <a:pt x="22013" y="17317"/>
                    <a:pt x="21611" y="17303"/>
                    <a:pt x="21210" y="17303"/>
                  </a:cubicBezTo>
                  <a:cubicBezTo>
                    <a:pt x="20462" y="17303"/>
                    <a:pt x="19715" y="17354"/>
                    <a:pt x="18966" y="17420"/>
                  </a:cubicBezTo>
                  <a:cubicBezTo>
                    <a:pt x="18822" y="17433"/>
                    <a:pt x="18678" y="17438"/>
                    <a:pt x="18533" y="17438"/>
                  </a:cubicBezTo>
                  <a:cubicBezTo>
                    <a:pt x="18019" y="17438"/>
                    <a:pt x="17502" y="17373"/>
                    <a:pt x="16987" y="17347"/>
                  </a:cubicBezTo>
                  <a:cubicBezTo>
                    <a:pt x="16836" y="17340"/>
                    <a:pt x="16685" y="17337"/>
                    <a:pt x="16535" y="17337"/>
                  </a:cubicBezTo>
                  <a:cubicBezTo>
                    <a:pt x="15546" y="17337"/>
                    <a:pt x="14558" y="17472"/>
                    <a:pt x="13575" y="17472"/>
                  </a:cubicBezTo>
                  <a:cubicBezTo>
                    <a:pt x="13547" y="17472"/>
                    <a:pt x="13519" y="17472"/>
                    <a:pt x="13491" y="17472"/>
                  </a:cubicBezTo>
                  <a:cubicBezTo>
                    <a:pt x="11503" y="17456"/>
                    <a:pt x="9518" y="17220"/>
                    <a:pt x="7533" y="17070"/>
                  </a:cubicBezTo>
                  <a:cubicBezTo>
                    <a:pt x="6368" y="16982"/>
                    <a:pt x="5203" y="16892"/>
                    <a:pt x="4039" y="16786"/>
                  </a:cubicBezTo>
                  <a:cubicBezTo>
                    <a:pt x="3347" y="16724"/>
                    <a:pt x="2059" y="15305"/>
                    <a:pt x="1949" y="14488"/>
                  </a:cubicBezTo>
                  <a:cubicBezTo>
                    <a:pt x="1611" y="11965"/>
                    <a:pt x="1392" y="9418"/>
                    <a:pt x="1513" y="6866"/>
                  </a:cubicBezTo>
                  <a:cubicBezTo>
                    <a:pt x="1609" y="4808"/>
                    <a:pt x="1933" y="4557"/>
                    <a:pt x="3280" y="3786"/>
                  </a:cubicBezTo>
                  <a:cubicBezTo>
                    <a:pt x="4262" y="3222"/>
                    <a:pt x="5354" y="3227"/>
                    <a:pt x="6295" y="2558"/>
                  </a:cubicBezTo>
                  <a:cubicBezTo>
                    <a:pt x="6643" y="2309"/>
                    <a:pt x="7121" y="2437"/>
                    <a:pt x="7538" y="2348"/>
                  </a:cubicBezTo>
                  <a:cubicBezTo>
                    <a:pt x="9078" y="2021"/>
                    <a:pt x="10649" y="1891"/>
                    <a:pt x="12213" y="1737"/>
                  </a:cubicBezTo>
                  <a:cubicBezTo>
                    <a:pt x="13418" y="1617"/>
                    <a:pt x="14614" y="1484"/>
                    <a:pt x="15818" y="1484"/>
                  </a:cubicBezTo>
                  <a:close/>
                  <a:moveTo>
                    <a:pt x="17101" y="1"/>
                  </a:moveTo>
                  <a:cubicBezTo>
                    <a:pt x="16480" y="1"/>
                    <a:pt x="15861" y="16"/>
                    <a:pt x="15249" y="49"/>
                  </a:cubicBezTo>
                  <a:cubicBezTo>
                    <a:pt x="14904" y="68"/>
                    <a:pt x="14556" y="71"/>
                    <a:pt x="14210" y="71"/>
                  </a:cubicBezTo>
                  <a:cubicBezTo>
                    <a:pt x="14003" y="71"/>
                    <a:pt x="13796" y="70"/>
                    <a:pt x="13590" y="70"/>
                  </a:cubicBezTo>
                  <a:cubicBezTo>
                    <a:pt x="12637" y="70"/>
                    <a:pt x="11719" y="97"/>
                    <a:pt x="10923" y="407"/>
                  </a:cubicBezTo>
                  <a:cubicBezTo>
                    <a:pt x="10626" y="407"/>
                    <a:pt x="10416" y="372"/>
                    <a:pt x="10255" y="372"/>
                  </a:cubicBezTo>
                  <a:cubicBezTo>
                    <a:pt x="10162" y="372"/>
                    <a:pt x="10085" y="384"/>
                    <a:pt x="10016" y="421"/>
                  </a:cubicBezTo>
                  <a:cubicBezTo>
                    <a:pt x="8543" y="1206"/>
                    <a:pt x="6895" y="807"/>
                    <a:pt x="5397" y="1580"/>
                  </a:cubicBezTo>
                  <a:cubicBezTo>
                    <a:pt x="4196" y="2200"/>
                    <a:pt x="2843" y="2378"/>
                    <a:pt x="1735" y="3300"/>
                  </a:cubicBezTo>
                  <a:cubicBezTo>
                    <a:pt x="771" y="4104"/>
                    <a:pt x="175" y="5198"/>
                    <a:pt x="326" y="6750"/>
                  </a:cubicBezTo>
                  <a:cubicBezTo>
                    <a:pt x="377" y="7278"/>
                    <a:pt x="499" y="7880"/>
                    <a:pt x="427" y="8326"/>
                  </a:cubicBezTo>
                  <a:cubicBezTo>
                    <a:pt x="1" y="11018"/>
                    <a:pt x="768" y="13463"/>
                    <a:pt x="1343" y="15933"/>
                  </a:cubicBezTo>
                  <a:cubicBezTo>
                    <a:pt x="1544" y="16800"/>
                    <a:pt x="2087" y="17736"/>
                    <a:pt x="2860" y="17825"/>
                  </a:cubicBezTo>
                  <a:cubicBezTo>
                    <a:pt x="3740" y="17927"/>
                    <a:pt x="4536" y="18543"/>
                    <a:pt x="5445" y="18543"/>
                  </a:cubicBezTo>
                  <a:cubicBezTo>
                    <a:pt x="5654" y="18543"/>
                    <a:pt x="5869" y="18510"/>
                    <a:pt x="6093" y="18432"/>
                  </a:cubicBezTo>
                  <a:cubicBezTo>
                    <a:pt x="6215" y="18389"/>
                    <a:pt x="6353" y="18371"/>
                    <a:pt x="6501" y="18371"/>
                  </a:cubicBezTo>
                  <a:cubicBezTo>
                    <a:pt x="6891" y="18371"/>
                    <a:pt x="7346" y="18494"/>
                    <a:pt x="7739" y="18589"/>
                  </a:cubicBezTo>
                  <a:cubicBezTo>
                    <a:pt x="9249" y="18953"/>
                    <a:pt x="10785" y="18825"/>
                    <a:pt x="12304" y="19015"/>
                  </a:cubicBezTo>
                  <a:cubicBezTo>
                    <a:pt x="12435" y="19031"/>
                    <a:pt x="12566" y="19037"/>
                    <a:pt x="12698" y="19037"/>
                  </a:cubicBezTo>
                  <a:cubicBezTo>
                    <a:pt x="13239" y="19037"/>
                    <a:pt x="13788" y="18929"/>
                    <a:pt x="14342" y="18929"/>
                  </a:cubicBezTo>
                  <a:cubicBezTo>
                    <a:pt x="14489" y="18929"/>
                    <a:pt x="14636" y="18936"/>
                    <a:pt x="14784" y="18956"/>
                  </a:cubicBezTo>
                  <a:cubicBezTo>
                    <a:pt x="15399" y="19037"/>
                    <a:pt x="16031" y="19142"/>
                    <a:pt x="16649" y="19142"/>
                  </a:cubicBezTo>
                  <a:cubicBezTo>
                    <a:pt x="16940" y="19142"/>
                    <a:pt x="17229" y="19118"/>
                    <a:pt x="17511" y="19058"/>
                  </a:cubicBezTo>
                  <a:cubicBezTo>
                    <a:pt x="18140" y="18925"/>
                    <a:pt x="18769" y="18881"/>
                    <a:pt x="19396" y="18881"/>
                  </a:cubicBezTo>
                  <a:cubicBezTo>
                    <a:pt x="20141" y="18881"/>
                    <a:pt x="20883" y="18943"/>
                    <a:pt x="21616" y="18992"/>
                  </a:cubicBezTo>
                  <a:cubicBezTo>
                    <a:pt x="23912" y="19142"/>
                    <a:pt x="26218" y="19170"/>
                    <a:pt x="28508" y="19197"/>
                  </a:cubicBezTo>
                  <a:cubicBezTo>
                    <a:pt x="28815" y="19200"/>
                    <a:pt x="29122" y="19202"/>
                    <a:pt x="29431" y="19202"/>
                  </a:cubicBezTo>
                  <a:cubicBezTo>
                    <a:pt x="30993" y="19202"/>
                    <a:pt x="32571" y="19153"/>
                    <a:pt x="34142" y="18996"/>
                  </a:cubicBezTo>
                  <a:cubicBezTo>
                    <a:pt x="36614" y="18749"/>
                    <a:pt x="39112" y="18806"/>
                    <a:pt x="41508" y="17873"/>
                  </a:cubicBezTo>
                  <a:cubicBezTo>
                    <a:pt x="42253" y="17584"/>
                    <a:pt x="43006" y="17620"/>
                    <a:pt x="43743" y="16831"/>
                  </a:cubicBezTo>
                  <a:cubicBezTo>
                    <a:pt x="45532" y="14917"/>
                    <a:pt x="45962" y="12346"/>
                    <a:pt x="46114" y="9798"/>
                  </a:cubicBezTo>
                  <a:cubicBezTo>
                    <a:pt x="46212" y="8177"/>
                    <a:pt x="46231" y="6424"/>
                    <a:pt x="45920" y="4720"/>
                  </a:cubicBezTo>
                  <a:cubicBezTo>
                    <a:pt x="45679" y="3395"/>
                    <a:pt x="45187" y="2266"/>
                    <a:pt x="44356" y="1709"/>
                  </a:cubicBezTo>
                  <a:cubicBezTo>
                    <a:pt x="43112" y="873"/>
                    <a:pt x="41631" y="964"/>
                    <a:pt x="40225" y="769"/>
                  </a:cubicBezTo>
                  <a:cubicBezTo>
                    <a:pt x="39153" y="621"/>
                    <a:pt x="38081" y="723"/>
                    <a:pt x="37011" y="499"/>
                  </a:cubicBezTo>
                  <a:cubicBezTo>
                    <a:pt x="35748" y="234"/>
                    <a:pt x="34453" y="138"/>
                    <a:pt x="33170" y="85"/>
                  </a:cubicBezTo>
                  <a:cubicBezTo>
                    <a:pt x="32701" y="66"/>
                    <a:pt x="32232" y="57"/>
                    <a:pt x="31763" y="57"/>
                  </a:cubicBezTo>
                  <a:cubicBezTo>
                    <a:pt x="30844" y="57"/>
                    <a:pt x="29924" y="90"/>
                    <a:pt x="29005" y="139"/>
                  </a:cubicBezTo>
                  <a:cubicBezTo>
                    <a:pt x="28704" y="155"/>
                    <a:pt x="28402" y="162"/>
                    <a:pt x="28101" y="162"/>
                  </a:cubicBezTo>
                  <a:cubicBezTo>
                    <a:pt x="26933" y="162"/>
                    <a:pt x="25768" y="65"/>
                    <a:pt x="24599" y="65"/>
                  </a:cubicBezTo>
                  <a:cubicBezTo>
                    <a:pt x="24403" y="65"/>
                    <a:pt x="24207" y="67"/>
                    <a:pt x="24010" y="74"/>
                  </a:cubicBezTo>
                  <a:cubicBezTo>
                    <a:pt x="23189" y="101"/>
                    <a:pt x="22364" y="121"/>
                    <a:pt x="21540" y="121"/>
                  </a:cubicBezTo>
                  <a:cubicBezTo>
                    <a:pt x="20803" y="121"/>
                    <a:pt x="20067" y="105"/>
                    <a:pt x="19334" y="64"/>
                  </a:cubicBezTo>
                  <a:cubicBezTo>
                    <a:pt x="18591" y="23"/>
                    <a:pt x="17844" y="1"/>
                    <a:pt x="1710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6" name="Google Shape;906;p33"/>
          <p:cNvGrpSpPr/>
          <p:nvPr/>
        </p:nvGrpSpPr>
        <p:grpSpPr>
          <a:xfrm>
            <a:off x="6736438" y="1300529"/>
            <a:ext cx="985865" cy="921982"/>
            <a:chOff x="6523078" y="1452929"/>
            <a:chExt cx="985865" cy="921982"/>
          </a:xfrm>
        </p:grpSpPr>
        <p:grpSp>
          <p:nvGrpSpPr>
            <p:cNvPr id="907" name="Google Shape;907;p33"/>
            <p:cNvGrpSpPr/>
            <p:nvPr/>
          </p:nvGrpSpPr>
          <p:grpSpPr>
            <a:xfrm>
              <a:off x="6523078" y="1452929"/>
              <a:ext cx="985865" cy="921982"/>
              <a:chOff x="6523078" y="1452929"/>
              <a:chExt cx="985865" cy="921982"/>
            </a:xfrm>
          </p:grpSpPr>
          <p:sp>
            <p:nvSpPr>
              <p:cNvPr id="908" name="Google Shape;908;p33"/>
              <p:cNvSpPr/>
              <p:nvPr/>
            </p:nvSpPr>
            <p:spPr>
              <a:xfrm>
                <a:off x="6523078" y="1452929"/>
                <a:ext cx="985865" cy="921982"/>
              </a:xfrm>
              <a:custGeom>
                <a:avLst/>
                <a:gdLst/>
                <a:ahLst/>
                <a:cxnLst/>
                <a:rect l="l" t="t" r="r" b="b"/>
                <a:pathLst>
                  <a:path w="76158" h="71223" extrusionOk="0">
                    <a:moveTo>
                      <a:pt x="41650" y="0"/>
                    </a:moveTo>
                    <a:cubicBezTo>
                      <a:pt x="41179" y="0"/>
                      <a:pt x="40707" y="11"/>
                      <a:pt x="40237" y="21"/>
                    </a:cubicBezTo>
                    <a:cubicBezTo>
                      <a:pt x="39263" y="41"/>
                      <a:pt x="38264" y="61"/>
                      <a:pt x="37330" y="295"/>
                    </a:cubicBezTo>
                    <a:cubicBezTo>
                      <a:pt x="36644" y="464"/>
                      <a:pt x="35869" y="648"/>
                      <a:pt x="35259" y="670"/>
                    </a:cubicBezTo>
                    <a:cubicBezTo>
                      <a:pt x="34444" y="698"/>
                      <a:pt x="33657" y="981"/>
                      <a:pt x="33087" y="1250"/>
                    </a:cubicBezTo>
                    <a:cubicBezTo>
                      <a:pt x="32107" y="1715"/>
                      <a:pt x="31043" y="1832"/>
                      <a:pt x="30063" y="2289"/>
                    </a:cubicBezTo>
                    <a:cubicBezTo>
                      <a:pt x="28473" y="3030"/>
                      <a:pt x="26804" y="3642"/>
                      <a:pt x="25389" y="4669"/>
                    </a:cubicBezTo>
                    <a:cubicBezTo>
                      <a:pt x="23592" y="5973"/>
                      <a:pt x="21750" y="7186"/>
                      <a:pt x="20260" y="8953"/>
                    </a:cubicBezTo>
                    <a:cubicBezTo>
                      <a:pt x="19091" y="10336"/>
                      <a:pt x="17945" y="11775"/>
                      <a:pt x="16714" y="13127"/>
                    </a:cubicBezTo>
                    <a:cubicBezTo>
                      <a:pt x="15254" y="14734"/>
                      <a:pt x="14165" y="16669"/>
                      <a:pt x="13046" y="18561"/>
                    </a:cubicBezTo>
                    <a:cubicBezTo>
                      <a:pt x="11919" y="20468"/>
                      <a:pt x="11288" y="22518"/>
                      <a:pt x="10747" y="24625"/>
                    </a:cubicBezTo>
                    <a:cubicBezTo>
                      <a:pt x="10571" y="25314"/>
                      <a:pt x="10396" y="26004"/>
                      <a:pt x="10220" y="26695"/>
                    </a:cubicBezTo>
                    <a:cubicBezTo>
                      <a:pt x="10146" y="26984"/>
                      <a:pt x="10057" y="27130"/>
                      <a:pt x="9804" y="27130"/>
                    </a:cubicBezTo>
                    <a:cubicBezTo>
                      <a:pt x="9726" y="27130"/>
                      <a:pt x="9633" y="27116"/>
                      <a:pt x="9520" y="27089"/>
                    </a:cubicBezTo>
                    <a:cubicBezTo>
                      <a:pt x="8330" y="26796"/>
                      <a:pt x="7273" y="26143"/>
                      <a:pt x="6108" y="25846"/>
                    </a:cubicBezTo>
                    <a:cubicBezTo>
                      <a:pt x="4802" y="25513"/>
                      <a:pt x="3582" y="24953"/>
                      <a:pt x="2285" y="24593"/>
                    </a:cubicBezTo>
                    <a:cubicBezTo>
                      <a:pt x="1923" y="24494"/>
                      <a:pt x="1620" y="24437"/>
                      <a:pt x="1366" y="24437"/>
                    </a:cubicBezTo>
                    <a:cubicBezTo>
                      <a:pt x="728" y="24437"/>
                      <a:pt x="409" y="24795"/>
                      <a:pt x="296" y="25724"/>
                    </a:cubicBezTo>
                    <a:cubicBezTo>
                      <a:pt x="83" y="27467"/>
                      <a:pt x="1" y="29217"/>
                      <a:pt x="83" y="30971"/>
                    </a:cubicBezTo>
                    <a:cubicBezTo>
                      <a:pt x="161" y="32581"/>
                      <a:pt x="346" y="34167"/>
                      <a:pt x="783" y="35732"/>
                    </a:cubicBezTo>
                    <a:cubicBezTo>
                      <a:pt x="1088" y="36822"/>
                      <a:pt x="1193" y="37972"/>
                      <a:pt x="1581" y="39043"/>
                    </a:cubicBezTo>
                    <a:cubicBezTo>
                      <a:pt x="2243" y="40870"/>
                      <a:pt x="2916" y="42691"/>
                      <a:pt x="3638" y="44494"/>
                    </a:cubicBezTo>
                    <a:cubicBezTo>
                      <a:pt x="4025" y="45463"/>
                      <a:pt x="4406" y="46472"/>
                      <a:pt x="5005" y="47308"/>
                    </a:cubicBezTo>
                    <a:cubicBezTo>
                      <a:pt x="5561" y="48086"/>
                      <a:pt x="6065" y="48909"/>
                      <a:pt x="6525" y="49718"/>
                    </a:cubicBezTo>
                    <a:cubicBezTo>
                      <a:pt x="7180" y="50866"/>
                      <a:pt x="7917" y="51941"/>
                      <a:pt x="8689" y="52997"/>
                    </a:cubicBezTo>
                    <a:cubicBezTo>
                      <a:pt x="9335" y="53881"/>
                      <a:pt x="10112" y="54670"/>
                      <a:pt x="10760" y="55553"/>
                    </a:cubicBezTo>
                    <a:cubicBezTo>
                      <a:pt x="11271" y="56252"/>
                      <a:pt x="11887" y="56837"/>
                      <a:pt x="12474" y="57459"/>
                    </a:cubicBezTo>
                    <a:cubicBezTo>
                      <a:pt x="13021" y="58039"/>
                      <a:pt x="13809" y="58403"/>
                      <a:pt x="14100" y="59226"/>
                    </a:cubicBezTo>
                    <a:cubicBezTo>
                      <a:pt x="14135" y="59324"/>
                      <a:pt x="14291" y="59417"/>
                      <a:pt x="14408" y="59442"/>
                    </a:cubicBezTo>
                    <a:cubicBezTo>
                      <a:pt x="14935" y="59559"/>
                      <a:pt x="15257" y="59987"/>
                      <a:pt x="15658" y="60279"/>
                    </a:cubicBezTo>
                    <a:cubicBezTo>
                      <a:pt x="16584" y="60951"/>
                      <a:pt x="17220" y="61950"/>
                      <a:pt x="18264" y="62519"/>
                    </a:cubicBezTo>
                    <a:cubicBezTo>
                      <a:pt x="19454" y="63168"/>
                      <a:pt x="20498" y="64062"/>
                      <a:pt x="21574" y="64871"/>
                    </a:cubicBezTo>
                    <a:cubicBezTo>
                      <a:pt x="22995" y="65938"/>
                      <a:pt x="24577" y="66628"/>
                      <a:pt x="26162" y="67315"/>
                    </a:cubicBezTo>
                    <a:cubicBezTo>
                      <a:pt x="26670" y="67536"/>
                      <a:pt x="27055" y="67884"/>
                      <a:pt x="27528" y="68115"/>
                    </a:cubicBezTo>
                    <a:cubicBezTo>
                      <a:pt x="28680" y="68675"/>
                      <a:pt x="29945" y="68919"/>
                      <a:pt x="31152" y="69311"/>
                    </a:cubicBezTo>
                    <a:cubicBezTo>
                      <a:pt x="32775" y="69838"/>
                      <a:pt x="34396" y="70412"/>
                      <a:pt x="36082" y="70745"/>
                    </a:cubicBezTo>
                    <a:cubicBezTo>
                      <a:pt x="36490" y="70828"/>
                      <a:pt x="36902" y="70884"/>
                      <a:pt x="37317" y="70910"/>
                    </a:cubicBezTo>
                    <a:cubicBezTo>
                      <a:pt x="38025" y="70956"/>
                      <a:pt x="38723" y="71086"/>
                      <a:pt x="39439" y="71086"/>
                    </a:cubicBezTo>
                    <a:cubicBezTo>
                      <a:pt x="39556" y="71086"/>
                      <a:pt x="39673" y="71083"/>
                      <a:pt x="39791" y="71075"/>
                    </a:cubicBezTo>
                    <a:cubicBezTo>
                      <a:pt x="39827" y="71073"/>
                      <a:pt x="39864" y="71072"/>
                      <a:pt x="39901" y="71072"/>
                    </a:cubicBezTo>
                    <a:cubicBezTo>
                      <a:pt x="40342" y="71072"/>
                      <a:pt x="40807" y="71223"/>
                      <a:pt x="41236" y="71223"/>
                    </a:cubicBezTo>
                    <a:cubicBezTo>
                      <a:pt x="41351" y="71223"/>
                      <a:pt x="41464" y="71212"/>
                      <a:pt x="41573" y="71184"/>
                    </a:cubicBezTo>
                    <a:cubicBezTo>
                      <a:pt x="42074" y="71056"/>
                      <a:pt x="42575" y="71006"/>
                      <a:pt x="43070" y="71006"/>
                    </a:cubicBezTo>
                    <a:cubicBezTo>
                      <a:pt x="43529" y="71006"/>
                      <a:pt x="43983" y="71049"/>
                      <a:pt x="44426" y="71111"/>
                    </a:cubicBezTo>
                    <a:cubicBezTo>
                      <a:pt x="44512" y="71123"/>
                      <a:pt x="44586" y="71129"/>
                      <a:pt x="44652" y="71129"/>
                    </a:cubicBezTo>
                    <a:cubicBezTo>
                      <a:pt x="44997" y="71129"/>
                      <a:pt x="45093" y="70967"/>
                      <a:pt x="45203" y="70720"/>
                    </a:cubicBezTo>
                    <a:cubicBezTo>
                      <a:pt x="45214" y="70717"/>
                      <a:pt x="45224" y="70716"/>
                      <a:pt x="45234" y="70716"/>
                    </a:cubicBezTo>
                    <a:cubicBezTo>
                      <a:pt x="45392" y="70716"/>
                      <a:pt x="45341" y="71136"/>
                      <a:pt x="45478" y="71136"/>
                    </a:cubicBezTo>
                    <a:cubicBezTo>
                      <a:pt x="45531" y="71136"/>
                      <a:pt x="45612" y="71073"/>
                      <a:pt x="45744" y="70899"/>
                    </a:cubicBezTo>
                    <a:cubicBezTo>
                      <a:pt x="45840" y="70773"/>
                      <a:pt x="45990" y="70670"/>
                      <a:pt x="46154" y="70670"/>
                    </a:cubicBezTo>
                    <a:cubicBezTo>
                      <a:pt x="46269" y="70670"/>
                      <a:pt x="46391" y="70720"/>
                      <a:pt x="46508" y="70848"/>
                    </a:cubicBezTo>
                    <a:cubicBezTo>
                      <a:pt x="46596" y="70946"/>
                      <a:pt x="46716" y="71015"/>
                      <a:pt x="46834" y="71015"/>
                    </a:cubicBezTo>
                    <a:cubicBezTo>
                      <a:pt x="46893" y="71015"/>
                      <a:pt x="46951" y="70998"/>
                      <a:pt x="47006" y="70960"/>
                    </a:cubicBezTo>
                    <a:cubicBezTo>
                      <a:pt x="47562" y="70563"/>
                      <a:pt x="48253" y="70674"/>
                      <a:pt x="48840" y="70459"/>
                    </a:cubicBezTo>
                    <a:cubicBezTo>
                      <a:pt x="50081" y="70002"/>
                      <a:pt x="51526" y="70129"/>
                      <a:pt x="52598" y="69177"/>
                    </a:cubicBezTo>
                    <a:cubicBezTo>
                      <a:pt x="52607" y="69169"/>
                      <a:pt x="52623" y="69166"/>
                      <a:pt x="52643" y="69166"/>
                    </a:cubicBezTo>
                    <a:cubicBezTo>
                      <a:pt x="52697" y="69166"/>
                      <a:pt x="52778" y="69192"/>
                      <a:pt x="52813" y="69224"/>
                    </a:cubicBezTo>
                    <a:cubicBezTo>
                      <a:pt x="52922" y="69331"/>
                      <a:pt x="53022" y="69371"/>
                      <a:pt x="53116" y="69371"/>
                    </a:cubicBezTo>
                    <a:cubicBezTo>
                      <a:pt x="53315" y="69371"/>
                      <a:pt x="53484" y="69192"/>
                      <a:pt x="53651" y="69093"/>
                    </a:cubicBezTo>
                    <a:cubicBezTo>
                      <a:pt x="53956" y="68913"/>
                      <a:pt x="54207" y="68735"/>
                      <a:pt x="54608" y="68735"/>
                    </a:cubicBezTo>
                    <a:cubicBezTo>
                      <a:pt x="54623" y="68735"/>
                      <a:pt x="54638" y="68735"/>
                      <a:pt x="54653" y="68735"/>
                    </a:cubicBezTo>
                    <a:cubicBezTo>
                      <a:pt x="54715" y="68738"/>
                      <a:pt x="54799" y="68744"/>
                      <a:pt x="54891" y="68744"/>
                    </a:cubicBezTo>
                    <a:cubicBezTo>
                      <a:pt x="55181" y="68744"/>
                      <a:pt x="55546" y="68682"/>
                      <a:pt x="55502" y="68235"/>
                    </a:cubicBezTo>
                    <a:cubicBezTo>
                      <a:pt x="55474" y="67948"/>
                      <a:pt x="55519" y="67887"/>
                      <a:pt x="55645" y="67887"/>
                    </a:cubicBezTo>
                    <a:cubicBezTo>
                      <a:pt x="55703" y="67887"/>
                      <a:pt x="55777" y="67900"/>
                      <a:pt x="55869" y="67909"/>
                    </a:cubicBezTo>
                    <a:cubicBezTo>
                      <a:pt x="55894" y="67912"/>
                      <a:pt x="55918" y="67913"/>
                      <a:pt x="55942" y="67913"/>
                    </a:cubicBezTo>
                    <a:cubicBezTo>
                      <a:pt x="56185" y="67913"/>
                      <a:pt x="56419" y="67793"/>
                      <a:pt x="56657" y="67699"/>
                    </a:cubicBezTo>
                    <a:cubicBezTo>
                      <a:pt x="57036" y="67552"/>
                      <a:pt x="57332" y="67177"/>
                      <a:pt x="57640" y="67110"/>
                    </a:cubicBezTo>
                    <a:cubicBezTo>
                      <a:pt x="58617" y="66898"/>
                      <a:pt x="59216" y="66128"/>
                      <a:pt x="60014" y="65671"/>
                    </a:cubicBezTo>
                    <a:cubicBezTo>
                      <a:pt x="60584" y="65344"/>
                      <a:pt x="61289" y="64994"/>
                      <a:pt x="61473" y="64210"/>
                    </a:cubicBezTo>
                    <a:cubicBezTo>
                      <a:pt x="61511" y="64217"/>
                      <a:pt x="61546" y="64220"/>
                      <a:pt x="61578" y="64220"/>
                    </a:cubicBezTo>
                    <a:cubicBezTo>
                      <a:pt x="62062" y="64220"/>
                      <a:pt x="61849" y="63496"/>
                      <a:pt x="62123" y="63496"/>
                    </a:cubicBezTo>
                    <a:cubicBezTo>
                      <a:pt x="62124" y="63496"/>
                      <a:pt x="62125" y="63496"/>
                      <a:pt x="62126" y="63496"/>
                    </a:cubicBezTo>
                    <a:cubicBezTo>
                      <a:pt x="62138" y="63496"/>
                      <a:pt x="62151" y="63497"/>
                      <a:pt x="62163" y="63497"/>
                    </a:cubicBezTo>
                    <a:cubicBezTo>
                      <a:pt x="63038" y="63497"/>
                      <a:pt x="63382" y="62782"/>
                      <a:pt x="63867" y="62301"/>
                    </a:cubicBezTo>
                    <a:cubicBezTo>
                      <a:pt x="64478" y="61693"/>
                      <a:pt x="65265" y="61205"/>
                      <a:pt x="65650" y="60427"/>
                    </a:cubicBezTo>
                    <a:cubicBezTo>
                      <a:pt x="66021" y="59676"/>
                      <a:pt x="66673" y="59165"/>
                      <a:pt x="67151" y="58521"/>
                    </a:cubicBezTo>
                    <a:cubicBezTo>
                      <a:pt x="67921" y="57484"/>
                      <a:pt x="68943" y="56571"/>
                      <a:pt x="69581" y="55460"/>
                    </a:cubicBezTo>
                    <a:cubicBezTo>
                      <a:pt x="70474" y="53906"/>
                      <a:pt x="71398" y="52363"/>
                      <a:pt x="72034" y="50639"/>
                    </a:cubicBezTo>
                    <a:cubicBezTo>
                      <a:pt x="72543" y="49259"/>
                      <a:pt x="73145" y="47889"/>
                      <a:pt x="73695" y="46512"/>
                    </a:cubicBezTo>
                    <a:cubicBezTo>
                      <a:pt x="74223" y="45193"/>
                      <a:pt x="74893" y="43883"/>
                      <a:pt x="75114" y="42508"/>
                    </a:cubicBezTo>
                    <a:cubicBezTo>
                      <a:pt x="75298" y="41371"/>
                      <a:pt x="75595" y="40249"/>
                      <a:pt x="75798" y="39121"/>
                    </a:cubicBezTo>
                    <a:cubicBezTo>
                      <a:pt x="76074" y="37595"/>
                      <a:pt x="75884" y="36082"/>
                      <a:pt x="76068" y="34577"/>
                    </a:cubicBezTo>
                    <a:cubicBezTo>
                      <a:pt x="76158" y="33828"/>
                      <a:pt x="75867" y="33134"/>
                      <a:pt x="75856" y="32410"/>
                    </a:cubicBezTo>
                    <a:cubicBezTo>
                      <a:pt x="75836" y="31068"/>
                      <a:pt x="75604" y="29744"/>
                      <a:pt x="75298" y="28462"/>
                    </a:cubicBezTo>
                    <a:cubicBezTo>
                      <a:pt x="74988" y="27171"/>
                      <a:pt x="74752" y="25853"/>
                      <a:pt x="74350" y="24589"/>
                    </a:cubicBezTo>
                    <a:cubicBezTo>
                      <a:pt x="73978" y="23413"/>
                      <a:pt x="73481" y="22276"/>
                      <a:pt x="72977" y="21143"/>
                    </a:cubicBezTo>
                    <a:cubicBezTo>
                      <a:pt x="72693" y="20508"/>
                      <a:pt x="72110" y="19995"/>
                      <a:pt x="72188" y="19183"/>
                    </a:cubicBezTo>
                    <a:cubicBezTo>
                      <a:pt x="72213" y="18920"/>
                      <a:pt x="71950" y="18612"/>
                      <a:pt x="71777" y="18352"/>
                    </a:cubicBezTo>
                    <a:cubicBezTo>
                      <a:pt x="71111" y="17357"/>
                      <a:pt x="70304" y="16433"/>
                      <a:pt x="69786" y="15369"/>
                    </a:cubicBezTo>
                    <a:cubicBezTo>
                      <a:pt x="69142" y="14042"/>
                      <a:pt x="68162" y="12954"/>
                      <a:pt x="67334" y="11785"/>
                    </a:cubicBezTo>
                    <a:cubicBezTo>
                      <a:pt x="66396" y="10456"/>
                      <a:pt x="64858" y="9602"/>
                      <a:pt x="63746" y="8361"/>
                    </a:cubicBezTo>
                    <a:cubicBezTo>
                      <a:pt x="63335" y="7903"/>
                      <a:pt x="62765" y="7619"/>
                      <a:pt x="62307" y="7195"/>
                    </a:cubicBezTo>
                    <a:cubicBezTo>
                      <a:pt x="61927" y="6845"/>
                      <a:pt x="61160" y="6578"/>
                      <a:pt x="60819" y="6243"/>
                    </a:cubicBezTo>
                    <a:cubicBezTo>
                      <a:pt x="59636" y="5078"/>
                      <a:pt x="58094" y="4624"/>
                      <a:pt x="56705" y="3936"/>
                    </a:cubicBezTo>
                    <a:cubicBezTo>
                      <a:pt x="55585" y="3381"/>
                      <a:pt x="54488" y="2711"/>
                      <a:pt x="53228" y="2386"/>
                    </a:cubicBezTo>
                    <a:cubicBezTo>
                      <a:pt x="52057" y="2084"/>
                      <a:pt x="50983" y="1455"/>
                      <a:pt x="49785" y="1160"/>
                    </a:cubicBezTo>
                    <a:cubicBezTo>
                      <a:pt x="47813" y="673"/>
                      <a:pt x="45814" y="357"/>
                      <a:pt x="43806" y="111"/>
                    </a:cubicBezTo>
                    <a:cubicBezTo>
                      <a:pt x="43094" y="25"/>
                      <a:pt x="42373" y="0"/>
                      <a:pt x="41650"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3"/>
              <p:cNvSpPr/>
              <p:nvPr/>
            </p:nvSpPr>
            <p:spPr>
              <a:xfrm>
                <a:off x="6523078" y="1452929"/>
                <a:ext cx="985865" cy="921982"/>
              </a:xfrm>
              <a:custGeom>
                <a:avLst/>
                <a:gdLst/>
                <a:ahLst/>
                <a:cxnLst/>
                <a:rect l="l" t="t" r="r" b="b"/>
                <a:pathLst>
                  <a:path w="76158" h="71223" extrusionOk="0">
                    <a:moveTo>
                      <a:pt x="40034" y="1726"/>
                    </a:moveTo>
                    <a:cubicBezTo>
                      <a:pt x="40288" y="1726"/>
                      <a:pt x="40541" y="1767"/>
                      <a:pt x="40789" y="1894"/>
                    </a:cubicBezTo>
                    <a:cubicBezTo>
                      <a:pt x="40804" y="1902"/>
                      <a:pt x="40823" y="1905"/>
                      <a:pt x="40842" y="1905"/>
                    </a:cubicBezTo>
                    <a:cubicBezTo>
                      <a:pt x="40876" y="1905"/>
                      <a:pt x="40913" y="1897"/>
                      <a:pt x="40945" y="1891"/>
                    </a:cubicBezTo>
                    <a:cubicBezTo>
                      <a:pt x="41491" y="1787"/>
                      <a:pt x="42034" y="1745"/>
                      <a:pt x="42575" y="1745"/>
                    </a:cubicBezTo>
                    <a:cubicBezTo>
                      <a:pt x="44188" y="1745"/>
                      <a:pt x="45782" y="2112"/>
                      <a:pt x="47384" y="2260"/>
                    </a:cubicBezTo>
                    <a:cubicBezTo>
                      <a:pt x="48609" y="2373"/>
                      <a:pt x="49866" y="2409"/>
                      <a:pt x="51031" y="2902"/>
                    </a:cubicBezTo>
                    <a:cubicBezTo>
                      <a:pt x="52484" y="3518"/>
                      <a:pt x="53928" y="4156"/>
                      <a:pt x="55387" y="4756"/>
                    </a:cubicBezTo>
                    <a:cubicBezTo>
                      <a:pt x="56635" y="5270"/>
                      <a:pt x="57814" y="5937"/>
                      <a:pt x="58917" y="6676"/>
                    </a:cubicBezTo>
                    <a:cubicBezTo>
                      <a:pt x="60146" y="7502"/>
                      <a:pt x="61341" y="8412"/>
                      <a:pt x="62428" y="9445"/>
                    </a:cubicBezTo>
                    <a:cubicBezTo>
                      <a:pt x="63027" y="10016"/>
                      <a:pt x="63730" y="10482"/>
                      <a:pt x="64301" y="11078"/>
                    </a:cubicBezTo>
                    <a:cubicBezTo>
                      <a:pt x="65337" y="12158"/>
                      <a:pt x="66443" y="13209"/>
                      <a:pt x="67281" y="14435"/>
                    </a:cubicBezTo>
                    <a:cubicBezTo>
                      <a:pt x="68624" y="16398"/>
                      <a:pt x="70063" y="18303"/>
                      <a:pt x="70918" y="20594"/>
                    </a:cubicBezTo>
                    <a:cubicBezTo>
                      <a:pt x="71440" y="21992"/>
                      <a:pt x="72042" y="23392"/>
                      <a:pt x="72482" y="24803"/>
                    </a:cubicBezTo>
                    <a:cubicBezTo>
                      <a:pt x="72922" y="26208"/>
                      <a:pt x="73543" y="27555"/>
                      <a:pt x="73747" y="29091"/>
                    </a:cubicBezTo>
                    <a:cubicBezTo>
                      <a:pt x="73975" y="30808"/>
                      <a:pt x="74079" y="32515"/>
                      <a:pt x="74118" y="34229"/>
                    </a:cubicBezTo>
                    <a:cubicBezTo>
                      <a:pt x="74132" y="34870"/>
                      <a:pt x="74380" y="35579"/>
                      <a:pt x="73902" y="36197"/>
                    </a:cubicBezTo>
                    <a:cubicBezTo>
                      <a:pt x="73848" y="36267"/>
                      <a:pt x="73975" y="36491"/>
                      <a:pt x="74037" y="36637"/>
                    </a:cubicBezTo>
                    <a:cubicBezTo>
                      <a:pt x="74075" y="36727"/>
                      <a:pt x="74146" y="36805"/>
                      <a:pt x="74204" y="36887"/>
                    </a:cubicBezTo>
                    <a:cubicBezTo>
                      <a:pt x="73336" y="37457"/>
                      <a:pt x="73899" y="38429"/>
                      <a:pt x="73639" y="39197"/>
                    </a:cubicBezTo>
                    <a:cubicBezTo>
                      <a:pt x="73328" y="40125"/>
                      <a:pt x="73155" y="41192"/>
                      <a:pt x="72945" y="42203"/>
                    </a:cubicBezTo>
                    <a:cubicBezTo>
                      <a:pt x="72823" y="42789"/>
                      <a:pt x="72689" y="43374"/>
                      <a:pt x="72399" y="43931"/>
                    </a:cubicBezTo>
                    <a:cubicBezTo>
                      <a:pt x="72197" y="44320"/>
                      <a:pt x="72203" y="44832"/>
                      <a:pt x="72133" y="45283"/>
                    </a:cubicBezTo>
                    <a:cubicBezTo>
                      <a:pt x="71984" y="46251"/>
                      <a:pt x="71799" y="47277"/>
                      <a:pt x="71063" y="48054"/>
                    </a:cubicBezTo>
                    <a:cubicBezTo>
                      <a:pt x="70981" y="48139"/>
                      <a:pt x="70917" y="48292"/>
                      <a:pt x="70925" y="48408"/>
                    </a:cubicBezTo>
                    <a:cubicBezTo>
                      <a:pt x="70978" y="49289"/>
                      <a:pt x="70254" y="49902"/>
                      <a:pt x="70144" y="50718"/>
                    </a:cubicBezTo>
                    <a:cubicBezTo>
                      <a:pt x="70114" y="50939"/>
                      <a:pt x="69932" y="50900"/>
                      <a:pt x="69845" y="50991"/>
                    </a:cubicBezTo>
                    <a:cubicBezTo>
                      <a:pt x="69581" y="51264"/>
                      <a:pt x="69324" y="51501"/>
                      <a:pt x="69361" y="52005"/>
                    </a:cubicBezTo>
                    <a:cubicBezTo>
                      <a:pt x="69402" y="52551"/>
                      <a:pt x="68853" y="52960"/>
                      <a:pt x="68635" y="53455"/>
                    </a:cubicBezTo>
                    <a:cubicBezTo>
                      <a:pt x="68310" y="54190"/>
                      <a:pt x="67677" y="54632"/>
                      <a:pt x="67207" y="55226"/>
                    </a:cubicBezTo>
                    <a:cubicBezTo>
                      <a:pt x="66320" y="56345"/>
                      <a:pt x="65688" y="57681"/>
                      <a:pt x="64397" y="58448"/>
                    </a:cubicBezTo>
                    <a:cubicBezTo>
                      <a:pt x="64330" y="58487"/>
                      <a:pt x="64256" y="58546"/>
                      <a:pt x="64229" y="58615"/>
                    </a:cubicBezTo>
                    <a:cubicBezTo>
                      <a:pt x="64072" y="59025"/>
                      <a:pt x="63755" y="59383"/>
                      <a:pt x="63798" y="59864"/>
                    </a:cubicBezTo>
                    <a:cubicBezTo>
                      <a:pt x="63665" y="59794"/>
                      <a:pt x="63557" y="59764"/>
                      <a:pt x="63468" y="59764"/>
                    </a:cubicBezTo>
                    <a:cubicBezTo>
                      <a:pt x="63145" y="59764"/>
                      <a:pt x="63069" y="60154"/>
                      <a:pt x="62867" y="60413"/>
                    </a:cubicBezTo>
                    <a:cubicBezTo>
                      <a:pt x="62579" y="60782"/>
                      <a:pt x="62188" y="61100"/>
                      <a:pt x="61782" y="61340"/>
                    </a:cubicBezTo>
                    <a:cubicBezTo>
                      <a:pt x="61390" y="61570"/>
                      <a:pt x="61124" y="61922"/>
                      <a:pt x="60813" y="62216"/>
                    </a:cubicBezTo>
                    <a:cubicBezTo>
                      <a:pt x="59956" y="63025"/>
                      <a:pt x="59009" y="63719"/>
                      <a:pt x="58102" y="64464"/>
                    </a:cubicBezTo>
                    <a:cubicBezTo>
                      <a:pt x="57873" y="64652"/>
                      <a:pt x="57579" y="64759"/>
                      <a:pt x="57308" y="64896"/>
                    </a:cubicBezTo>
                    <a:cubicBezTo>
                      <a:pt x="55995" y="65554"/>
                      <a:pt x="54749" y="66321"/>
                      <a:pt x="53360" y="66859"/>
                    </a:cubicBezTo>
                    <a:cubicBezTo>
                      <a:pt x="51618" y="67536"/>
                      <a:pt x="49877" y="68238"/>
                      <a:pt x="48045" y="68515"/>
                    </a:cubicBezTo>
                    <a:cubicBezTo>
                      <a:pt x="46604" y="68732"/>
                      <a:pt x="45157" y="68981"/>
                      <a:pt x="43673" y="69036"/>
                    </a:cubicBezTo>
                    <a:cubicBezTo>
                      <a:pt x="42248" y="69085"/>
                      <a:pt x="40837" y="69082"/>
                      <a:pt x="39416" y="69085"/>
                    </a:cubicBezTo>
                    <a:cubicBezTo>
                      <a:pt x="39405" y="69085"/>
                      <a:pt x="39395" y="69085"/>
                      <a:pt x="39385" y="69085"/>
                    </a:cubicBezTo>
                    <a:cubicBezTo>
                      <a:pt x="38311" y="69085"/>
                      <a:pt x="37241" y="68926"/>
                      <a:pt x="36248" y="68737"/>
                    </a:cubicBezTo>
                    <a:cubicBezTo>
                      <a:pt x="34970" y="68493"/>
                      <a:pt x="33677" y="68037"/>
                      <a:pt x="32403" y="67654"/>
                    </a:cubicBezTo>
                    <a:cubicBezTo>
                      <a:pt x="31263" y="67310"/>
                      <a:pt x="30088" y="67021"/>
                      <a:pt x="29002" y="66562"/>
                    </a:cubicBezTo>
                    <a:cubicBezTo>
                      <a:pt x="27977" y="66131"/>
                      <a:pt x="26936" y="65707"/>
                      <a:pt x="25952" y="65150"/>
                    </a:cubicBezTo>
                    <a:cubicBezTo>
                      <a:pt x="25159" y="64700"/>
                      <a:pt x="24446" y="64006"/>
                      <a:pt x="23418" y="64006"/>
                    </a:cubicBezTo>
                    <a:cubicBezTo>
                      <a:pt x="23404" y="64006"/>
                      <a:pt x="23391" y="64006"/>
                      <a:pt x="23377" y="64006"/>
                    </a:cubicBezTo>
                    <a:cubicBezTo>
                      <a:pt x="23374" y="64006"/>
                      <a:pt x="23371" y="64006"/>
                      <a:pt x="23368" y="64006"/>
                    </a:cubicBezTo>
                    <a:cubicBezTo>
                      <a:pt x="22988" y="64006"/>
                      <a:pt x="22802" y="63524"/>
                      <a:pt x="22505" y="63300"/>
                    </a:cubicBezTo>
                    <a:cubicBezTo>
                      <a:pt x="21582" y="62608"/>
                      <a:pt x="20614" y="62009"/>
                      <a:pt x="19620" y="61438"/>
                    </a:cubicBezTo>
                    <a:cubicBezTo>
                      <a:pt x="19043" y="61107"/>
                      <a:pt x="18821" y="60321"/>
                      <a:pt x="18146" y="60136"/>
                    </a:cubicBezTo>
                    <a:cubicBezTo>
                      <a:pt x="17427" y="59940"/>
                      <a:pt x="17374" y="59089"/>
                      <a:pt x="16722" y="58851"/>
                    </a:cubicBezTo>
                    <a:cubicBezTo>
                      <a:pt x="15985" y="58582"/>
                      <a:pt x="15686" y="57734"/>
                      <a:pt x="15184" y="57393"/>
                    </a:cubicBezTo>
                    <a:cubicBezTo>
                      <a:pt x="14432" y="56883"/>
                      <a:pt x="14086" y="55872"/>
                      <a:pt x="13099" y="55724"/>
                    </a:cubicBezTo>
                    <a:cubicBezTo>
                      <a:pt x="12967" y="55703"/>
                      <a:pt x="12897" y="55679"/>
                      <a:pt x="12889" y="55567"/>
                    </a:cubicBezTo>
                    <a:cubicBezTo>
                      <a:pt x="12799" y="54470"/>
                      <a:pt x="11751" y="54100"/>
                      <a:pt x="11200" y="53354"/>
                    </a:cubicBezTo>
                    <a:cubicBezTo>
                      <a:pt x="10691" y="52663"/>
                      <a:pt x="10075" y="52061"/>
                      <a:pt x="9644" y="51297"/>
                    </a:cubicBezTo>
                    <a:cubicBezTo>
                      <a:pt x="9223" y="50553"/>
                      <a:pt x="8675" y="49881"/>
                      <a:pt x="8194" y="49172"/>
                    </a:cubicBezTo>
                    <a:cubicBezTo>
                      <a:pt x="7235" y="47750"/>
                      <a:pt x="6679" y="46111"/>
                      <a:pt x="5771" y="44664"/>
                    </a:cubicBezTo>
                    <a:cubicBezTo>
                      <a:pt x="4490" y="42623"/>
                      <a:pt x="3862" y="40300"/>
                      <a:pt x="2943" y="38109"/>
                    </a:cubicBezTo>
                    <a:cubicBezTo>
                      <a:pt x="2378" y="36758"/>
                      <a:pt x="2211" y="35238"/>
                      <a:pt x="1900" y="33787"/>
                    </a:cubicBezTo>
                    <a:cubicBezTo>
                      <a:pt x="1407" y="31482"/>
                      <a:pt x="1281" y="29161"/>
                      <a:pt x="1715" y="26830"/>
                    </a:cubicBezTo>
                    <a:cubicBezTo>
                      <a:pt x="1765" y="26564"/>
                      <a:pt x="1564" y="26309"/>
                      <a:pt x="1721" y="26053"/>
                    </a:cubicBezTo>
                    <a:lnTo>
                      <a:pt x="1721" y="26053"/>
                    </a:lnTo>
                    <a:cubicBezTo>
                      <a:pt x="3165" y="26462"/>
                      <a:pt x="4587" y="26944"/>
                      <a:pt x="5981" y="27501"/>
                    </a:cubicBezTo>
                    <a:cubicBezTo>
                      <a:pt x="7345" y="28045"/>
                      <a:pt x="8720" y="28571"/>
                      <a:pt x="10106" y="29060"/>
                    </a:cubicBezTo>
                    <a:cubicBezTo>
                      <a:pt x="10230" y="29103"/>
                      <a:pt x="10353" y="29124"/>
                      <a:pt x="10473" y="29124"/>
                    </a:cubicBezTo>
                    <a:cubicBezTo>
                      <a:pt x="11177" y="29124"/>
                      <a:pt x="11772" y="28415"/>
                      <a:pt x="11817" y="27474"/>
                    </a:cubicBezTo>
                    <a:cubicBezTo>
                      <a:pt x="11835" y="27128"/>
                      <a:pt x="11387" y="26633"/>
                      <a:pt x="12139" y="26480"/>
                    </a:cubicBezTo>
                    <a:cubicBezTo>
                      <a:pt x="12259" y="26457"/>
                      <a:pt x="12035" y="26105"/>
                      <a:pt x="12118" y="25846"/>
                    </a:cubicBezTo>
                    <a:cubicBezTo>
                      <a:pt x="12471" y="24737"/>
                      <a:pt x="12637" y="23551"/>
                      <a:pt x="13115" y="22504"/>
                    </a:cubicBezTo>
                    <a:cubicBezTo>
                      <a:pt x="13435" y="21804"/>
                      <a:pt x="13815" y="21075"/>
                      <a:pt x="14057" y="20375"/>
                    </a:cubicBezTo>
                    <a:cubicBezTo>
                      <a:pt x="14330" y="19597"/>
                      <a:pt x="14809" y="18979"/>
                      <a:pt x="15181" y="18299"/>
                    </a:cubicBezTo>
                    <a:cubicBezTo>
                      <a:pt x="15794" y="17176"/>
                      <a:pt x="16601" y="16153"/>
                      <a:pt x="17394" y="15138"/>
                    </a:cubicBezTo>
                    <a:cubicBezTo>
                      <a:pt x="17584" y="14896"/>
                      <a:pt x="17732" y="14630"/>
                      <a:pt x="17920" y="14396"/>
                    </a:cubicBezTo>
                    <a:cubicBezTo>
                      <a:pt x="19110" y="12903"/>
                      <a:pt x="20031" y="11130"/>
                      <a:pt x="21711" y="10120"/>
                    </a:cubicBezTo>
                    <a:cubicBezTo>
                      <a:pt x="22455" y="9674"/>
                      <a:pt x="22898" y="9006"/>
                      <a:pt x="23523" y="8493"/>
                    </a:cubicBezTo>
                    <a:cubicBezTo>
                      <a:pt x="24472" y="7712"/>
                      <a:pt x="25474" y="6999"/>
                      <a:pt x="26521" y="6359"/>
                    </a:cubicBezTo>
                    <a:cubicBezTo>
                      <a:pt x="26871" y="6145"/>
                      <a:pt x="27190" y="5879"/>
                      <a:pt x="27517" y="5631"/>
                    </a:cubicBezTo>
                    <a:cubicBezTo>
                      <a:pt x="27770" y="5436"/>
                      <a:pt x="27981" y="5188"/>
                      <a:pt x="28345" y="5188"/>
                    </a:cubicBezTo>
                    <a:cubicBezTo>
                      <a:pt x="28377" y="5188"/>
                      <a:pt x="28409" y="5190"/>
                      <a:pt x="28442" y="5193"/>
                    </a:cubicBezTo>
                    <a:cubicBezTo>
                      <a:pt x="28449" y="5194"/>
                      <a:pt x="28456" y="5194"/>
                      <a:pt x="28463" y="5194"/>
                    </a:cubicBezTo>
                    <a:cubicBezTo>
                      <a:pt x="28605" y="5194"/>
                      <a:pt x="28795" y="5045"/>
                      <a:pt x="28956" y="4899"/>
                    </a:cubicBezTo>
                    <a:cubicBezTo>
                      <a:pt x="29240" y="4641"/>
                      <a:pt x="29507" y="4254"/>
                      <a:pt x="29931" y="4254"/>
                    </a:cubicBezTo>
                    <a:cubicBezTo>
                      <a:pt x="30051" y="4254"/>
                      <a:pt x="30184" y="4285"/>
                      <a:pt x="30334" y="4360"/>
                    </a:cubicBezTo>
                    <a:cubicBezTo>
                      <a:pt x="30351" y="4368"/>
                      <a:pt x="30367" y="4371"/>
                      <a:pt x="30383" y="4371"/>
                    </a:cubicBezTo>
                    <a:cubicBezTo>
                      <a:pt x="30514" y="4371"/>
                      <a:pt x="30636" y="4135"/>
                      <a:pt x="30820" y="4135"/>
                    </a:cubicBezTo>
                    <a:cubicBezTo>
                      <a:pt x="30844" y="4135"/>
                      <a:pt x="30868" y="4139"/>
                      <a:pt x="30894" y="4148"/>
                    </a:cubicBezTo>
                    <a:cubicBezTo>
                      <a:pt x="31087" y="3464"/>
                      <a:pt x="31703" y="3725"/>
                      <a:pt x="32140" y="3590"/>
                    </a:cubicBezTo>
                    <a:cubicBezTo>
                      <a:pt x="32266" y="3551"/>
                      <a:pt x="32446" y="3548"/>
                      <a:pt x="32507" y="3460"/>
                    </a:cubicBezTo>
                    <a:cubicBezTo>
                      <a:pt x="33142" y="2543"/>
                      <a:pt x="34396" y="3310"/>
                      <a:pt x="35072" y="2507"/>
                    </a:cubicBezTo>
                    <a:cubicBezTo>
                      <a:pt x="35163" y="2398"/>
                      <a:pt x="35263" y="2305"/>
                      <a:pt x="35370" y="2305"/>
                    </a:cubicBezTo>
                    <a:cubicBezTo>
                      <a:pt x="35455" y="2305"/>
                      <a:pt x="35543" y="2364"/>
                      <a:pt x="35632" y="2521"/>
                    </a:cubicBezTo>
                    <a:cubicBezTo>
                      <a:pt x="35638" y="2530"/>
                      <a:pt x="35657" y="2534"/>
                      <a:pt x="35687" y="2534"/>
                    </a:cubicBezTo>
                    <a:cubicBezTo>
                      <a:pt x="36020" y="2534"/>
                      <a:pt x="37719" y="2037"/>
                      <a:pt x="37809" y="1897"/>
                    </a:cubicBezTo>
                    <a:cubicBezTo>
                      <a:pt x="37863" y="1814"/>
                      <a:pt x="37914" y="1746"/>
                      <a:pt x="37992" y="1746"/>
                    </a:cubicBezTo>
                    <a:cubicBezTo>
                      <a:pt x="38010" y="1746"/>
                      <a:pt x="38029" y="1749"/>
                      <a:pt x="38050" y="1757"/>
                    </a:cubicBezTo>
                    <a:cubicBezTo>
                      <a:pt x="38249" y="1832"/>
                      <a:pt x="38451" y="1858"/>
                      <a:pt x="38655" y="1858"/>
                    </a:cubicBezTo>
                    <a:cubicBezTo>
                      <a:pt x="39112" y="1858"/>
                      <a:pt x="39576" y="1726"/>
                      <a:pt x="40034" y="1726"/>
                    </a:cubicBezTo>
                    <a:close/>
                    <a:moveTo>
                      <a:pt x="41650" y="0"/>
                    </a:moveTo>
                    <a:cubicBezTo>
                      <a:pt x="41179" y="0"/>
                      <a:pt x="40707" y="11"/>
                      <a:pt x="40237" y="21"/>
                    </a:cubicBezTo>
                    <a:cubicBezTo>
                      <a:pt x="39263" y="41"/>
                      <a:pt x="38264" y="61"/>
                      <a:pt x="37330" y="295"/>
                    </a:cubicBezTo>
                    <a:cubicBezTo>
                      <a:pt x="36644" y="464"/>
                      <a:pt x="35869" y="648"/>
                      <a:pt x="35259" y="670"/>
                    </a:cubicBezTo>
                    <a:cubicBezTo>
                      <a:pt x="34444" y="698"/>
                      <a:pt x="33657" y="981"/>
                      <a:pt x="33087" y="1250"/>
                    </a:cubicBezTo>
                    <a:cubicBezTo>
                      <a:pt x="32107" y="1715"/>
                      <a:pt x="31043" y="1832"/>
                      <a:pt x="30063" y="2289"/>
                    </a:cubicBezTo>
                    <a:cubicBezTo>
                      <a:pt x="28473" y="3030"/>
                      <a:pt x="26804" y="3642"/>
                      <a:pt x="25389" y="4669"/>
                    </a:cubicBezTo>
                    <a:cubicBezTo>
                      <a:pt x="23592" y="5973"/>
                      <a:pt x="21750" y="7186"/>
                      <a:pt x="20260" y="8953"/>
                    </a:cubicBezTo>
                    <a:cubicBezTo>
                      <a:pt x="19091" y="10336"/>
                      <a:pt x="17945" y="11775"/>
                      <a:pt x="16714" y="13127"/>
                    </a:cubicBezTo>
                    <a:cubicBezTo>
                      <a:pt x="15254" y="14734"/>
                      <a:pt x="14165" y="16669"/>
                      <a:pt x="13046" y="18561"/>
                    </a:cubicBezTo>
                    <a:cubicBezTo>
                      <a:pt x="11919" y="20468"/>
                      <a:pt x="11288" y="22518"/>
                      <a:pt x="10747" y="24625"/>
                    </a:cubicBezTo>
                    <a:cubicBezTo>
                      <a:pt x="10571" y="25314"/>
                      <a:pt x="10396" y="26004"/>
                      <a:pt x="10220" y="26695"/>
                    </a:cubicBezTo>
                    <a:cubicBezTo>
                      <a:pt x="10146" y="26984"/>
                      <a:pt x="10057" y="27130"/>
                      <a:pt x="9804" y="27130"/>
                    </a:cubicBezTo>
                    <a:cubicBezTo>
                      <a:pt x="9726" y="27130"/>
                      <a:pt x="9633" y="27116"/>
                      <a:pt x="9520" y="27089"/>
                    </a:cubicBezTo>
                    <a:cubicBezTo>
                      <a:pt x="8330" y="26796"/>
                      <a:pt x="7273" y="26143"/>
                      <a:pt x="6108" y="25846"/>
                    </a:cubicBezTo>
                    <a:cubicBezTo>
                      <a:pt x="4802" y="25513"/>
                      <a:pt x="3582" y="24953"/>
                      <a:pt x="2285" y="24593"/>
                    </a:cubicBezTo>
                    <a:cubicBezTo>
                      <a:pt x="1923" y="24494"/>
                      <a:pt x="1620" y="24437"/>
                      <a:pt x="1366" y="24437"/>
                    </a:cubicBezTo>
                    <a:cubicBezTo>
                      <a:pt x="728" y="24437"/>
                      <a:pt x="409" y="24795"/>
                      <a:pt x="296" y="25724"/>
                    </a:cubicBezTo>
                    <a:cubicBezTo>
                      <a:pt x="83" y="27467"/>
                      <a:pt x="1" y="29217"/>
                      <a:pt x="83" y="30971"/>
                    </a:cubicBezTo>
                    <a:cubicBezTo>
                      <a:pt x="161" y="32581"/>
                      <a:pt x="346" y="34167"/>
                      <a:pt x="783" y="35732"/>
                    </a:cubicBezTo>
                    <a:cubicBezTo>
                      <a:pt x="1088" y="36822"/>
                      <a:pt x="1193" y="37972"/>
                      <a:pt x="1581" y="39043"/>
                    </a:cubicBezTo>
                    <a:cubicBezTo>
                      <a:pt x="2243" y="40870"/>
                      <a:pt x="2916" y="42691"/>
                      <a:pt x="3638" y="44494"/>
                    </a:cubicBezTo>
                    <a:cubicBezTo>
                      <a:pt x="4025" y="45463"/>
                      <a:pt x="4406" y="46472"/>
                      <a:pt x="5005" y="47308"/>
                    </a:cubicBezTo>
                    <a:cubicBezTo>
                      <a:pt x="5561" y="48086"/>
                      <a:pt x="6065" y="48909"/>
                      <a:pt x="6525" y="49718"/>
                    </a:cubicBezTo>
                    <a:cubicBezTo>
                      <a:pt x="7180" y="50866"/>
                      <a:pt x="7917" y="51941"/>
                      <a:pt x="8689" y="52997"/>
                    </a:cubicBezTo>
                    <a:cubicBezTo>
                      <a:pt x="9335" y="53881"/>
                      <a:pt x="10112" y="54670"/>
                      <a:pt x="10760" y="55553"/>
                    </a:cubicBezTo>
                    <a:cubicBezTo>
                      <a:pt x="11271" y="56252"/>
                      <a:pt x="11887" y="56837"/>
                      <a:pt x="12474" y="57459"/>
                    </a:cubicBezTo>
                    <a:cubicBezTo>
                      <a:pt x="13021" y="58039"/>
                      <a:pt x="13809" y="58403"/>
                      <a:pt x="14100" y="59226"/>
                    </a:cubicBezTo>
                    <a:cubicBezTo>
                      <a:pt x="14135" y="59324"/>
                      <a:pt x="14291" y="59417"/>
                      <a:pt x="14408" y="59442"/>
                    </a:cubicBezTo>
                    <a:cubicBezTo>
                      <a:pt x="14935" y="59559"/>
                      <a:pt x="15257" y="59987"/>
                      <a:pt x="15658" y="60279"/>
                    </a:cubicBezTo>
                    <a:cubicBezTo>
                      <a:pt x="16584" y="60951"/>
                      <a:pt x="17220" y="61950"/>
                      <a:pt x="18264" y="62519"/>
                    </a:cubicBezTo>
                    <a:cubicBezTo>
                      <a:pt x="19454" y="63168"/>
                      <a:pt x="20498" y="64062"/>
                      <a:pt x="21574" y="64871"/>
                    </a:cubicBezTo>
                    <a:cubicBezTo>
                      <a:pt x="22995" y="65938"/>
                      <a:pt x="24577" y="66628"/>
                      <a:pt x="26162" y="67315"/>
                    </a:cubicBezTo>
                    <a:cubicBezTo>
                      <a:pt x="26670" y="67536"/>
                      <a:pt x="27055" y="67884"/>
                      <a:pt x="27528" y="68115"/>
                    </a:cubicBezTo>
                    <a:cubicBezTo>
                      <a:pt x="28680" y="68675"/>
                      <a:pt x="29945" y="68919"/>
                      <a:pt x="31152" y="69311"/>
                    </a:cubicBezTo>
                    <a:cubicBezTo>
                      <a:pt x="32775" y="69838"/>
                      <a:pt x="34396" y="70412"/>
                      <a:pt x="36082" y="70745"/>
                    </a:cubicBezTo>
                    <a:cubicBezTo>
                      <a:pt x="36490" y="70828"/>
                      <a:pt x="36902" y="70884"/>
                      <a:pt x="37317" y="70910"/>
                    </a:cubicBezTo>
                    <a:cubicBezTo>
                      <a:pt x="38025" y="70956"/>
                      <a:pt x="38723" y="71086"/>
                      <a:pt x="39439" y="71086"/>
                    </a:cubicBezTo>
                    <a:cubicBezTo>
                      <a:pt x="39556" y="71086"/>
                      <a:pt x="39673" y="71083"/>
                      <a:pt x="39791" y="71075"/>
                    </a:cubicBezTo>
                    <a:cubicBezTo>
                      <a:pt x="39827" y="71073"/>
                      <a:pt x="39864" y="71072"/>
                      <a:pt x="39901" y="71072"/>
                    </a:cubicBezTo>
                    <a:cubicBezTo>
                      <a:pt x="40342" y="71072"/>
                      <a:pt x="40807" y="71223"/>
                      <a:pt x="41236" y="71223"/>
                    </a:cubicBezTo>
                    <a:cubicBezTo>
                      <a:pt x="41351" y="71223"/>
                      <a:pt x="41464" y="71212"/>
                      <a:pt x="41573" y="71184"/>
                    </a:cubicBezTo>
                    <a:cubicBezTo>
                      <a:pt x="42074" y="71056"/>
                      <a:pt x="42575" y="71006"/>
                      <a:pt x="43070" y="71006"/>
                    </a:cubicBezTo>
                    <a:cubicBezTo>
                      <a:pt x="43529" y="71006"/>
                      <a:pt x="43983" y="71049"/>
                      <a:pt x="44426" y="71111"/>
                    </a:cubicBezTo>
                    <a:cubicBezTo>
                      <a:pt x="44512" y="71123"/>
                      <a:pt x="44586" y="71129"/>
                      <a:pt x="44652" y="71129"/>
                    </a:cubicBezTo>
                    <a:cubicBezTo>
                      <a:pt x="44997" y="71129"/>
                      <a:pt x="45093" y="70967"/>
                      <a:pt x="45203" y="70720"/>
                    </a:cubicBezTo>
                    <a:cubicBezTo>
                      <a:pt x="45214" y="70717"/>
                      <a:pt x="45224" y="70716"/>
                      <a:pt x="45234" y="70716"/>
                    </a:cubicBezTo>
                    <a:cubicBezTo>
                      <a:pt x="45392" y="70716"/>
                      <a:pt x="45341" y="71136"/>
                      <a:pt x="45478" y="71136"/>
                    </a:cubicBezTo>
                    <a:cubicBezTo>
                      <a:pt x="45531" y="71136"/>
                      <a:pt x="45612" y="71073"/>
                      <a:pt x="45744" y="70899"/>
                    </a:cubicBezTo>
                    <a:cubicBezTo>
                      <a:pt x="45840" y="70773"/>
                      <a:pt x="45990" y="70670"/>
                      <a:pt x="46154" y="70670"/>
                    </a:cubicBezTo>
                    <a:cubicBezTo>
                      <a:pt x="46269" y="70670"/>
                      <a:pt x="46391" y="70720"/>
                      <a:pt x="46508" y="70848"/>
                    </a:cubicBezTo>
                    <a:cubicBezTo>
                      <a:pt x="46596" y="70946"/>
                      <a:pt x="46716" y="71015"/>
                      <a:pt x="46834" y="71015"/>
                    </a:cubicBezTo>
                    <a:cubicBezTo>
                      <a:pt x="46893" y="71015"/>
                      <a:pt x="46951" y="70998"/>
                      <a:pt x="47006" y="70960"/>
                    </a:cubicBezTo>
                    <a:cubicBezTo>
                      <a:pt x="47562" y="70563"/>
                      <a:pt x="48253" y="70674"/>
                      <a:pt x="48840" y="70459"/>
                    </a:cubicBezTo>
                    <a:cubicBezTo>
                      <a:pt x="50081" y="70002"/>
                      <a:pt x="51526" y="70129"/>
                      <a:pt x="52598" y="69177"/>
                    </a:cubicBezTo>
                    <a:cubicBezTo>
                      <a:pt x="52607" y="69169"/>
                      <a:pt x="52623" y="69166"/>
                      <a:pt x="52643" y="69166"/>
                    </a:cubicBezTo>
                    <a:cubicBezTo>
                      <a:pt x="52697" y="69166"/>
                      <a:pt x="52778" y="69192"/>
                      <a:pt x="52813" y="69224"/>
                    </a:cubicBezTo>
                    <a:cubicBezTo>
                      <a:pt x="52922" y="69331"/>
                      <a:pt x="53022" y="69371"/>
                      <a:pt x="53116" y="69371"/>
                    </a:cubicBezTo>
                    <a:cubicBezTo>
                      <a:pt x="53315" y="69371"/>
                      <a:pt x="53484" y="69192"/>
                      <a:pt x="53651" y="69093"/>
                    </a:cubicBezTo>
                    <a:cubicBezTo>
                      <a:pt x="53956" y="68913"/>
                      <a:pt x="54207" y="68735"/>
                      <a:pt x="54608" y="68735"/>
                    </a:cubicBezTo>
                    <a:cubicBezTo>
                      <a:pt x="54623" y="68735"/>
                      <a:pt x="54638" y="68735"/>
                      <a:pt x="54653" y="68735"/>
                    </a:cubicBezTo>
                    <a:cubicBezTo>
                      <a:pt x="54715" y="68738"/>
                      <a:pt x="54799" y="68744"/>
                      <a:pt x="54891" y="68744"/>
                    </a:cubicBezTo>
                    <a:cubicBezTo>
                      <a:pt x="55181" y="68744"/>
                      <a:pt x="55546" y="68682"/>
                      <a:pt x="55502" y="68235"/>
                    </a:cubicBezTo>
                    <a:cubicBezTo>
                      <a:pt x="55474" y="67948"/>
                      <a:pt x="55519" y="67887"/>
                      <a:pt x="55645" y="67887"/>
                    </a:cubicBezTo>
                    <a:cubicBezTo>
                      <a:pt x="55703" y="67887"/>
                      <a:pt x="55777" y="67900"/>
                      <a:pt x="55869" y="67909"/>
                    </a:cubicBezTo>
                    <a:cubicBezTo>
                      <a:pt x="55894" y="67912"/>
                      <a:pt x="55918" y="67913"/>
                      <a:pt x="55942" y="67913"/>
                    </a:cubicBezTo>
                    <a:cubicBezTo>
                      <a:pt x="56185" y="67913"/>
                      <a:pt x="56419" y="67793"/>
                      <a:pt x="56657" y="67699"/>
                    </a:cubicBezTo>
                    <a:cubicBezTo>
                      <a:pt x="57036" y="67552"/>
                      <a:pt x="57332" y="67177"/>
                      <a:pt x="57640" y="67110"/>
                    </a:cubicBezTo>
                    <a:cubicBezTo>
                      <a:pt x="58617" y="66898"/>
                      <a:pt x="59216" y="66128"/>
                      <a:pt x="60014" y="65671"/>
                    </a:cubicBezTo>
                    <a:cubicBezTo>
                      <a:pt x="60584" y="65344"/>
                      <a:pt x="61289" y="64994"/>
                      <a:pt x="61473" y="64210"/>
                    </a:cubicBezTo>
                    <a:cubicBezTo>
                      <a:pt x="61511" y="64217"/>
                      <a:pt x="61546" y="64220"/>
                      <a:pt x="61578" y="64220"/>
                    </a:cubicBezTo>
                    <a:cubicBezTo>
                      <a:pt x="62062" y="64220"/>
                      <a:pt x="61849" y="63496"/>
                      <a:pt x="62123" y="63496"/>
                    </a:cubicBezTo>
                    <a:cubicBezTo>
                      <a:pt x="62124" y="63496"/>
                      <a:pt x="62125" y="63496"/>
                      <a:pt x="62126" y="63496"/>
                    </a:cubicBezTo>
                    <a:cubicBezTo>
                      <a:pt x="62138" y="63496"/>
                      <a:pt x="62151" y="63497"/>
                      <a:pt x="62163" y="63497"/>
                    </a:cubicBezTo>
                    <a:cubicBezTo>
                      <a:pt x="63038" y="63497"/>
                      <a:pt x="63382" y="62782"/>
                      <a:pt x="63867" y="62301"/>
                    </a:cubicBezTo>
                    <a:cubicBezTo>
                      <a:pt x="64478" y="61693"/>
                      <a:pt x="65265" y="61205"/>
                      <a:pt x="65650" y="60427"/>
                    </a:cubicBezTo>
                    <a:cubicBezTo>
                      <a:pt x="66021" y="59676"/>
                      <a:pt x="66673" y="59165"/>
                      <a:pt x="67151" y="58521"/>
                    </a:cubicBezTo>
                    <a:cubicBezTo>
                      <a:pt x="67921" y="57484"/>
                      <a:pt x="68943" y="56571"/>
                      <a:pt x="69581" y="55460"/>
                    </a:cubicBezTo>
                    <a:cubicBezTo>
                      <a:pt x="70474" y="53906"/>
                      <a:pt x="71398" y="52363"/>
                      <a:pt x="72034" y="50639"/>
                    </a:cubicBezTo>
                    <a:cubicBezTo>
                      <a:pt x="72543" y="49259"/>
                      <a:pt x="73145" y="47889"/>
                      <a:pt x="73695" y="46512"/>
                    </a:cubicBezTo>
                    <a:cubicBezTo>
                      <a:pt x="74223" y="45193"/>
                      <a:pt x="74893" y="43883"/>
                      <a:pt x="75114" y="42508"/>
                    </a:cubicBezTo>
                    <a:cubicBezTo>
                      <a:pt x="75298" y="41371"/>
                      <a:pt x="75595" y="40249"/>
                      <a:pt x="75798" y="39121"/>
                    </a:cubicBezTo>
                    <a:cubicBezTo>
                      <a:pt x="76074" y="37595"/>
                      <a:pt x="75884" y="36082"/>
                      <a:pt x="76068" y="34577"/>
                    </a:cubicBezTo>
                    <a:cubicBezTo>
                      <a:pt x="76158" y="33828"/>
                      <a:pt x="75867" y="33134"/>
                      <a:pt x="75856" y="32410"/>
                    </a:cubicBezTo>
                    <a:cubicBezTo>
                      <a:pt x="75836" y="31068"/>
                      <a:pt x="75604" y="29744"/>
                      <a:pt x="75298" y="28462"/>
                    </a:cubicBezTo>
                    <a:cubicBezTo>
                      <a:pt x="74988" y="27171"/>
                      <a:pt x="74752" y="25853"/>
                      <a:pt x="74350" y="24589"/>
                    </a:cubicBezTo>
                    <a:cubicBezTo>
                      <a:pt x="73978" y="23413"/>
                      <a:pt x="73481" y="22276"/>
                      <a:pt x="72977" y="21143"/>
                    </a:cubicBezTo>
                    <a:cubicBezTo>
                      <a:pt x="72693" y="20508"/>
                      <a:pt x="72110" y="19995"/>
                      <a:pt x="72188" y="19183"/>
                    </a:cubicBezTo>
                    <a:cubicBezTo>
                      <a:pt x="72213" y="18920"/>
                      <a:pt x="71950" y="18612"/>
                      <a:pt x="71777" y="18352"/>
                    </a:cubicBezTo>
                    <a:cubicBezTo>
                      <a:pt x="71111" y="17357"/>
                      <a:pt x="70304" y="16433"/>
                      <a:pt x="69786" y="15369"/>
                    </a:cubicBezTo>
                    <a:cubicBezTo>
                      <a:pt x="69142" y="14042"/>
                      <a:pt x="68162" y="12954"/>
                      <a:pt x="67334" y="11785"/>
                    </a:cubicBezTo>
                    <a:cubicBezTo>
                      <a:pt x="66396" y="10456"/>
                      <a:pt x="64858" y="9602"/>
                      <a:pt x="63746" y="8361"/>
                    </a:cubicBezTo>
                    <a:cubicBezTo>
                      <a:pt x="63335" y="7903"/>
                      <a:pt x="62765" y="7619"/>
                      <a:pt x="62307" y="7195"/>
                    </a:cubicBezTo>
                    <a:cubicBezTo>
                      <a:pt x="61927" y="6845"/>
                      <a:pt x="61160" y="6578"/>
                      <a:pt x="60819" y="6243"/>
                    </a:cubicBezTo>
                    <a:cubicBezTo>
                      <a:pt x="59636" y="5078"/>
                      <a:pt x="58094" y="4624"/>
                      <a:pt x="56705" y="3936"/>
                    </a:cubicBezTo>
                    <a:cubicBezTo>
                      <a:pt x="55585" y="3381"/>
                      <a:pt x="54488" y="2711"/>
                      <a:pt x="53228" y="2386"/>
                    </a:cubicBezTo>
                    <a:cubicBezTo>
                      <a:pt x="52057" y="2084"/>
                      <a:pt x="50983" y="1455"/>
                      <a:pt x="49785" y="1160"/>
                    </a:cubicBezTo>
                    <a:cubicBezTo>
                      <a:pt x="47813" y="673"/>
                      <a:pt x="45814" y="357"/>
                      <a:pt x="43806" y="111"/>
                    </a:cubicBezTo>
                    <a:cubicBezTo>
                      <a:pt x="43094" y="25"/>
                      <a:pt x="42373" y="0"/>
                      <a:pt x="4165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0" name="Google Shape;910;p33"/>
            <p:cNvGrpSpPr/>
            <p:nvPr/>
          </p:nvGrpSpPr>
          <p:grpSpPr>
            <a:xfrm>
              <a:off x="6759216" y="1668317"/>
              <a:ext cx="595746" cy="526822"/>
              <a:chOff x="6759216" y="1668317"/>
              <a:chExt cx="595746" cy="526822"/>
            </a:xfrm>
          </p:grpSpPr>
          <p:sp>
            <p:nvSpPr>
              <p:cNvPr id="911" name="Google Shape;911;p33"/>
              <p:cNvSpPr/>
              <p:nvPr/>
            </p:nvSpPr>
            <p:spPr>
              <a:xfrm>
                <a:off x="6759216" y="1696692"/>
                <a:ext cx="460505" cy="498447"/>
              </a:xfrm>
              <a:custGeom>
                <a:avLst/>
                <a:gdLst/>
                <a:ahLst/>
                <a:cxnLst/>
                <a:rect l="l" t="t" r="r" b="b"/>
                <a:pathLst>
                  <a:path w="35574" h="38505" extrusionOk="0">
                    <a:moveTo>
                      <a:pt x="10474" y="12721"/>
                    </a:moveTo>
                    <a:cubicBezTo>
                      <a:pt x="11164" y="12721"/>
                      <a:pt x="11964" y="12925"/>
                      <a:pt x="12481" y="13413"/>
                    </a:cubicBezTo>
                    <a:cubicBezTo>
                      <a:pt x="12811" y="13722"/>
                      <a:pt x="13154" y="14133"/>
                      <a:pt x="13371" y="14583"/>
                    </a:cubicBezTo>
                    <a:cubicBezTo>
                      <a:pt x="13402" y="14648"/>
                      <a:pt x="13427" y="14763"/>
                      <a:pt x="13394" y="14805"/>
                    </a:cubicBezTo>
                    <a:cubicBezTo>
                      <a:pt x="12700" y="15697"/>
                      <a:pt x="12616" y="16862"/>
                      <a:pt x="12041" y="17809"/>
                    </a:cubicBezTo>
                    <a:cubicBezTo>
                      <a:pt x="11941" y="17973"/>
                      <a:pt x="11871" y="18031"/>
                      <a:pt x="11797" y="18031"/>
                    </a:cubicBezTo>
                    <a:cubicBezTo>
                      <a:pt x="11710" y="18031"/>
                      <a:pt x="11617" y="17952"/>
                      <a:pt x="11462" y="17870"/>
                    </a:cubicBezTo>
                    <a:cubicBezTo>
                      <a:pt x="10774" y="17506"/>
                      <a:pt x="10119" y="17013"/>
                      <a:pt x="9309" y="17013"/>
                    </a:cubicBezTo>
                    <a:cubicBezTo>
                      <a:pt x="9087" y="17013"/>
                      <a:pt x="8854" y="17050"/>
                      <a:pt x="8606" y="17137"/>
                    </a:cubicBezTo>
                    <a:cubicBezTo>
                      <a:pt x="8555" y="17154"/>
                      <a:pt x="8497" y="17161"/>
                      <a:pt x="8433" y="17161"/>
                    </a:cubicBezTo>
                    <a:cubicBezTo>
                      <a:pt x="8186" y="17161"/>
                      <a:pt x="7852" y="17059"/>
                      <a:pt x="7549" y="17059"/>
                    </a:cubicBezTo>
                    <a:cubicBezTo>
                      <a:pt x="7529" y="17059"/>
                      <a:pt x="7510" y="17060"/>
                      <a:pt x="7490" y="17061"/>
                    </a:cubicBezTo>
                    <a:cubicBezTo>
                      <a:pt x="7249" y="17073"/>
                      <a:pt x="7072" y="17135"/>
                      <a:pt x="6853" y="17193"/>
                    </a:cubicBezTo>
                    <a:cubicBezTo>
                      <a:pt x="5859" y="17459"/>
                      <a:pt x="4941" y="17901"/>
                      <a:pt x="4073" y="18416"/>
                    </a:cubicBezTo>
                    <a:cubicBezTo>
                      <a:pt x="3558" y="18721"/>
                      <a:pt x="3240" y="19307"/>
                      <a:pt x="2657" y="19584"/>
                    </a:cubicBezTo>
                    <a:cubicBezTo>
                      <a:pt x="2434" y="19690"/>
                      <a:pt x="2236" y="19792"/>
                      <a:pt x="1905" y="19792"/>
                    </a:cubicBezTo>
                    <a:cubicBezTo>
                      <a:pt x="1877" y="19792"/>
                      <a:pt x="1847" y="19791"/>
                      <a:pt x="1816" y="19789"/>
                    </a:cubicBezTo>
                    <a:cubicBezTo>
                      <a:pt x="2525" y="18616"/>
                      <a:pt x="3253" y="17588"/>
                      <a:pt x="4060" y="16617"/>
                    </a:cubicBezTo>
                    <a:cubicBezTo>
                      <a:pt x="4547" y="16033"/>
                      <a:pt x="4868" y="15329"/>
                      <a:pt x="5415" y="14785"/>
                    </a:cubicBezTo>
                    <a:cubicBezTo>
                      <a:pt x="6129" y="14077"/>
                      <a:pt x="6923" y="13550"/>
                      <a:pt x="7845" y="13108"/>
                    </a:cubicBezTo>
                    <a:cubicBezTo>
                      <a:pt x="8716" y="12693"/>
                      <a:pt x="9592" y="12727"/>
                      <a:pt x="10451" y="12721"/>
                    </a:cubicBezTo>
                    <a:cubicBezTo>
                      <a:pt x="10459" y="12721"/>
                      <a:pt x="10466" y="12721"/>
                      <a:pt x="10474" y="12721"/>
                    </a:cubicBezTo>
                    <a:close/>
                    <a:moveTo>
                      <a:pt x="33953" y="1062"/>
                    </a:moveTo>
                    <a:cubicBezTo>
                      <a:pt x="34174" y="1062"/>
                      <a:pt x="34372" y="1586"/>
                      <a:pt x="34372" y="1923"/>
                    </a:cubicBezTo>
                    <a:cubicBezTo>
                      <a:pt x="34378" y="4081"/>
                      <a:pt x="34082" y="6189"/>
                      <a:pt x="33609" y="8304"/>
                    </a:cubicBezTo>
                    <a:cubicBezTo>
                      <a:pt x="33306" y="9662"/>
                      <a:pt x="32716" y="10876"/>
                      <a:pt x="32251" y="12147"/>
                    </a:cubicBezTo>
                    <a:cubicBezTo>
                      <a:pt x="31911" y="13077"/>
                      <a:pt x="31203" y="13870"/>
                      <a:pt x="30804" y="14788"/>
                    </a:cubicBezTo>
                    <a:cubicBezTo>
                      <a:pt x="30406" y="15711"/>
                      <a:pt x="29597" y="16375"/>
                      <a:pt x="29311" y="17349"/>
                    </a:cubicBezTo>
                    <a:cubicBezTo>
                      <a:pt x="29296" y="17397"/>
                      <a:pt x="29263" y="17467"/>
                      <a:pt x="29224" y="17479"/>
                    </a:cubicBezTo>
                    <a:cubicBezTo>
                      <a:pt x="28410" y="17758"/>
                      <a:pt x="28340" y="18663"/>
                      <a:pt x="27804" y="19161"/>
                    </a:cubicBezTo>
                    <a:cubicBezTo>
                      <a:pt x="27163" y="19755"/>
                      <a:pt x="26754" y="20520"/>
                      <a:pt x="26352" y="21245"/>
                    </a:cubicBezTo>
                    <a:cubicBezTo>
                      <a:pt x="26054" y="21784"/>
                      <a:pt x="25596" y="21966"/>
                      <a:pt x="25187" y="22081"/>
                    </a:cubicBezTo>
                    <a:cubicBezTo>
                      <a:pt x="24692" y="22221"/>
                      <a:pt x="24822" y="22753"/>
                      <a:pt x="24318" y="22967"/>
                    </a:cubicBezTo>
                    <a:cubicBezTo>
                      <a:pt x="23762" y="23207"/>
                      <a:pt x="23877" y="23489"/>
                      <a:pt x="23300" y="23909"/>
                    </a:cubicBezTo>
                    <a:cubicBezTo>
                      <a:pt x="23169" y="24004"/>
                      <a:pt x="22630" y="24080"/>
                      <a:pt x="23056" y="24475"/>
                    </a:cubicBezTo>
                    <a:cubicBezTo>
                      <a:pt x="23037" y="24494"/>
                      <a:pt x="23019" y="24511"/>
                      <a:pt x="22998" y="24528"/>
                    </a:cubicBezTo>
                    <a:cubicBezTo>
                      <a:pt x="22352" y="24997"/>
                      <a:pt x="21665" y="25876"/>
                      <a:pt x="21064" y="25876"/>
                    </a:cubicBezTo>
                    <a:cubicBezTo>
                      <a:pt x="21045" y="25876"/>
                      <a:pt x="21026" y="25875"/>
                      <a:pt x="21007" y="25873"/>
                    </a:cubicBezTo>
                    <a:cubicBezTo>
                      <a:pt x="20139" y="25788"/>
                      <a:pt x="19322" y="25005"/>
                      <a:pt x="18540" y="24444"/>
                    </a:cubicBezTo>
                    <a:cubicBezTo>
                      <a:pt x="18444" y="24375"/>
                      <a:pt x="18372" y="23842"/>
                      <a:pt x="18722" y="23478"/>
                    </a:cubicBezTo>
                    <a:cubicBezTo>
                      <a:pt x="19542" y="22627"/>
                      <a:pt x="20250" y="21681"/>
                      <a:pt x="20628" y="20511"/>
                    </a:cubicBezTo>
                    <a:cubicBezTo>
                      <a:pt x="21001" y="19357"/>
                      <a:pt x="20586" y="18321"/>
                      <a:pt x="19534" y="17705"/>
                    </a:cubicBezTo>
                    <a:cubicBezTo>
                      <a:pt x="19263" y="17546"/>
                      <a:pt x="18865" y="17443"/>
                      <a:pt x="18733" y="17246"/>
                    </a:cubicBezTo>
                    <a:cubicBezTo>
                      <a:pt x="18580" y="17018"/>
                      <a:pt x="18408" y="16945"/>
                      <a:pt x="18242" y="16945"/>
                    </a:cubicBezTo>
                    <a:cubicBezTo>
                      <a:pt x="18030" y="16945"/>
                      <a:pt x="17830" y="17064"/>
                      <a:pt x="17694" y="17132"/>
                    </a:cubicBezTo>
                    <a:cubicBezTo>
                      <a:pt x="16536" y="17714"/>
                      <a:pt x="15662" y="18674"/>
                      <a:pt x="14827" y="19632"/>
                    </a:cubicBezTo>
                    <a:cubicBezTo>
                      <a:pt x="14478" y="20032"/>
                      <a:pt x="14159" y="20446"/>
                      <a:pt x="13596" y="20874"/>
                    </a:cubicBezTo>
                    <a:cubicBezTo>
                      <a:pt x="13570" y="20357"/>
                      <a:pt x="13235" y="20077"/>
                      <a:pt x="12960" y="19875"/>
                    </a:cubicBezTo>
                    <a:cubicBezTo>
                      <a:pt x="12193" y="19309"/>
                      <a:pt x="12551" y="18812"/>
                      <a:pt x="12937" y="18290"/>
                    </a:cubicBezTo>
                    <a:cubicBezTo>
                      <a:pt x="13240" y="17878"/>
                      <a:pt x="13318" y="17363"/>
                      <a:pt x="13476" y="16911"/>
                    </a:cubicBezTo>
                    <a:cubicBezTo>
                      <a:pt x="13966" y="15504"/>
                      <a:pt x="14869" y="14312"/>
                      <a:pt x="15412" y="12956"/>
                    </a:cubicBezTo>
                    <a:cubicBezTo>
                      <a:pt x="15804" y="11971"/>
                      <a:pt x="16421" y="11073"/>
                      <a:pt x="17039" y="10369"/>
                    </a:cubicBezTo>
                    <a:cubicBezTo>
                      <a:pt x="18062" y="9202"/>
                      <a:pt x="18748" y="7701"/>
                      <a:pt x="20172" y="6875"/>
                    </a:cubicBezTo>
                    <a:cubicBezTo>
                      <a:pt x="20620" y="6616"/>
                      <a:pt x="20785" y="6061"/>
                      <a:pt x="21231" y="5692"/>
                    </a:cubicBezTo>
                    <a:cubicBezTo>
                      <a:pt x="22396" y="4728"/>
                      <a:pt x="23600" y="3812"/>
                      <a:pt x="24896" y="3074"/>
                    </a:cubicBezTo>
                    <a:cubicBezTo>
                      <a:pt x="26956" y="1905"/>
                      <a:pt x="29198" y="1225"/>
                      <a:pt x="31609" y="1164"/>
                    </a:cubicBezTo>
                    <a:cubicBezTo>
                      <a:pt x="31729" y="1161"/>
                      <a:pt x="31849" y="1160"/>
                      <a:pt x="31969" y="1160"/>
                    </a:cubicBezTo>
                    <a:cubicBezTo>
                      <a:pt x="32164" y="1160"/>
                      <a:pt x="32360" y="1163"/>
                      <a:pt x="32557" y="1163"/>
                    </a:cubicBezTo>
                    <a:cubicBezTo>
                      <a:pt x="33012" y="1163"/>
                      <a:pt x="33470" y="1150"/>
                      <a:pt x="33928" y="1064"/>
                    </a:cubicBezTo>
                    <a:cubicBezTo>
                      <a:pt x="33937" y="1063"/>
                      <a:pt x="33945" y="1062"/>
                      <a:pt x="33953" y="1062"/>
                    </a:cubicBezTo>
                    <a:close/>
                    <a:moveTo>
                      <a:pt x="17792" y="18540"/>
                    </a:moveTo>
                    <a:cubicBezTo>
                      <a:pt x="18296" y="18540"/>
                      <a:pt x="19133" y="18874"/>
                      <a:pt x="19357" y="19218"/>
                    </a:cubicBezTo>
                    <a:cubicBezTo>
                      <a:pt x="19704" y="19757"/>
                      <a:pt x="19487" y="20177"/>
                      <a:pt x="19209" y="20741"/>
                    </a:cubicBezTo>
                    <a:cubicBezTo>
                      <a:pt x="18635" y="21913"/>
                      <a:pt x="17790" y="22841"/>
                      <a:pt x="16902" y="23719"/>
                    </a:cubicBezTo>
                    <a:cubicBezTo>
                      <a:pt x="15710" y="24898"/>
                      <a:pt x="14620" y="26219"/>
                      <a:pt x="13039" y="26945"/>
                    </a:cubicBezTo>
                    <a:cubicBezTo>
                      <a:pt x="12898" y="27011"/>
                      <a:pt x="12848" y="27284"/>
                      <a:pt x="12679" y="27284"/>
                    </a:cubicBezTo>
                    <a:cubicBezTo>
                      <a:pt x="12623" y="27284"/>
                      <a:pt x="12554" y="27254"/>
                      <a:pt x="12465" y="27179"/>
                    </a:cubicBezTo>
                    <a:cubicBezTo>
                      <a:pt x="12297" y="27037"/>
                      <a:pt x="12266" y="26875"/>
                      <a:pt x="12310" y="26670"/>
                    </a:cubicBezTo>
                    <a:lnTo>
                      <a:pt x="12310" y="26668"/>
                    </a:lnTo>
                    <a:cubicBezTo>
                      <a:pt x="12486" y="26237"/>
                      <a:pt x="12663" y="25805"/>
                      <a:pt x="12839" y="25374"/>
                    </a:cubicBezTo>
                    <a:cubicBezTo>
                      <a:pt x="13504" y="23716"/>
                      <a:pt x="14259" y="22101"/>
                      <a:pt x="15303" y="20643"/>
                    </a:cubicBezTo>
                    <a:cubicBezTo>
                      <a:pt x="15897" y="19814"/>
                      <a:pt x="16592" y="19068"/>
                      <a:pt x="17518" y="18592"/>
                    </a:cubicBezTo>
                    <a:cubicBezTo>
                      <a:pt x="17586" y="18556"/>
                      <a:pt x="17681" y="18540"/>
                      <a:pt x="17792" y="18540"/>
                    </a:cubicBezTo>
                    <a:close/>
                    <a:moveTo>
                      <a:pt x="26340" y="22991"/>
                    </a:moveTo>
                    <a:cubicBezTo>
                      <a:pt x="26395" y="22991"/>
                      <a:pt x="26460" y="23007"/>
                      <a:pt x="26537" y="23044"/>
                    </a:cubicBezTo>
                    <a:cubicBezTo>
                      <a:pt x="26839" y="23187"/>
                      <a:pt x="27152" y="23233"/>
                      <a:pt x="27295" y="23657"/>
                    </a:cubicBezTo>
                    <a:cubicBezTo>
                      <a:pt x="27468" y="24170"/>
                      <a:pt x="27808" y="24627"/>
                      <a:pt x="28087" y="25103"/>
                    </a:cubicBezTo>
                    <a:cubicBezTo>
                      <a:pt x="28362" y="25573"/>
                      <a:pt x="28331" y="26390"/>
                      <a:pt x="28502" y="26970"/>
                    </a:cubicBezTo>
                    <a:cubicBezTo>
                      <a:pt x="28764" y="27849"/>
                      <a:pt x="28222" y="28582"/>
                      <a:pt x="28314" y="29423"/>
                    </a:cubicBezTo>
                    <a:cubicBezTo>
                      <a:pt x="28361" y="29849"/>
                      <a:pt x="28096" y="30438"/>
                      <a:pt x="27852" y="30851"/>
                    </a:cubicBezTo>
                    <a:cubicBezTo>
                      <a:pt x="27096" y="32133"/>
                      <a:pt x="26480" y="33507"/>
                      <a:pt x="25277" y="34509"/>
                    </a:cubicBezTo>
                    <a:cubicBezTo>
                      <a:pt x="24758" y="34941"/>
                      <a:pt x="24171" y="35168"/>
                      <a:pt x="23625" y="35527"/>
                    </a:cubicBezTo>
                    <a:cubicBezTo>
                      <a:pt x="23684" y="34981"/>
                      <a:pt x="23796" y="34563"/>
                      <a:pt x="23714" y="34031"/>
                    </a:cubicBezTo>
                    <a:cubicBezTo>
                      <a:pt x="23653" y="33630"/>
                      <a:pt x="23885" y="33066"/>
                      <a:pt x="23866" y="32547"/>
                    </a:cubicBezTo>
                    <a:cubicBezTo>
                      <a:pt x="23857" y="32284"/>
                      <a:pt x="23636" y="31419"/>
                      <a:pt x="23689" y="31018"/>
                    </a:cubicBezTo>
                    <a:cubicBezTo>
                      <a:pt x="23768" y="30411"/>
                      <a:pt x="23487" y="29966"/>
                      <a:pt x="23359" y="29445"/>
                    </a:cubicBezTo>
                    <a:cubicBezTo>
                      <a:pt x="23137" y="28524"/>
                      <a:pt x="22543" y="27818"/>
                      <a:pt x="22130" y="27007"/>
                    </a:cubicBezTo>
                    <a:cubicBezTo>
                      <a:pt x="22057" y="26861"/>
                      <a:pt x="21906" y="26804"/>
                      <a:pt x="22098" y="26645"/>
                    </a:cubicBezTo>
                    <a:cubicBezTo>
                      <a:pt x="23059" y="25848"/>
                      <a:pt x="24000" y="25022"/>
                      <a:pt x="24982" y="24254"/>
                    </a:cubicBezTo>
                    <a:cubicBezTo>
                      <a:pt x="25318" y="23991"/>
                      <a:pt x="25634" y="23723"/>
                      <a:pt x="25912" y="23405"/>
                    </a:cubicBezTo>
                    <a:cubicBezTo>
                      <a:pt x="26045" y="23255"/>
                      <a:pt x="26114" y="22991"/>
                      <a:pt x="26340" y="22991"/>
                    </a:cubicBezTo>
                    <a:close/>
                    <a:moveTo>
                      <a:pt x="11744" y="20053"/>
                    </a:moveTo>
                    <a:cubicBezTo>
                      <a:pt x="11845" y="20053"/>
                      <a:pt x="11936" y="20123"/>
                      <a:pt x="12025" y="20292"/>
                    </a:cubicBezTo>
                    <a:cubicBezTo>
                      <a:pt x="12149" y="20527"/>
                      <a:pt x="12364" y="20660"/>
                      <a:pt x="12565" y="20827"/>
                    </a:cubicBezTo>
                    <a:cubicBezTo>
                      <a:pt x="13226" y="21373"/>
                      <a:pt x="13400" y="22107"/>
                      <a:pt x="12949" y="22820"/>
                    </a:cubicBezTo>
                    <a:cubicBezTo>
                      <a:pt x="11977" y="24360"/>
                      <a:pt x="11593" y="26096"/>
                      <a:pt x="11151" y="27818"/>
                    </a:cubicBezTo>
                    <a:cubicBezTo>
                      <a:pt x="11014" y="28347"/>
                      <a:pt x="11431" y="28834"/>
                      <a:pt x="11937" y="28834"/>
                    </a:cubicBezTo>
                    <a:cubicBezTo>
                      <a:pt x="12024" y="28834"/>
                      <a:pt x="12114" y="28820"/>
                      <a:pt x="12204" y="28789"/>
                    </a:cubicBezTo>
                    <a:cubicBezTo>
                      <a:pt x="13450" y="28361"/>
                      <a:pt x="14564" y="27714"/>
                      <a:pt x="15446" y="26704"/>
                    </a:cubicBezTo>
                    <a:cubicBezTo>
                      <a:pt x="15892" y="26194"/>
                      <a:pt x="16507" y="25862"/>
                      <a:pt x="16935" y="25315"/>
                    </a:cubicBezTo>
                    <a:cubicBezTo>
                      <a:pt x="16992" y="25241"/>
                      <a:pt x="17079" y="25213"/>
                      <a:pt x="17177" y="25213"/>
                    </a:cubicBezTo>
                    <a:cubicBezTo>
                      <a:pt x="17347" y="25213"/>
                      <a:pt x="17551" y="25295"/>
                      <a:pt x="17695" y="25354"/>
                    </a:cubicBezTo>
                    <a:cubicBezTo>
                      <a:pt x="18302" y="25596"/>
                      <a:pt x="18783" y="26066"/>
                      <a:pt x="19217" y="26524"/>
                    </a:cubicBezTo>
                    <a:cubicBezTo>
                      <a:pt x="19515" y="26838"/>
                      <a:pt x="19982" y="26853"/>
                      <a:pt x="20220" y="27309"/>
                    </a:cubicBezTo>
                    <a:cubicBezTo>
                      <a:pt x="20357" y="27572"/>
                      <a:pt x="20503" y="27681"/>
                      <a:pt x="20408" y="28031"/>
                    </a:cubicBezTo>
                    <a:cubicBezTo>
                      <a:pt x="20186" y="28846"/>
                      <a:pt x="20097" y="29699"/>
                      <a:pt x="19722" y="30472"/>
                    </a:cubicBezTo>
                    <a:cubicBezTo>
                      <a:pt x="19665" y="30592"/>
                      <a:pt x="19606" y="30732"/>
                      <a:pt x="19506" y="30808"/>
                    </a:cubicBezTo>
                    <a:cubicBezTo>
                      <a:pt x="18878" y="31284"/>
                      <a:pt x="18563" y="31971"/>
                      <a:pt x="18150" y="32611"/>
                    </a:cubicBezTo>
                    <a:cubicBezTo>
                      <a:pt x="17809" y="33140"/>
                      <a:pt x="17199" y="33530"/>
                      <a:pt x="16642" y="33874"/>
                    </a:cubicBezTo>
                    <a:cubicBezTo>
                      <a:pt x="16155" y="34171"/>
                      <a:pt x="15645" y="34428"/>
                      <a:pt x="15214" y="34807"/>
                    </a:cubicBezTo>
                    <a:cubicBezTo>
                      <a:pt x="14528" y="35409"/>
                      <a:pt x="13662" y="35650"/>
                      <a:pt x="12837" y="35932"/>
                    </a:cubicBezTo>
                    <a:cubicBezTo>
                      <a:pt x="12619" y="36006"/>
                      <a:pt x="12429" y="36041"/>
                      <a:pt x="12264" y="36041"/>
                    </a:cubicBezTo>
                    <a:cubicBezTo>
                      <a:pt x="11623" y="36041"/>
                      <a:pt x="11362" y="35518"/>
                      <a:pt x="11337" y="34750"/>
                    </a:cubicBezTo>
                    <a:cubicBezTo>
                      <a:pt x="11311" y="33869"/>
                      <a:pt x="11299" y="32992"/>
                      <a:pt x="11087" y="32135"/>
                    </a:cubicBezTo>
                    <a:cubicBezTo>
                      <a:pt x="10986" y="31721"/>
                      <a:pt x="11068" y="31172"/>
                      <a:pt x="10555" y="30977"/>
                    </a:cubicBezTo>
                    <a:cubicBezTo>
                      <a:pt x="10467" y="30944"/>
                      <a:pt x="10386" y="30929"/>
                      <a:pt x="10312" y="30929"/>
                    </a:cubicBezTo>
                    <a:cubicBezTo>
                      <a:pt x="9895" y="30929"/>
                      <a:pt x="9690" y="31401"/>
                      <a:pt x="9458" y="31640"/>
                    </a:cubicBezTo>
                    <a:cubicBezTo>
                      <a:pt x="8489" y="32639"/>
                      <a:pt x="7354" y="33483"/>
                      <a:pt x="6610" y="34698"/>
                    </a:cubicBezTo>
                    <a:cubicBezTo>
                      <a:pt x="6520" y="34843"/>
                      <a:pt x="6385" y="35137"/>
                      <a:pt x="6150" y="35137"/>
                    </a:cubicBezTo>
                    <a:cubicBezTo>
                      <a:pt x="6107" y="35137"/>
                      <a:pt x="6062" y="35127"/>
                      <a:pt x="6013" y="35106"/>
                    </a:cubicBezTo>
                    <a:cubicBezTo>
                      <a:pt x="5720" y="34978"/>
                      <a:pt x="5999" y="34659"/>
                      <a:pt x="5922" y="34459"/>
                    </a:cubicBezTo>
                    <a:cubicBezTo>
                      <a:pt x="5720" y="33927"/>
                      <a:pt x="5633" y="33388"/>
                      <a:pt x="5703" y="32822"/>
                    </a:cubicBezTo>
                    <a:cubicBezTo>
                      <a:pt x="5750" y="31702"/>
                      <a:pt x="5719" y="30562"/>
                      <a:pt x="5677" y="29459"/>
                    </a:cubicBezTo>
                    <a:cubicBezTo>
                      <a:pt x="5631" y="28249"/>
                      <a:pt x="6027" y="27177"/>
                      <a:pt x="6241" y="26076"/>
                    </a:cubicBezTo>
                    <a:cubicBezTo>
                      <a:pt x="6434" y="25080"/>
                      <a:pt x="6962" y="24102"/>
                      <a:pt x="7618" y="23196"/>
                    </a:cubicBezTo>
                    <a:cubicBezTo>
                      <a:pt x="8066" y="22577"/>
                      <a:pt x="8783" y="22233"/>
                      <a:pt x="9085" y="21524"/>
                    </a:cubicBezTo>
                    <a:cubicBezTo>
                      <a:pt x="9147" y="21376"/>
                      <a:pt x="9264" y="21281"/>
                      <a:pt x="9447" y="21249"/>
                    </a:cubicBezTo>
                    <a:cubicBezTo>
                      <a:pt x="10202" y="21113"/>
                      <a:pt x="10838" y="20726"/>
                      <a:pt x="11406" y="20233"/>
                    </a:cubicBezTo>
                    <a:cubicBezTo>
                      <a:pt x="11533" y="20122"/>
                      <a:pt x="11644" y="20053"/>
                      <a:pt x="11744" y="20053"/>
                    </a:cubicBezTo>
                    <a:close/>
                    <a:moveTo>
                      <a:pt x="32040" y="2"/>
                    </a:moveTo>
                    <a:cubicBezTo>
                      <a:pt x="31900" y="2"/>
                      <a:pt x="31761" y="4"/>
                      <a:pt x="31621" y="10"/>
                    </a:cubicBezTo>
                    <a:cubicBezTo>
                      <a:pt x="30714" y="47"/>
                      <a:pt x="29706" y="0"/>
                      <a:pt x="28933" y="378"/>
                    </a:cubicBezTo>
                    <a:cubicBezTo>
                      <a:pt x="27911" y="879"/>
                      <a:pt x="26797" y="1116"/>
                      <a:pt x="25763" y="1474"/>
                    </a:cubicBezTo>
                    <a:cubicBezTo>
                      <a:pt x="24808" y="1803"/>
                      <a:pt x="23996" y="2359"/>
                      <a:pt x="23263" y="2860"/>
                    </a:cubicBezTo>
                    <a:cubicBezTo>
                      <a:pt x="22084" y="3664"/>
                      <a:pt x="20850" y="4453"/>
                      <a:pt x="19865" y="5604"/>
                    </a:cubicBezTo>
                    <a:cubicBezTo>
                      <a:pt x="18988" y="6632"/>
                      <a:pt x="17870" y="7530"/>
                      <a:pt x="17109" y="8628"/>
                    </a:cubicBezTo>
                    <a:cubicBezTo>
                      <a:pt x="16165" y="9986"/>
                      <a:pt x="14962" y="11201"/>
                      <a:pt x="14380" y="12808"/>
                    </a:cubicBezTo>
                    <a:cubicBezTo>
                      <a:pt x="14274" y="13101"/>
                      <a:pt x="14136" y="13254"/>
                      <a:pt x="13967" y="13254"/>
                    </a:cubicBezTo>
                    <a:cubicBezTo>
                      <a:pt x="13825" y="13254"/>
                      <a:pt x="13661" y="13146"/>
                      <a:pt x="13476" y="12921"/>
                    </a:cubicBezTo>
                    <a:cubicBezTo>
                      <a:pt x="12974" y="12310"/>
                      <a:pt x="12364" y="11892"/>
                      <a:pt x="11563" y="11635"/>
                    </a:cubicBezTo>
                    <a:cubicBezTo>
                      <a:pt x="11281" y="11545"/>
                      <a:pt x="11004" y="11517"/>
                      <a:pt x="10731" y="11517"/>
                    </a:cubicBezTo>
                    <a:cubicBezTo>
                      <a:pt x="10307" y="11517"/>
                      <a:pt x="9890" y="11583"/>
                      <a:pt x="9473" y="11583"/>
                    </a:cubicBezTo>
                    <a:cubicBezTo>
                      <a:pt x="9347" y="11583"/>
                      <a:pt x="9221" y="11577"/>
                      <a:pt x="9094" y="11562"/>
                    </a:cubicBezTo>
                    <a:cubicBezTo>
                      <a:pt x="9002" y="11550"/>
                      <a:pt x="8912" y="11545"/>
                      <a:pt x="8823" y="11545"/>
                    </a:cubicBezTo>
                    <a:cubicBezTo>
                      <a:pt x="8065" y="11545"/>
                      <a:pt x="7422" y="11930"/>
                      <a:pt x="6779" y="12263"/>
                    </a:cubicBezTo>
                    <a:cubicBezTo>
                      <a:pt x="5803" y="12772"/>
                      <a:pt x="5020" y="13483"/>
                      <a:pt x="4337" y="14401"/>
                    </a:cubicBezTo>
                    <a:cubicBezTo>
                      <a:pt x="3586" y="15413"/>
                      <a:pt x="2778" y="16395"/>
                      <a:pt x="2058" y="17431"/>
                    </a:cubicBezTo>
                    <a:cubicBezTo>
                      <a:pt x="1357" y="18444"/>
                      <a:pt x="773" y="19568"/>
                      <a:pt x="442" y="20746"/>
                    </a:cubicBezTo>
                    <a:cubicBezTo>
                      <a:pt x="286" y="21300"/>
                      <a:pt x="0" y="21919"/>
                      <a:pt x="167" y="22575"/>
                    </a:cubicBezTo>
                    <a:cubicBezTo>
                      <a:pt x="239" y="22858"/>
                      <a:pt x="390" y="23056"/>
                      <a:pt x="561" y="23056"/>
                    </a:cubicBezTo>
                    <a:cubicBezTo>
                      <a:pt x="641" y="23056"/>
                      <a:pt x="726" y="23012"/>
                      <a:pt x="809" y="22913"/>
                    </a:cubicBezTo>
                    <a:cubicBezTo>
                      <a:pt x="1738" y="21795"/>
                      <a:pt x="2915" y="20944"/>
                      <a:pt x="3902" y="19908"/>
                    </a:cubicBezTo>
                    <a:cubicBezTo>
                      <a:pt x="4664" y="19108"/>
                      <a:pt x="5832" y="19116"/>
                      <a:pt x="6499" y="18271"/>
                    </a:cubicBezTo>
                    <a:cubicBezTo>
                      <a:pt x="6717" y="18363"/>
                      <a:pt x="6931" y="18399"/>
                      <a:pt x="7142" y="18399"/>
                    </a:cubicBezTo>
                    <a:cubicBezTo>
                      <a:pt x="7640" y="18399"/>
                      <a:pt x="8119" y="18195"/>
                      <a:pt x="8584" y="18046"/>
                    </a:cubicBezTo>
                    <a:cubicBezTo>
                      <a:pt x="8717" y="18003"/>
                      <a:pt x="8843" y="17984"/>
                      <a:pt x="8963" y="17984"/>
                    </a:cubicBezTo>
                    <a:cubicBezTo>
                      <a:pt x="9555" y="17984"/>
                      <a:pt x="10010" y="18429"/>
                      <a:pt x="10569" y="18523"/>
                    </a:cubicBezTo>
                    <a:cubicBezTo>
                      <a:pt x="10961" y="18590"/>
                      <a:pt x="10711" y="19136"/>
                      <a:pt x="10751" y="19461"/>
                    </a:cubicBezTo>
                    <a:cubicBezTo>
                      <a:pt x="10775" y="19658"/>
                      <a:pt x="10719" y="19715"/>
                      <a:pt x="10638" y="19715"/>
                    </a:cubicBezTo>
                    <a:cubicBezTo>
                      <a:pt x="10527" y="19715"/>
                      <a:pt x="10371" y="19607"/>
                      <a:pt x="10317" y="19607"/>
                    </a:cubicBezTo>
                    <a:cubicBezTo>
                      <a:pt x="10316" y="19607"/>
                      <a:pt x="10316" y="19607"/>
                      <a:pt x="10315" y="19607"/>
                    </a:cubicBezTo>
                    <a:cubicBezTo>
                      <a:pt x="9236" y="19649"/>
                      <a:pt x="8464" y="20324"/>
                      <a:pt x="7803" y="20997"/>
                    </a:cubicBezTo>
                    <a:cubicBezTo>
                      <a:pt x="6725" y="22092"/>
                      <a:pt x="5818" y="23330"/>
                      <a:pt x="5341" y="24861"/>
                    </a:cubicBezTo>
                    <a:cubicBezTo>
                      <a:pt x="4882" y="26337"/>
                      <a:pt x="4466" y="27799"/>
                      <a:pt x="4479" y="29358"/>
                    </a:cubicBezTo>
                    <a:cubicBezTo>
                      <a:pt x="4488" y="30369"/>
                      <a:pt x="4393" y="31393"/>
                      <a:pt x="4522" y="32388"/>
                    </a:cubicBezTo>
                    <a:cubicBezTo>
                      <a:pt x="4616" y="33094"/>
                      <a:pt x="4446" y="33815"/>
                      <a:pt x="4664" y="34495"/>
                    </a:cubicBezTo>
                    <a:cubicBezTo>
                      <a:pt x="4838" y="35041"/>
                      <a:pt x="4970" y="35594"/>
                      <a:pt x="4966" y="36162"/>
                    </a:cubicBezTo>
                    <a:cubicBezTo>
                      <a:pt x="4961" y="36725"/>
                      <a:pt x="5527" y="36898"/>
                      <a:pt x="5703" y="37337"/>
                    </a:cubicBezTo>
                    <a:cubicBezTo>
                      <a:pt x="5716" y="37368"/>
                      <a:pt x="5736" y="37383"/>
                      <a:pt x="5762" y="37383"/>
                    </a:cubicBezTo>
                    <a:cubicBezTo>
                      <a:pt x="5818" y="37383"/>
                      <a:pt x="5898" y="37308"/>
                      <a:pt x="5971" y="37181"/>
                    </a:cubicBezTo>
                    <a:cubicBezTo>
                      <a:pt x="6184" y="36809"/>
                      <a:pt x="6251" y="36350"/>
                      <a:pt x="6619" y="36055"/>
                    </a:cubicBezTo>
                    <a:cubicBezTo>
                      <a:pt x="7766" y="35140"/>
                      <a:pt x="8670" y="33998"/>
                      <a:pt x="9556" y="32846"/>
                    </a:cubicBezTo>
                    <a:cubicBezTo>
                      <a:pt x="9675" y="32689"/>
                      <a:pt x="9817" y="32627"/>
                      <a:pt x="9960" y="32627"/>
                    </a:cubicBezTo>
                    <a:cubicBezTo>
                      <a:pt x="10010" y="32627"/>
                      <a:pt x="10059" y="32634"/>
                      <a:pt x="10109" y="32648"/>
                    </a:cubicBezTo>
                    <a:cubicBezTo>
                      <a:pt x="10325" y="32707"/>
                      <a:pt x="10161" y="32903"/>
                      <a:pt x="10172" y="33043"/>
                    </a:cubicBezTo>
                    <a:cubicBezTo>
                      <a:pt x="10244" y="33977"/>
                      <a:pt x="10451" y="34896"/>
                      <a:pt x="10421" y="35840"/>
                    </a:cubicBezTo>
                    <a:cubicBezTo>
                      <a:pt x="10410" y="36187"/>
                      <a:pt x="10583" y="36439"/>
                      <a:pt x="10854" y="36674"/>
                    </a:cubicBezTo>
                    <a:cubicBezTo>
                      <a:pt x="11150" y="36931"/>
                      <a:pt x="11698" y="37069"/>
                      <a:pt x="12237" y="37069"/>
                    </a:cubicBezTo>
                    <a:cubicBezTo>
                      <a:pt x="12684" y="37069"/>
                      <a:pt x="13126" y="36974"/>
                      <a:pt x="13413" y="36772"/>
                    </a:cubicBezTo>
                    <a:cubicBezTo>
                      <a:pt x="13509" y="36705"/>
                      <a:pt x="13642" y="36648"/>
                      <a:pt x="13757" y="36648"/>
                    </a:cubicBezTo>
                    <a:cubicBezTo>
                      <a:pt x="13767" y="36648"/>
                      <a:pt x="13776" y="36648"/>
                      <a:pt x="13786" y="36649"/>
                    </a:cubicBezTo>
                    <a:cubicBezTo>
                      <a:pt x="13847" y="36655"/>
                      <a:pt x="13906" y="36658"/>
                      <a:pt x="13964" y="36658"/>
                    </a:cubicBezTo>
                    <a:cubicBezTo>
                      <a:pt x="14649" y="36658"/>
                      <a:pt x="15164" y="36253"/>
                      <a:pt x="15689" y="35871"/>
                    </a:cubicBezTo>
                    <a:cubicBezTo>
                      <a:pt x="15839" y="35762"/>
                      <a:pt x="15962" y="35549"/>
                      <a:pt x="16118" y="35527"/>
                    </a:cubicBezTo>
                    <a:cubicBezTo>
                      <a:pt x="17124" y="35384"/>
                      <a:pt x="17743" y="34627"/>
                      <a:pt x="18495" y="34082"/>
                    </a:cubicBezTo>
                    <a:cubicBezTo>
                      <a:pt x="18946" y="33756"/>
                      <a:pt x="19164" y="33245"/>
                      <a:pt x="19486" y="32816"/>
                    </a:cubicBezTo>
                    <a:cubicBezTo>
                      <a:pt x="19956" y="32191"/>
                      <a:pt x="20410" y="31586"/>
                      <a:pt x="20774" y="30876"/>
                    </a:cubicBezTo>
                    <a:cubicBezTo>
                      <a:pt x="21172" y="30103"/>
                      <a:pt x="21468" y="29303"/>
                      <a:pt x="21897" y="28504"/>
                    </a:cubicBezTo>
                    <a:cubicBezTo>
                      <a:pt x="22096" y="29260"/>
                      <a:pt x="22373" y="30008"/>
                      <a:pt x="22460" y="30777"/>
                    </a:cubicBezTo>
                    <a:cubicBezTo>
                      <a:pt x="22505" y="31180"/>
                      <a:pt x="23109" y="31278"/>
                      <a:pt x="22869" y="31724"/>
                    </a:cubicBezTo>
                    <a:cubicBezTo>
                      <a:pt x="22597" y="32236"/>
                      <a:pt x="22770" y="32720"/>
                      <a:pt x="22827" y="33241"/>
                    </a:cubicBezTo>
                    <a:cubicBezTo>
                      <a:pt x="22858" y="33519"/>
                      <a:pt x="23109" y="33791"/>
                      <a:pt x="22983" y="34026"/>
                    </a:cubicBezTo>
                    <a:cubicBezTo>
                      <a:pt x="22432" y="35056"/>
                      <a:pt x="22301" y="36321"/>
                      <a:pt x="21203" y="37057"/>
                    </a:cubicBezTo>
                    <a:cubicBezTo>
                      <a:pt x="20850" y="37293"/>
                      <a:pt x="20649" y="37864"/>
                      <a:pt x="20906" y="38256"/>
                    </a:cubicBezTo>
                    <a:cubicBezTo>
                      <a:pt x="21025" y="38438"/>
                      <a:pt x="21183" y="38504"/>
                      <a:pt x="21355" y="38504"/>
                    </a:cubicBezTo>
                    <a:cubicBezTo>
                      <a:pt x="21587" y="38504"/>
                      <a:pt x="21843" y="38383"/>
                      <a:pt x="22059" y="38267"/>
                    </a:cubicBezTo>
                    <a:cubicBezTo>
                      <a:pt x="22241" y="38169"/>
                      <a:pt x="22407" y="38054"/>
                      <a:pt x="22603" y="37964"/>
                    </a:cubicBezTo>
                    <a:cubicBezTo>
                      <a:pt x="23383" y="37610"/>
                      <a:pt x="24150" y="37046"/>
                      <a:pt x="24643" y="36484"/>
                    </a:cubicBezTo>
                    <a:cubicBezTo>
                      <a:pt x="25358" y="35664"/>
                      <a:pt x="26702" y="35445"/>
                      <a:pt x="26905" y="34165"/>
                    </a:cubicBezTo>
                    <a:cubicBezTo>
                      <a:pt x="27813" y="34068"/>
                      <a:pt x="27895" y="33200"/>
                      <a:pt x="28179" y="32626"/>
                    </a:cubicBezTo>
                    <a:cubicBezTo>
                      <a:pt x="28340" y="32298"/>
                      <a:pt x="28804" y="32385"/>
                      <a:pt x="28683" y="32286"/>
                    </a:cubicBezTo>
                    <a:cubicBezTo>
                      <a:pt x="28303" y="31973"/>
                      <a:pt x="28882" y="31764"/>
                      <a:pt x="28692" y="31525"/>
                    </a:cubicBezTo>
                    <a:cubicBezTo>
                      <a:pt x="29151" y="31377"/>
                      <a:pt x="28437" y="30870"/>
                      <a:pt x="28925" y="30744"/>
                    </a:cubicBezTo>
                    <a:cubicBezTo>
                      <a:pt x="29375" y="30626"/>
                      <a:pt x="29670" y="30486"/>
                      <a:pt x="29313" y="29947"/>
                    </a:cubicBezTo>
                    <a:cubicBezTo>
                      <a:pt x="29277" y="29893"/>
                      <a:pt x="29012" y="29361"/>
                      <a:pt x="29437" y="29216"/>
                    </a:cubicBezTo>
                    <a:cubicBezTo>
                      <a:pt x="29758" y="29106"/>
                      <a:pt x="29818" y="29092"/>
                      <a:pt x="29772" y="28826"/>
                    </a:cubicBezTo>
                    <a:cubicBezTo>
                      <a:pt x="29737" y="28631"/>
                      <a:pt x="29641" y="28434"/>
                      <a:pt x="29661" y="28247"/>
                    </a:cubicBezTo>
                    <a:cubicBezTo>
                      <a:pt x="29748" y="27371"/>
                      <a:pt x="29966" y="26567"/>
                      <a:pt x="29565" y="25631"/>
                    </a:cubicBezTo>
                    <a:cubicBezTo>
                      <a:pt x="29129" y="24610"/>
                      <a:pt x="28678" y="23636"/>
                      <a:pt x="28032" y="22736"/>
                    </a:cubicBezTo>
                    <a:cubicBezTo>
                      <a:pt x="27689" y="22253"/>
                      <a:pt x="27119" y="21721"/>
                      <a:pt x="27796" y="21095"/>
                    </a:cubicBezTo>
                    <a:cubicBezTo>
                      <a:pt x="28188" y="20730"/>
                      <a:pt x="28546" y="20385"/>
                      <a:pt x="28781" y="19875"/>
                    </a:cubicBezTo>
                    <a:cubicBezTo>
                      <a:pt x="29179" y="19013"/>
                      <a:pt x="30019" y="18417"/>
                      <a:pt x="30475" y="17640"/>
                    </a:cubicBezTo>
                    <a:cubicBezTo>
                      <a:pt x="31508" y="15879"/>
                      <a:pt x="32660" y="14188"/>
                      <a:pt x="33479" y="12284"/>
                    </a:cubicBezTo>
                    <a:cubicBezTo>
                      <a:pt x="34252" y="10481"/>
                      <a:pt x="34883" y="8642"/>
                      <a:pt x="35162" y="6738"/>
                    </a:cubicBezTo>
                    <a:cubicBezTo>
                      <a:pt x="35457" y="4720"/>
                      <a:pt x="35574" y="2651"/>
                      <a:pt x="35068" y="613"/>
                    </a:cubicBezTo>
                    <a:cubicBezTo>
                      <a:pt x="34970" y="218"/>
                      <a:pt x="34788" y="102"/>
                      <a:pt x="34415" y="94"/>
                    </a:cubicBezTo>
                    <a:cubicBezTo>
                      <a:pt x="33623" y="79"/>
                      <a:pt x="32830" y="2"/>
                      <a:pt x="32040" y="2"/>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3"/>
              <p:cNvSpPr/>
              <p:nvPr/>
            </p:nvSpPr>
            <p:spPr>
              <a:xfrm>
                <a:off x="7216322" y="1897737"/>
                <a:ext cx="135534" cy="77631"/>
              </a:xfrm>
              <a:custGeom>
                <a:avLst/>
                <a:gdLst/>
                <a:ahLst/>
                <a:cxnLst/>
                <a:rect l="l" t="t" r="r" b="b"/>
                <a:pathLst>
                  <a:path w="10470" h="5997" extrusionOk="0">
                    <a:moveTo>
                      <a:pt x="72" y="1"/>
                    </a:moveTo>
                    <a:cubicBezTo>
                      <a:pt x="1" y="1178"/>
                      <a:pt x="52" y="1167"/>
                      <a:pt x="842" y="1889"/>
                    </a:cubicBezTo>
                    <a:cubicBezTo>
                      <a:pt x="1259" y="2270"/>
                      <a:pt x="1771" y="2331"/>
                      <a:pt x="2214" y="2581"/>
                    </a:cubicBezTo>
                    <a:cubicBezTo>
                      <a:pt x="2998" y="3023"/>
                      <a:pt x="3740" y="3529"/>
                      <a:pt x="4588" y="3865"/>
                    </a:cubicBezTo>
                    <a:cubicBezTo>
                      <a:pt x="4622" y="3878"/>
                      <a:pt x="4656" y="3883"/>
                      <a:pt x="4689" y="3883"/>
                    </a:cubicBezTo>
                    <a:cubicBezTo>
                      <a:pt x="4792" y="3883"/>
                      <a:pt x="4891" y="3836"/>
                      <a:pt x="4975" y="3836"/>
                    </a:cubicBezTo>
                    <a:cubicBezTo>
                      <a:pt x="5036" y="3836"/>
                      <a:pt x="5089" y="3860"/>
                      <a:pt x="5130" y="3944"/>
                    </a:cubicBezTo>
                    <a:cubicBezTo>
                      <a:pt x="5612" y="4932"/>
                      <a:pt x="6937" y="4677"/>
                      <a:pt x="7491" y="5554"/>
                    </a:cubicBezTo>
                    <a:cubicBezTo>
                      <a:pt x="7604" y="5533"/>
                      <a:pt x="7715" y="5524"/>
                      <a:pt x="7824" y="5524"/>
                    </a:cubicBezTo>
                    <a:cubicBezTo>
                      <a:pt x="8529" y="5524"/>
                      <a:pt x="9163" y="5906"/>
                      <a:pt x="9851" y="5990"/>
                    </a:cubicBezTo>
                    <a:cubicBezTo>
                      <a:pt x="9887" y="5994"/>
                      <a:pt x="9928" y="5997"/>
                      <a:pt x="9971" y="5997"/>
                    </a:cubicBezTo>
                    <a:cubicBezTo>
                      <a:pt x="10102" y="5997"/>
                      <a:pt x="10245" y="5972"/>
                      <a:pt x="10299" y="5903"/>
                    </a:cubicBezTo>
                    <a:cubicBezTo>
                      <a:pt x="10470" y="5682"/>
                      <a:pt x="10173" y="5599"/>
                      <a:pt x="10073" y="5500"/>
                    </a:cubicBezTo>
                    <a:cubicBezTo>
                      <a:pt x="9062" y="4485"/>
                      <a:pt x="7771" y="3874"/>
                      <a:pt x="6534" y="3233"/>
                    </a:cubicBezTo>
                    <a:cubicBezTo>
                      <a:pt x="5296" y="2591"/>
                      <a:pt x="4114" y="1852"/>
                      <a:pt x="2879" y="1206"/>
                    </a:cubicBezTo>
                    <a:cubicBezTo>
                      <a:pt x="1962" y="727"/>
                      <a:pt x="1122" y="155"/>
                      <a:pt x="7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3"/>
              <p:cNvSpPr/>
              <p:nvPr/>
            </p:nvSpPr>
            <p:spPr>
              <a:xfrm>
                <a:off x="7228050" y="1828586"/>
                <a:ext cx="126913" cy="51055"/>
              </a:xfrm>
              <a:custGeom>
                <a:avLst/>
                <a:gdLst/>
                <a:ahLst/>
                <a:cxnLst/>
                <a:rect l="l" t="t" r="r" b="b"/>
                <a:pathLst>
                  <a:path w="9804" h="3944" extrusionOk="0">
                    <a:moveTo>
                      <a:pt x="9273" y="0"/>
                    </a:moveTo>
                    <a:cubicBezTo>
                      <a:pt x="9200" y="0"/>
                      <a:pt x="9127" y="6"/>
                      <a:pt x="9063" y="18"/>
                    </a:cubicBezTo>
                    <a:cubicBezTo>
                      <a:pt x="7458" y="298"/>
                      <a:pt x="5827" y="469"/>
                      <a:pt x="4331" y="1208"/>
                    </a:cubicBezTo>
                    <a:cubicBezTo>
                      <a:pt x="3948" y="1398"/>
                      <a:pt x="3506" y="1465"/>
                      <a:pt x="3091" y="1587"/>
                    </a:cubicBezTo>
                    <a:cubicBezTo>
                      <a:pt x="2313" y="2063"/>
                      <a:pt x="1290" y="1955"/>
                      <a:pt x="580" y="2515"/>
                    </a:cubicBezTo>
                    <a:cubicBezTo>
                      <a:pt x="325" y="2717"/>
                      <a:pt x="257" y="3249"/>
                      <a:pt x="87" y="3625"/>
                    </a:cubicBezTo>
                    <a:cubicBezTo>
                      <a:pt x="1" y="3818"/>
                      <a:pt x="184" y="3943"/>
                      <a:pt x="368" y="3943"/>
                    </a:cubicBezTo>
                    <a:cubicBezTo>
                      <a:pt x="387" y="3943"/>
                      <a:pt x="405" y="3942"/>
                      <a:pt x="423" y="3939"/>
                    </a:cubicBezTo>
                    <a:cubicBezTo>
                      <a:pt x="1560" y="3784"/>
                      <a:pt x="2662" y="3481"/>
                      <a:pt x="3709" y="3015"/>
                    </a:cubicBezTo>
                    <a:cubicBezTo>
                      <a:pt x="4519" y="2658"/>
                      <a:pt x="5379" y="2427"/>
                      <a:pt x="6205" y="2135"/>
                    </a:cubicBezTo>
                    <a:cubicBezTo>
                      <a:pt x="7192" y="1787"/>
                      <a:pt x="8200" y="1486"/>
                      <a:pt x="9146" y="1035"/>
                    </a:cubicBezTo>
                    <a:cubicBezTo>
                      <a:pt x="9427" y="901"/>
                      <a:pt x="9777" y="567"/>
                      <a:pt x="9791" y="307"/>
                    </a:cubicBezTo>
                    <a:cubicBezTo>
                      <a:pt x="9803" y="80"/>
                      <a:pt x="9532" y="0"/>
                      <a:pt x="927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33"/>
              <p:cNvSpPr/>
              <p:nvPr/>
            </p:nvSpPr>
            <p:spPr>
              <a:xfrm>
                <a:off x="7194665" y="1932623"/>
                <a:ext cx="74913" cy="93968"/>
              </a:xfrm>
              <a:custGeom>
                <a:avLst/>
                <a:gdLst/>
                <a:ahLst/>
                <a:cxnLst/>
                <a:rect l="l" t="t" r="r" b="b"/>
                <a:pathLst>
                  <a:path w="5787" h="7259" extrusionOk="0">
                    <a:moveTo>
                      <a:pt x="547" y="1"/>
                    </a:moveTo>
                    <a:cubicBezTo>
                      <a:pt x="149" y="1"/>
                      <a:pt x="1" y="282"/>
                      <a:pt x="53" y="537"/>
                    </a:cubicBezTo>
                    <a:cubicBezTo>
                      <a:pt x="127" y="915"/>
                      <a:pt x="180" y="1318"/>
                      <a:pt x="470" y="1689"/>
                    </a:cubicBezTo>
                    <a:cubicBezTo>
                      <a:pt x="1148" y="2556"/>
                      <a:pt x="1765" y="3450"/>
                      <a:pt x="2551" y="4248"/>
                    </a:cubicBezTo>
                    <a:cubicBezTo>
                      <a:pt x="3139" y="4844"/>
                      <a:pt x="3657" y="5538"/>
                      <a:pt x="4254" y="6145"/>
                    </a:cubicBezTo>
                    <a:cubicBezTo>
                      <a:pt x="4597" y="6493"/>
                      <a:pt x="4979" y="6803"/>
                      <a:pt x="5325" y="7146"/>
                    </a:cubicBezTo>
                    <a:cubicBezTo>
                      <a:pt x="5399" y="7220"/>
                      <a:pt x="5469" y="7259"/>
                      <a:pt x="5542" y="7259"/>
                    </a:cubicBezTo>
                    <a:cubicBezTo>
                      <a:pt x="5584" y="7259"/>
                      <a:pt x="5627" y="7246"/>
                      <a:pt x="5673" y="7220"/>
                    </a:cubicBezTo>
                    <a:cubicBezTo>
                      <a:pt x="5729" y="7187"/>
                      <a:pt x="5754" y="7098"/>
                      <a:pt x="5787" y="7044"/>
                    </a:cubicBezTo>
                    <a:cubicBezTo>
                      <a:pt x="5740" y="6980"/>
                      <a:pt x="5690" y="6941"/>
                      <a:pt x="5679" y="6893"/>
                    </a:cubicBezTo>
                    <a:cubicBezTo>
                      <a:pt x="5402" y="5605"/>
                      <a:pt x="4545" y="4640"/>
                      <a:pt x="3873" y="3564"/>
                    </a:cubicBezTo>
                    <a:cubicBezTo>
                      <a:pt x="3475" y="2923"/>
                      <a:pt x="2907" y="2439"/>
                      <a:pt x="2512" y="1786"/>
                    </a:cubicBezTo>
                    <a:cubicBezTo>
                      <a:pt x="2089" y="1086"/>
                      <a:pt x="1762" y="196"/>
                      <a:pt x="723" y="17"/>
                    </a:cubicBezTo>
                    <a:cubicBezTo>
                      <a:pt x="660" y="6"/>
                      <a:pt x="601" y="1"/>
                      <a:pt x="54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3"/>
              <p:cNvSpPr/>
              <p:nvPr/>
            </p:nvSpPr>
            <p:spPr>
              <a:xfrm>
                <a:off x="6868703" y="1711462"/>
                <a:ext cx="80634" cy="69592"/>
              </a:xfrm>
              <a:custGeom>
                <a:avLst/>
                <a:gdLst/>
                <a:ahLst/>
                <a:cxnLst/>
                <a:rect l="l" t="t" r="r" b="b"/>
                <a:pathLst>
                  <a:path w="6229" h="5376" extrusionOk="0">
                    <a:moveTo>
                      <a:pt x="300" y="1"/>
                    </a:moveTo>
                    <a:cubicBezTo>
                      <a:pt x="231" y="1"/>
                      <a:pt x="170" y="25"/>
                      <a:pt x="121" y="104"/>
                    </a:cubicBezTo>
                    <a:cubicBezTo>
                      <a:pt x="0" y="305"/>
                      <a:pt x="246" y="342"/>
                      <a:pt x="324" y="446"/>
                    </a:cubicBezTo>
                    <a:cubicBezTo>
                      <a:pt x="1165" y="1560"/>
                      <a:pt x="2178" y="2509"/>
                      <a:pt x="3225" y="3420"/>
                    </a:cubicBezTo>
                    <a:cubicBezTo>
                      <a:pt x="3926" y="4029"/>
                      <a:pt x="4634" y="4632"/>
                      <a:pt x="5364" y="5203"/>
                    </a:cubicBezTo>
                    <a:cubicBezTo>
                      <a:pt x="5471" y="5286"/>
                      <a:pt x="5627" y="5376"/>
                      <a:pt x="5794" y="5376"/>
                    </a:cubicBezTo>
                    <a:cubicBezTo>
                      <a:pt x="5855" y="5376"/>
                      <a:pt x="5917" y="5364"/>
                      <a:pt x="5980" y="5335"/>
                    </a:cubicBezTo>
                    <a:cubicBezTo>
                      <a:pt x="6221" y="5227"/>
                      <a:pt x="6065" y="4939"/>
                      <a:pt x="6229" y="4791"/>
                    </a:cubicBezTo>
                    <a:cubicBezTo>
                      <a:pt x="6185" y="4631"/>
                      <a:pt x="6177" y="4457"/>
                      <a:pt x="6095" y="4326"/>
                    </a:cubicBezTo>
                    <a:cubicBezTo>
                      <a:pt x="5723" y="3728"/>
                      <a:pt x="5250" y="3201"/>
                      <a:pt x="4721" y="2752"/>
                    </a:cubicBezTo>
                    <a:cubicBezTo>
                      <a:pt x="4483" y="2548"/>
                      <a:pt x="4338" y="2137"/>
                      <a:pt x="3934" y="2137"/>
                    </a:cubicBezTo>
                    <a:cubicBezTo>
                      <a:pt x="3882" y="2137"/>
                      <a:pt x="3826" y="2144"/>
                      <a:pt x="3765" y="2159"/>
                    </a:cubicBezTo>
                    <a:cubicBezTo>
                      <a:pt x="3757" y="2161"/>
                      <a:pt x="3750" y="2162"/>
                      <a:pt x="3743" y="2162"/>
                    </a:cubicBezTo>
                    <a:cubicBezTo>
                      <a:pt x="3633" y="2162"/>
                      <a:pt x="3545" y="1952"/>
                      <a:pt x="3533" y="1787"/>
                    </a:cubicBezTo>
                    <a:cubicBezTo>
                      <a:pt x="3528" y="1720"/>
                      <a:pt x="3645" y="1591"/>
                      <a:pt x="3453" y="1591"/>
                    </a:cubicBezTo>
                    <a:cubicBezTo>
                      <a:pt x="3450" y="1591"/>
                      <a:pt x="3446" y="1591"/>
                      <a:pt x="3443" y="1591"/>
                    </a:cubicBezTo>
                    <a:cubicBezTo>
                      <a:pt x="3399" y="1592"/>
                      <a:pt x="3361" y="1593"/>
                      <a:pt x="3329" y="1593"/>
                    </a:cubicBezTo>
                    <a:cubicBezTo>
                      <a:pt x="3135" y="1593"/>
                      <a:pt x="3130" y="1572"/>
                      <a:pt x="3086" y="1478"/>
                    </a:cubicBezTo>
                    <a:cubicBezTo>
                      <a:pt x="3030" y="1361"/>
                      <a:pt x="2981" y="1156"/>
                      <a:pt x="2909" y="1148"/>
                    </a:cubicBezTo>
                    <a:cubicBezTo>
                      <a:pt x="1999" y="1037"/>
                      <a:pt x="1428" y="211"/>
                      <a:pt x="546" y="46"/>
                    </a:cubicBezTo>
                    <a:cubicBezTo>
                      <a:pt x="460" y="30"/>
                      <a:pt x="375" y="1"/>
                      <a:pt x="30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3"/>
              <p:cNvSpPr/>
              <p:nvPr/>
            </p:nvSpPr>
            <p:spPr>
              <a:xfrm>
                <a:off x="6936844" y="1668317"/>
                <a:ext cx="42097" cy="94965"/>
              </a:xfrm>
              <a:custGeom>
                <a:avLst/>
                <a:gdLst/>
                <a:ahLst/>
                <a:cxnLst/>
                <a:rect l="l" t="t" r="r" b="b"/>
                <a:pathLst>
                  <a:path w="3252" h="7336" extrusionOk="0">
                    <a:moveTo>
                      <a:pt x="0" y="1"/>
                    </a:moveTo>
                    <a:lnTo>
                      <a:pt x="0" y="1"/>
                    </a:lnTo>
                    <a:cubicBezTo>
                      <a:pt x="44" y="2469"/>
                      <a:pt x="1022" y="4579"/>
                      <a:pt x="1823" y="6730"/>
                    </a:cubicBezTo>
                    <a:cubicBezTo>
                      <a:pt x="1938" y="7039"/>
                      <a:pt x="2194" y="7335"/>
                      <a:pt x="2568" y="7335"/>
                    </a:cubicBezTo>
                    <a:cubicBezTo>
                      <a:pt x="2625" y="7335"/>
                      <a:pt x="2685" y="7328"/>
                      <a:pt x="2747" y="7314"/>
                    </a:cubicBezTo>
                    <a:cubicBezTo>
                      <a:pt x="3251" y="7195"/>
                      <a:pt x="3049" y="6800"/>
                      <a:pt x="3007" y="6478"/>
                    </a:cubicBezTo>
                    <a:cubicBezTo>
                      <a:pt x="2982" y="6276"/>
                      <a:pt x="2981" y="6083"/>
                      <a:pt x="2912" y="5873"/>
                    </a:cubicBezTo>
                    <a:cubicBezTo>
                      <a:pt x="2444" y="4429"/>
                      <a:pt x="1820" y="3045"/>
                      <a:pt x="1307" y="1618"/>
                    </a:cubicBezTo>
                    <a:cubicBezTo>
                      <a:pt x="1105" y="1052"/>
                      <a:pt x="879" y="228"/>
                      <a:pt x="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3"/>
              <p:cNvSpPr/>
              <p:nvPr/>
            </p:nvSpPr>
            <p:spPr>
              <a:xfrm>
                <a:off x="6855085" y="1775370"/>
                <a:ext cx="80078" cy="38395"/>
              </a:xfrm>
              <a:custGeom>
                <a:avLst/>
                <a:gdLst/>
                <a:ahLst/>
                <a:cxnLst/>
                <a:rect l="l" t="t" r="r" b="b"/>
                <a:pathLst>
                  <a:path w="6186" h="2966" extrusionOk="0">
                    <a:moveTo>
                      <a:pt x="392" y="0"/>
                    </a:moveTo>
                    <a:cubicBezTo>
                      <a:pt x="272" y="0"/>
                      <a:pt x="142" y="37"/>
                      <a:pt x="0" y="136"/>
                    </a:cubicBezTo>
                    <a:cubicBezTo>
                      <a:pt x="714" y="1056"/>
                      <a:pt x="1671" y="1638"/>
                      <a:pt x="2653" y="2007"/>
                    </a:cubicBezTo>
                    <a:cubicBezTo>
                      <a:pt x="3437" y="2303"/>
                      <a:pt x="4122" y="2926"/>
                      <a:pt x="5041" y="2926"/>
                    </a:cubicBezTo>
                    <a:cubicBezTo>
                      <a:pt x="5137" y="2926"/>
                      <a:pt x="5236" y="2919"/>
                      <a:pt x="5338" y="2905"/>
                    </a:cubicBezTo>
                    <a:cubicBezTo>
                      <a:pt x="5758" y="2844"/>
                      <a:pt x="6186" y="2965"/>
                      <a:pt x="6112" y="2394"/>
                    </a:cubicBezTo>
                    <a:cubicBezTo>
                      <a:pt x="6059" y="1978"/>
                      <a:pt x="5928" y="1505"/>
                      <a:pt x="5372" y="1505"/>
                    </a:cubicBezTo>
                    <a:cubicBezTo>
                      <a:pt x="5325" y="1505"/>
                      <a:pt x="5276" y="1508"/>
                      <a:pt x="5223" y="1515"/>
                    </a:cubicBezTo>
                    <a:cubicBezTo>
                      <a:pt x="5122" y="1528"/>
                      <a:pt x="5019" y="1556"/>
                      <a:pt x="4914" y="1556"/>
                    </a:cubicBezTo>
                    <a:cubicBezTo>
                      <a:pt x="4838" y="1556"/>
                      <a:pt x="4760" y="1542"/>
                      <a:pt x="4680" y="1495"/>
                    </a:cubicBezTo>
                    <a:cubicBezTo>
                      <a:pt x="3609" y="879"/>
                      <a:pt x="2438" y="529"/>
                      <a:pt x="1237" y="296"/>
                    </a:cubicBezTo>
                    <a:cubicBezTo>
                      <a:pt x="958" y="242"/>
                      <a:pt x="703" y="0"/>
                      <a:pt x="39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3"/>
              <p:cNvSpPr/>
              <p:nvPr/>
            </p:nvSpPr>
            <p:spPr>
              <a:xfrm>
                <a:off x="7047393" y="1780419"/>
                <a:ext cx="95379" cy="106952"/>
              </a:xfrm>
              <a:custGeom>
                <a:avLst/>
                <a:gdLst/>
                <a:ahLst/>
                <a:cxnLst/>
                <a:rect l="l" t="t" r="r" b="b"/>
                <a:pathLst>
                  <a:path w="7368" h="8262" extrusionOk="0">
                    <a:moveTo>
                      <a:pt x="4300" y="1162"/>
                    </a:moveTo>
                    <a:cubicBezTo>
                      <a:pt x="4674" y="1162"/>
                      <a:pt x="5021" y="1248"/>
                      <a:pt x="5252" y="1667"/>
                    </a:cubicBezTo>
                    <a:cubicBezTo>
                      <a:pt x="6117" y="3224"/>
                      <a:pt x="6640" y="4439"/>
                      <a:pt x="5257" y="6197"/>
                    </a:cubicBezTo>
                    <a:cubicBezTo>
                      <a:pt x="4748" y="6844"/>
                      <a:pt x="4183" y="7231"/>
                      <a:pt x="3454" y="7231"/>
                    </a:cubicBezTo>
                    <a:cubicBezTo>
                      <a:pt x="3402" y="7231"/>
                      <a:pt x="3348" y="7229"/>
                      <a:pt x="3294" y="7225"/>
                    </a:cubicBezTo>
                    <a:cubicBezTo>
                      <a:pt x="2247" y="7144"/>
                      <a:pt x="1707" y="6477"/>
                      <a:pt x="1321" y="5467"/>
                    </a:cubicBezTo>
                    <a:cubicBezTo>
                      <a:pt x="963" y="4537"/>
                      <a:pt x="1419" y="3605"/>
                      <a:pt x="1035" y="2734"/>
                    </a:cubicBezTo>
                    <a:cubicBezTo>
                      <a:pt x="1615" y="2505"/>
                      <a:pt x="1324" y="1748"/>
                      <a:pt x="1827" y="1452"/>
                    </a:cubicBezTo>
                    <a:cubicBezTo>
                      <a:pt x="2193" y="1238"/>
                      <a:pt x="2567" y="1174"/>
                      <a:pt x="2951" y="1174"/>
                    </a:cubicBezTo>
                    <a:cubicBezTo>
                      <a:pt x="3123" y="1174"/>
                      <a:pt x="3298" y="1187"/>
                      <a:pt x="3474" y="1205"/>
                    </a:cubicBezTo>
                    <a:cubicBezTo>
                      <a:pt x="3482" y="1205"/>
                      <a:pt x="3489" y="1205"/>
                      <a:pt x="3497" y="1205"/>
                    </a:cubicBezTo>
                    <a:cubicBezTo>
                      <a:pt x="3758" y="1205"/>
                      <a:pt x="4036" y="1162"/>
                      <a:pt x="4300" y="1162"/>
                    </a:cubicBezTo>
                    <a:close/>
                    <a:moveTo>
                      <a:pt x="3989" y="1"/>
                    </a:moveTo>
                    <a:cubicBezTo>
                      <a:pt x="3782" y="1"/>
                      <a:pt x="3565" y="18"/>
                      <a:pt x="3337" y="52"/>
                    </a:cubicBezTo>
                    <a:cubicBezTo>
                      <a:pt x="2410" y="192"/>
                      <a:pt x="1436" y="509"/>
                      <a:pt x="890" y="1359"/>
                    </a:cubicBezTo>
                    <a:cubicBezTo>
                      <a:pt x="1" y="2745"/>
                      <a:pt x="83" y="4277"/>
                      <a:pt x="450" y="5812"/>
                    </a:cubicBezTo>
                    <a:cubicBezTo>
                      <a:pt x="815" y="7343"/>
                      <a:pt x="2291" y="8262"/>
                      <a:pt x="3537" y="8262"/>
                    </a:cubicBezTo>
                    <a:cubicBezTo>
                      <a:pt x="3800" y="8262"/>
                      <a:pt x="4052" y="8221"/>
                      <a:pt x="4282" y="8137"/>
                    </a:cubicBezTo>
                    <a:cubicBezTo>
                      <a:pt x="4888" y="7912"/>
                      <a:pt x="5344" y="7203"/>
                      <a:pt x="5882" y="6950"/>
                    </a:cubicBezTo>
                    <a:cubicBezTo>
                      <a:pt x="6640" y="6593"/>
                      <a:pt x="6240" y="5508"/>
                      <a:pt x="7124" y="5420"/>
                    </a:cubicBezTo>
                    <a:cubicBezTo>
                      <a:pt x="6908" y="4887"/>
                      <a:pt x="7368" y="4417"/>
                      <a:pt x="7251" y="3803"/>
                    </a:cubicBezTo>
                    <a:cubicBezTo>
                      <a:pt x="7315" y="3496"/>
                      <a:pt x="7124" y="3148"/>
                      <a:pt x="7027" y="2784"/>
                    </a:cubicBezTo>
                    <a:cubicBezTo>
                      <a:pt x="6546" y="956"/>
                      <a:pt x="5542" y="1"/>
                      <a:pt x="398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19" name="Google Shape;919;p33"/>
          <p:cNvGrpSpPr/>
          <p:nvPr/>
        </p:nvGrpSpPr>
        <p:grpSpPr>
          <a:xfrm>
            <a:off x="6551185" y="1219495"/>
            <a:ext cx="387677" cy="206770"/>
            <a:chOff x="6337825" y="1371895"/>
            <a:chExt cx="387677" cy="206770"/>
          </a:xfrm>
        </p:grpSpPr>
        <p:sp>
          <p:nvSpPr>
            <p:cNvPr id="920" name="Google Shape;920;p33"/>
            <p:cNvSpPr/>
            <p:nvPr/>
          </p:nvSpPr>
          <p:spPr>
            <a:xfrm>
              <a:off x="6337825" y="1371895"/>
              <a:ext cx="387677" cy="206770"/>
            </a:xfrm>
            <a:custGeom>
              <a:avLst/>
              <a:gdLst/>
              <a:ahLst/>
              <a:cxnLst/>
              <a:rect l="l" t="t" r="r" b="b"/>
              <a:pathLst>
                <a:path w="29948" h="15973" extrusionOk="0">
                  <a:moveTo>
                    <a:pt x="2496" y="1"/>
                  </a:moveTo>
                  <a:cubicBezTo>
                    <a:pt x="1817" y="1"/>
                    <a:pt x="1110" y="83"/>
                    <a:pt x="773" y="1087"/>
                  </a:cubicBezTo>
                  <a:cubicBezTo>
                    <a:pt x="549" y="1754"/>
                    <a:pt x="565" y="2417"/>
                    <a:pt x="378" y="3039"/>
                  </a:cubicBezTo>
                  <a:cubicBezTo>
                    <a:pt x="0" y="4291"/>
                    <a:pt x="47" y="5436"/>
                    <a:pt x="654" y="6586"/>
                  </a:cubicBezTo>
                  <a:cubicBezTo>
                    <a:pt x="1012" y="7264"/>
                    <a:pt x="1331" y="7870"/>
                    <a:pt x="2274" y="7870"/>
                  </a:cubicBezTo>
                  <a:cubicBezTo>
                    <a:pt x="2291" y="7870"/>
                    <a:pt x="2309" y="7870"/>
                    <a:pt x="2327" y="7869"/>
                  </a:cubicBezTo>
                  <a:cubicBezTo>
                    <a:pt x="2637" y="7861"/>
                    <a:pt x="2960" y="7800"/>
                    <a:pt x="3287" y="7800"/>
                  </a:cubicBezTo>
                  <a:cubicBezTo>
                    <a:pt x="3321" y="7800"/>
                    <a:pt x="3355" y="7801"/>
                    <a:pt x="3390" y="7802"/>
                  </a:cubicBezTo>
                  <a:cubicBezTo>
                    <a:pt x="4565" y="7853"/>
                    <a:pt x="5744" y="8021"/>
                    <a:pt x="6912" y="8021"/>
                  </a:cubicBezTo>
                  <a:cubicBezTo>
                    <a:pt x="7070" y="8021"/>
                    <a:pt x="7229" y="8018"/>
                    <a:pt x="7386" y="8011"/>
                  </a:cubicBezTo>
                  <a:cubicBezTo>
                    <a:pt x="7511" y="8005"/>
                    <a:pt x="7635" y="8003"/>
                    <a:pt x="7759" y="8003"/>
                  </a:cubicBezTo>
                  <a:cubicBezTo>
                    <a:pt x="9193" y="8003"/>
                    <a:pt x="10550" y="8350"/>
                    <a:pt x="11938" y="8597"/>
                  </a:cubicBezTo>
                  <a:cubicBezTo>
                    <a:pt x="12895" y="8767"/>
                    <a:pt x="13809" y="9053"/>
                    <a:pt x="14738" y="9313"/>
                  </a:cubicBezTo>
                  <a:cubicBezTo>
                    <a:pt x="15860" y="9626"/>
                    <a:pt x="16952" y="10021"/>
                    <a:pt x="18069" y="10341"/>
                  </a:cubicBezTo>
                  <a:cubicBezTo>
                    <a:pt x="18385" y="10433"/>
                    <a:pt x="18901" y="10550"/>
                    <a:pt x="18940" y="10736"/>
                  </a:cubicBezTo>
                  <a:cubicBezTo>
                    <a:pt x="19011" y="11079"/>
                    <a:pt x="18507" y="11178"/>
                    <a:pt x="18276" y="11413"/>
                  </a:cubicBezTo>
                  <a:cubicBezTo>
                    <a:pt x="18128" y="11564"/>
                    <a:pt x="18014" y="11749"/>
                    <a:pt x="17884" y="11919"/>
                  </a:cubicBezTo>
                  <a:cubicBezTo>
                    <a:pt x="17814" y="11996"/>
                    <a:pt x="17775" y="12113"/>
                    <a:pt x="17695" y="12161"/>
                  </a:cubicBezTo>
                  <a:cubicBezTo>
                    <a:pt x="17292" y="12412"/>
                    <a:pt x="16933" y="13099"/>
                    <a:pt x="16933" y="13583"/>
                  </a:cubicBezTo>
                  <a:cubicBezTo>
                    <a:pt x="16933" y="14434"/>
                    <a:pt x="18313" y="14860"/>
                    <a:pt x="18968" y="15014"/>
                  </a:cubicBezTo>
                  <a:cubicBezTo>
                    <a:pt x="20598" y="15400"/>
                    <a:pt x="22224" y="15897"/>
                    <a:pt x="23910" y="15897"/>
                  </a:cubicBezTo>
                  <a:cubicBezTo>
                    <a:pt x="24039" y="15897"/>
                    <a:pt x="24168" y="15895"/>
                    <a:pt x="24297" y="15888"/>
                  </a:cubicBezTo>
                  <a:cubicBezTo>
                    <a:pt x="24354" y="15886"/>
                    <a:pt x="24410" y="15885"/>
                    <a:pt x="24466" y="15885"/>
                  </a:cubicBezTo>
                  <a:cubicBezTo>
                    <a:pt x="24956" y="15885"/>
                    <a:pt x="25442" y="15972"/>
                    <a:pt x="25927" y="15972"/>
                  </a:cubicBezTo>
                  <a:cubicBezTo>
                    <a:pt x="26126" y="15972"/>
                    <a:pt x="26324" y="15958"/>
                    <a:pt x="26522" y="15916"/>
                  </a:cubicBezTo>
                  <a:cubicBezTo>
                    <a:pt x="27058" y="15805"/>
                    <a:pt x="27587" y="15674"/>
                    <a:pt x="28134" y="15674"/>
                  </a:cubicBezTo>
                  <a:cubicBezTo>
                    <a:pt x="28284" y="15674"/>
                    <a:pt x="28435" y="15684"/>
                    <a:pt x="28588" y="15706"/>
                  </a:cubicBezTo>
                  <a:cubicBezTo>
                    <a:pt x="28622" y="15711"/>
                    <a:pt x="28658" y="15714"/>
                    <a:pt x="28693" y="15714"/>
                  </a:cubicBezTo>
                  <a:cubicBezTo>
                    <a:pt x="29252" y="15714"/>
                    <a:pt x="29948" y="15120"/>
                    <a:pt x="29926" y="14641"/>
                  </a:cubicBezTo>
                  <a:cubicBezTo>
                    <a:pt x="29877" y="13583"/>
                    <a:pt x="29615" y="12561"/>
                    <a:pt x="29398" y="11533"/>
                  </a:cubicBezTo>
                  <a:cubicBezTo>
                    <a:pt x="29263" y="10893"/>
                    <a:pt x="28910" y="10335"/>
                    <a:pt x="28678" y="9733"/>
                  </a:cubicBezTo>
                  <a:cubicBezTo>
                    <a:pt x="28191" y="8468"/>
                    <a:pt x="27483" y="7289"/>
                    <a:pt x="26897" y="6060"/>
                  </a:cubicBezTo>
                  <a:cubicBezTo>
                    <a:pt x="26578" y="5391"/>
                    <a:pt x="26230" y="4744"/>
                    <a:pt x="25777" y="4158"/>
                  </a:cubicBezTo>
                  <a:cubicBezTo>
                    <a:pt x="25526" y="3834"/>
                    <a:pt x="25169" y="3477"/>
                    <a:pt x="24809" y="3477"/>
                  </a:cubicBezTo>
                  <a:cubicBezTo>
                    <a:pt x="24739" y="3477"/>
                    <a:pt x="24668" y="3491"/>
                    <a:pt x="24598" y="3521"/>
                  </a:cubicBezTo>
                  <a:cubicBezTo>
                    <a:pt x="23633" y="3940"/>
                    <a:pt x="22754" y="4536"/>
                    <a:pt x="22507" y="5699"/>
                  </a:cubicBezTo>
                  <a:cubicBezTo>
                    <a:pt x="22432" y="6051"/>
                    <a:pt x="22232" y="6253"/>
                    <a:pt x="21990" y="6253"/>
                  </a:cubicBezTo>
                  <a:cubicBezTo>
                    <a:pt x="21847" y="6253"/>
                    <a:pt x="21690" y="6183"/>
                    <a:pt x="21535" y="6032"/>
                  </a:cubicBezTo>
                  <a:cubicBezTo>
                    <a:pt x="20875" y="5393"/>
                    <a:pt x="20019" y="5113"/>
                    <a:pt x="19276" y="4635"/>
                  </a:cubicBezTo>
                  <a:cubicBezTo>
                    <a:pt x="17582" y="3546"/>
                    <a:pt x="15686" y="2870"/>
                    <a:pt x="13800" y="2263"/>
                  </a:cubicBezTo>
                  <a:cubicBezTo>
                    <a:pt x="10253" y="1121"/>
                    <a:pt x="6672" y="6"/>
                    <a:pt x="2891" y="4"/>
                  </a:cubicBezTo>
                  <a:cubicBezTo>
                    <a:pt x="2762" y="4"/>
                    <a:pt x="2630" y="1"/>
                    <a:pt x="2496"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3"/>
            <p:cNvSpPr/>
            <p:nvPr/>
          </p:nvSpPr>
          <p:spPr>
            <a:xfrm>
              <a:off x="6337825" y="1371895"/>
              <a:ext cx="387677" cy="206770"/>
            </a:xfrm>
            <a:custGeom>
              <a:avLst/>
              <a:gdLst/>
              <a:ahLst/>
              <a:cxnLst/>
              <a:rect l="l" t="t" r="r" b="b"/>
              <a:pathLst>
                <a:path w="29948" h="15973" extrusionOk="0">
                  <a:moveTo>
                    <a:pt x="3015" y="937"/>
                  </a:moveTo>
                  <a:cubicBezTo>
                    <a:pt x="3050" y="937"/>
                    <a:pt x="3085" y="938"/>
                    <a:pt x="3119" y="941"/>
                  </a:cubicBezTo>
                  <a:cubicBezTo>
                    <a:pt x="4451" y="1028"/>
                    <a:pt x="5804" y="1039"/>
                    <a:pt x="7086" y="1420"/>
                  </a:cubicBezTo>
                  <a:cubicBezTo>
                    <a:pt x="8173" y="1743"/>
                    <a:pt x="9304" y="1855"/>
                    <a:pt x="10400" y="2159"/>
                  </a:cubicBezTo>
                  <a:cubicBezTo>
                    <a:pt x="11201" y="2382"/>
                    <a:pt x="11972" y="2891"/>
                    <a:pt x="12849" y="2891"/>
                  </a:cubicBezTo>
                  <a:cubicBezTo>
                    <a:pt x="12951" y="2891"/>
                    <a:pt x="13053" y="2884"/>
                    <a:pt x="13158" y="2870"/>
                  </a:cubicBezTo>
                  <a:cubicBezTo>
                    <a:pt x="13190" y="2865"/>
                    <a:pt x="13222" y="2863"/>
                    <a:pt x="13253" y="2863"/>
                  </a:cubicBezTo>
                  <a:cubicBezTo>
                    <a:pt x="13594" y="2863"/>
                    <a:pt x="13889" y="3108"/>
                    <a:pt x="14156" y="3234"/>
                  </a:cubicBezTo>
                  <a:cubicBezTo>
                    <a:pt x="16088" y="4126"/>
                    <a:pt x="18148" y="4743"/>
                    <a:pt x="19918" y="5993"/>
                  </a:cubicBezTo>
                  <a:cubicBezTo>
                    <a:pt x="20752" y="6583"/>
                    <a:pt x="21686" y="7040"/>
                    <a:pt x="22541" y="7616"/>
                  </a:cubicBezTo>
                  <a:cubicBezTo>
                    <a:pt x="22641" y="7683"/>
                    <a:pt x="22718" y="7735"/>
                    <a:pt x="22784" y="7735"/>
                  </a:cubicBezTo>
                  <a:cubicBezTo>
                    <a:pt x="22872" y="7735"/>
                    <a:pt x="22938" y="7641"/>
                    <a:pt x="23008" y="7365"/>
                  </a:cubicBezTo>
                  <a:cubicBezTo>
                    <a:pt x="23235" y="6469"/>
                    <a:pt x="23471" y="5497"/>
                    <a:pt x="24333" y="4893"/>
                  </a:cubicBezTo>
                  <a:cubicBezTo>
                    <a:pt x="24442" y="4818"/>
                    <a:pt x="24523" y="4788"/>
                    <a:pt x="24587" y="4788"/>
                  </a:cubicBezTo>
                  <a:cubicBezTo>
                    <a:pt x="24795" y="4788"/>
                    <a:pt x="24815" y="5109"/>
                    <a:pt x="24966" y="5225"/>
                  </a:cubicBezTo>
                  <a:cubicBezTo>
                    <a:pt x="25319" y="5275"/>
                    <a:pt x="25425" y="5488"/>
                    <a:pt x="25385" y="5841"/>
                  </a:cubicBezTo>
                  <a:cubicBezTo>
                    <a:pt x="25369" y="5990"/>
                    <a:pt x="25413" y="6124"/>
                    <a:pt x="25550" y="6124"/>
                  </a:cubicBezTo>
                  <a:cubicBezTo>
                    <a:pt x="25597" y="6124"/>
                    <a:pt x="25656" y="6108"/>
                    <a:pt x="25727" y="6071"/>
                  </a:cubicBezTo>
                  <a:cubicBezTo>
                    <a:pt x="25753" y="6057"/>
                    <a:pt x="25776" y="6052"/>
                    <a:pt x="25796" y="6052"/>
                  </a:cubicBezTo>
                  <a:cubicBezTo>
                    <a:pt x="25902" y="6052"/>
                    <a:pt x="25921" y="6220"/>
                    <a:pt x="25912" y="6242"/>
                  </a:cubicBezTo>
                  <a:cubicBezTo>
                    <a:pt x="25652" y="6891"/>
                    <a:pt x="26230" y="7301"/>
                    <a:pt x="26455" y="7735"/>
                  </a:cubicBezTo>
                  <a:cubicBezTo>
                    <a:pt x="26699" y="8207"/>
                    <a:pt x="26762" y="8899"/>
                    <a:pt x="27401" y="9132"/>
                  </a:cubicBezTo>
                  <a:cubicBezTo>
                    <a:pt x="27444" y="9151"/>
                    <a:pt x="27486" y="9174"/>
                    <a:pt x="27525" y="9199"/>
                  </a:cubicBezTo>
                  <a:cubicBezTo>
                    <a:pt x="27065" y="9851"/>
                    <a:pt x="28067" y="10134"/>
                    <a:pt x="27913" y="10741"/>
                  </a:cubicBezTo>
                  <a:cubicBezTo>
                    <a:pt x="27858" y="10957"/>
                    <a:pt x="27953" y="11231"/>
                    <a:pt x="28163" y="11460"/>
                  </a:cubicBezTo>
                  <a:cubicBezTo>
                    <a:pt x="28373" y="11688"/>
                    <a:pt x="28470" y="12020"/>
                    <a:pt x="28504" y="12374"/>
                  </a:cubicBezTo>
                  <a:cubicBezTo>
                    <a:pt x="28546" y="12802"/>
                    <a:pt x="28291" y="13317"/>
                    <a:pt x="28863" y="13653"/>
                  </a:cubicBezTo>
                  <a:cubicBezTo>
                    <a:pt x="29089" y="13785"/>
                    <a:pt x="28448" y="14723"/>
                    <a:pt x="28031" y="14751"/>
                  </a:cubicBezTo>
                  <a:cubicBezTo>
                    <a:pt x="27588" y="14782"/>
                    <a:pt x="27119" y="14810"/>
                    <a:pt x="26701" y="14866"/>
                  </a:cubicBezTo>
                  <a:cubicBezTo>
                    <a:pt x="26134" y="14942"/>
                    <a:pt x="25567" y="14977"/>
                    <a:pt x="25002" y="14977"/>
                  </a:cubicBezTo>
                  <a:cubicBezTo>
                    <a:pt x="24124" y="14977"/>
                    <a:pt x="23253" y="14894"/>
                    <a:pt x="22406" y="14754"/>
                  </a:cubicBezTo>
                  <a:cubicBezTo>
                    <a:pt x="21516" y="14610"/>
                    <a:pt x="20531" y="14548"/>
                    <a:pt x="19691" y="14076"/>
                  </a:cubicBezTo>
                  <a:cubicBezTo>
                    <a:pt x="19623" y="14036"/>
                    <a:pt x="19551" y="14001"/>
                    <a:pt x="19477" y="13973"/>
                  </a:cubicBezTo>
                  <a:cubicBezTo>
                    <a:pt x="18010" y="13466"/>
                    <a:pt x="17946" y="13119"/>
                    <a:pt x="19125" y="12017"/>
                  </a:cubicBezTo>
                  <a:cubicBezTo>
                    <a:pt x="19458" y="11705"/>
                    <a:pt x="19688" y="11261"/>
                    <a:pt x="20214" y="11197"/>
                  </a:cubicBezTo>
                  <a:cubicBezTo>
                    <a:pt x="20393" y="11175"/>
                    <a:pt x="20415" y="11036"/>
                    <a:pt x="20360" y="10898"/>
                  </a:cubicBezTo>
                  <a:cubicBezTo>
                    <a:pt x="20239" y="10587"/>
                    <a:pt x="20131" y="10254"/>
                    <a:pt x="19788" y="10109"/>
                  </a:cubicBezTo>
                  <a:cubicBezTo>
                    <a:pt x="18220" y="9448"/>
                    <a:pt x="16634" y="8818"/>
                    <a:pt x="14998" y="8359"/>
                  </a:cubicBezTo>
                  <a:cubicBezTo>
                    <a:pt x="14205" y="8137"/>
                    <a:pt x="13361" y="7981"/>
                    <a:pt x="12579" y="7759"/>
                  </a:cubicBezTo>
                  <a:cubicBezTo>
                    <a:pt x="11068" y="7328"/>
                    <a:pt x="9541" y="7253"/>
                    <a:pt x="8013" y="7076"/>
                  </a:cubicBezTo>
                  <a:cubicBezTo>
                    <a:pt x="6775" y="6931"/>
                    <a:pt x="5532" y="6927"/>
                    <a:pt x="4289" y="6917"/>
                  </a:cubicBezTo>
                  <a:cubicBezTo>
                    <a:pt x="3902" y="6914"/>
                    <a:pt x="3528" y="6824"/>
                    <a:pt x="3136" y="6824"/>
                  </a:cubicBezTo>
                  <a:cubicBezTo>
                    <a:pt x="2963" y="6824"/>
                    <a:pt x="2786" y="6842"/>
                    <a:pt x="2603" y="6892"/>
                  </a:cubicBezTo>
                  <a:cubicBezTo>
                    <a:pt x="2557" y="6905"/>
                    <a:pt x="2507" y="6911"/>
                    <a:pt x="2455" y="6911"/>
                  </a:cubicBezTo>
                  <a:cubicBezTo>
                    <a:pt x="2143" y="6911"/>
                    <a:pt x="1753" y="6687"/>
                    <a:pt x="1592" y="6287"/>
                  </a:cubicBezTo>
                  <a:cubicBezTo>
                    <a:pt x="1019" y="4865"/>
                    <a:pt x="1019" y="3422"/>
                    <a:pt x="1436" y="1972"/>
                  </a:cubicBezTo>
                  <a:cubicBezTo>
                    <a:pt x="1618" y="1344"/>
                    <a:pt x="2348" y="937"/>
                    <a:pt x="3015" y="937"/>
                  </a:cubicBezTo>
                  <a:close/>
                  <a:moveTo>
                    <a:pt x="2496" y="1"/>
                  </a:moveTo>
                  <a:cubicBezTo>
                    <a:pt x="1817" y="1"/>
                    <a:pt x="1110" y="83"/>
                    <a:pt x="773" y="1087"/>
                  </a:cubicBezTo>
                  <a:cubicBezTo>
                    <a:pt x="549" y="1754"/>
                    <a:pt x="565" y="2417"/>
                    <a:pt x="378" y="3039"/>
                  </a:cubicBezTo>
                  <a:cubicBezTo>
                    <a:pt x="0" y="4291"/>
                    <a:pt x="47" y="5436"/>
                    <a:pt x="654" y="6586"/>
                  </a:cubicBezTo>
                  <a:cubicBezTo>
                    <a:pt x="1012" y="7264"/>
                    <a:pt x="1331" y="7870"/>
                    <a:pt x="2274" y="7870"/>
                  </a:cubicBezTo>
                  <a:cubicBezTo>
                    <a:pt x="2291" y="7870"/>
                    <a:pt x="2309" y="7870"/>
                    <a:pt x="2327" y="7869"/>
                  </a:cubicBezTo>
                  <a:cubicBezTo>
                    <a:pt x="2637" y="7861"/>
                    <a:pt x="2960" y="7800"/>
                    <a:pt x="3287" y="7800"/>
                  </a:cubicBezTo>
                  <a:cubicBezTo>
                    <a:pt x="3321" y="7800"/>
                    <a:pt x="3355" y="7801"/>
                    <a:pt x="3390" y="7802"/>
                  </a:cubicBezTo>
                  <a:cubicBezTo>
                    <a:pt x="4565" y="7853"/>
                    <a:pt x="5744" y="8021"/>
                    <a:pt x="6912" y="8021"/>
                  </a:cubicBezTo>
                  <a:cubicBezTo>
                    <a:pt x="7070" y="8021"/>
                    <a:pt x="7229" y="8018"/>
                    <a:pt x="7386" y="8011"/>
                  </a:cubicBezTo>
                  <a:cubicBezTo>
                    <a:pt x="7511" y="8005"/>
                    <a:pt x="7635" y="8003"/>
                    <a:pt x="7759" y="8003"/>
                  </a:cubicBezTo>
                  <a:cubicBezTo>
                    <a:pt x="9193" y="8003"/>
                    <a:pt x="10550" y="8350"/>
                    <a:pt x="11938" y="8597"/>
                  </a:cubicBezTo>
                  <a:cubicBezTo>
                    <a:pt x="12895" y="8767"/>
                    <a:pt x="13809" y="9053"/>
                    <a:pt x="14738" y="9313"/>
                  </a:cubicBezTo>
                  <a:cubicBezTo>
                    <a:pt x="15860" y="9626"/>
                    <a:pt x="16952" y="10021"/>
                    <a:pt x="18069" y="10341"/>
                  </a:cubicBezTo>
                  <a:cubicBezTo>
                    <a:pt x="18385" y="10433"/>
                    <a:pt x="18901" y="10550"/>
                    <a:pt x="18940" y="10736"/>
                  </a:cubicBezTo>
                  <a:cubicBezTo>
                    <a:pt x="19011" y="11079"/>
                    <a:pt x="18507" y="11178"/>
                    <a:pt x="18276" y="11413"/>
                  </a:cubicBezTo>
                  <a:cubicBezTo>
                    <a:pt x="18128" y="11564"/>
                    <a:pt x="18014" y="11749"/>
                    <a:pt x="17884" y="11919"/>
                  </a:cubicBezTo>
                  <a:cubicBezTo>
                    <a:pt x="17814" y="11996"/>
                    <a:pt x="17775" y="12113"/>
                    <a:pt x="17695" y="12161"/>
                  </a:cubicBezTo>
                  <a:cubicBezTo>
                    <a:pt x="17292" y="12412"/>
                    <a:pt x="16933" y="13099"/>
                    <a:pt x="16933" y="13583"/>
                  </a:cubicBezTo>
                  <a:cubicBezTo>
                    <a:pt x="16933" y="14434"/>
                    <a:pt x="18313" y="14860"/>
                    <a:pt x="18968" y="15014"/>
                  </a:cubicBezTo>
                  <a:cubicBezTo>
                    <a:pt x="20598" y="15400"/>
                    <a:pt x="22224" y="15897"/>
                    <a:pt x="23910" y="15897"/>
                  </a:cubicBezTo>
                  <a:cubicBezTo>
                    <a:pt x="24039" y="15897"/>
                    <a:pt x="24168" y="15895"/>
                    <a:pt x="24297" y="15888"/>
                  </a:cubicBezTo>
                  <a:cubicBezTo>
                    <a:pt x="24354" y="15886"/>
                    <a:pt x="24410" y="15885"/>
                    <a:pt x="24466" y="15885"/>
                  </a:cubicBezTo>
                  <a:cubicBezTo>
                    <a:pt x="24956" y="15885"/>
                    <a:pt x="25442" y="15972"/>
                    <a:pt x="25927" y="15972"/>
                  </a:cubicBezTo>
                  <a:cubicBezTo>
                    <a:pt x="26126" y="15972"/>
                    <a:pt x="26324" y="15958"/>
                    <a:pt x="26522" y="15916"/>
                  </a:cubicBezTo>
                  <a:cubicBezTo>
                    <a:pt x="27058" y="15805"/>
                    <a:pt x="27587" y="15674"/>
                    <a:pt x="28134" y="15674"/>
                  </a:cubicBezTo>
                  <a:cubicBezTo>
                    <a:pt x="28284" y="15674"/>
                    <a:pt x="28435" y="15684"/>
                    <a:pt x="28588" y="15706"/>
                  </a:cubicBezTo>
                  <a:cubicBezTo>
                    <a:pt x="28622" y="15711"/>
                    <a:pt x="28658" y="15714"/>
                    <a:pt x="28693" y="15714"/>
                  </a:cubicBezTo>
                  <a:cubicBezTo>
                    <a:pt x="29252" y="15714"/>
                    <a:pt x="29948" y="15120"/>
                    <a:pt x="29926" y="14641"/>
                  </a:cubicBezTo>
                  <a:cubicBezTo>
                    <a:pt x="29877" y="13583"/>
                    <a:pt x="29615" y="12561"/>
                    <a:pt x="29398" y="11533"/>
                  </a:cubicBezTo>
                  <a:cubicBezTo>
                    <a:pt x="29263" y="10893"/>
                    <a:pt x="28910" y="10335"/>
                    <a:pt x="28678" y="9733"/>
                  </a:cubicBezTo>
                  <a:cubicBezTo>
                    <a:pt x="28191" y="8468"/>
                    <a:pt x="27483" y="7289"/>
                    <a:pt x="26897" y="6060"/>
                  </a:cubicBezTo>
                  <a:cubicBezTo>
                    <a:pt x="26578" y="5391"/>
                    <a:pt x="26230" y="4744"/>
                    <a:pt x="25777" y="4158"/>
                  </a:cubicBezTo>
                  <a:cubicBezTo>
                    <a:pt x="25526" y="3834"/>
                    <a:pt x="25169" y="3477"/>
                    <a:pt x="24809" y="3477"/>
                  </a:cubicBezTo>
                  <a:cubicBezTo>
                    <a:pt x="24739" y="3477"/>
                    <a:pt x="24668" y="3491"/>
                    <a:pt x="24598" y="3521"/>
                  </a:cubicBezTo>
                  <a:cubicBezTo>
                    <a:pt x="23633" y="3940"/>
                    <a:pt x="22754" y="4536"/>
                    <a:pt x="22507" y="5699"/>
                  </a:cubicBezTo>
                  <a:cubicBezTo>
                    <a:pt x="22432" y="6051"/>
                    <a:pt x="22232" y="6253"/>
                    <a:pt x="21990" y="6253"/>
                  </a:cubicBezTo>
                  <a:cubicBezTo>
                    <a:pt x="21847" y="6253"/>
                    <a:pt x="21690" y="6183"/>
                    <a:pt x="21535" y="6032"/>
                  </a:cubicBezTo>
                  <a:cubicBezTo>
                    <a:pt x="20875" y="5393"/>
                    <a:pt x="20019" y="5113"/>
                    <a:pt x="19276" y="4635"/>
                  </a:cubicBezTo>
                  <a:cubicBezTo>
                    <a:pt x="17582" y="3546"/>
                    <a:pt x="15686" y="2870"/>
                    <a:pt x="13800" y="2263"/>
                  </a:cubicBezTo>
                  <a:cubicBezTo>
                    <a:pt x="10253" y="1121"/>
                    <a:pt x="6672" y="6"/>
                    <a:pt x="2891" y="4"/>
                  </a:cubicBezTo>
                  <a:cubicBezTo>
                    <a:pt x="2762" y="4"/>
                    <a:pt x="2630" y="1"/>
                    <a:pt x="249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2" name="Google Shape;922;p33"/>
          <p:cNvGrpSpPr/>
          <p:nvPr/>
        </p:nvGrpSpPr>
        <p:grpSpPr>
          <a:xfrm>
            <a:off x="4983616" y="3239034"/>
            <a:ext cx="1089135" cy="357219"/>
            <a:chOff x="5102934" y="3455089"/>
            <a:chExt cx="1089135" cy="357219"/>
          </a:xfrm>
        </p:grpSpPr>
        <p:sp>
          <p:nvSpPr>
            <p:cNvPr id="923" name="Google Shape;923;p33"/>
            <p:cNvSpPr/>
            <p:nvPr/>
          </p:nvSpPr>
          <p:spPr>
            <a:xfrm>
              <a:off x="5102934" y="3455089"/>
              <a:ext cx="1089135" cy="357219"/>
            </a:xfrm>
            <a:custGeom>
              <a:avLst/>
              <a:gdLst/>
              <a:ahLst/>
              <a:cxnLst/>
              <a:rect l="l" t="t" r="r" b="b"/>
              <a:pathLst>
                <a:path w="55174" h="18878" extrusionOk="0">
                  <a:moveTo>
                    <a:pt x="18263" y="1"/>
                  </a:moveTo>
                  <a:cubicBezTo>
                    <a:pt x="17272" y="1"/>
                    <a:pt x="16290" y="2"/>
                    <a:pt x="15334" y="2"/>
                  </a:cubicBezTo>
                  <a:cubicBezTo>
                    <a:pt x="13916" y="405"/>
                    <a:pt x="12540" y="284"/>
                    <a:pt x="11190" y="592"/>
                  </a:cubicBezTo>
                  <a:cubicBezTo>
                    <a:pt x="9924" y="881"/>
                    <a:pt x="8532" y="744"/>
                    <a:pt x="7343" y="1202"/>
                  </a:cubicBezTo>
                  <a:cubicBezTo>
                    <a:pt x="5660" y="1849"/>
                    <a:pt x="3851" y="2085"/>
                    <a:pt x="2261" y="3086"/>
                  </a:cubicBezTo>
                  <a:cubicBezTo>
                    <a:pt x="1069" y="3835"/>
                    <a:pt x="161" y="4783"/>
                    <a:pt x="200" y="6130"/>
                  </a:cubicBezTo>
                  <a:cubicBezTo>
                    <a:pt x="239" y="7496"/>
                    <a:pt x="1" y="8876"/>
                    <a:pt x="211" y="10204"/>
                  </a:cubicBezTo>
                  <a:cubicBezTo>
                    <a:pt x="523" y="12183"/>
                    <a:pt x="655" y="14230"/>
                    <a:pt x="1632" y="16044"/>
                  </a:cubicBezTo>
                  <a:cubicBezTo>
                    <a:pt x="1984" y="16697"/>
                    <a:pt x="2418" y="17474"/>
                    <a:pt x="3113" y="17533"/>
                  </a:cubicBezTo>
                  <a:cubicBezTo>
                    <a:pt x="4185" y="17621"/>
                    <a:pt x="5137" y="18280"/>
                    <a:pt x="6231" y="18280"/>
                  </a:cubicBezTo>
                  <a:cubicBezTo>
                    <a:pt x="6441" y="18280"/>
                    <a:pt x="6657" y="18256"/>
                    <a:pt x="6880" y="18198"/>
                  </a:cubicBezTo>
                  <a:cubicBezTo>
                    <a:pt x="7098" y="18142"/>
                    <a:pt x="7328" y="18120"/>
                    <a:pt x="7563" y="18120"/>
                  </a:cubicBezTo>
                  <a:cubicBezTo>
                    <a:pt x="8056" y="18120"/>
                    <a:pt x="8571" y="18219"/>
                    <a:pt x="9053" y="18314"/>
                  </a:cubicBezTo>
                  <a:cubicBezTo>
                    <a:pt x="10462" y="18585"/>
                    <a:pt x="11892" y="18721"/>
                    <a:pt x="13325" y="18721"/>
                  </a:cubicBezTo>
                  <a:cubicBezTo>
                    <a:pt x="13722" y="18721"/>
                    <a:pt x="14119" y="18711"/>
                    <a:pt x="14516" y="18690"/>
                  </a:cubicBezTo>
                  <a:cubicBezTo>
                    <a:pt x="15240" y="18652"/>
                    <a:pt x="15964" y="18640"/>
                    <a:pt x="16687" y="18640"/>
                  </a:cubicBezTo>
                  <a:cubicBezTo>
                    <a:pt x="18012" y="18640"/>
                    <a:pt x="19337" y="18681"/>
                    <a:pt x="20661" y="18681"/>
                  </a:cubicBezTo>
                  <a:cubicBezTo>
                    <a:pt x="21237" y="18681"/>
                    <a:pt x="21813" y="18673"/>
                    <a:pt x="22389" y="18651"/>
                  </a:cubicBezTo>
                  <a:cubicBezTo>
                    <a:pt x="23101" y="18624"/>
                    <a:pt x="23815" y="18612"/>
                    <a:pt x="24530" y="18612"/>
                  </a:cubicBezTo>
                  <a:cubicBezTo>
                    <a:pt x="26934" y="18612"/>
                    <a:pt x="29353" y="18743"/>
                    <a:pt x="31759" y="18842"/>
                  </a:cubicBezTo>
                  <a:cubicBezTo>
                    <a:pt x="32388" y="18869"/>
                    <a:pt x="33017" y="18878"/>
                    <a:pt x="33646" y="18878"/>
                  </a:cubicBezTo>
                  <a:cubicBezTo>
                    <a:pt x="34650" y="18878"/>
                    <a:pt x="35653" y="18855"/>
                    <a:pt x="36654" y="18846"/>
                  </a:cubicBezTo>
                  <a:cubicBezTo>
                    <a:pt x="38471" y="18828"/>
                    <a:pt x="40293" y="18740"/>
                    <a:pt x="42111" y="18615"/>
                  </a:cubicBezTo>
                  <a:cubicBezTo>
                    <a:pt x="44681" y="18440"/>
                    <a:pt x="47237" y="18303"/>
                    <a:pt x="49720" y="17519"/>
                  </a:cubicBezTo>
                  <a:cubicBezTo>
                    <a:pt x="50569" y="17250"/>
                    <a:pt x="51392" y="17248"/>
                    <a:pt x="52173" y="16459"/>
                  </a:cubicBezTo>
                  <a:cubicBezTo>
                    <a:pt x="53780" y="14837"/>
                    <a:pt x="54514" y="12937"/>
                    <a:pt x="54746" y="10738"/>
                  </a:cubicBezTo>
                  <a:cubicBezTo>
                    <a:pt x="54821" y="10049"/>
                    <a:pt x="54892" y="9361"/>
                    <a:pt x="54839" y="8652"/>
                  </a:cubicBezTo>
                  <a:cubicBezTo>
                    <a:pt x="54698" y="6777"/>
                    <a:pt x="55174" y="4910"/>
                    <a:pt x="54018" y="3064"/>
                  </a:cubicBezTo>
                  <a:cubicBezTo>
                    <a:pt x="53358" y="2009"/>
                    <a:pt x="52542" y="1426"/>
                    <a:pt x="51627" y="1191"/>
                  </a:cubicBezTo>
                  <a:cubicBezTo>
                    <a:pt x="50043" y="785"/>
                    <a:pt x="48369" y="601"/>
                    <a:pt x="46732" y="601"/>
                  </a:cubicBezTo>
                  <a:cubicBezTo>
                    <a:pt x="46712" y="601"/>
                    <a:pt x="46691" y="601"/>
                    <a:pt x="46671" y="601"/>
                  </a:cubicBezTo>
                  <a:cubicBezTo>
                    <a:pt x="46645" y="601"/>
                    <a:pt x="46619" y="602"/>
                    <a:pt x="46594" y="602"/>
                  </a:cubicBezTo>
                  <a:cubicBezTo>
                    <a:pt x="44033" y="602"/>
                    <a:pt x="41512" y="105"/>
                    <a:pt x="38953" y="105"/>
                  </a:cubicBezTo>
                  <a:cubicBezTo>
                    <a:pt x="38766" y="105"/>
                    <a:pt x="38580" y="107"/>
                    <a:pt x="38393" y="113"/>
                  </a:cubicBezTo>
                  <a:cubicBezTo>
                    <a:pt x="37733" y="133"/>
                    <a:pt x="37072" y="141"/>
                    <a:pt x="36411" y="141"/>
                  </a:cubicBezTo>
                  <a:cubicBezTo>
                    <a:pt x="34487" y="141"/>
                    <a:pt x="32560" y="75"/>
                    <a:pt x="30635" y="60"/>
                  </a:cubicBezTo>
                  <a:cubicBezTo>
                    <a:pt x="28738" y="48"/>
                    <a:pt x="26840" y="51"/>
                    <a:pt x="24942" y="41"/>
                  </a:cubicBezTo>
                  <a:cubicBezTo>
                    <a:pt x="23380" y="34"/>
                    <a:pt x="21818" y="10"/>
                    <a:pt x="20256" y="4"/>
                  </a:cubicBezTo>
                  <a:cubicBezTo>
                    <a:pt x="19590" y="2"/>
                    <a:pt x="18925" y="1"/>
                    <a:pt x="18263"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3"/>
            <p:cNvSpPr/>
            <p:nvPr/>
          </p:nvSpPr>
          <p:spPr>
            <a:xfrm>
              <a:off x="5102934" y="3455089"/>
              <a:ext cx="1089135" cy="357219"/>
            </a:xfrm>
            <a:custGeom>
              <a:avLst/>
              <a:gdLst/>
              <a:ahLst/>
              <a:cxnLst/>
              <a:rect l="l" t="t" r="r" b="b"/>
              <a:pathLst>
                <a:path w="55174" h="18878" extrusionOk="0">
                  <a:moveTo>
                    <a:pt x="7927" y="2515"/>
                  </a:moveTo>
                  <a:cubicBezTo>
                    <a:pt x="7927" y="2515"/>
                    <a:pt x="7927" y="2515"/>
                    <a:pt x="7926" y="2515"/>
                  </a:cubicBezTo>
                  <a:lnTo>
                    <a:pt x="7928" y="2515"/>
                  </a:lnTo>
                  <a:cubicBezTo>
                    <a:pt x="7928" y="2515"/>
                    <a:pt x="7927" y="2515"/>
                    <a:pt x="7927" y="2515"/>
                  </a:cubicBezTo>
                  <a:close/>
                  <a:moveTo>
                    <a:pt x="18679" y="1367"/>
                  </a:moveTo>
                  <a:cubicBezTo>
                    <a:pt x="19172" y="1367"/>
                    <a:pt x="19666" y="1384"/>
                    <a:pt x="20160" y="1424"/>
                  </a:cubicBezTo>
                  <a:cubicBezTo>
                    <a:pt x="21359" y="1522"/>
                    <a:pt x="22563" y="1491"/>
                    <a:pt x="23767" y="1625"/>
                  </a:cubicBezTo>
                  <a:cubicBezTo>
                    <a:pt x="23888" y="1639"/>
                    <a:pt x="24009" y="1644"/>
                    <a:pt x="24132" y="1644"/>
                  </a:cubicBezTo>
                  <a:cubicBezTo>
                    <a:pt x="24725" y="1644"/>
                    <a:pt x="25340" y="1512"/>
                    <a:pt x="25955" y="1512"/>
                  </a:cubicBezTo>
                  <a:cubicBezTo>
                    <a:pt x="26146" y="1512"/>
                    <a:pt x="26336" y="1525"/>
                    <a:pt x="26525" y="1558"/>
                  </a:cubicBezTo>
                  <a:cubicBezTo>
                    <a:pt x="26855" y="1615"/>
                    <a:pt x="27185" y="1634"/>
                    <a:pt x="27515" y="1634"/>
                  </a:cubicBezTo>
                  <a:cubicBezTo>
                    <a:pt x="28190" y="1634"/>
                    <a:pt x="28865" y="1554"/>
                    <a:pt x="29542" y="1554"/>
                  </a:cubicBezTo>
                  <a:cubicBezTo>
                    <a:pt x="29697" y="1554"/>
                    <a:pt x="29853" y="1559"/>
                    <a:pt x="30008" y="1569"/>
                  </a:cubicBezTo>
                  <a:cubicBezTo>
                    <a:pt x="30145" y="1578"/>
                    <a:pt x="30282" y="1582"/>
                    <a:pt x="30419" y="1582"/>
                  </a:cubicBezTo>
                  <a:cubicBezTo>
                    <a:pt x="30986" y="1582"/>
                    <a:pt x="31556" y="1519"/>
                    <a:pt x="32126" y="1519"/>
                  </a:cubicBezTo>
                  <a:cubicBezTo>
                    <a:pt x="32421" y="1519"/>
                    <a:pt x="32717" y="1536"/>
                    <a:pt x="33012" y="1588"/>
                  </a:cubicBezTo>
                  <a:cubicBezTo>
                    <a:pt x="33652" y="1699"/>
                    <a:pt x="34293" y="1731"/>
                    <a:pt x="34936" y="1731"/>
                  </a:cubicBezTo>
                  <a:cubicBezTo>
                    <a:pt x="35783" y="1731"/>
                    <a:pt x="36632" y="1676"/>
                    <a:pt x="37478" y="1676"/>
                  </a:cubicBezTo>
                  <a:cubicBezTo>
                    <a:pt x="37575" y="1676"/>
                    <a:pt x="37672" y="1676"/>
                    <a:pt x="37769" y="1678"/>
                  </a:cubicBezTo>
                  <a:cubicBezTo>
                    <a:pt x="38915" y="1698"/>
                    <a:pt x="40055" y="1832"/>
                    <a:pt x="41208" y="1832"/>
                  </a:cubicBezTo>
                  <a:cubicBezTo>
                    <a:pt x="41416" y="1832"/>
                    <a:pt x="41624" y="1828"/>
                    <a:pt x="41833" y="1818"/>
                  </a:cubicBezTo>
                  <a:cubicBezTo>
                    <a:pt x="41957" y="1812"/>
                    <a:pt x="42082" y="1809"/>
                    <a:pt x="42209" y="1809"/>
                  </a:cubicBezTo>
                  <a:cubicBezTo>
                    <a:pt x="43164" y="1809"/>
                    <a:pt x="44163" y="1978"/>
                    <a:pt x="45140" y="2204"/>
                  </a:cubicBezTo>
                  <a:cubicBezTo>
                    <a:pt x="45682" y="2328"/>
                    <a:pt x="46267" y="2537"/>
                    <a:pt x="46901" y="2537"/>
                  </a:cubicBezTo>
                  <a:cubicBezTo>
                    <a:pt x="47113" y="2537"/>
                    <a:pt x="47331" y="2513"/>
                    <a:pt x="47554" y="2456"/>
                  </a:cubicBezTo>
                  <a:cubicBezTo>
                    <a:pt x="47795" y="2393"/>
                    <a:pt x="48049" y="2367"/>
                    <a:pt x="48309" y="2367"/>
                  </a:cubicBezTo>
                  <a:cubicBezTo>
                    <a:pt x="48905" y="2367"/>
                    <a:pt x="49534" y="2503"/>
                    <a:pt x="50112" y="2644"/>
                  </a:cubicBezTo>
                  <a:cubicBezTo>
                    <a:pt x="50820" y="2817"/>
                    <a:pt x="51532" y="2901"/>
                    <a:pt x="52232" y="3048"/>
                  </a:cubicBezTo>
                  <a:cubicBezTo>
                    <a:pt x="52898" y="3188"/>
                    <a:pt x="53725" y="5119"/>
                    <a:pt x="53652" y="5887"/>
                  </a:cubicBezTo>
                  <a:cubicBezTo>
                    <a:pt x="53486" y="7653"/>
                    <a:pt x="53354" y="9425"/>
                    <a:pt x="53150" y="11187"/>
                  </a:cubicBezTo>
                  <a:cubicBezTo>
                    <a:pt x="52952" y="12894"/>
                    <a:pt x="52174" y="14344"/>
                    <a:pt x="51042" y="15571"/>
                  </a:cubicBezTo>
                  <a:cubicBezTo>
                    <a:pt x="50751" y="15888"/>
                    <a:pt x="50197" y="15821"/>
                    <a:pt x="49774" y="15975"/>
                  </a:cubicBezTo>
                  <a:cubicBezTo>
                    <a:pt x="47606" y="16767"/>
                    <a:pt x="45275" y="16647"/>
                    <a:pt x="43026" y="16982"/>
                  </a:cubicBezTo>
                  <a:cubicBezTo>
                    <a:pt x="41626" y="17189"/>
                    <a:pt x="40234" y="17116"/>
                    <a:pt x="38851" y="17222"/>
                  </a:cubicBezTo>
                  <a:cubicBezTo>
                    <a:pt x="38395" y="17255"/>
                    <a:pt x="37883" y="17422"/>
                    <a:pt x="37377" y="17422"/>
                  </a:cubicBezTo>
                  <a:cubicBezTo>
                    <a:pt x="37044" y="17422"/>
                    <a:pt x="36714" y="17350"/>
                    <a:pt x="36404" y="17120"/>
                  </a:cubicBezTo>
                  <a:cubicBezTo>
                    <a:pt x="36371" y="17096"/>
                    <a:pt x="36319" y="17082"/>
                    <a:pt x="36271" y="17082"/>
                  </a:cubicBezTo>
                  <a:cubicBezTo>
                    <a:pt x="36248" y="17082"/>
                    <a:pt x="36227" y="17085"/>
                    <a:pt x="36209" y="17092"/>
                  </a:cubicBezTo>
                  <a:cubicBezTo>
                    <a:pt x="35582" y="17352"/>
                    <a:pt x="34940" y="17416"/>
                    <a:pt x="34294" y="17416"/>
                  </a:cubicBezTo>
                  <a:cubicBezTo>
                    <a:pt x="33676" y="17416"/>
                    <a:pt x="33054" y="17358"/>
                    <a:pt x="32439" y="17358"/>
                  </a:cubicBezTo>
                  <a:cubicBezTo>
                    <a:pt x="32291" y="17358"/>
                    <a:pt x="32143" y="17361"/>
                    <a:pt x="31995" y="17369"/>
                  </a:cubicBezTo>
                  <a:cubicBezTo>
                    <a:pt x="31820" y="17379"/>
                    <a:pt x="31644" y="17384"/>
                    <a:pt x="31468" y="17384"/>
                  </a:cubicBezTo>
                  <a:cubicBezTo>
                    <a:pt x="30490" y="17384"/>
                    <a:pt x="29488" y="17251"/>
                    <a:pt x="28498" y="17217"/>
                  </a:cubicBezTo>
                  <a:cubicBezTo>
                    <a:pt x="27243" y="17173"/>
                    <a:pt x="25987" y="17138"/>
                    <a:pt x="24733" y="17078"/>
                  </a:cubicBezTo>
                  <a:cubicBezTo>
                    <a:pt x="24460" y="17066"/>
                    <a:pt x="24187" y="17060"/>
                    <a:pt x="23913" y="17060"/>
                  </a:cubicBezTo>
                  <a:cubicBezTo>
                    <a:pt x="23079" y="17060"/>
                    <a:pt x="22244" y="17109"/>
                    <a:pt x="21425" y="17147"/>
                  </a:cubicBezTo>
                  <a:cubicBezTo>
                    <a:pt x="21323" y="17151"/>
                    <a:pt x="21222" y="17153"/>
                    <a:pt x="21121" y="17153"/>
                  </a:cubicBezTo>
                  <a:cubicBezTo>
                    <a:pt x="20449" y="17153"/>
                    <a:pt x="19781" y="17068"/>
                    <a:pt x="19108" y="17068"/>
                  </a:cubicBezTo>
                  <a:cubicBezTo>
                    <a:pt x="18789" y="17068"/>
                    <a:pt x="18469" y="17087"/>
                    <a:pt x="18147" y="17144"/>
                  </a:cubicBezTo>
                  <a:cubicBezTo>
                    <a:pt x="17726" y="17218"/>
                    <a:pt x="17296" y="17240"/>
                    <a:pt x="16863" y="17240"/>
                  </a:cubicBezTo>
                  <a:cubicBezTo>
                    <a:pt x="16333" y="17240"/>
                    <a:pt x="15797" y="17207"/>
                    <a:pt x="15269" y="17192"/>
                  </a:cubicBezTo>
                  <a:cubicBezTo>
                    <a:pt x="14023" y="17158"/>
                    <a:pt x="12778" y="17078"/>
                    <a:pt x="11534" y="17013"/>
                  </a:cubicBezTo>
                  <a:cubicBezTo>
                    <a:pt x="10132" y="16940"/>
                    <a:pt x="8723" y="16941"/>
                    <a:pt x="7337" y="16750"/>
                  </a:cubicBezTo>
                  <a:cubicBezTo>
                    <a:pt x="6873" y="16685"/>
                    <a:pt x="6381" y="16634"/>
                    <a:pt x="5929" y="16634"/>
                  </a:cubicBezTo>
                  <a:cubicBezTo>
                    <a:pt x="5762" y="16634"/>
                    <a:pt x="5601" y="16641"/>
                    <a:pt x="5448" y="16657"/>
                  </a:cubicBezTo>
                  <a:cubicBezTo>
                    <a:pt x="5361" y="16666"/>
                    <a:pt x="5277" y="16670"/>
                    <a:pt x="5195" y="16670"/>
                  </a:cubicBezTo>
                  <a:cubicBezTo>
                    <a:pt x="4049" y="16670"/>
                    <a:pt x="3344" y="15825"/>
                    <a:pt x="2443" y="15373"/>
                  </a:cubicBezTo>
                  <a:cubicBezTo>
                    <a:pt x="2140" y="15223"/>
                    <a:pt x="2202" y="14661"/>
                    <a:pt x="2152" y="14344"/>
                  </a:cubicBezTo>
                  <a:cubicBezTo>
                    <a:pt x="1763" y="11855"/>
                    <a:pt x="1449" y="9345"/>
                    <a:pt x="1608" y="6819"/>
                  </a:cubicBezTo>
                  <a:cubicBezTo>
                    <a:pt x="1743" y="4634"/>
                    <a:pt x="2138" y="4469"/>
                    <a:pt x="3748" y="3694"/>
                  </a:cubicBezTo>
                  <a:cubicBezTo>
                    <a:pt x="4916" y="3131"/>
                    <a:pt x="6259" y="3212"/>
                    <a:pt x="7331" y="2437"/>
                  </a:cubicBezTo>
                  <a:cubicBezTo>
                    <a:pt x="7378" y="2403"/>
                    <a:pt x="7423" y="2390"/>
                    <a:pt x="7470" y="2390"/>
                  </a:cubicBezTo>
                  <a:cubicBezTo>
                    <a:pt x="7591" y="2390"/>
                    <a:pt x="7724" y="2476"/>
                    <a:pt x="7927" y="2515"/>
                  </a:cubicBezTo>
                  <a:lnTo>
                    <a:pt x="7927" y="2515"/>
                  </a:lnTo>
                  <a:cubicBezTo>
                    <a:pt x="8470" y="2253"/>
                    <a:pt x="9213" y="2067"/>
                    <a:pt x="9852" y="1997"/>
                  </a:cubicBezTo>
                  <a:cubicBezTo>
                    <a:pt x="10776" y="1893"/>
                    <a:pt x="11742" y="1824"/>
                    <a:pt x="12691" y="1767"/>
                  </a:cubicBezTo>
                  <a:cubicBezTo>
                    <a:pt x="14687" y="1644"/>
                    <a:pt x="16681" y="1367"/>
                    <a:pt x="18679" y="1367"/>
                  </a:cubicBezTo>
                  <a:close/>
                  <a:moveTo>
                    <a:pt x="18263" y="1"/>
                  </a:moveTo>
                  <a:cubicBezTo>
                    <a:pt x="17272" y="1"/>
                    <a:pt x="16290" y="2"/>
                    <a:pt x="15334" y="2"/>
                  </a:cubicBezTo>
                  <a:cubicBezTo>
                    <a:pt x="13916" y="405"/>
                    <a:pt x="12540" y="284"/>
                    <a:pt x="11190" y="592"/>
                  </a:cubicBezTo>
                  <a:cubicBezTo>
                    <a:pt x="9924" y="881"/>
                    <a:pt x="8532" y="744"/>
                    <a:pt x="7343" y="1202"/>
                  </a:cubicBezTo>
                  <a:cubicBezTo>
                    <a:pt x="5660" y="1849"/>
                    <a:pt x="3851" y="2085"/>
                    <a:pt x="2261" y="3086"/>
                  </a:cubicBezTo>
                  <a:cubicBezTo>
                    <a:pt x="1069" y="3835"/>
                    <a:pt x="161" y="4783"/>
                    <a:pt x="200" y="6130"/>
                  </a:cubicBezTo>
                  <a:cubicBezTo>
                    <a:pt x="239" y="7496"/>
                    <a:pt x="1" y="8876"/>
                    <a:pt x="211" y="10204"/>
                  </a:cubicBezTo>
                  <a:cubicBezTo>
                    <a:pt x="523" y="12183"/>
                    <a:pt x="655" y="14230"/>
                    <a:pt x="1632" y="16044"/>
                  </a:cubicBezTo>
                  <a:cubicBezTo>
                    <a:pt x="1984" y="16697"/>
                    <a:pt x="2418" y="17474"/>
                    <a:pt x="3113" y="17533"/>
                  </a:cubicBezTo>
                  <a:cubicBezTo>
                    <a:pt x="4185" y="17621"/>
                    <a:pt x="5137" y="18280"/>
                    <a:pt x="6231" y="18280"/>
                  </a:cubicBezTo>
                  <a:cubicBezTo>
                    <a:pt x="6441" y="18280"/>
                    <a:pt x="6657" y="18256"/>
                    <a:pt x="6880" y="18198"/>
                  </a:cubicBezTo>
                  <a:cubicBezTo>
                    <a:pt x="7098" y="18142"/>
                    <a:pt x="7328" y="18120"/>
                    <a:pt x="7563" y="18120"/>
                  </a:cubicBezTo>
                  <a:cubicBezTo>
                    <a:pt x="8056" y="18120"/>
                    <a:pt x="8571" y="18219"/>
                    <a:pt x="9053" y="18314"/>
                  </a:cubicBezTo>
                  <a:cubicBezTo>
                    <a:pt x="10462" y="18585"/>
                    <a:pt x="11892" y="18721"/>
                    <a:pt x="13325" y="18721"/>
                  </a:cubicBezTo>
                  <a:cubicBezTo>
                    <a:pt x="13722" y="18721"/>
                    <a:pt x="14119" y="18711"/>
                    <a:pt x="14516" y="18690"/>
                  </a:cubicBezTo>
                  <a:cubicBezTo>
                    <a:pt x="15240" y="18652"/>
                    <a:pt x="15964" y="18640"/>
                    <a:pt x="16687" y="18640"/>
                  </a:cubicBezTo>
                  <a:cubicBezTo>
                    <a:pt x="18012" y="18640"/>
                    <a:pt x="19337" y="18681"/>
                    <a:pt x="20661" y="18681"/>
                  </a:cubicBezTo>
                  <a:cubicBezTo>
                    <a:pt x="21237" y="18681"/>
                    <a:pt x="21813" y="18673"/>
                    <a:pt x="22389" y="18651"/>
                  </a:cubicBezTo>
                  <a:cubicBezTo>
                    <a:pt x="23101" y="18624"/>
                    <a:pt x="23815" y="18612"/>
                    <a:pt x="24530" y="18612"/>
                  </a:cubicBezTo>
                  <a:cubicBezTo>
                    <a:pt x="26934" y="18612"/>
                    <a:pt x="29353" y="18743"/>
                    <a:pt x="31759" y="18842"/>
                  </a:cubicBezTo>
                  <a:cubicBezTo>
                    <a:pt x="32388" y="18869"/>
                    <a:pt x="33017" y="18878"/>
                    <a:pt x="33646" y="18878"/>
                  </a:cubicBezTo>
                  <a:cubicBezTo>
                    <a:pt x="34650" y="18878"/>
                    <a:pt x="35653" y="18855"/>
                    <a:pt x="36654" y="18846"/>
                  </a:cubicBezTo>
                  <a:cubicBezTo>
                    <a:pt x="38471" y="18828"/>
                    <a:pt x="40293" y="18740"/>
                    <a:pt x="42111" y="18615"/>
                  </a:cubicBezTo>
                  <a:cubicBezTo>
                    <a:pt x="44681" y="18440"/>
                    <a:pt x="47237" y="18303"/>
                    <a:pt x="49720" y="17519"/>
                  </a:cubicBezTo>
                  <a:cubicBezTo>
                    <a:pt x="50569" y="17250"/>
                    <a:pt x="51392" y="17248"/>
                    <a:pt x="52173" y="16459"/>
                  </a:cubicBezTo>
                  <a:cubicBezTo>
                    <a:pt x="53780" y="14837"/>
                    <a:pt x="54514" y="12937"/>
                    <a:pt x="54746" y="10738"/>
                  </a:cubicBezTo>
                  <a:cubicBezTo>
                    <a:pt x="54821" y="10049"/>
                    <a:pt x="54892" y="9361"/>
                    <a:pt x="54839" y="8652"/>
                  </a:cubicBezTo>
                  <a:cubicBezTo>
                    <a:pt x="54698" y="6777"/>
                    <a:pt x="55174" y="4910"/>
                    <a:pt x="54018" y="3064"/>
                  </a:cubicBezTo>
                  <a:cubicBezTo>
                    <a:pt x="53358" y="2009"/>
                    <a:pt x="52542" y="1426"/>
                    <a:pt x="51627" y="1191"/>
                  </a:cubicBezTo>
                  <a:cubicBezTo>
                    <a:pt x="50043" y="785"/>
                    <a:pt x="48369" y="601"/>
                    <a:pt x="46732" y="601"/>
                  </a:cubicBezTo>
                  <a:cubicBezTo>
                    <a:pt x="46712" y="601"/>
                    <a:pt x="46691" y="601"/>
                    <a:pt x="46671" y="601"/>
                  </a:cubicBezTo>
                  <a:cubicBezTo>
                    <a:pt x="46645" y="601"/>
                    <a:pt x="46619" y="602"/>
                    <a:pt x="46594" y="602"/>
                  </a:cubicBezTo>
                  <a:cubicBezTo>
                    <a:pt x="44033" y="602"/>
                    <a:pt x="41512" y="105"/>
                    <a:pt x="38953" y="105"/>
                  </a:cubicBezTo>
                  <a:cubicBezTo>
                    <a:pt x="38766" y="105"/>
                    <a:pt x="38580" y="107"/>
                    <a:pt x="38393" y="113"/>
                  </a:cubicBezTo>
                  <a:cubicBezTo>
                    <a:pt x="37733" y="133"/>
                    <a:pt x="37072" y="141"/>
                    <a:pt x="36411" y="141"/>
                  </a:cubicBezTo>
                  <a:cubicBezTo>
                    <a:pt x="34487" y="141"/>
                    <a:pt x="32560" y="75"/>
                    <a:pt x="30635" y="60"/>
                  </a:cubicBezTo>
                  <a:cubicBezTo>
                    <a:pt x="28738" y="48"/>
                    <a:pt x="26840" y="51"/>
                    <a:pt x="24942" y="41"/>
                  </a:cubicBezTo>
                  <a:cubicBezTo>
                    <a:pt x="23380" y="34"/>
                    <a:pt x="21818" y="10"/>
                    <a:pt x="20256" y="4"/>
                  </a:cubicBezTo>
                  <a:cubicBezTo>
                    <a:pt x="19590" y="2"/>
                    <a:pt x="18925" y="1"/>
                    <a:pt x="1826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5" name="Google Shape;925;p33"/>
          <p:cNvGrpSpPr/>
          <p:nvPr/>
        </p:nvGrpSpPr>
        <p:grpSpPr>
          <a:xfrm>
            <a:off x="5395014" y="1832044"/>
            <a:ext cx="246675" cy="389726"/>
            <a:chOff x="5514332" y="2048099"/>
            <a:chExt cx="246675" cy="389726"/>
          </a:xfrm>
        </p:grpSpPr>
        <p:sp>
          <p:nvSpPr>
            <p:cNvPr id="926" name="Google Shape;926;p33"/>
            <p:cNvSpPr/>
            <p:nvPr/>
          </p:nvSpPr>
          <p:spPr>
            <a:xfrm>
              <a:off x="5514332" y="2048099"/>
              <a:ext cx="246675" cy="389726"/>
            </a:xfrm>
            <a:custGeom>
              <a:avLst/>
              <a:gdLst/>
              <a:ahLst/>
              <a:cxnLst/>
              <a:rect l="l" t="t" r="r" b="b"/>
              <a:pathLst>
                <a:path w="19558" h="30900" extrusionOk="0">
                  <a:moveTo>
                    <a:pt x="5289" y="0"/>
                  </a:moveTo>
                  <a:cubicBezTo>
                    <a:pt x="5075" y="0"/>
                    <a:pt x="4835" y="53"/>
                    <a:pt x="4561" y="180"/>
                  </a:cubicBezTo>
                  <a:cubicBezTo>
                    <a:pt x="3922" y="475"/>
                    <a:pt x="3450" y="942"/>
                    <a:pt x="2870" y="1233"/>
                  </a:cubicBezTo>
                  <a:cubicBezTo>
                    <a:pt x="1700" y="1814"/>
                    <a:pt x="898" y="2636"/>
                    <a:pt x="479" y="3865"/>
                  </a:cubicBezTo>
                  <a:cubicBezTo>
                    <a:pt x="226" y="4604"/>
                    <a:pt x="0" y="5263"/>
                    <a:pt x="692" y="5963"/>
                  </a:cubicBezTo>
                  <a:cubicBezTo>
                    <a:pt x="935" y="6207"/>
                    <a:pt x="1235" y="6418"/>
                    <a:pt x="1470" y="6690"/>
                  </a:cubicBezTo>
                  <a:cubicBezTo>
                    <a:pt x="2343" y="7701"/>
                    <a:pt x="3111" y="8818"/>
                    <a:pt x="4060" y="9742"/>
                  </a:cubicBezTo>
                  <a:cubicBezTo>
                    <a:pt x="5188" y="10840"/>
                    <a:pt x="5918" y="12175"/>
                    <a:pt x="6756" y="13455"/>
                  </a:cubicBezTo>
                  <a:cubicBezTo>
                    <a:pt x="7288" y="14267"/>
                    <a:pt x="7708" y="15129"/>
                    <a:pt x="8156" y="15983"/>
                  </a:cubicBezTo>
                  <a:cubicBezTo>
                    <a:pt x="8698" y="17014"/>
                    <a:pt x="9160" y="18080"/>
                    <a:pt x="9692" y="19113"/>
                  </a:cubicBezTo>
                  <a:cubicBezTo>
                    <a:pt x="9843" y="19405"/>
                    <a:pt x="10112" y="19861"/>
                    <a:pt x="10003" y="20017"/>
                  </a:cubicBezTo>
                  <a:cubicBezTo>
                    <a:pt x="9938" y="20110"/>
                    <a:pt x="9850" y="20142"/>
                    <a:pt x="9749" y="20142"/>
                  </a:cubicBezTo>
                  <a:cubicBezTo>
                    <a:pt x="9540" y="20142"/>
                    <a:pt x="9277" y="20004"/>
                    <a:pt x="9054" y="20000"/>
                  </a:cubicBezTo>
                  <a:cubicBezTo>
                    <a:pt x="9043" y="19999"/>
                    <a:pt x="9033" y="19999"/>
                    <a:pt x="9022" y="19999"/>
                  </a:cubicBezTo>
                  <a:cubicBezTo>
                    <a:pt x="8821" y="19999"/>
                    <a:pt x="8620" y="20040"/>
                    <a:pt x="8418" y="20060"/>
                  </a:cubicBezTo>
                  <a:cubicBezTo>
                    <a:pt x="8333" y="20061"/>
                    <a:pt x="8244" y="20096"/>
                    <a:pt x="8163" y="20096"/>
                  </a:cubicBezTo>
                  <a:cubicBezTo>
                    <a:pt x="8144" y="20096"/>
                    <a:pt x="8126" y="20094"/>
                    <a:pt x="8108" y="20090"/>
                  </a:cubicBezTo>
                  <a:cubicBezTo>
                    <a:pt x="8019" y="20066"/>
                    <a:pt x="7919" y="20055"/>
                    <a:pt x="7812" y="20055"/>
                  </a:cubicBezTo>
                  <a:cubicBezTo>
                    <a:pt x="7374" y="20055"/>
                    <a:pt x="6835" y="20243"/>
                    <a:pt x="6551" y="20511"/>
                  </a:cubicBezTo>
                  <a:cubicBezTo>
                    <a:pt x="5933" y="21093"/>
                    <a:pt x="6569" y="22391"/>
                    <a:pt x="6906" y="22972"/>
                  </a:cubicBezTo>
                  <a:cubicBezTo>
                    <a:pt x="7808" y="24533"/>
                    <a:pt x="8612" y="26182"/>
                    <a:pt x="9925" y="27449"/>
                  </a:cubicBezTo>
                  <a:cubicBezTo>
                    <a:pt x="10465" y="27972"/>
                    <a:pt x="10813" y="28657"/>
                    <a:pt x="11432" y="29089"/>
                  </a:cubicBezTo>
                  <a:cubicBezTo>
                    <a:pt x="12003" y="29487"/>
                    <a:pt x="12590" y="29857"/>
                    <a:pt x="13002" y="30447"/>
                  </a:cubicBezTo>
                  <a:cubicBezTo>
                    <a:pt x="13203" y="30736"/>
                    <a:pt x="13657" y="30900"/>
                    <a:pt x="14061" y="30900"/>
                  </a:cubicBezTo>
                  <a:cubicBezTo>
                    <a:pt x="14319" y="30900"/>
                    <a:pt x="14557" y="30833"/>
                    <a:pt x="14696" y="30690"/>
                  </a:cubicBezTo>
                  <a:cubicBezTo>
                    <a:pt x="15430" y="29929"/>
                    <a:pt x="15995" y="29038"/>
                    <a:pt x="16594" y="28174"/>
                  </a:cubicBezTo>
                  <a:cubicBezTo>
                    <a:pt x="16967" y="27638"/>
                    <a:pt x="17131" y="26997"/>
                    <a:pt x="17411" y="26416"/>
                  </a:cubicBezTo>
                  <a:cubicBezTo>
                    <a:pt x="17996" y="25194"/>
                    <a:pt x="18369" y="23870"/>
                    <a:pt x="18860" y="22601"/>
                  </a:cubicBezTo>
                  <a:cubicBezTo>
                    <a:pt x="19130" y="21908"/>
                    <a:pt x="19360" y="21211"/>
                    <a:pt x="19476" y="20480"/>
                  </a:cubicBezTo>
                  <a:cubicBezTo>
                    <a:pt x="19553" y="19995"/>
                    <a:pt x="19557" y="19370"/>
                    <a:pt x="19130" y="19184"/>
                  </a:cubicBezTo>
                  <a:cubicBezTo>
                    <a:pt x="18589" y="18952"/>
                    <a:pt x="18026" y="18777"/>
                    <a:pt x="17457" y="18777"/>
                  </a:cubicBezTo>
                  <a:cubicBezTo>
                    <a:pt x="17009" y="18777"/>
                    <a:pt x="16558" y="18885"/>
                    <a:pt x="16112" y="19156"/>
                  </a:cubicBezTo>
                  <a:cubicBezTo>
                    <a:pt x="15958" y="19250"/>
                    <a:pt x="15811" y="19295"/>
                    <a:pt x="15681" y="19295"/>
                  </a:cubicBezTo>
                  <a:cubicBezTo>
                    <a:pt x="15398" y="19295"/>
                    <a:pt x="15198" y="19079"/>
                    <a:pt x="15203" y="18679"/>
                  </a:cubicBezTo>
                  <a:cubicBezTo>
                    <a:pt x="15217" y="17759"/>
                    <a:pt x="14833" y="16946"/>
                    <a:pt x="14671" y="16075"/>
                  </a:cubicBezTo>
                  <a:cubicBezTo>
                    <a:pt x="14301" y="14096"/>
                    <a:pt x="13494" y="12253"/>
                    <a:pt x="12641" y="10464"/>
                  </a:cubicBezTo>
                  <a:cubicBezTo>
                    <a:pt x="11040" y="7100"/>
                    <a:pt x="9395" y="3729"/>
                    <a:pt x="6803" y="978"/>
                  </a:cubicBezTo>
                  <a:cubicBezTo>
                    <a:pt x="6394" y="545"/>
                    <a:pt x="5975" y="0"/>
                    <a:pt x="5289"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3"/>
            <p:cNvSpPr/>
            <p:nvPr/>
          </p:nvSpPr>
          <p:spPr>
            <a:xfrm>
              <a:off x="5514332" y="2048099"/>
              <a:ext cx="246675" cy="389726"/>
            </a:xfrm>
            <a:custGeom>
              <a:avLst/>
              <a:gdLst/>
              <a:ahLst/>
              <a:cxnLst/>
              <a:rect l="l" t="t" r="r" b="b"/>
              <a:pathLst>
                <a:path w="19558" h="30900" extrusionOk="0">
                  <a:moveTo>
                    <a:pt x="4932" y="1139"/>
                  </a:moveTo>
                  <a:cubicBezTo>
                    <a:pt x="5431" y="1139"/>
                    <a:pt x="5959" y="1401"/>
                    <a:pt x="6277" y="1785"/>
                  </a:cubicBezTo>
                  <a:cubicBezTo>
                    <a:pt x="7128" y="2815"/>
                    <a:pt x="8047" y="3806"/>
                    <a:pt x="8651" y="5000"/>
                  </a:cubicBezTo>
                  <a:cubicBezTo>
                    <a:pt x="9161" y="6013"/>
                    <a:pt x="9853" y="6914"/>
                    <a:pt x="10385" y="7919"/>
                  </a:cubicBezTo>
                  <a:cubicBezTo>
                    <a:pt x="10818" y="8738"/>
                    <a:pt x="10964" y="9778"/>
                    <a:pt x="11759" y="10414"/>
                  </a:cubicBezTo>
                  <a:cubicBezTo>
                    <a:pt x="12059" y="10653"/>
                    <a:pt x="12078" y="11083"/>
                    <a:pt x="12181" y="11389"/>
                  </a:cubicBezTo>
                  <a:cubicBezTo>
                    <a:pt x="12854" y="13408"/>
                    <a:pt x="13820" y="15330"/>
                    <a:pt x="14125" y="17476"/>
                  </a:cubicBezTo>
                  <a:cubicBezTo>
                    <a:pt x="14268" y="18487"/>
                    <a:pt x="14575" y="19482"/>
                    <a:pt x="14743" y="20497"/>
                  </a:cubicBezTo>
                  <a:cubicBezTo>
                    <a:pt x="14772" y="20673"/>
                    <a:pt x="14792" y="20791"/>
                    <a:pt x="14914" y="20791"/>
                  </a:cubicBezTo>
                  <a:cubicBezTo>
                    <a:pt x="14984" y="20791"/>
                    <a:pt x="15087" y="20752"/>
                    <a:pt x="15245" y="20664"/>
                  </a:cubicBezTo>
                  <a:cubicBezTo>
                    <a:pt x="15919" y="20290"/>
                    <a:pt x="16636" y="19883"/>
                    <a:pt x="17454" y="19883"/>
                  </a:cubicBezTo>
                  <a:cubicBezTo>
                    <a:pt x="17616" y="19883"/>
                    <a:pt x="17783" y="19899"/>
                    <a:pt x="17954" y="19934"/>
                  </a:cubicBezTo>
                  <a:cubicBezTo>
                    <a:pt x="18504" y="20048"/>
                    <a:pt x="18122" y="20374"/>
                    <a:pt x="18148" y="20622"/>
                  </a:cubicBezTo>
                  <a:cubicBezTo>
                    <a:pt x="18353" y="20913"/>
                    <a:pt x="18269" y="21135"/>
                    <a:pt x="17983" y="21350"/>
                  </a:cubicBezTo>
                  <a:cubicBezTo>
                    <a:pt x="17821" y="21471"/>
                    <a:pt x="17758" y="21653"/>
                    <a:pt x="18052" y="21756"/>
                  </a:cubicBezTo>
                  <a:cubicBezTo>
                    <a:pt x="18227" y="21818"/>
                    <a:pt x="18080" y="21998"/>
                    <a:pt x="18053" y="22009"/>
                  </a:cubicBezTo>
                  <a:cubicBezTo>
                    <a:pt x="17403" y="22263"/>
                    <a:pt x="17501" y="22966"/>
                    <a:pt x="17339" y="23427"/>
                  </a:cubicBezTo>
                  <a:cubicBezTo>
                    <a:pt x="17163" y="23927"/>
                    <a:pt x="16701" y="24449"/>
                    <a:pt x="16970" y="25074"/>
                  </a:cubicBezTo>
                  <a:cubicBezTo>
                    <a:pt x="16987" y="25119"/>
                    <a:pt x="17000" y="25164"/>
                    <a:pt x="17009" y="25211"/>
                  </a:cubicBezTo>
                  <a:cubicBezTo>
                    <a:pt x="16219" y="25321"/>
                    <a:pt x="16700" y="26245"/>
                    <a:pt x="16154" y="26549"/>
                  </a:cubicBezTo>
                  <a:cubicBezTo>
                    <a:pt x="15958" y="26658"/>
                    <a:pt x="15822" y="26916"/>
                    <a:pt x="15801" y="27225"/>
                  </a:cubicBezTo>
                  <a:cubicBezTo>
                    <a:pt x="15779" y="27535"/>
                    <a:pt x="15605" y="27832"/>
                    <a:pt x="15371" y="28100"/>
                  </a:cubicBezTo>
                  <a:cubicBezTo>
                    <a:pt x="15088" y="28423"/>
                    <a:pt x="14539" y="28591"/>
                    <a:pt x="14687" y="29238"/>
                  </a:cubicBezTo>
                  <a:cubicBezTo>
                    <a:pt x="14723" y="29401"/>
                    <a:pt x="14281" y="29532"/>
                    <a:pt x="13876" y="29532"/>
                  </a:cubicBezTo>
                  <a:cubicBezTo>
                    <a:pt x="13646" y="29532"/>
                    <a:pt x="13427" y="29489"/>
                    <a:pt x="13316" y="29386"/>
                  </a:cubicBezTo>
                  <a:cubicBezTo>
                    <a:pt x="12990" y="29084"/>
                    <a:pt x="12647" y="28764"/>
                    <a:pt x="12319" y="28498"/>
                  </a:cubicBezTo>
                  <a:cubicBezTo>
                    <a:pt x="11185" y="27577"/>
                    <a:pt x="10244" y="26465"/>
                    <a:pt x="9455" y="25295"/>
                  </a:cubicBezTo>
                  <a:cubicBezTo>
                    <a:pt x="8951" y="24548"/>
                    <a:pt x="8320" y="23789"/>
                    <a:pt x="8086" y="22854"/>
                  </a:cubicBezTo>
                  <a:cubicBezTo>
                    <a:pt x="8069" y="22778"/>
                    <a:pt x="8046" y="22702"/>
                    <a:pt x="8015" y="22629"/>
                  </a:cubicBezTo>
                  <a:cubicBezTo>
                    <a:pt x="7451" y="21378"/>
                    <a:pt x="7548" y="21011"/>
                    <a:pt x="8689" y="21011"/>
                  </a:cubicBezTo>
                  <a:cubicBezTo>
                    <a:pt x="8840" y="21011"/>
                    <a:pt x="9009" y="21018"/>
                    <a:pt x="9197" y="21029"/>
                  </a:cubicBezTo>
                  <a:cubicBezTo>
                    <a:pt x="9249" y="21033"/>
                    <a:pt x="9301" y="21034"/>
                    <a:pt x="9353" y="21034"/>
                  </a:cubicBezTo>
                  <a:cubicBezTo>
                    <a:pt x="9487" y="21034"/>
                    <a:pt x="9622" y="21026"/>
                    <a:pt x="9757" y="21026"/>
                  </a:cubicBezTo>
                  <a:cubicBezTo>
                    <a:pt x="10030" y="21026"/>
                    <a:pt x="10298" y="21059"/>
                    <a:pt x="10538" y="21260"/>
                  </a:cubicBezTo>
                  <a:cubicBezTo>
                    <a:pt x="10585" y="21299"/>
                    <a:pt x="10630" y="21316"/>
                    <a:pt x="10670" y="21316"/>
                  </a:cubicBezTo>
                  <a:cubicBezTo>
                    <a:pt x="10750" y="21316"/>
                    <a:pt x="10815" y="21251"/>
                    <a:pt x="10857" y="21162"/>
                  </a:cubicBezTo>
                  <a:cubicBezTo>
                    <a:pt x="11000" y="20860"/>
                    <a:pt x="11168" y="20555"/>
                    <a:pt x="11037" y="20205"/>
                  </a:cubicBezTo>
                  <a:cubicBezTo>
                    <a:pt x="10445" y="18610"/>
                    <a:pt x="9815" y="17024"/>
                    <a:pt x="9027" y="15518"/>
                  </a:cubicBezTo>
                  <a:cubicBezTo>
                    <a:pt x="8645" y="14787"/>
                    <a:pt x="8178" y="14068"/>
                    <a:pt x="7805" y="13346"/>
                  </a:cubicBezTo>
                  <a:cubicBezTo>
                    <a:pt x="7081" y="11952"/>
                    <a:pt x="6089" y="10789"/>
                    <a:pt x="5169" y="9554"/>
                  </a:cubicBezTo>
                  <a:cubicBezTo>
                    <a:pt x="4424" y="8555"/>
                    <a:pt x="3576" y="7648"/>
                    <a:pt x="2730" y="6736"/>
                  </a:cubicBezTo>
                  <a:cubicBezTo>
                    <a:pt x="2351" y="6326"/>
                    <a:pt x="2119" y="5812"/>
                    <a:pt x="1592" y="5492"/>
                  </a:cubicBezTo>
                  <a:cubicBezTo>
                    <a:pt x="1305" y="5318"/>
                    <a:pt x="1128" y="4798"/>
                    <a:pt x="1340" y="4341"/>
                  </a:cubicBezTo>
                  <a:cubicBezTo>
                    <a:pt x="1979" y="2948"/>
                    <a:pt x="3030" y="1959"/>
                    <a:pt x="4373" y="1268"/>
                  </a:cubicBezTo>
                  <a:cubicBezTo>
                    <a:pt x="4545" y="1179"/>
                    <a:pt x="4737" y="1139"/>
                    <a:pt x="4932" y="1139"/>
                  </a:cubicBezTo>
                  <a:close/>
                  <a:moveTo>
                    <a:pt x="5289" y="0"/>
                  </a:moveTo>
                  <a:cubicBezTo>
                    <a:pt x="5075" y="0"/>
                    <a:pt x="4835" y="53"/>
                    <a:pt x="4561" y="180"/>
                  </a:cubicBezTo>
                  <a:cubicBezTo>
                    <a:pt x="3922" y="475"/>
                    <a:pt x="3450" y="942"/>
                    <a:pt x="2870" y="1233"/>
                  </a:cubicBezTo>
                  <a:cubicBezTo>
                    <a:pt x="1700" y="1814"/>
                    <a:pt x="898" y="2636"/>
                    <a:pt x="479" y="3865"/>
                  </a:cubicBezTo>
                  <a:cubicBezTo>
                    <a:pt x="226" y="4604"/>
                    <a:pt x="0" y="5263"/>
                    <a:pt x="692" y="5963"/>
                  </a:cubicBezTo>
                  <a:cubicBezTo>
                    <a:pt x="935" y="6207"/>
                    <a:pt x="1235" y="6418"/>
                    <a:pt x="1470" y="6690"/>
                  </a:cubicBezTo>
                  <a:cubicBezTo>
                    <a:pt x="2343" y="7701"/>
                    <a:pt x="3111" y="8818"/>
                    <a:pt x="4060" y="9742"/>
                  </a:cubicBezTo>
                  <a:cubicBezTo>
                    <a:pt x="5188" y="10840"/>
                    <a:pt x="5918" y="12175"/>
                    <a:pt x="6756" y="13455"/>
                  </a:cubicBezTo>
                  <a:cubicBezTo>
                    <a:pt x="7288" y="14267"/>
                    <a:pt x="7708" y="15129"/>
                    <a:pt x="8156" y="15983"/>
                  </a:cubicBezTo>
                  <a:cubicBezTo>
                    <a:pt x="8698" y="17014"/>
                    <a:pt x="9160" y="18080"/>
                    <a:pt x="9692" y="19113"/>
                  </a:cubicBezTo>
                  <a:cubicBezTo>
                    <a:pt x="9843" y="19405"/>
                    <a:pt x="10112" y="19861"/>
                    <a:pt x="10003" y="20017"/>
                  </a:cubicBezTo>
                  <a:cubicBezTo>
                    <a:pt x="9938" y="20110"/>
                    <a:pt x="9850" y="20142"/>
                    <a:pt x="9749" y="20142"/>
                  </a:cubicBezTo>
                  <a:cubicBezTo>
                    <a:pt x="9540" y="20142"/>
                    <a:pt x="9277" y="20004"/>
                    <a:pt x="9054" y="20000"/>
                  </a:cubicBezTo>
                  <a:cubicBezTo>
                    <a:pt x="9043" y="19999"/>
                    <a:pt x="9033" y="19999"/>
                    <a:pt x="9022" y="19999"/>
                  </a:cubicBezTo>
                  <a:cubicBezTo>
                    <a:pt x="8821" y="19999"/>
                    <a:pt x="8620" y="20040"/>
                    <a:pt x="8418" y="20060"/>
                  </a:cubicBezTo>
                  <a:cubicBezTo>
                    <a:pt x="8333" y="20061"/>
                    <a:pt x="8244" y="20096"/>
                    <a:pt x="8163" y="20096"/>
                  </a:cubicBezTo>
                  <a:cubicBezTo>
                    <a:pt x="8144" y="20096"/>
                    <a:pt x="8126" y="20094"/>
                    <a:pt x="8108" y="20090"/>
                  </a:cubicBezTo>
                  <a:cubicBezTo>
                    <a:pt x="8019" y="20066"/>
                    <a:pt x="7919" y="20055"/>
                    <a:pt x="7812" y="20055"/>
                  </a:cubicBezTo>
                  <a:cubicBezTo>
                    <a:pt x="7374" y="20055"/>
                    <a:pt x="6835" y="20243"/>
                    <a:pt x="6551" y="20511"/>
                  </a:cubicBezTo>
                  <a:cubicBezTo>
                    <a:pt x="5933" y="21093"/>
                    <a:pt x="6569" y="22391"/>
                    <a:pt x="6906" y="22972"/>
                  </a:cubicBezTo>
                  <a:cubicBezTo>
                    <a:pt x="7808" y="24533"/>
                    <a:pt x="8612" y="26182"/>
                    <a:pt x="9925" y="27449"/>
                  </a:cubicBezTo>
                  <a:cubicBezTo>
                    <a:pt x="10465" y="27972"/>
                    <a:pt x="10813" y="28657"/>
                    <a:pt x="11432" y="29089"/>
                  </a:cubicBezTo>
                  <a:cubicBezTo>
                    <a:pt x="12003" y="29487"/>
                    <a:pt x="12590" y="29857"/>
                    <a:pt x="13002" y="30447"/>
                  </a:cubicBezTo>
                  <a:cubicBezTo>
                    <a:pt x="13203" y="30736"/>
                    <a:pt x="13657" y="30900"/>
                    <a:pt x="14061" y="30900"/>
                  </a:cubicBezTo>
                  <a:cubicBezTo>
                    <a:pt x="14319" y="30900"/>
                    <a:pt x="14557" y="30833"/>
                    <a:pt x="14696" y="30690"/>
                  </a:cubicBezTo>
                  <a:cubicBezTo>
                    <a:pt x="15430" y="29929"/>
                    <a:pt x="15995" y="29038"/>
                    <a:pt x="16594" y="28174"/>
                  </a:cubicBezTo>
                  <a:cubicBezTo>
                    <a:pt x="16967" y="27638"/>
                    <a:pt x="17131" y="26997"/>
                    <a:pt x="17411" y="26416"/>
                  </a:cubicBezTo>
                  <a:cubicBezTo>
                    <a:pt x="17996" y="25194"/>
                    <a:pt x="18369" y="23870"/>
                    <a:pt x="18860" y="22601"/>
                  </a:cubicBezTo>
                  <a:cubicBezTo>
                    <a:pt x="19130" y="21908"/>
                    <a:pt x="19360" y="21211"/>
                    <a:pt x="19476" y="20480"/>
                  </a:cubicBezTo>
                  <a:cubicBezTo>
                    <a:pt x="19553" y="19995"/>
                    <a:pt x="19557" y="19370"/>
                    <a:pt x="19130" y="19184"/>
                  </a:cubicBezTo>
                  <a:cubicBezTo>
                    <a:pt x="18589" y="18952"/>
                    <a:pt x="18026" y="18777"/>
                    <a:pt x="17457" y="18777"/>
                  </a:cubicBezTo>
                  <a:cubicBezTo>
                    <a:pt x="17009" y="18777"/>
                    <a:pt x="16558" y="18885"/>
                    <a:pt x="16112" y="19156"/>
                  </a:cubicBezTo>
                  <a:cubicBezTo>
                    <a:pt x="15958" y="19250"/>
                    <a:pt x="15811" y="19295"/>
                    <a:pt x="15681" y="19295"/>
                  </a:cubicBezTo>
                  <a:cubicBezTo>
                    <a:pt x="15398" y="19295"/>
                    <a:pt x="15198" y="19079"/>
                    <a:pt x="15203" y="18679"/>
                  </a:cubicBezTo>
                  <a:cubicBezTo>
                    <a:pt x="15217" y="17759"/>
                    <a:pt x="14833" y="16946"/>
                    <a:pt x="14671" y="16075"/>
                  </a:cubicBezTo>
                  <a:cubicBezTo>
                    <a:pt x="14301" y="14096"/>
                    <a:pt x="13494" y="12253"/>
                    <a:pt x="12641" y="10464"/>
                  </a:cubicBezTo>
                  <a:cubicBezTo>
                    <a:pt x="11040" y="7100"/>
                    <a:pt x="9395" y="3729"/>
                    <a:pt x="6803" y="978"/>
                  </a:cubicBezTo>
                  <a:cubicBezTo>
                    <a:pt x="6394" y="545"/>
                    <a:pt x="5975" y="0"/>
                    <a:pt x="528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8" name="Google Shape;928;p33"/>
          <p:cNvGrpSpPr/>
          <p:nvPr/>
        </p:nvGrpSpPr>
        <p:grpSpPr>
          <a:xfrm>
            <a:off x="5090207" y="2222083"/>
            <a:ext cx="897379" cy="927296"/>
            <a:chOff x="5209525" y="2438138"/>
            <a:chExt cx="897379" cy="927296"/>
          </a:xfrm>
        </p:grpSpPr>
        <p:grpSp>
          <p:nvGrpSpPr>
            <p:cNvPr id="929" name="Google Shape;929;p33"/>
            <p:cNvGrpSpPr/>
            <p:nvPr/>
          </p:nvGrpSpPr>
          <p:grpSpPr>
            <a:xfrm>
              <a:off x="5209525" y="2438138"/>
              <a:ext cx="897379" cy="927296"/>
              <a:chOff x="5083291" y="2437467"/>
              <a:chExt cx="897379" cy="927296"/>
            </a:xfrm>
          </p:grpSpPr>
          <p:sp>
            <p:nvSpPr>
              <p:cNvPr id="930" name="Google Shape;930;p33"/>
              <p:cNvSpPr/>
              <p:nvPr/>
            </p:nvSpPr>
            <p:spPr>
              <a:xfrm>
                <a:off x="5083291" y="2437467"/>
                <a:ext cx="897379" cy="927296"/>
              </a:xfrm>
              <a:custGeom>
                <a:avLst/>
                <a:gdLst/>
                <a:ahLst/>
                <a:cxnLst/>
                <a:rect l="l" t="t" r="r" b="b"/>
                <a:pathLst>
                  <a:path w="71150" h="73522" extrusionOk="0">
                    <a:moveTo>
                      <a:pt x="19571" y="0"/>
                    </a:moveTo>
                    <a:cubicBezTo>
                      <a:pt x="19255" y="0"/>
                      <a:pt x="18863" y="173"/>
                      <a:pt x="18327" y="507"/>
                    </a:cubicBezTo>
                    <a:cubicBezTo>
                      <a:pt x="17149" y="1239"/>
                      <a:pt x="15989" y="1995"/>
                      <a:pt x="14892" y="2834"/>
                    </a:cubicBezTo>
                    <a:cubicBezTo>
                      <a:pt x="13889" y="3599"/>
                      <a:pt x="12856" y="4393"/>
                      <a:pt x="12075" y="5365"/>
                    </a:cubicBezTo>
                    <a:cubicBezTo>
                      <a:pt x="11398" y="6210"/>
                      <a:pt x="10670" y="7029"/>
                      <a:pt x="10009" y="7893"/>
                    </a:cubicBezTo>
                    <a:cubicBezTo>
                      <a:pt x="9423" y="8657"/>
                      <a:pt x="8792" y="9411"/>
                      <a:pt x="8253" y="10211"/>
                    </a:cubicBezTo>
                    <a:cubicBezTo>
                      <a:pt x="7332" y="11570"/>
                      <a:pt x="6495" y="12989"/>
                      <a:pt x="5664" y="14409"/>
                    </a:cubicBezTo>
                    <a:cubicBezTo>
                      <a:pt x="5148" y="15291"/>
                      <a:pt x="4555" y="16175"/>
                      <a:pt x="4278" y="17139"/>
                    </a:cubicBezTo>
                    <a:cubicBezTo>
                      <a:pt x="4017" y="18048"/>
                      <a:pt x="3676" y="18939"/>
                      <a:pt x="3323" y="19788"/>
                    </a:cubicBezTo>
                    <a:cubicBezTo>
                      <a:pt x="2811" y="21024"/>
                      <a:pt x="2386" y="22274"/>
                      <a:pt x="1994" y="23545"/>
                    </a:cubicBezTo>
                    <a:cubicBezTo>
                      <a:pt x="1587" y="24866"/>
                      <a:pt x="1420" y="26254"/>
                      <a:pt x="1027" y="27565"/>
                    </a:cubicBezTo>
                    <a:cubicBezTo>
                      <a:pt x="708" y="28632"/>
                      <a:pt x="750" y="29726"/>
                      <a:pt x="517" y="30794"/>
                    </a:cubicBezTo>
                    <a:cubicBezTo>
                      <a:pt x="331" y="31641"/>
                      <a:pt x="345" y="32630"/>
                      <a:pt x="400" y="33565"/>
                    </a:cubicBezTo>
                    <a:cubicBezTo>
                      <a:pt x="462" y="34652"/>
                      <a:pt x="0" y="35730"/>
                      <a:pt x="247" y="36835"/>
                    </a:cubicBezTo>
                    <a:cubicBezTo>
                      <a:pt x="498" y="37958"/>
                      <a:pt x="2" y="39086"/>
                      <a:pt x="277" y="40206"/>
                    </a:cubicBezTo>
                    <a:cubicBezTo>
                      <a:pt x="439" y="40864"/>
                      <a:pt x="302" y="41542"/>
                      <a:pt x="352" y="42178"/>
                    </a:cubicBezTo>
                    <a:cubicBezTo>
                      <a:pt x="456" y="43494"/>
                      <a:pt x="784" y="44817"/>
                      <a:pt x="1207" y="46074"/>
                    </a:cubicBezTo>
                    <a:cubicBezTo>
                      <a:pt x="1397" y="46640"/>
                      <a:pt x="1343" y="47172"/>
                      <a:pt x="1424" y="47713"/>
                    </a:cubicBezTo>
                    <a:cubicBezTo>
                      <a:pt x="1609" y="48976"/>
                      <a:pt x="2167" y="50148"/>
                      <a:pt x="2626" y="51280"/>
                    </a:cubicBezTo>
                    <a:cubicBezTo>
                      <a:pt x="3174" y="52635"/>
                      <a:pt x="3640" y="54046"/>
                      <a:pt x="4238" y="55393"/>
                    </a:cubicBezTo>
                    <a:cubicBezTo>
                      <a:pt x="4883" y="56851"/>
                      <a:pt x="5677" y="58190"/>
                      <a:pt x="6571" y="59458"/>
                    </a:cubicBezTo>
                    <a:cubicBezTo>
                      <a:pt x="7265" y="60443"/>
                      <a:pt x="7980" y="61429"/>
                      <a:pt x="8733" y="62378"/>
                    </a:cubicBezTo>
                    <a:cubicBezTo>
                      <a:pt x="9132" y="62882"/>
                      <a:pt x="9514" y="63671"/>
                      <a:pt x="10012" y="63764"/>
                    </a:cubicBezTo>
                    <a:cubicBezTo>
                      <a:pt x="10984" y="63949"/>
                      <a:pt x="10728" y="65214"/>
                      <a:pt x="11641" y="65284"/>
                    </a:cubicBezTo>
                    <a:cubicBezTo>
                      <a:pt x="11618" y="65501"/>
                      <a:pt x="11674" y="65559"/>
                      <a:pt x="11760" y="65559"/>
                    </a:cubicBezTo>
                    <a:cubicBezTo>
                      <a:pt x="11861" y="65559"/>
                      <a:pt x="12004" y="65476"/>
                      <a:pt x="12106" y="65476"/>
                    </a:cubicBezTo>
                    <a:cubicBezTo>
                      <a:pt x="12161" y="65476"/>
                      <a:pt x="12204" y="65500"/>
                      <a:pt x="12223" y="65575"/>
                    </a:cubicBezTo>
                    <a:cubicBezTo>
                      <a:pt x="12448" y="66494"/>
                      <a:pt x="13361" y="66864"/>
                      <a:pt x="13984" y="67250"/>
                    </a:cubicBezTo>
                    <a:cubicBezTo>
                      <a:pt x="14450" y="67539"/>
                      <a:pt x="14747" y="68315"/>
                      <a:pt x="15419" y="68315"/>
                    </a:cubicBezTo>
                    <a:cubicBezTo>
                      <a:pt x="15527" y="68315"/>
                      <a:pt x="15644" y="68295"/>
                      <a:pt x="15773" y="68250"/>
                    </a:cubicBezTo>
                    <a:cubicBezTo>
                      <a:pt x="15777" y="68249"/>
                      <a:pt x="15781" y="68248"/>
                      <a:pt x="15786" y="68248"/>
                    </a:cubicBezTo>
                    <a:cubicBezTo>
                      <a:pt x="15852" y="68248"/>
                      <a:pt x="15883" y="68423"/>
                      <a:pt x="15841" y="68520"/>
                    </a:cubicBezTo>
                    <a:cubicBezTo>
                      <a:pt x="15743" y="68739"/>
                      <a:pt x="15878" y="68814"/>
                      <a:pt x="16046" y="68852"/>
                    </a:cubicBezTo>
                    <a:cubicBezTo>
                      <a:pt x="16756" y="69017"/>
                      <a:pt x="17257" y="69506"/>
                      <a:pt x="17773" y="69966"/>
                    </a:cubicBezTo>
                    <a:cubicBezTo>
                      <a:pt x="17877" y="70060"/>
                      <a:pt x="17969" y="70148"/>
                      <a:pt x="18100" y="70148"/>
                    </a:cubicBezTo>
                    <a:cubicBezTo>
                      <a:pt x="18128" y="70148"/>
                      <a:pt x="18157" y="70145"/>
                      <a:pt x="18188" y="70136"/>
                    </a:cubicBezTo>
                    <a:cubicBezTo>
                      <a:pt x="18256" y="70117"/>
                      <a:pt x="18319" y="70109"/>
                      <a:pt x="18380" y="70109"/>
                    </a:cubicBezTo>
                    <a:cubicBezTo>
                      <a:pt x="18660" y="70109"/>
                      <a:pt x="18879" y="70284"/>
                      <a:pt x="19125" y="70431"/>
                    </a:cubicBezTo>
                    <a:cubicBezTo>
                      <a:pt x="19696" y="70775"/>
                      <a:pt x="20281" y="71103"/>
                      <a:pt x="20887" y="71376"/>
                    </a:cubicBezTo>
                    <a:cubicBezTo>
                      <a:pt x="21460" y="71632"/>
                      <a:pt x="22109" y="71583"/>
                      <a:pt x="22692" y="71992"/>
                    </a:cubicBezTo>
                    <a:cubicBezTo>
                      <a:pt x="23025" y="72227"/>
                      <a:pt x="23660" y="72203"/>
                      <a:pt x="24136" y="72410"/>
                    </a:cubicBezTo>
                    <a:cubicBezTo>
                      <a:pt x="24181" y="72430"/>
                      <a:pt x="24228" y="72438"/>
                      <a:pt x="24277" y="72438"/>
                    </a:cubicBezTo>
                    <a:cubicBezTo>
                      <a:pt x="24496" y="72438"/>
                      <a:pt x="24746" y="72278"/>
                      <a:pt x="24969" y="72278"/>
                    </a:cubicBezTo>
                    <a:cubicBezTo>
                      <a:pt x="25127" y="72278"/>
                      <a:pt x="25271" y="72358"/>
                      <a:pt x="25380" y="72634"/>
                    </a:cubicBezTo>
                    <a:cubicBezTo>
                      <a:pt x="25518" y="72473"/>
                      <a:pt x="25647" y="72413"/>
                      <a:pt x="25771" y="72413"/>
                    </a:cubicBezTo>
                    <a:cubicBezTo>
                      <a:pt x="26120" y="72413"/>
                      <a:pt x="26429" y="72889"/>
                      <a:pt x="26779" y="72889"/>
                    </a:cubicBezTo>
                    <a:cubicBezTo>
                      <a:pt x="26869" y="72889"/>
                      <a:pt x="26962" y="72858"/>
                      <a:pt x="27059" y="72779"/>
                    </a:cubicBezTo>
                    <a:cubicBezTo>
                      <a:pt x="28017" y="73303"/>
                      <a:pt x="29117" y="73239"/>
                      <a:pt x="30132" y="73339"/>
                    </a:cubicBezTo>
                    <a:cubicBezTo>
                      <a:pt x="31654" y="73488"/>
                      <a:pt x="33203" y="73381"/>
                      <a:pt x="34745" y="73493"/>
                    </a:cubicBezTo>
                    <a:cubicBezTo>
                      <a:pt x="35021" y="73513"/>
                      <a:pt x="35296" y="73521"/>
                      <a:pt x="35571" y="73521"/>
                    </a:cubicBezTo>
                    <a:cubicBezTo>
                      <a:pt x="37230" y="73521"/>
                      <a:pt x="38876" y="73197"/>
                      <a:pt x="40513" y="72964"/>
                    </a:cubicBezTo>
                    <a:cubicBezTo>
                      <a:pt x="40798" y="72923"/>
                      <a:pt x="41182" y="72965"/>
                      <a:pt x="41499" y="72802"/>
                    </a:cubicBezTo>
                    <a:cubicBezTo>
                      <a:pt x="42806" y="72135"/>
                      <a:pt x="44309" y="72146"/>
                      <a:pt x="45662" y="71598"/>
                    </a:cubicBezTo>
                    <a:cubicBezTo>
                      <a:pt x="46792" y="71142"/>
                      <a:pt x="48000" y="70898"/>
                      <a:pt x="49164" y="70525"/>
                    </a:cubicBezTo>
                    <a:cubicBezTo>
                      <a:pt x="50167" y="70201"/>
                      <a:pt x="51051" y="69626"/>
                      <a:pt x="52015" y="69288"/>
                    </a:cubicBezTo>
                    <a:cubicBezTo>
                      <a:pt x="53030" y="68932"/>
                      <a:pt x="53975" y="68428"/>
                      <a:pt x="54829" y="67877"/>
                    </a:cubicBezTo>
                    <a:cubicBezTo>
                      <a:pt x="56878" y="66556"/>
                      <a:pt x="58832" y="65060"/>
                      <a:pt x="60489" y="63244"/>
                    </a:cubicBezTo>
                    <a:cubicBezTo>
                      <a:pt x="61481" y="62160"/>
                      <a:pt x="62346" y="60961"/>
                      <a:pt x="63317" y="59856"/>
                    </a:cubicBezTo>
                    <a:cubicBezTo>
                      <a:pt x="64123" y="58937"/>
                      <a:pt x="64891" y="57980"/>
                      <a:pt x="65431" y="56902"/>
                    </a:cubicBezTo>
                    <a:cubicBezTo>
                      <a:pt x="65706" y="56350"/>
                      <a:pt x="66114" y="55888"/>
                      <a:pt x="66358" y="55305"/>
                    </a:cubicBezTo>
                    <a:cubicBezTo>
                      <a:pt x="66595" y="54742"/>
                      <a:pt x="66654" y="54001"/>
                      <a:pt x="67222" y="53649"/>
                    </a:cubicBezTo>
                    <a:cubicBezTo>
                      <a:pt x="67656" y="53379"/>
                      <a:pt x="67640" y="52940"/>
                      <a:pt x="67772" y="52593"/>
                    </a:cubicBezTo>
                    <a:cubicBezTo>
                      <a:pt x="68105" y="51711"/>
                      <a:pt x="68436" y="50821"/>
                      <a:pt x="68727" y="49922"/>
                    </a:cubicBezTo>
                    <a:cubicBezTo>
                      <a:pt x="68978" y="49157"/>
                      <a:pt x="69398" y="48426"/>
                      <a:pt x="69529" y="47603"/>
                    </a:cubicBezTo>
                    <a:cubicBezTo>
                      <a:pt x="69625" y="47002"/>
                      <a:pt x="70232" y="46517"/>
                      <a:pt x="69924" y="45828"/>
                    </a:cubicBezTo>
                    <a:cubicBezTo>
                      <a:pt x="69917" y="45815"/>
                      <a:pt x="69945" y="45772"/>
                      <a:pt x="69964" y="45767"/>
                    </a:cubicBezTo>
                    <a:cubicBezTo>
                      <a:pt x="70583" y="45585"/>
                      <a:pt x="70414" y="45024"/>
                      <a:pt x="70428" y="44635"/>
                    </a:cubicBezTo>
                    <a:cubicBezTo>
                      <a:pt x="70463" y="43603"/>
                      <a:pt x="70507" y="42538"/>
                      <a:pt x="70680" y="41562"/>
                    </a:cubicBezTo>
                    <a:cubicBezTo>
                      <a:pt x="70866" y="40511"/>
                      <a:pt x="70770" y="39451"/>
                      <a:pt x="70978" y="38398"/>
                    </a:cubicBezTo>
                    <a:cubicBezTo>
                      <a:pt x="71149" y="37541"/>
                      <a:pt x="70703" y="36564"/>
                      <a:pt x="70843" y="35472"/>
                    </a:cubicBezTo>
                    <a:cubicBezTo>
                      <a:pt x="70678" y="34643"/>
                      <a:pt x="70481" y="33685"/>
                      <a:pt x="70297" y="32725"/>
                    </a:cubicBezTo>
                    <a:cubicBezTo>
                      <a:pt x="70207" y="32243"/>
                      <a:pt x="70040" y="31784"/>
                      <a:pt x="69978" y="31289"/>
                    </a:cubicBezTo>
                    <a:cubicBezTo>
                      <a:pt x="69872" y="30440"/>
                      <a:pt x="69686" y="29595"/>
                      <a:pt x="69473" y="28766"/>
                    </a:cubicBezTo>
                    <a:cubicBezTo>
                      <a:pt x="69256" y="27932"/>
                      <a:pt x="68950" y="27122"/>
                      <a:pt x="68709" y="26294"/>
                    </a:cubicBezTo>
                    <a:cubicBezTo>
                      <a:pt x="68570" y="25818"/>
                      <a:pt x="68531" y="25309"/>
                      <a:pt x="68239" y="24888"/>
                    </a:cubicBezTo>
                    <a:cubicBezTo>
                      <a:pt x="67635" y="24015"/>
                      <a:pt x="67399" y="22970"/>
                      <a:pt x="66826" y="22064"/>
                    </a:cubicBezTo>
                    <a:cubicBezTo>
                      <a:pt x="66108" y="20927"/>
                      <a:pt x="65594" y="19672"/>
                      <a:pt x="64781" y="18564"/>
                    </a:cubicBezTo>
                    <a:cubicBezTo>
                      <a:pt x="63832" y="17276"/>
                      <a:pt x="62923" y="15937"/>
                      <a:pt x="61845" y="14779"/>
                    </a:cubicBezTo>
                    <a:cubicBezTo>
                      <a:pt x="60996" y="13869"/>
                      <a:pt x="59949" y="13112"/>
                      <a:pt x="59059" y="12208"/>
                    </a:cubicBezTo>
                    <a:cubicBezTo>
                      <a:pt x="59027" y="12171"/>
                      <a:pt x="58985" y="12143"/>
                      <a:pt x="58938" y="12126"/>
                    </a:cubicBezTo>
                    <a:cubicBezTo>
                      <a:pt x="58191" y="11906"/>
                      <a:pt x="57549" y="11424"/>
                      <a:pt x="57021" y="10939"/>
                    </a:cubicBezTo>
                    <a:cubicBezTo>
                      <a:pt x="56076" y="10067"/>
                      <a:pt x="54873" y="9694"/>
                      <a:pt x="53851" y="8986"/>
                    </a:cubicBezTo>
                    <a:cubicBezTo>
                      <a:pt x="52675" y="8173"/>
                      <a:pt x="51252" y="7857"/>
                      <a:pt x="49926" y="7344"/>
                    </a:cubicBezTo>
                    <a:cubicBezTo>
                      <a:pt x="47840" y="6535"/>
                      <a:pt x="45724" y="6073"/>
                      <a:pt x="43517" y="5965"/>
                    </a:cubicBezTo>
                    <a:cubicBezTo>
                      <a:pt x="41526" y="5869"/>
                      <a:pt x="39530" y="5874"/>
                      <a:pt x="37542" y="5752"/>
                    </a:cubicBezTo>
                    <a:cubicBezTo>
                      <a:pt x="37177" y="5730"/>
                      <a:pt x="36813" y="5720"/>
                      <a:pt x="36450" y="5720"/>
                    </a:cubicBezTo>
                    <a:cubicBezTo>
                      <a:pt x="34722" y="5720"/>
                      <a:pt x="33009" y="5947"/>
                      <a:pt x="31309" y="6169"/>
                    </a:cubicBezTo>
                    <a:cubicBezTo>
                      <a:pt x="29510" y="6404"/>
                      <a:pt x="27799" y="7095"/>
                      <a:pt x="26119" y="7837"/>
                    </a:cubicBezTo>
                    <a:cubicBezTo>
                      <a:pt x="25340" y="8181"/>
                      <a:pt x="24577" y="8593"/>
                      <a:pt x="23754" y="8848"/>
                    </a:cubicBezTo>
                    <a:cubicBezTo>
                      <a:pt x="23648" y="8881"/>
                      <a:pt x="23561" y="8901"/>
                      <a:pt x="23488" y="8901"/>
                    </a:cubicBezTo>
                    <a:cubicBezTo>
                      <a:pt x="23334" y="8901"/>
                      <a:pt x="23237" y="8812"/>
                      <a:pt x="23138" y="8559"/>
                    </a:cubicBezTo>
                    <a:cubicBezTo>
                      <a:pt x="22683" y="7387"/>
                      <a:pt x="22521" y="6119"/>
                      <a:pt x="22034" y="4978"/>
                    </a:cubicBezTo>
                    <a:cubicBezTo>
                      <a:pt x="21524" y="3783"/>
                      <a:pt x="21251" y="2520"/>
                      <a:pt x="20747" y="1320"/>
                    </a:cubicBezTo>
                    <a:cubicBezTo>
                      <a:pt x="20372" y="424"/>
                      <a:pt x="20066" y="0"/>
                      <a:pt x="19571"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3"/>
              <p:cNvSpPr/>
              <p:nvPr/>
            </p:nvSpPr>
            <p:spPr>
              <a:xfrm>
                <a:off x="5083291" y="2437467"/>
                <a:ext cx="897379" cy="927296"/>
              </a:xfrm>
              <a:custGeom>
                <a:avLst/>
                <a:gdLst/>
                <a:ahLst/>
                <a:cxnLst/>
                <a:rect l="l" t="t" r="r" b="b"/>
                <a:pathLst>
                  <a:path w="71150" h="73522" extrusionOk="0">
                    <a:moveTo>
                      <a:pt x="19242" y="1689"/>
                    </a:moveTo>
                    <a:cubicBezTo>
                      <a:pt x="19738" y="3137"/>
                      <a:pt x="20271" y="4561"/>
                      <a:pt x="20654" y="6045"/>
                    </a:cubicBezTo>
                    <a:cubicBezTo>
                      <a:pt x="20853" y="6822"/>
                      <a:pt x="21020" y="7650"/>
                      <a:pt x="21315" y="8364"/>
                    </a:cubicBezTo>
                    <a:cubicBezTo>
                      <a:pt x="21645" y="9161"/>
                      <a:pt x="21749" y="10075"/>
                      <a:pt x="22325" y="10771"/>
                    </a:cubicBezTo>
                    <a:cubicBezTo>
                      <a:pt x="22472" y="10949"/>
                      <a:pt x="22580" y="11090"/>
                      <a:pt x="22755" y="11090"/>
                    </a:cubicBezTo>
                    <a:cubicBezTo>
                      <a:pt x="22861" y="11090"/>
                      <a:pt x="22992" y="11038"/>
                      <a:pt x="23171" y="10914"/>
                    </a:cubicBezTo>
                    <a:cubicBezTo>
                      <a:pt x="23660" y="10576"/>
                      <a:pt x="24335" y="10097"/>
                      <a:pt x="24764" y="10080"/>
                    </a:cubicBezTo>
                    <a:cubicBezTo>
                      <a:pt x="25582" y="10047"/>
                      <a:pt x="26082" y="9464"/>
                      <a:pt x="26785" y="9353"/>
                    </a:cubicBezTo>
                    <a:cubicBezTo>
                      <a:pt x="27561" y="9232"/>
                      <a:pt x="28194" y="8708"/>
                      <a:pt x="28946" y="8573"/>
                    </a:cubicBezTo>
                    <a:cubicBezTo>
                      <a:pt x="29723" y="8433"/>
                      <a:pt x="30503" y="8230"/>
                      <a:pt x="31248" y="8030"/>
                    </a:cubicBezTo>
                    <a:cubicBezTo>
                      <a:pt x="32088" y="7804"/>
                      <a:pt x="32926" y="7714"/>
                      <a:pt x="33759" y="7667"/>
                    </a:cubicBezTo>
                    <a:cubicBezTo>
                      <a:pt x="34651" y="7616"/>
                      <a:pt x="35552" y="7446"/>
                      <a:pt x="36443" y="7446"/>
                    </a:cubicBezTo>
                    <a:cubicBezTo>
                      <a:pt x="36799" y="7446"/>
                      <a:pt x="37153" y="7474"/>
                      <a:pt x="37505" y="7546"/>
                    </a:cubicBezTo>
                    <a:cubicBezTo>
                      <a:pt x="37586" y="7562"/>
                      <a:pt x="37664" y="7569"/>
                      <a:pt x="37739" y="7569"/>
                    </a:cubicBezTo>
                    <a:cubicBezTo>
                      <a:pt x="38074" y="7569"/>
                      <a:pt x="38360" y="7436"/>
                      <a:pt x="38697" y="7436"/>
                    </a:cubicBezTo>
                    <a:cubicBezTo>
                      <a:pt x="38761" y="7436"/>
                      <a:pt x="38827" y="7441"/>
                      <a:pt x="38895" y="7453"/>
                    </a:cubicBezTo>
                    <a:cubicBezTo>
                      <a:pt x="39361" y="7530"/>
                      <a:pt x="39831" y="7552"/>
                      <a:pt x="40303" y="7552"/>
                    </a:cubicBezTo>
                    <a:cubicBezTo>
                      <a:pt x="40907" y="7552"/>
                      <a:pt x="41515" y="7516"/>
                      <a:pt x="42122" y="7516"/>
                    </a:cubicBezTo>
                    <a:cubicBezTo>
                      <a:pt x="42591" y="7516"/>
                      <a:pt x="43059" y="7538"/>
                      <a:pt x="43525" y="7613"/>
                    </a:cubicBezTo>
                    <a:cubicBezTo>
                      <a:pt x="43631" y="7630"/>
                      <a:pt x="43707" y="7649"/>
                      <a:pt x="43792" y="7701"/>
                    </a:cubicBezTo>
                    <a:cubicBezTo>
                      <a:pt x="44352" y="8041"/>
                      <a:pt x="44905" y="8286"/>
                      <a:pt x="45564" y="8286"/>
                    </a:cubicBezTo>
                    <a:cubicBezTo>
                      <a:pt x="45706" y="8286"/>
                      <a:pt x="45853" y="8275"/>
                      <a:pt x="46006" y="8251"/>
                    </a:cubicBezTo>
                    <a:cubicBezTo>
                      <a:pt x="46061" y="8242"/>
                      <a:pt x="46117" y="8238"/>
                      <a:pt x="46174" y="8238"/>
                    </a:cubicBezTo>
                    <a:cubicBezTo>
                      <a:pt x="46645" y="8238"/>
                      <a:pt x="47160" y="8515"/>
                      <a:pt x="47594" y="8784"/>
                    </a:cubicBezTo>
                    <a:cubicBezTo>
                      <a:pt x="47734" y="8870"/>
                      <a:pt x="47878" y="8885"/>
                      <a:pt x="48025" y="8885"/>
                    </a:cubicBezTo>
                    <a:cubicBezTo>
                      <a:pt x="48098" y="8885"/>
                      <a:pt x="48173" y="8881"/>
                      <a:pt x="48247" y="8881"/>
                    </a:cubicBezTo>
                    <a:cubicBezTo>
                      <a:pt x="48361" y="8881"/>
                      <a:pt x="48477" y="8890"/>
                      <a:pt x="48591" y="8933"/>
                    </a:cubicBezTo>
                    <a:cubicBezTo>
                      <a:pt x="49556" y="9302"/>
                      <a:pt x="50547" y="9601"/>
                      <a:pt x="51535" y="9906"/>
                    </a:cubicBezTo>
                    <a:cubicBezTo>
                      <a:pt x="51703" y="9959"/>
                      <a:pt x="51805" y="9921"/>
                      <a:pt x="51899" y="10172"/>
                    </a:cubicBezTo>
                    <a:cubicBezTo>
                      <a:pt x="51985" y="10404"/>
                      <a:pt x="52178" y="10478"/>
                      <a:pt x="52397" y="10478"/>
                    </a:cubicBezTo>
                    <a:cubicBezTo>
                      <a:pt x="52535" y="10478"/>
                      <a:pt x="52683" y="10449"/>
                      <a:pt x="52821" y="10411"/>
                    </a:cubicBezTo>
                    <a:cubicBezTo>
                      <a:pt x="52918" y="10982"/>
                      <a:pt x="54036" y="10366"/>
                      <a:pt x="53859" y="11301"/>
                    </a:cubicBezTo>
                    <a:cubicBezTo>
                      <a:pt x="53846" y="11370"/>
                      <a:pt x="54192" y="11610"/>
                      <a:pt x="54318" y="11610"/>
                    </a:cubicBezTo>
                    <a:cubicBezTo>
                      <a:pt x="54329" y="11610"/>
                      <a:pt x="54338" y="11608"/>
                      <a:pt x="54346" y="11604"/>
                    </a:cubicBezTo>
                    <a:cubicBezTo>
                      <a:pt x="54462" y="11544"/>
                      <a:pt x="54561" y="11519"/>
                      <a:pt x="54650" y="11519"/>
                    </a:cubicBezTo>
                    <a:cubicBezTo>
                      <a:pt x="55125" y="11519"/>
                      <a:pt x="55259" y="12256"/>
                      <a:pt x="55715" y="12256"/>
                    </a:cubicBezTo>
                    <a:cubicBezTo>
                      <a:pt x="55745" y="12256"/>
                      <a:pt x="55777" y="12252"/>
                      <a:pt x="55811" y="12245"/>
                    </a:cubicBezTo>
                    <a:cubicBezTo>
                      <a:pt x="55869" y="12558"/>
                      <a:pt x="55976" y="12673"/>
                      <a:pt x="56138" y="12673"/>
                    </a:cubicBezTo>
                    <a:cubicBezTo>
                      <a:pt x="56257" y="12673"/>
                      <a:pt x="56404" y="12612"/>
                      <a:pt x="56584" y="12521"/>
                    </a:cubicBezTo>
                    <a:cubicBezTo>
                      <a:pt x="56631" y="12497"/>
                      <a:pt x="56673" y="12487"/>
                      <a:pt x="56710" y="12487"/>
                    </a:cubicBezTo>
                    <a:cubicBezTo>
                      <a:pt x="56927" y="12487"/>
                      <a:pt x="56972" y="12846"/>
                      <a:pt x="56936" y="12947"/>
                    </a:cubicBezTo>
                    <a:cubicBezTo>
                      <a:pt x="56797" y="13330"/>
                      <a:pt x="57168" y="13552"/>
                      <a:pt x="57273" y="13558"/>
                    </a:cubicBezTo>
                    <a:cubicBezTo>
                      <a:pt x="58390" y="13630"/>
                      <a:pt x="58642" y="14820"/>
                      <a:pt x="59490" y="15218"/>
                    </a:cubicBezTo>
                    <a:cubicBezTo>
                      <a:pt x="59753" y="15341"/>
                      <a:pt x="59792" y="15832"/>
                      <a:pt x="60157" y="15832"/>
                    </a:cubicBezTo>
                    <a:cubicBezTo>
                      <a:pt x="60241" y="15832"/>
                      <a:pt x="60342" y="15806"/>
                      <a:pt x="60467" y="15744"/>
                    </a:cubicBezTo>
                    <a:cubicBezTo>
                      <a:pt x="60474" y="15740"/>
                      <a:pt x="60481" y="15739"/>
                      <a:pt x="60487" y="15739"/>
                    </a:cubicBezTo>
                    <a:cubicBezTo>
                      <a:pt x="60616" y="15739"/>
                      <a:pt x="60652" y="16392"/>
                      <a:pt x="61108" y="16593"/>
                    </a:cubicBezTo>
                    <a:cubicBezTo>
                      <a:pt x="61427" y="16735"/>
                      <a:pt x="61715" y="17278"/>
                      <a:pt x="61945" y="17674"/>
                    </a:cubicBezTo>
                    <a:cubicBezTo>
                      <a:pt x="62180" y="18080"/>
                      <a:pt x="62240" y="18589"/>
                      <a:pt x="62855" y="18623"/>
                    </a:cubicBezTo>
                    <a:cubicBezTo>
                      <a:pt x="62933" y="18628"/>
                      <a:pt x="63029" y="18746"/>
                      <a:pt x="63074" y="18833"/>
                    </a:cubicBezTo>
                    <a:cubicBezTo>
                      <a:pt x="64236" y="21077"/>
                      <a:pt x="65641" y="23174"/>
                      <a:pt x="66946" y="25331"/>
                    </a:cubicBezTo>
                    <a:cubicBezTo>
                      <a:pt x="67206" y="25760"/>
                      <a:pt x="67355" y="26275"/>
                      <a:pt x="67475" y="26770"/>
                    </a:cubicBezTo>
                    <a:cubicBezTo>
                      <a:pt x="67870" y="28399"/>
                      <a:pt x="68326" y="30012"/>
                      <a:pt x="68693" y="31650"/>
                    </a:cubicBezTo>
                    <a:cubicBezTo>
                      <a:pt x="68972" y="32896"/>
                      <a:pt x="69252" y="34162"/>
                      <a:pt x="69266" y="35394"/>
                    </a:cubicBezTo>
                    <a:cubicBezTo>
                      <a:pt x="69277" y="36424"/>
                      <a:pt x="69384" y="37480"/>
                      <a:pt x="69245" y="38552"/>
                    </a:cubicBezTo>
                    <a:cubicBezTo>
                      <a:pt x="69129" y="39473"/>
                      <a:pt x="68909" y="40511"/>
                      <a:pt x="69177" y="41505"/>
                    </a:cubicBezTo>
                    <a:cubicBezTo>
                      <a:pt x="69247" y="41763"/>
                      <a:pt x="69129" y="42080"/>
                      <a:pt x="69071" y="42367"/>
                    </a:cubicBezTo>
                    <a:cubicBezTo>
                      <a:pt x="68772" y="43872"/>
                      <a:pt x="68589" y="45416"/>
                      <a:pt x="68132" y="46872"/>
                    </a:cubicBezTo>
                    <a:cubicBezTo>
                      <a:pt x="67428" y="49113"/>
                      <a:pt x="66756" y="51363"/>
                      <a:pt x="65471" y="53402"/>
                    </a:cubicBezTo>
                    <a:cubicBezTo>
                      <a:pt x="64683" y="54656"/>
                      <a:pt x="63949" y="55983"/>
                      <a:pt x="63102" y="57179"/>
                    </a:cubicBezTo>
                    <a:cubicBezTo>
                      <a:pt x="62261" y="58369"/>
                      <a:pt x="61548" y="59657"/>
                      <a:pt x="60486" y="60757"/>
                    </a:cubicBezTo>
                    <a:cubicBezTo>
                      <a:pt x="59227" y="62059"/>
                      <a:pt x="57807" y="63143"/>
                      <a:pt x="56466" y="64319"/>
                    </a:cubicBezTo>
                    <a:cubicBezTo>
                      <a:pt x="56077" y="64660"/>
                      <a:pt x="55445" y="64984"/>
                      <a:pt x="54960" y="65279"/>
                    </a:cubicBezTo>
                    <a:cubicBezTo>
                      <a:pt x="54316" y="65670"/>
                      <a:pt x="53643" y="66107"/>
                      <a:pt x="52978" y="66469"/>
                    </a:cubicBezTo>
                    <a:cubicBezTo>
                      <a:pt x="51332" y="67368"/>
                      <a:pt x="49638" y="68188"/>
                      <a:pt x="47800" y="68667"/>
                    </a:cubicBezTo>
                    <a:cubicBezTo>
                      <a:pt x="47420" y="68767"/>
                      <a:pt x="46983" y="68849"/>
                      <a:pt x="46669" y="69265"/>
                    </a:cubicBezTo>
                    <a:cubicBezTo>
                      <a:pt x="46333" y="69708"/>
                      <a:pt x="45690" y="69720"/>
                      <a:pt x="45168" y="69870"/>
                    </a:cubicBezTo>
                    <a:cubicBezTo>
                      <a:pt x="43794" y="70265"/>
                      <a:pt x="42374" y="70492"/>
                      <a:pt x="41047" y="71047"/>
                    </a:cubicBezTo>
                    <a:cubicBezTo>
                      <a:pt x="40976" y="71077"/>
                      <a:pt x="40912" y="71089"/>
                      <a:pt x="40853" y="71089"/>
                    </a:cubicBezTo>
                    <a:cubicBezTo>
                      <a:pt x="40731" y="71089"/>
                      <a:pt x="40629" y="71037"/>
                      <a:pt x="40529" y="70970"/>
                    </a:cubicBezTo>
                    <a:cubicBezTo>
                      <a:pt x="40418" y="70896"/>
                      <a:pt x="40271" y="70847"/>
                      <a:pt x="40158" y="70847"/>
                    </a:cubicBezTo>
                    <a:cubicBezTo>
                      <a:pt x="40091" y="70847"/>
                      <a:pt x="40036" y="70864"/>
                      <a:pt x="40006" y="70903"/>
                    </a:cubicBezTo>
                    <a:cubicBezTo>
                      <a:pt x="39692" y="71325"/>
                      <a:pt x="39188" y="71409"/>
                      <a:pt x="38775" y="71409"/>
                    </a:cubicBezTo>
                    <a:cubicBezTo>
                      <a:pt x="38618" y="71409"/>
                      <a:pt x="38475" y="71397"/>
                      <a:pt x="38360" y="71387"/>
                    </a:cubicBezTo>
                    <a:cubicBezTo>
                      <a:pt x="38324" y="71383"/>
                      <a:pt x="38289" y="71382"/>
                      <a:pt x="38254" y="71382"/>
                    </a:cubicBezTo>
                    <a:cubicBezTo>
                      <a:pt x="37835" y="71382"/>
                      <a:pt x="37455" y="71598"/>
                      <a:pt x="37017" y="71598"/>
                    </a:cubicBezTo>
                    <a:cubicBezTo>
                      <a:pt x="36833" y="71598"/>
                      <a:pt x="36638" y="71560"/>
                      <a:pt x="36425" y="71450"/>
                    </a:cubicBezTo>
                    <a:cubicBezTo>
                      <a:pt x="36205" y="71336"/>
                      <a:pt x="35945" y="71300"/>
                      <a:pt x="35665" y="71300"/>
                    </a:cubicBezTo>
                    <a:cubicBezTo>
                      <a:pt x="35167" y="71300"/>
                      <a:pt x="34605" y="71414"/>
                      <a:pt x="34090" y="71414"/>
                    </a:cubicBezTo>
                    <a:cubicBezTo>
                      <a:pt x="34058" y="71414"/>
                      <a:pt x="34026" y="71414"/>
                      <a:pt x="33994" y="71413"/>
                    </a:cubicBezTo>
                    <a:cubicBezTo>
                      <a:pt x="33921" y="71411"/>
                      <a:pt x="33848" y="71410"/>
                      <a:pt x="33775" y="71410"/>
                    </a:cubicBezTo>
                    <a:cubicBezTo>
                      <a:pt x="33508" y="71410"/>
                      <a:pt x="33241" y="71421"/>
                      <a:pt x="32976" y="71421"/>
                    </a:cubicBezTo>
                    <a:cubicBezTo>
                      <a:pt x="32463" y="71421"/>
                      <a:pt x="31955" y="71379"/>
                      <a:pt x="31466" y="71135"/>
                    </a:cubicBezTo>
                    <a:cubicBezTo>
                      <a:pt x="31374" y="71089"/>
                      <a:pt x="31260" y="71079"/>
                      <a:pt x="31155" y="71066"/>
                    </a:cubicBezTo>
                    <a:cubicBezTo>
                      <a:pt x="31135" y="71064"/>
                      <a:pt x="31116" y="71063"/>
                      <a:pt x="31098" y="71063"/>
                    </a:cubicBezTo>
                    <a:cubicBezTo>
                      <a:pt x="30792" y="71063"/>
                      <a:pt x="30518" y="71342"/>
                      <a:pt x="30208" y="71342"/>
                    </a:cubicBezTo>
                    <a:cubicBezTo>
                      <a:pt x="30090" y="71342"/>
                      <a:pt x="29966" y="71301"/>
                      <a:pt x="29834" y="71189"/>
                    </a:cubicBezTo>
                    <a:cubicBezTo>
                      <a:pt x="29656" y="71037"/>
                      <a:pt x="29459" y="70999"/>
                      <a:pt x="29255" y="70999"/>
                    </a:cubicBezTo>
                    <a:cubicBezTo>
                      <a:pt x="29053" y="70999"/>
                      <a:pt x="28844" y="71036"/>
                      <a:pt x="28638" y="71036"/>
                    </a:cubicBezTo>
                    <a:cubicBezTo>
                      <a:pt x="28515" y="71036"/>
                      <a:pt x="28394" y="71023"/>
                      <a:pt x="28275" y="70982"/>
                    </a:cubicBezTo>
                    <a:cubicBezTo>
                      <a:pt x="27771" y="70809"/>
                      <a:pt x="27217" y="70752"/>
                      <a:pt x="26691" y="70638"/>
                    </a:cubicBezTo>
                    <a:cubicBezTo>
                      <a:pt x="25022" y="70277"/>
                      <a:pt x="23314" y="70016"/>
                      <a:pt x="21752" y="69265"/>
                    </a:cubicBezTo>
                    <a:cubicBezTo>
                      <a:pt x="20525" y="68675"/>
                      <a:pt x="19245" y="68215"/>
                      <a:pt x="18084" y="67459"/>
                    </a:cubicBezTo>
                    <a:cubicBezTo>
                      <a:pt x="17050" y="66785"/>
                      <a:pt x="15937" y="66200"/>
                      <a:pt x="14989" y="65422"/>
                    </a:cubicBezTo>
                    <a:cubicBezTo>
                      <a:pt x="13648" y="64324"/>
                      <a:pt x="12316" y="63202"/>
                      <a:pt x="11194" y="61857"/>
                    </a:cubicBezTo>
                    <a:cubicBezTo>
                      <a:pt x="10529" y="61059"/>
                      <a:pt x="9796" y="60318"/>
                      <a:pt x="9079" y="59564"/>
                    </a:cubicBezTo>
                    <a:cubicBezTo>
                      <a:pt x="8760" y="59228"/>
                      <a:pt x="8533" y="58811"/>
                      <a:pt x="8304" y="58438"/>
                    </a:cubicBezTo>
                    <a:cubicBezTo>
                      <a:pt x="7728" y="57495"/>
                      <a:pt x="7108" y="56574"/>
                      <a:pt x="6585" y="55589"/>
                    </a:cubicBezTo>
                    <a:cubicBezTo>
                      <a:pt x="6148" y="54763"/>
                      <a:pt x="5880" y="53859"/>
                      <a:pt x="5347" y="53074"/>
                    </a:cubicBezTo>
                    <a:cubicBezTo>
                      <a:pt x="5082" y="52683"/>
                      <a:pt x="5073" y="52128"/>
                      <a:pt x="4903" y="51666"/>
                    </a:cubicBezTo>
                    <a:cubicBezTo>
                      <a:pt x="4427" y="50375"/>
                      <a:pt x="3759" y="49127"/>
                      <a:pt x="3486" y="47797"/>
                    </a:cubicBezTo>
                    <a:cubicBezTo>
                      <a:pt x="3256" y="46676"/>
                      <a:pt x="2895" y="45577"/>
                      <a:pt x="2811" y="44401"/>
                    </a:cubicBezTo>
                    <a:cubicBezTo>
                      <a:pt x="2749" y="43498"/>
                      <a:pt x="2674" y="42524"/>
                      <a:pt x="2231" y="41665"/>
                    </a:cubicBezTo>
                    <a:cubicBezTo>
                      <a:pt x="2071" y="41354"/>
                      <a:pt x="2131" y="40893"/>
                      <a:pt x="2178" y="40688"/>
                    </a:cubicBezTo>
                    <a:cubicBezTo>
                      <a:pt x="2368" y="39826"/>
                      <a:pt x="2044" y="39030"/>
                      <a:pt x="2052" y="38204"/>
                    </a:cubicBezTo>
                    <a:cubicBezTo>
                      <a:pt x="2058" y="37480"/>
                      <a:pt x="1760" y="36776"/>
                      <a:pt x="2181" y="36042"/>
                    </a:cubicBezTo>
                    <a:cubicBezTo>
                      <a:pt x="2298" y="35841"/>
                      <a:pt x="2189" y="35270"/>
                      <a:pt x="2064" y="35085"/>
                    </a:cubicBezTo>
                    <a:cubicBezTo>
                      <a:pt x="1688" y="34522"/>
                      <a:pt x="2397" y="34206"/>
                      <a:pt x="2229" y="33651"/>
                    </a:cubicBezTo>
                    <a:cubicBezTo>
                      <a:pt x="2088" y="33184"/>
                      <a:pt x="1840" y="32557"/>
                      <a:pt x="2203" y="32030"/>
                    </a:cubicBezTo>
                    <a:cubicBezTo>
                      <a:pt x="2690" y="31317"/>
                      <a:pt x="2309" y="30476"/>
                      <a:pt x="2575" y="29723"/>
                    </a:cubicBezTo>
                    <a:cubicBezTo>
                      <a:pt x="2684" y="29412"/>
                      <a:pt x="2951" y="28995"/>
                      <a:pt x="2488" y="28682"/>
                    </a:cubicBezTo>
                    <a:cubicBezTo>
                      <a:pt x="2326" y="28573"/>
                      <a:pt x="2391" y="28449"/>
                      <a:pt x="2545" y="28388"/>
                    </a:cubicBezTo>
                    <a:cubicBezTo>
                      <a:pt x="3063" y="28184"/>
                      <a:pt x="2892" y="27735"/>
                      <a:pt x="2993" y="27341"/>
                    </a:cubicBezTo>
                    <a:cubicBezTo>
                      <a:pt x="3354" y="25936"/>
                      <a:pt x="3381" y="24466"/>
                      <a:pt x="4012" y="23097"/>
                    </a:cubicBezTo>
                    <a:cubicBezTo>
                      <a:pt x="4323" y="22422"/>
                      <a:pt x="4497" y="21615"/>
                      <a:pt x="4735" y="20876"/>
                    </a:cubicBezTo>
                    <a:cubicBezTo>
                      <a:pt x="5051" y="19896"/>
                      <a:pt x="5527" y="18962"/>
                      <a:pt x="6016" y="18038"/>
                    </a:cubicBezTo>
                    <a:cubicBezTo>
                      <a:pt x="6798" y="16559"/>
                      <a:pt x="7383" y="14974"/>
                      <a:pt x="8159" y="13490"/>
                    </a:cubicBezTo>
                    <a:cubicBezTo>
                      <a:pt x="8708" y="12440"/>
                      <a:pt x="9437" y="11486"/>
                      <a:pt x="10065" y="10477"/>
                    </a:cubicBezTo>
                    <a:cubicBezTo>
                      <a:pt x="10964" y="9033"/>
                      <a:pt x="12058" y="7739"/>
                      <a:pt x="13207" y="6472"/>
                    </a:cubicBezTo>
                    <a:cubicBezTo>
                      <a:pt x="14242" y="5334"/>
                      <a:pt x="15343" y="4281"/>
                      <a:pt x="16539" y="3339"/>
                    </a:cubicBezTo>
                    <a:cubicBezTo>
                      <a:pt x="17356" y="2697"/>
                      <a:pt x="18318" y="2243"/>
                      <a:pt x="19242" y="1689"/>
                    </a:cubicBezTo>
                    <a:close/>
                    <a:moveTo>
                      <a:pt x="19571" y="0"/>
                    </a:moveTo>
                    <a:cubicBezTo>
                      <a:pt x="19255" y="0"/>
                      <a:pt x="18863" y="173"/>
                      <a:pt x="18327" y="507"/>
                    </a:cubicBezTo>
                    <a:cubicBezTo>
                      <a:pt x="17149" y="1239"/>
                      <a:pt x="15989" y="1995"/>
                      <a:pt x="14892" y="2834"/>
                    </a:cubicBezTo>
                    <a:cubicBezTo>
                      <a:pt x="13889" y="3599"/>
                      <a:pt x="12856" y="4393"/>
                      <a:pt x="12075" y="5365"/>
                    </a:cubicBezTo>
                    <a:cubicBezTo>
                      <a:pt x="11398" y="6210"/>
                      <a:pt x="10670" y="7029"/>
                      <a:pt x="10009" y="7893"/>
                    </a:cubicBezTo>
                    <a:cubicBezTo>
                      <a:pt x="9423" y="8657"/>
                      <a:pt x="8792" y="9411"/>
                      <a:pt x="8253" y="10211"/>
                    </a:cubicBezTo>
                    <a:cubicBezTo>
                      <a:pt x="7332" y="11570"/>
                      <a:pt x="6495" y="12989"/>
                      <a:pt x="5664" y="14409"/>
                    </a:cubicBezTo>
                    <a:cubicBezTo>
                      <a:pt x="5148" y="15291"/>
                      <a:pt x="4555" y="16175"/>
                      <a:pt x="4278" y="17139"/>
                    </a:cubicBezTo>
                    <a:cubicBezTo>
                      <a:pt x="4017" y="18048"/>
                      <a:pt x="3676" y="18939"/>
                      <a:pt x="3323" y="19788"/>
                    </a:cubicBezTo>
                    <a:cubicBezTo>
                      <a:pt x="2811" y="21024"/>
                      <a:pt x="2386" y="22274"/>
                      <a:pt x="1994" y="23545"/>
                    </a:cubicBezTo>
                    <a:cubicBezTo>
                      <a:pt x="1587" y="24866"/>
                      <a:pt x="1420" y="26254"/>
                      <a:pt x="1027" y="27565"/>
                    </a:cubicBezTo>
                    <a:cubicBezTo>
                      <a:pt x="708" y="28632"/>
                      <a:pt x="750" y="29726"/>
                      <a:pt x="517" y="30794"/>
                    </a:cubicBezTo>
                    <a:cubicBezTo>
                      <a:pt x="331" y="31641"/>
                      <a:pt x="345" y="32630"/>
                      <a:pt x="400" y="33565"/>
                    </a:cubicBezTo>
                    <a:cubicBezTo>
                      <a:pt x="462" y="34652"/>
                      <a:pt x="0" y="35730"/>
                      <a:pt x="247" y="36835"/>
                    </a:cubicBezTo>
                    <a:cubicBezTo>
                      <a:pt x="498" y="37958"/>
                      <a:pt x="2" y="39086"/>
                      <a:pt x="277" y="40206"/>
                    </a:cubicBezTo>
                    <a:cubicBezTo>
                      <a:pt x="439" y="40864"/>
                      <a:pt x="302" y="41542"/>
                      <a:pt x="352" y="42178"/>
                    </a:cubicBezTo>
                    <a:cubicBezTo>
                      <a:pt x="456" y="43494"/>
                      <a:pt x="784" y="44817"/>
                      <a:pt x="1207" y="46074"/>
                    </a:cubicBezTo>
                    <a:cubicBezTo>
                      <a:pt x="1397" y="46640"/>
                      <a:pt x="1343" y="47172"/>
                      <a:pt x="1424" y="47713"/>
                    </a:cubicBezTo>
                    <a:cubicBezTo>
                      <a:pt x="1609" y="48976"/>
                      <a:pt x="2167" y="50148"/>
                      <a:pt x="2626" y="51280"/>
                    </a:cubicBezTo>
                    <a:cubicBezTo>
                      <a:pt x="3174" y="52635"/>
                      <a:pt x="3640" y="54046"/>
                      <a:pt x="4238" y="55393"/>
                    </a:cubicBezTo>
                    <a:cubicBezTo>
                      <a:pt x="4883" y="56851"/>
                      <a:pt x="5677" y="58190"/>
                      <a:pt x="6571" y="59458"/>
                    </a:cubicBezTo>
                    <a:cubicBezTo>
                      <a:pt x="7265" y="60443"/>
                      <a:pt x="7980" y="61429"/>
                      <a:pt x="8733" y="62378"/>
                    </a:cubicBezTo>
                    <a:cubicBezTo>
                      <a:pt x="9132" y="62882"/>
                      <a:pt x="9514" y="63671"/>
                      <a:pt x="10012" y="63764"/>
                    </a:cubicBezTo>
                    <a:cubicBezTo>
                      <a:pt x="10984" y="63949"/>
                      <a:pt x="10728" y="65214"/>
                      <a:pt x="11641" y="65284"/>
                    </a:cubicBezTo>
                    <a:cubicBezTo>
                      <a:pt x="11618" y="65501"/>
                      <a:pt x="11674" y="65559"/>
                      <a:pt x="11760" y="65559"/>
                    </a:cubicBezTo>
                    <a:cubicBezTo>
                      <a:pt x="11861" y="65559"/>
                      <a:pt x="12004" y="65476"/>
                      <a:pt x="12106" y="65476"/>
                    </a:cubicBezTo>
                    <a:cubicBezTo>
                      <a:pt x="12161" y="65476"/>
                      <a:pt x="12204" y="65500"/>
                      <a:pt x="12223" y="65575"/>
                    </a:cubicBezTo>
                    <a:cubicBezTo>
                      <a:pt x="12448" y="66494"/>
                      <a:pt x="13361" y="66864"/>
                      <a:pt x="13984" y="67250"/>
                    </a:cubicBezTo>
                    <a:cubicBezTo>
                      <a:pt x="14450" y="67539"/>
                      <a:pt x="14747" y="68315"/>
                      <a:pt x="15419" y="68315"/>
                    </a:cubicBezTo>
                    <a:cubicBezTo>
                      <a:pt x="15527" y="68315"/>
                      <a:pt x="15644" y="68295"/>
                      <a:pt x="15773" y="68250"/>
                    </a:cubicBezTo>
                    <a:cubicBezTo>
                      <a:pt x="15777" y="68249"/>
                      <a:pt x="15781" y="68248"/>
                      <a:pt x="15786" y="68248"/>
                    </a:cubicBezTo>
                    <a:cubicBezTo>
                      <a:pt x="15852" y="68248"/>
                      <a:pt x="15883" y="68423"/>
                      <a:pt x="15841" y="68520"/>
                    </a:cubicBezTo>
                    <a:cubicBezTo>
                      <a:pt x="15743" y="68739"/>
                      <a:pt x="15878" y="68814"/>
                      <a:pt x="16046" y="68852"/>
                    </a:cubicBezTo>
                    <a:cubicBezTo>
                      <a:pt x="16756" y="69017"/>
                      <a:pt x="17257" y="69506"/>
                      <a:pt x="17773" y="69966"/>
                    </a:cubicBezTo>
                    <a:cubicBezTo>
                      <a:pt x="17877" y="70060"/>
                      <a:pt x="17969" y="70148"/>
                      <a:pt x="18100" y="70148"/>
                    </a:cubicBezTo>
                    <a:cubicBezTo>
                      <a:pt x="18128" y="70148"/>
                      <a:pt x="18157" y="70145"/>
                      <a:pt x="18188" y="70136"/>
                    </a:cubicBezTo>
                    <a:cubicBezTo>
                      <a:pt x="18256" y="70117"/>
                      <a:pt x="18319" y="70109"/>
                      <a:pt x="18380" y="70109"/>
                    </a:cubicBezTo>
                    <a:cubicBezTo>
                      <a:pt x="18660" y="70109"/>
                      <a:pt x="18879" y="70284"/>
                      <a:pt x="19125" y="70431"/>
                    </a:cubicBezTo>
                    <a:cubicBezTo>
                      <a:pt x="19696" y="70775"/>
                      <a:pt x="20281" y="71103"/>
                      <a:pt x="20887" y="71376"/>
                    </a:cubicBezTo>
                    <a:cubicBezTo>
                      <a:pt x="21460" y="71632"/>
                      <a:pt x="22109" y="71583"/>
                      <a:pt x="22692" y="71992"/>
                    </a:cubicBezTo>
                    <a:cubicBezTo>
                      <a:pt x="23025" y="72227"/>
                      <a:pt x="23660" y="72203"/>
                      <a:pt x="24136" y="72410"/>
                    </a:cubicBezTo>
                    <a:cubicBezTo>
                      <a:pt x="24181" y="72430"/>
                      <a:pt x="24228" y="72438"/>
                      <a:pt x="24277" y="72438"/>
                    </a:cubicBezTo>
                    <a:cubicBezTo>
                      <a:pt x="24496" y="72438"/>
                      <a:pt x="24746" y="72278"/>
                      <a:pt x="24969" y="72278"/>
                    </a:cubicBezTo>
                    <a:cubicBezTo>
                      <a:pt x="25127" y="72278"/>
                      <a:pt x="25271" y="72358"/>
                      <a:pt x="25380" y="72634"/>
                    </a:cubicBezTo>
                    <a:cubicBezTo>
                      <a:pt x="25518" y="72473"/>
                      <a:pt x="25647" y="72413"/>
                      <a:pt x="25771" y="72413"/>
                    </a:cubicBezTo>
                    <a:cubicBezTo>
                      <a:pt x="26120" y="72413"/>
                      <a:pt x="26429" y="72889"/>
                      <a:pt x="26779" y="72889"/>
                    </a:cubicBezTo>
                    <a:cubicBezTo>
                      <a:pt x="26869" y="72889"/>
                      <a:pt x="26962" y="72858"/>
                      <a:pt x="27059" y="72779"/>
                    </a:cubicBezTo>
                    <a:cubicBezTo>
                      <a:pt x="28017" y="73303"/>
                      <a:pt x="29117" y="73239"/>
                      <a:pt x="30132" y="73339"/>
                    </a:cubicBezTo>
                    <a:cubicBezTo>
                      <a:pt x="31654" y="73488"/>
                      <a:pt x="33203" y="73381"/>
                      <a:pt x="34745" y="73493"/>
                    </a:cubicBezTo>
                    <a:cubicBezTo>
                      <a:pt x="35021" y="73513"/>
                      <a:pt x="35296" y="73521"/>
                      <a:pt x="35571" y="73521"/>
                    </a:cubicBezTo>
                    <a:cubicBezTo>
                      <a:pt x="37230" y="73521"/>
                      <a:pt x="38876" y="73197"/>
                      <a:pt x="40513" y="72964"/>
                    </a:cubicBezTo>
                    <a:cubicBezTo>
                      <a:pt x="40798" y="72923"/>
                      <a:pt x="41182" y="72965"/>
                      <a:pt x="41499" y="72802"/>
                    </a:cubicBezTo>
                    <a:cubicBezTo>
                      <a:pt x="42806" y="72135"/>
                      <a:pt x="44309" y="72146"/>
                      <a:pt x="45662" y="71598"/>
                    </a:cubicBezTo>
                    <a:cubicBezTo>
                      <a:pt x="46792" y="71142"/>
                      <a:pt x="48000" y="70898"/>
                      <a:pt x="49164" y="70525"/>
                    </a:cubicBezTo>
                    <a:cubicBezTo>
                      <a:pt x="50167" y="70201"/>
                      <a:pt x="51051" y="69626"/>
                      <a:pt x="52015" y="69288"/>
                    </a:cubicBezTo>
                    <a:cubicBezTo>
                      <a:pt x="53030" y="68932"/>
                      <a:pt x="53975" y="68428"/>
                      <a:pt x="54829" y="67877"/>
                    </a:cubicBezTo>
                    <a:cubicBezTo>
                      <a:pt x="56878" y="66556"/>
                      <a:pt x="58832" y="65060"/>
                      <a:pt x="60489" y="63244"/>
                    </a:cubicBezTo>
                    <a:cubicBezTo>
                      <a:pt x="61481" y="62160"/>
                      <a:pt x="62346" y="60961"/>
                      <a:pt x="63317" y="59856"/>
                    </a:cubicBezTo>
                    <a:cubicBezTo>
                      <a:pt x="64123" y="58937"/>
                      <a:pt x="64891" y="57980"/>
                      <a:pt x="65431" y="56902"/>
                    </a:cubicBezTo>
                    <a:cubicBezTo>
                      <a:pt x="65706" y="56350"/>
                      <a:pt x="66114" y="55888"/>
                      <a:pt x="66358" y="55305"/>
                    </a:cubicBezTo>
                    <a:cubicBezTo>
                      <a:pt x="66595" y="54742"/>
                      <a:pt x="66654" y="54001"/>
                      <a:pt x="67222" y="53649"/>
                    </a:cubicBezTo>
                    <a:cubicBezTo>
                      <a:pt x="67656" y="53379"/>
                      <a:pt x="67640" y="52940"/>
                      <a:pt x="67772" y="52593"/>
                    </a:cubicBezTo>
                    <a:cubicBezTo>
                      <a:pt x="68105" y="51711"/>
                      <a:pt x="68436" y="50821"/>
                      <a:pt x="68727" y="49922"/>
                    </a:cubicBezTo>
                    <a:cubicBezTo>
                      <a:pt x="68978" y="49157"/>
                      <a:pt x="69398" y="48426"/>
                      <a:pt x="69529" y="47603"/>
                    </a:cubicBezTo>
                    <a:cubicBezTo>
                      <a:pt x="69625" y="47002"/>
                      <a:pt x="70232" y="46517"/>
                      <a:pt x="69924" y="45828"/>
                    </a:cubicBezTo>
                    <a:cubicBezTo>
                      <a:pt x="69917" y="45815"/>
                      <a:pt x="69945" y="45772"/>
                      <a:pt x="69964" y="45767"/>
                    </a:cubicBezTo>
                    <a:cubicBezTo>
                      <a:pt x="70583" y="45585"/>
                      <a:pt x="70414" y="45024"/>
                      <a:pt x="70428" y="44635"/>
                    </a:cubicBezTo>
                    <a:cubicBezTo>
                      <a:pt x="70463" y="43603"/>
                      <a:pt x="70507" y="42538"/>
                      <a:pt x="70680" y="41562"/>
                    </a:cubicBezTo>
                    <a:cubicBezTo>
                      <a:pt x="70866" y="40511"/>
                      <a:pt x="70770" y="39451"/>
                      <a:pt x="70978" y="38398"/>
                    </a:cubicBezTo>
                    <a:cubicBezTo>
                      <a:pt x="71149" y="37541"/>
                      <a:pt x="70703" y="36564"/>
                      <a:pt x="70843" y="35472"/>
                    </a:cubicBezTo>
                    <a:cubicBezTo>
                      <a:pt x="70678" y="34643"/>
                      <a:pt x="70481" y="33685"/>
                      <a:pt x="70297" y="32725"/>
                    </a:cubicBezTo>
                    <a:cubicBezTo>
                      <a:pt x="70207" y="32243"/>
                      <a:pt x="70040" y="31784"/>
                      <a:pt x="69978" y="31289"/>
                    </a:cubicBezTo>
                    <a:cubicBezTo>
                      <a:pt x="69872" y="30440"/>
                      <a:pt x="69686" y="29595"/>
                      <a:pt x="69473" y="28766"/>
                    </a:cubicBezTo>
                    <a:cubicBezTo>
                      <a:pt x="69256" y="27932"/>
                      <a:pt x="68950" y="27122"/>
                      <a:pt x="68709" y="26294"/>
                    </a:cubicBezTo>
                    <a:cubicBezTo>
                      <a:pt x="68570" y="25818"/>
                      <a:pt x="68531" y="25309"/>
                      <a:pt x="68239" y="24888"/>
                    </a:cubicBezTo>
                    <a:cubicBezTo>
                      <a:pt x="67635" y="24015"/>
                      <a:pt x="67399" y="22970"/>
                      <a:pt x="66826" y="22064"/>
                    </a:cubicBezTo>
                    <a:cubicBezTo>
                      <a:pt x="66108" y="20927"/>
                      <a:pt x="65594" y="19672"/>
                      <a:pt x="64781" y="18564"/>
                    </a:cubicBezTo>
                    <a:cubicBezTo>
                      <a:pt x="63832" y="17276"/>
                      <a:pt x="62923" y="15937"/>
                      <a:pt x="61845" y="14779"/>
                    </a:cubicBezTo>
                    <a:cubicBezTo>
                      <a:pt x="60996" y="13869"/>
                      <a:pt x="59949" y="13112"/>
                      <a:pt x="59059" y="12208"/>
                    </a:cubicBezTo>
                    <a:cubicBezTo>
                      <a:pt x="59027" y="12171"/>
                      <a:pt x="58985" y="12143"/>
                      <a:pt x="58938" y="12126"/>
                    </a:cubicBezTo>
                    <a:cubicBezTo>
                      <a:pt x="58191" y="11906"/>
                      <a:pt x="57549" y="11424"/>
                      <a:pt x="57021" y="10939"/>
                    </a:cubicBezTo>
                    <a:cubicBezTo>
                      <a:pt x="56076" y="10067"/>
                      <a:pt x="54873" y="9694"/>
                      <a:pt x="53851" y="8986"/>
                    </a:cubicBezTo>
                    <a:cubicBezTo>
                      <a:pt x="52675" y="8173"/>
                      <a:pt x="51252" y="7857"/>
                      <a:pt x="49926" y="7344"/>
                    </a:cubicBezTo>
                    <a:cubicBezTo>
                      <a:pt x="47840" y="6535"/>
                      <a:pt x="45724" y="6073"/>
                      <a:pt x="43517" y="5965"/>
                    </a:cubicBezTo>
                    <a:cubicBezTo>
                      <a:pt x="41526" y="5869"/>
                      <a:pt x="39530" y="5874"/>
                      <a:pt x="37542" y="5752"/>
                    </a:cubicBezTo>
                    <a:cubicBezTo>
                      <a:pt x="37177" y="5730"/>
                      <a:pt x="36813" y="5720"/>
                      <a:pt x="36450" y="5720"/>
                    </a:cubicBezTo>
                    <a:cubicBezTo>
                      <a:pt x="34722" y="5720"/>
                      <a:pt x="33009" y="5947"/>
                      <a:pt x="31309" y="6169"/>
                    </a:cubicBezTo>
                    <a:cubicBezTo>
                      <a:pt x="29510" y="6404"/>
                      <a:pt x="27799" y="7095"/>
                      <a:pt x="26119" y="7837"/>
                    </a:cubicBezTo>
                    <a:cubicBezTo>
                      <a:pt x="25340" y="8181"/>
                      <a:pt x="24577" y="8593"/>
                      <a:pt x="23754" y="8848"/>
                    </a:cubicBezTo>
                    <a:cubicBezTo>
                      <a:pt x="23648" y="8881"/>
                      <a:pt x="23561" y="8901"/>
                      <a:pt x="23488" y="8901"/>
                    </a:cubicBezTo>
                    <a:cubicBezTo>
                      <a:pt x="23334" y="8901"/>
                      <a:pt x="23237" y="8812"/>
                      <a:pt x="23138" y="8559"/>
                    </a:cubicBezTo>
                    <a:cubicBezTo>
                      <a:pt x="22683" y="7387"/>
                      <a:pt x="22521" y="6119"/>
                      <a:pt x="22034" y="4978"/>
                    </a:cubicBezTo>
                    <a:cubicBezTo>
                      <a:pt x="21524" y="3783"/>
                      <a:pt x="21251" y="2520"/>
                      <a:pt x="20747" y="1320"/>
                    </a:cubicBezTo>
                    <a:cubicBezTo>
                      <a:pt x="20372" y="424"/>
                      <a:pt x="20066" y="0"/>
                      <a:pt x="1957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2" name="Google Shape;932;p33"/>
            <p:cNvGrpSpPr/>
            <p:nvPr/>
          </p:nvGrpSpPr>
          <p:grpSpPr>
            <a:xfrm>
              <a:off x="5422732" y="2608268"/>
              <a:ext cx="449535" cy="641782"/>
              <a:chOff x="5296498" y="2608268"/>
              <a:chExt cx="449535" cy="641782"/>
            </a:xfrm>
          </p:grpSpPr>
          <p:sp>
            <p:nvSpPr>
              <p:cNvPr id="933" name="Google Shape;933;p33"/>
              <p:cNvSpPr/>
              <p:nvPr/>
            </p:nvSpPr>
            <p:spPr>
              <a:xfrm>
                <a:off x="5296498" y="2695175"/>
                <a:ext cx="449535" cy="451490"/>
              </a:xfrm>
              <a:custGeom>
                <a:avLst/>
                <a:gdLst/>
                <a:ahLst/>
                <a:cxnLst/>
                <a:rect l="l" t="t" r="r" b="b"/>
                <a:pathLst>
                  <a:path w="35642" h="35797" extrusionOk="0">
                    <a:moveTo>
                      <a:pt x="19567" y="869"/>
                    </a:moveTo>
                    <a:cubicBezTo>
                      <a:pt x="20117" y="869"/>
                      <a:pt x="20387" y="1246"/>
                      <a:pt x="20393" y="2075"/>
                    </a:cubicBezTo>
                    <a:cubicBezTo>
                      <a:pt x="20245" y="2531"/>
                      <a:pt x="20384" y="3075"/>
                      <a:pt x="20432" y="3620"/>
                    </a:cubicBezTo>
                    <a:cubicBezTo>
                      <a:pt x="20471" y="4083"/>
                      <a:pt x="20602" y="4511"/>
                      <a:pt x="21144" y="4612"/>
                    </a:cubicBezTo>
                    <a:cubicBezTo>
                      <a:pt x="22602" y="4883"/>
                      <a:pt x="23831" y="5693"/>
                      <a:pt x="25133" y="6322"/>
                    </a:cubicBezTo>
                    <a:cubicBezTo>
                      <a:pt x="25366" y="6434"/>
                      <a:pt x="25554" y="6520"/>
                      <a:pt x="25751" y="6520"/>
                    </a:cubicBezTo>
                    <a:cubicBezTo>
                      <a:pt x="25920" y="6520"/>
                      <a:pt x="26096" y="6458"/>
                      <a:pt x="26314" y="6297"/>
                    </a:cubicBezTo>
                    <a:cubicBezTo>
                      <a:pt x="26920" y="5849"/>
                      <a:pt x="27697" y="5639"/>
                      <a:pt x="28366" y="5266"/>
                    </a:cubicBezTo>
                    <a:cubicBezTo>
                      <a:pt x="28522" y="5179"/>
                      <a:pt x="28664" y="5142"/>
                      <a:pt x="28792" y="5142"/>
                    </a:cubicBezTo>
                    <a:cubicBezTo>
                      <a:pt x="29084" y="5142"/>
                      <a:pt x="29309" y="5332"/>
                      <a:pt x="29486" y="5563"/>
                    </a:cubicBezTo>
                    <a:cubicBezTo>
                      <a:pt x="29929" y="6142"/>
                      <a:pt x="30259" y="6807"/>
                      <a:pt x="30690" y="7398"/>
                    </a:cubicBezTo>
                    <a:cubicBezTo>
                      <a:pt x="31051" y="7893"/>
                      <a:pt x="30911" y="8326"/>
                      <a:pt x="30579" y="8699"/>
                    </a:cubicBezTo>
                    <a:cubicBezTo>
                      <a:pt x="30276" y="9043"/>
                      <a:pt x="29915" y="9377"/>
                      <a:pt x="29511" y="9583"/>
                    </a:cubicBezTo>
                    <a:cubicBezTo>
                      <a:pt x="29021" y="9830"/>
                      <a:pt x="29044" y="10199"/>
                      <a:pt x="29150" y="10575"/>
                    </a:cubicBezTo>
                    <a:cubicBezTo>
                      <a:pt x="29363" y="11329"/>
                      <a:pt x="29612" y="12078"/>
                      <a:pt x="29896" y="12807"/>
                    </a:cubicBezTo>
                    <a:cubicBezTo>
                      <a:pt x="30007" y="13090"/>
                      <a:pt x="30271" y="13293"/>
                      <a:pt x="30575" y="13422"/>
                    </a:cubicBezTo>
                    <a:cubicBezTo>
                      <a:pt x="31534" y="13829"/>
                      <a:pt x="32483" y="14262"/>
                      <a:pt x="33446" y="14662"/>
                    </a:cubicBezTo>
                    <a:cubicBezTo>
                      <a:pt x="33656" y="14749"/>
                      <a:pt x="33681" y="14873"/>
                      <a:pt x="33742" y="15063"/>
                    </a:cubicBezTo>
                    <a:cubicBezTo>
                      <a:pt x="34083" y="16125"/>
                      <a:pt x="33978" y="17252"/>
                      <a:pt x="34255" y="18328"/>
                    </a:cubicBezTo>
                    <a:cubicBezTo>
                      <a:pt x="34344" y="18672"/>
                      <a:pt x="34261" y="19132"/>
                      <a:pt x="33605" y="19314"/>
                    </a:cubicBezTo>
                    <a:cubicBezTo>
                      <a:pt x="32734" y="19556"/>
                      <a:pt x="31945" y="20103"/>
                      <a:pt x="31122" y="20518"/>
                    </a:cubicBezTo>
                    <a:cubicBezTo>
                      <a:pt x="30645" y="20758"/>
                      <a:pt x="30698" y="21274"/>
                      <a:pt x="30508" y="21668"/>
                    </a:cubicBezTo>
                    <a:cubicBezTo>
                      <a:pt x="29694" y="23351"/>
                      <a:pt x="29595" y="24952"/>
                      <a:pt x="30808" y="26532"/>
                    </a:cubicBezTo>
                    <a:cubicBezTo>
                      <a:pt x="31058" y="26859"/>
                      <a:pt x="31096" y="27388"/>
                      <a:pt x="31332" y="27789"/>
                    </a:cubicBezTo>
                    <a:cubicBezTo>
                      <a:pt x="31581" y="28216"/>
                      <a:pt x="31132" y="28317"/>
                      <a:pt x="30936" y="28443"/>
                    </a:cubicBezTo>
                    <a:cubicBezTo>
                      <a:pt x="30156" y="28947"/>
                      <a:pt x="29302" y="29345"/>
                      <a:pt x="28807" y="30199"/>
                    </a:cubicBezTo>
                    <a:cubicBezTo>
                      <a:pt x="28685" y="30410"/>
                      <a:pt x="28532" y="30510"/>
                      <a:pt x="28375" y="30510"/>
                    </a:cubicBezTo>
                    <a:cubicBezTo>
                      <a:pt x="28232" y="30510"/>
                      <a:pt x="28087" y="30428"/>
                      <a:pt x="27958" y="30274"/>
                    </a:cubicBezTo>
                    <a:cubicBezTo>
                      <a:pt x="27526" y="29753"/>
                      <a:pt x="26889" y="29622"/>
                      <a:pt x="26336" y="29345"/>
                    </a:cubicBezTo>
                    <a:cubicBezTo>
                      <a:pt x="26226" y="29290"/>
                      <a:pt x="26124" y="29268"/>
                      <a:pt x="26028" y="29268"/>
                    </a:cubicBezTo>
                    <a:cubicBezTo>
                      <a:pt x="25618" y="29268"/>
                      <a:pt x="25303" y="29678"/>
                      <a:pt x="24926" y="29809"/>
                    </a:cubicBezTo>
                    <a:cubicBezTo>
                      <a:pt x="23770" y="30208"/>
                      <a:pt x="22681" y="30804"/>
                      <a:pt x="21524" y="31201"/>
                    </a:cubicBezTo>
                    <a:cubicBezTo>
                      <a:pt x="20911" y="31409"/>
                      <a:pt x="20600" y="31730"/>
                      <a:pt x="20723" y="32308"/>
                    </a:cubicBezTo>
                    <a:cubicBezTo>
                      <a:pt x="20805" y="32693"/>
                      <a:pt x="20695" y="33041"/>
                      <a:pt x="20710" y="33405"/>
                    </a:cubicBezTo>
                    <a:cubicBezTo>
                      <a:pt x="20739" y="34065"/>
                      <a:pt x="20339" y="34397"/>
                      <a:pt x="19730" y="34397"/>
                    </a:cubicBezTo>
                    <a:cubicBezTo>
                      <a:pt x="19615" y="34397"/>
                      <a:pt x="19493" y="34386"/>
                      <a:pt x="19365" y="34362"/>
                    </a:cubicBezTo>
                    <a:cubicBezTo>
                      <a:pt x="19307" y="34351"/>
                      <a:pt x="19251" y="34346"/>
                      <a:pt x="19195" y="34346"/>
                    </a:cubicBezTo>
                    <a:cubicBezTo>
                      <a:pt x="18749" y="34346"/>
                      <a:pt x="18350" y="34655"/>
                      <a:pt x="17915" y="34763"/>
                    </a:cubicBezTo>
                    <a:cubicBezTo>
                      <a:pt x="17650" y="34830"/>
                      <a:pt x="17416" y="34866"/>
                      <a:pt x="17213" y="34866"/>
                    </a:cubicBezTo>
                    <a:cubicBezTo>
                      <a:pt x="16641" y="34866"/>
                      <a:pt x="16312" y="34573"/>
                      <a:pt x="16201" y="33827"/>
                    </a:cubicBezTo>
                    <a:cubicBezTo>
                      <a:pt x="16093" y="33099"/>
                      <a:pt x="15599" y="32508"/>
                      <a:pt x="15585" y="31747"/>
                    </a:cubicBezTo>
                    <a:cubicBezTo>
                      <a:pt x="15582" y="31633"/>
                      <a:pt x="15386" y="31249"/>
                      <a:pt x="15023" y="31114"/>
                    </a:cubicBezTo>
                    <a:cubicBezTo>
                      <a:pt x="14161" y="30795"/>
                      <a:pt x="13369" y="30283"/>
                      <a:pt x="12528" y="29933"/>
                    </a:cubicBezTo>
                    <a:cubicBezTo>
                      <a:pt x="12180" y="29788"/>
                      <a:pt x="11820" y="29717"/>
                      <a:pt x="11461" y="29717"/>
                    </a:cubicBezTo>
                    <a:cubicBezTo>
                      <a:pt x="10863" y="29717"/>
                      <a:pt x="10265" y="29914"/>
                      <a:pt x="9718" y="30299"/>
                    </a:cubicBezTo>
                    <a:cubicBezTo>
                      <a:pt x="9524" y="30437"/>
                      <a:pt x="9302" y="30540"/>
                      <a:pt x="9112" y="30683"/>
                    </a:cubicBezTo>
                    <a:cubicBezTo>
                      <a:pt x="8605" y="31064"/>
                      <a:pt x="8250" y="31259"/>
                      <a:pt x="7917" y="31259"/>
                    </a:cubicBezTo>
                    <a:cubicBezTo>
                      <a:pt x="7550" y="31259"/>
                      <a:pt x="7209" y="31022"/>
                      <a:pt x="6721" y="30540"/>
                    </a:cubicBezTo>
                    <a:cubicBezTo>
                      <a:pt x="6316" y="30141"/>
                      <a:pt x="5892" y="29762"/>
                      <a:pt x="5461" y="29392"/>
                    </a:cubicBezTo>
                    <a:cubicBezTo>
                      <a:pt x="5192" y="29161"/>
                      <a:pt x="5240" y="28941"/>
                      <a:pt x="5422" y="28706"/>
                    </a:cubicBezTo>
                    <a:cubicBezTo>
                      <a:pt x="5831" y="28174"/>
                      <a:pt x="5851" y="27516"/>
                      <a:pt x="6050" y="26921"/>
                    </a:cubicBezTo>
                    <a:cubicBezTo>
                      <a:pt x="6463" y="25697"/>
                      <a:pt x="5815" y="24793"/>
                      <a:pt x="5562" y="23732"/>
                    </a:cubicBezTo>
                    <a:cubicBezTo>
                      <a:pt x="5358" y="22881"/>
                      <a:pt x="4818" y="22074"/>
                      <a:pt x="4994" y="21119"/>
                    </a:cubicBezTo>
                    <a:cubicBezTo>
                      <a:pt x="5059" y="20761"/>
                      <a:pt x="4772" y="20392"/>
                      <a:pt x="4462" y="20346"/>
                    </a:cubicBezTo>
                    <a:cubicBezTo>
                      <a:pt x="3658" y="20224"/>
                      <a:pt x="3042" y="19664"/>
                      <a:pt x="2245" y="19524"/>
                    </a:cubicBezTo>
                    <a:cubicBezTo>
                      <a:pt x="1544" y="19403"/>
                      <a:pt x="974" y="17963"/>
                      <a:pt x="1268" y="17166"/>
                    </a:cubicBezTo>
                    <a:cubicBezTo>
                      <a:pt x="1346" y="16956"/>
                      <a:pt x="1360" y="16763"/>
                      <a:pt x="1373" y="16559"/>
                    </a:cubicBezTo>
                    <a:cubicBezTo>
                      <a:pt x="1446" y="15203"/>
                      <a:pt x="1447" y="15209"/>
                      <a:pt x="2734" y="14767"/>
                    </a:cubicBezTo>
                    <a:cubicBezTo>
                      <a:pt x="2857" y="14725"/>
                      <a:pt x="2982" y="14712"/>
                      <a:pt x="3108" y="14712"/>
                    </a:cubicBezTo>
                    <a:cubicBezTo>
                      <a:pt x="3302" y="14712"/>
                      <a:pt x="3498" y="14742"/>
                      <a:pt x="3693" y="14742"/>
                    </a:cubicBezTo>
                    <a:cubicBezTo>
                      <a:pt x="3873" y="14742"/>
                      <a:pt x="4053" y="14716"/>
                      <a:pt x="4229" y="14616"/>
                    </a:cubicBezTo>
                    <a:cubicBezTo>
                      <a:pt x="4551" y="14433"/>
                      <a:pt x="4919" y="14347"/>
                      <a:pt x="5311" y="14319"/>
                    </a:cubicBezTo>
                    <a:cubicBezTo>
                      <a:pt x="5909" y="14277"/>
                      <a:pt x="5630" y="13739"/>
                      <a:pt x="5767" y="13425"/>
                    </a:cubicBezTo>
                    <a:cubicBezTo>
                      <a:pt x="6004" y="12876"/>
                      <a:pt x="6033" y="12249"/>
                      <a:pt x="6441" y="11757"/>
                    </a:cubicBezTo>
                    <a:cubicBezTo>
                      <a:pt x="6771" y="11356"/>
                      <a:pt x="6746" y="10927"/>
                      <a:pt x="6442" y="10457"/>
                    </a:cubicBezTo>
                    <a:cubicBezTo>
                      <a:pt x="5971" y="9726"/>
                      <a:pt x="5388" y="9083"/>
                      <a:pt x="4784" y="8487"/>
                    </a:cubicBezTo>
                    <a:cubicBezTo>
                      <a:pt x="4272" y="7979"/>
                      <a:pt x="4428" y="7582"/>
                      <a:pt x="4734" y="7178"/>
                    </a:cubicBezTo>
                    <a:cubicBezTo>
                      <a:pt x="5176" y="6594"/>
                      <a:pt x="5778" y="6162"/>
                      <a:pt x="6232" y="5560"/>
                    </a:cubicBezTo>
                    <a:cubicBezTo>
                      <a:pt x="6374" y="5372"/>
                      <a:pt x="6538" y="5299"/>
                      <a:pt x="6706" y="5299"/>
                    </a:cubicBezTo>
                    <a:cubicBezTo>
                      <a:pt x="7059" y="5299"/>
                      <a:pt x="7435" y="5617"/>
                      <a:pt x="7685" y="5860"/>
                    </a:cubicBezTo>
                    <a:cubicBezTo>
                      <a:pt x="8166" y="6328"/>
                      <a:pt x="8947" y="6319"/>
                      <a:pt x="9292" y="6960"/>
                    </a:cubicBezTo>
                    <a:cubicBezTo>
                      <a:pt x="9307" y="6988"/>
                      <a:pt x="9392" y="7004"/>
                      <a:pt x="9467" y="7004"/>
                    </a:cubicBezTo>
                    <a:cubicBezTo>
                      <a:pt x="9523" y="7004"/>
                      <a:pt x="9573" y="6995"/>
                      <a:pt x="9588" y="6975"/>
                    </a:cubicBezTo>
                    <a:cubicBezTo>
                      <a:pt x="10173" y="6185"/>
                      <a:pt x="11386" y="6446"/>
                      <a:pt x="11915" y="5571"/>
                    </a:cubicBezTo>
                    <a:cubicBezTo>
                      <a:pt x="11952" y="5510"/>
                      <a:pt x="12021" y="5496"/>
                      <a:pt x="12085" y="5496"/>
                    </a:cubicBezTo>
                    <a:cubicBezTo>
                      <a:pt x="12146" y="5496"/>
                      <a:pt x="12202" y="5509"/>
                      <a:pt x="12225" y="5509"/>
                    </a:cubicBezTo>
                    <a:cubicBezTo>
                      <a:pt x="12229" y="5509"/>
                      <a:pt x="12232" y="5508"/>
                      <a:pt x="12234" y="5507"/>
                    </a:cubicBezTo>
                    <a:cubicBezTo>
                      <a:pt x="12741" y="5068"/>
                      <a:pt x="13438" y="5062"/>
                      <a:pt x="14015" y="4745"/>
                    </a:cubicBezTo>
                    <a:cubicBezTo>
                      <a:pt x="14570" y="4441"/>
                      <a:pt x="15339" y="4508"/>
                      <a:pt x="15498" y="3691"/>
                    </a:cubicBezTo>
                    <a:cubicBezTo>
                      <a:pt x="15644" y="2931"/>
                      <a:pt x="15998" y="2263"/>
                      <a:pt x="16264" y="1556"/>
                    </a:cubicBezTo>
                    <a:cubicBezTo>
                      <a:pt x="16447" y="1071"/>
                      <a:pt x="16735" y="931"/>
                      <a:pt x="17039" y="931"/>
                    </a:cubicBezTo>
                    <a:cubicBezTo>
                      <a:pt x="17187" y="931"/>
                      <a:pt x="17340" y="965"/>
                      <a:pt x="17486" y="1008"/>
                    </a:cubicBezTo>
                    <a:cubicBezTo>
                      <a:pt x="17704" y="1072"/>
                      <a:pt x="17913" y="1098"/>
                      <a:pt x="18116" y="1098"/>
                    </a:cubicBezTo>
                    <a:cubicBezTo>
                      <a:pt x="18448" y="1098"/>
                      <a:pt x="18767" y="1029"/>
                      <a:pt x="19093" y="941"/>
                    </a:cubicBezTo>
                    <a:cubicBezTo>
                      <a:pt x="19269" y="893"/>
                      <a:pt x="19427" y="869"/>
                      <a:pt x="19567" y="869"/>
                    </a:cubicBezTo>
                    <a:close/>
                    <a:moveTo>
                      <a:pt x="19696" y="1"/>
                    </a:moveTo>
                    <a:cubicBezTo>
                      <a:pt x="19195" y="1"/>
                      <a:pt x="18694" y="53"/>
                      <a:pt x="18188" y="53"/>
                    </a:cubicBezTo>
                    <a:cubicBezTo>
                      <a:pt x="18034" y="53"/>
                      <a:pt x="17880" y="48"/>
                      <a:pt x="17725" y="36"/>
                    </a:cubicBezTo>
                    <a:cubicBezTo>
                      <a:pt x="17585" y="24"/>
                      <a:pt x="17449" y="19"/>
                      <a:pt x="17317" y="19"/>
                    </a:cubicBezTo>
                    <a:cubicBezTo>
                      <a:pt x="16047" y="19"/>
                      <a:pt x="15151" y="563"/>
                      <a:pt x="14872" y="2094"/>
                    </a:cubicBezTo>
                    <a:cubicBezTo>
                      <a:pt x="14759" y="2718"/>
                      <a:pt x="14667" y="3579"/>
                      <a:pt x="13774" y="3824"/>
                    </a:cubicBezTo>
                    <a:cubicBezTo>
                      <a:pt x="13245" y="3968"/>
                      <a:pt x="12749" y="4256"/>
                      <a:pt x="12256" y="4418"/>
                    </a:cubicBezTo>
                    <a:cubicBezTo>
                      <a:pt x="11470" y="4676"/>
                      <a:pt x="11000" y="5409"/>
                      <a:pt x="10180" y="5555"/>
                    </a:cubicBezTo>
                    <a:cubicBezTo>
                      <a:pt x="9866" y="5611"/>
                      <a:pt x="9771" y="5944"/>
                      <a:pt x="9700" y="6345"/>
                    </a:cubicBezTo>
                    <a:cubicBezTo>
                      <a:pt x="9505" y="6084"/>
                      <a:pt x="9389" y="5941"/>
                      <a:pt x="9288" y="5790"/>
                    </a:cubicBezTo>
                    <a:cubicBezTo>
                      <a:pt x="8847" y="5129"/>
                      <a:pt x="8376" y="4494"/>
                      <a:pt x="7584" y="4231"/>
                    </a:cubicBezTo>
                    <a:cubicBezTo>
                      <a:pt x="7282" y="4131"/>
                      <a:pt x="6902" y="4017"/>
                      <a:pt x="6583" y="4017"/>
                    </a:cubicBezTo>
                    <a:cubicBezTo>
                      <a:pt x="6368" y="4017"/>
                      <a:pt x="6180" y="4069"/>
                      <a:pt x="6064" y="4213"/>
                    </a:cubicBezTo>
                    <a:cubicBezTo>
                      <a:pt x="5490" y="4923"/>
                      <a:pt x="4678" y="5396"/>
                      <a:pt x="4196" y="6163"/>
                    </a:cubicBezTo>
                    <a:cubicBezTo>
                      <a:pt x="3770" y="6843"/>
                      <a:pt x="3087" y="7363"/>
                      <a:pt x="3420" y="8444"/>
                    </a:cubicBezTo>
                    <a:cubicBezTo>
                      <a:pt x="3636" y="9144"/>
                      <a:pt x="4280" y="9268"/>
                      <a:pt x="4521" y="9839"/>
                    </a:cubicBezTo>
                    <a:cubicBezTo>
                      <a:pt x="4730" y="10326"/>
                      <a:pt x="5321" y="10647"/>
                      <a:pt x="5341" y="11228"/>
                    </a:cubicBezTo>
                    <a:cubicBezTo>
                      <a:pt x="5389" y="12679"/>
                      <a:pt x="4431" y="13695"/>
                      <a:pt x="3014" y="13695"/>
                    </a:cubicBezTo>
                    <a:cubicBezTo>
                      <a:pt x="2972" y="13695"/>
                      <a:pt x="2930" y="13694"/>
                      <a:pt x="2888" y="13692"/>
                    </a:cubicBezTo>
                    <a:cubicBezTo>
                      <a:pt x="2838" y="13690"/>
                      <a:pt x="2790" y="13689"/>
                      <a:pt x="2742" y="13689"/>
                    </a:cubicBezTo>
                    <a:cubicBezTo>
                      <a:pt x="1372" y="13689"/>
                      <a:pt x="515" y="14541"/>
                      <a:pt x="363" y="15975"/>
                    </a:cubicBezTo>
                    <a:cubicBezTo>
                      <a:pt x="291" y="16659"/>
                      <a:pt x="511" y="17320"/>
                      <a:pt x="329" y="18031"/>
                    </a:cubicBezTo>
                    <a:cubicBezTo>
                      <a:pt x="223" y="18440"/>
                      <a:pt x="0" y="19089"/>
                      <a:pt x="377" y="19467"/>
                    </a:cubicBezTo>
                    <a:cubicBezTo>
                      <a:pt x="758" y="19848"/>
                      <a:pt x="1215" y="20282"/>
                      <a:pt x="1766" y="20361"/>
                    </a:cubicBezTo>
                    <a:cubicBezTo>
                      <a:pt x="2465" y="20462"/>
                      <a:pt x="3025" y="20819"/>
                      <a:pt x="3599" y="21139"/>
                    </a:cubicBezTo>
                    <a:cubicBezTo>
                      <a:pt x="3894" y="21304"/>
                      <a:pt x="4185" y="21584"/>
                      <a:pt x="4221" y="22007"/>
                    </a:cubicBezTo>
                    <a:cubicBezTo>
                      <a:pt x="4272" y="22597"/>
                      <a:pt x="4464" y="23165"/>
                      <a:pt x="4580" y="23735"/>
                    </a:cubicBezTo>
                    <a:cubicBezTo>
                      <a:pt x="4694" y="24289"/>
                      <a:pt x="5140" y="24551"/>
                      <a:pt x="5311" y="25017"/>
                    </a:cubicBezTo>
                    <a:cubicBezTo>
                      <a:pt x="5668" y="25988"/>
                      <a:pt x="5070" y="26732"/>
                      <a:pt x="4728" y="27522"/>
                    </a:cubicBezTo>
                    <a:cubicBezTo>
                      <a:pt x="4054" y="29087"/>
                      <a:pt x="4011" y="29099"/>
                      <a:pt x="5153" y="30264"/>
                    </a:cubicBezTo>
                    <a:cubicBezTo>
                      <a:pt x="5803" y="30927"/>
                      <a:pt x="6495" y="31571"/>
                      <a:pt x="7254" y="32100"/>
                    </a:cubicBezTo>
                    <a:cubicBezTo>
                      <a:pt x="7452" y="32239"/>
                      <a:pt x="7734" y="32386"/>
                      <a:pt x="8020" y="32386"/>
                    </a:cubicBezTo>
                    <a:cubicBezTo>
                      <a:pt x="8207" y="32386"/>
                      <a:pt x="8396" y="32323"/>
                      <a:pt x="8566" y="32156"/>
                    </a:cubicBezTo>
                    <a:cubicBezTo>
                      <a:pt x="8959" y="31766"/>
                      <a:pt x="9470" y="31644"/>
                      <a:pt x="9933" y="31405"/>
                    </a:cubicBezTo>
                    <a:cubicBezTo>
                      <a:pt x="10510" y="31107"/>
                      <a:pt x="11061" y="30830"/>
                      <a:pt x="11627" y="30830"/>
                    </a:cubicBezTo>
                    <a:cubicBezTo>
                      <a:pt x="12004" y="30830"/>
                      <a:pt x="12387" y="30952"/>
                      <a:pt x="12789" y="31272"/>
                    </a:cubicBezTo>
                    <a:cubicBezTo>
                      <a:pt x="12937" y="31389"/>
                      <a:pt x="13212" y="31328"/>
                      <a:pt x="13394" y="31419"/>
                    </a:cubicBezTo>
                    <a:cubicBezTo>
                      <a:pt x="13877" y="31654"/>
                      <a:pt x="14700" y="31640"/>
                      <a:pt x="14808" y="32080"/>
                    </a:cubicBezTo>
                    <a:cubicBezTo>
                      <a:pt x="15036" y="32991"/>
                      <a:pt x="15328" y="33890"/>
                      <a:pt x="15645" y="34754"/>
                    </a:cubicBezTo>
                    <a:cubicBezTo>
                      <a:pt x="15952" y="35590"/>
                      <a:pt x="16078" y="35796"/>
                      <a:pt x="16600" y="35796"/>
                    </a:cubicBezTo>
                    <a:cubicBezTo>
                      <a:pt x="16785" y="35796"/>
                      <a:pt x="17021" y="35770"/>
                      <a:pt x="17333" y="35737"/>
                    </a:cubicBezTo>
                    <a:cubicBezTo>
                      <a:pt x="17655" y="35702"/>
                      <a:pt x="17937" y="35511"/>
                      <a:pt x="18218" y="35511"/>
                    </a:cubicBezTo>
                    <a:cubicBezTo>
                      <a:pt x="18240" y="35511"/>
                      <a:pt x="18262" y="35512"/>
                      <a:pt x="18284" y="35515"/>
                    </a:cubicBezTo>
                    <a:cubicBezTo>
                      <a:pt x="18387" y="35526"/>
                      <a:pt x="18490" y="35531"/>
                      <a:pt x="18593" y="35531"/>
                    </a:cubicBezTo>
                    <a:cubicBezTo>
                      <a:pt x="19029" y="35531"/>
                      <a:pt x="19460" y="35447"/>
                      <a:pt x="19896" y="35447"/>
                    </a:cubicBezTo>
                    <a:cubicBezTo>
                      <a:pt x="20057" y="35447"/>
                      <a:pt x="20218" y="35459"/>
                      <a:pt x="20381" y="35490"/>
                    </a:cubicBezTo>
                    <a:cubicBezTo>
                      <a:pt x="20438" y="35501"/>
                      <a:pt x="20492" y="35506"/>
                      <a:pt x="20542" y="35506"/>
                    </a:cubicBezTo>
                    <a:cubicBezTo>
                      <a:pt x="20962" y="35506"/>
                      <a:pt x="21172" y="35147"/>
                      <a:pt x="21236" y="34759"/>
                    </a:cubicBezTo>
                    <a:cubicBezTo>
                      <a:pt x="21379" y="33895"/>
                      <a:pt x="21605" y="33036"/>
                      <a:pt x="21535" y="32148"/>
                    </a:cubicBezTo>
                    <a:cubicBezTo>
                      <a:pt x="21518" y="31930"/>
                      <a:pt x="21516" y="31836"/>
                      <a:pt x="21830" y="31755"/>
                    </a:cubicBezTo>
                    <a:cubicBezTo>
                      <a:pt x="22711" y="31531"/>
                      <a:pt x="23521" y="31070"/>
                      <a:pt x="24371" y="30764"/>
                    </a:cubicBezTo>
                    <a:cubicBezTo>
                      <a:pt x="24794" y="30611"/>
                      <a:pt x="25189" y="30204"/>
                      <a:pt x="25669" y="30204"/>
                    </a:cubicBezTo>
                    <a:cubicBezTo>
                      <a:pt x="25796" y="30204"/>
                      <a:pt x="25929" y="30233"/>
                      <a:pt x="26070" y="30302"/>
                    </a:cubicBezTo>
                    <a:cubicBezTo>
                      <a:pt x="26714" y="30617"/>
                      <a:pt x="27404" y="30863"/>
                      <a:pt x="27919" y="31400"/>
                    </a:cubicBezTo>
                    <a:cubicBezTo>
                      <a:pt x="28120" y="31609"/>
                      <a:pt x="28334" y="31706"/>
                      <a:pt x="28537" y="31706"/>
                    </a:cubicBezTo>
                    <a:cubicBezTo>
                      <a:pt x="28768" y="31706"/>
                      <a:pt x="28985" y="31581"/>
                      <a:pt x="29153" y="31355"/>
                    </a:cubicBezTo>
                    <a:cubicBezTo>
                      <a:pt x="29945" y="30292"/>
                      <a:pt x="31368" y="29933"/>
                      <a:pt x="31892" y="28482"/>
                    </a:cubicBezTo>
                    <a:cubicBezTo>
                      <a:pt x="32287" y="27386"/>
                      <a:pt x="32496" y="27215"/>
                      <a:pt x="31880" y="26142"/>
                    </a:cubicBezTo>
                    <a:cubicBezTo>
                      <a:pt x="31530" y="25534"/>
                      <a:pt x="31181" y="24902"/>
                      <a:pt x="31024" y="24159"/>
                    </a:cubicBezTo>
                    <a:cubicBezTo>
                      <a:pt x="30889" y="23522"/>
                      <a:pt x="31346" y="23188"/>
                      <a:pt x="31405" y="22679"/>
                    </a:cubicBezTo>
                    <a:cubicBezTo>
                      <a:pt x="31561" y="21295"/>
                      <a:pt x="32099" y="20732"/>
                      <a:pt x="33400" y="20422"/>
                    </a:cubicBezTo>
                    <a:cubicBezTo>
                      <a:pt x="33706" y="20349"/>
                      <a:pt x="34053" y="20251"/>
                      <a:pt x="34272" y="20047"/>
                    </a:cubicBezTo>
                    <a:cubicBezTo>
                      <a:pt x="34756" y="19591"/>
                      <a:pt x="35641" y="19360"/>
                      <a:pt x="35223" y="18336"/>
                    </a:cubicBezTo>
                    <a:cubicBezTo>
                      <a:pt x="35024" y="17849"/>
                      <a:pt x="35017" y="17275"/>
                      <a:pt x="34899" y="16754"/>
                    </a:cubicBezTo>
                    <a:cubicBezTo>
                      <a:pt x="34770" y="16191"/>
                      <a:pt x="34608" y="15545"/>
                      <a:pt x="34674" y="14914"/>
                    </a:cubicBezTo>
                    <a:cubicBezTo>
                      <a:pt x="34713" y="14540"/>
                      <a:pt x="34513" y="14301"/>
                      <a:pt x="34187" y="14084"/>
                    </a:cubicBezTo>
                    <a:cubicBezTo>
                      <a:pt x="33322" y="13512"/>
                      <a:pt x="32326" y="13204"/>
                      <a:pt x="31399" y="12787"/>
                    </a:cubicBezTo>
                    <a:cubicBezTo>
                      <a:pt x="30474" y="12370"/>
                      <a:pt x="30698" y="11581"/>
                      <a:pt x="30338" y="11006"/>
                    </a:cubicBezTo>
                    <a:cubicBezTo>
                      <a:pt x="29730" y="10034"/>
                      <a:pt x="30544" y="9701"/>
                      <a:pt x="31037" y="9287"/>
                    </a:cubicBezTo>
                    <a:cubicBezTo>
                      <a:pt x="31919" y="8548"/>
                      <a:pt x="32112" y="7868"/>
                      <a:pt x="31545" y="6902"/>
                    </a:cubicBezTo>
                    <a:cubicBezTo>
                      <a:pt x="31256" y="6409"/>
                      <a:pt x="30954" y="5925"/>
                      <a:pt x="30654" y="5438"/>
                    </a:cubicBezTo>
                    <a:cubicBezTo>
                      <a:pt x="30222" y="4744"/>
                      <a:pt x="29267" y="4212"/>
                      <a:pt x="28590" y="4212"/>
                    </a:cubicBezTo>
                    <a:cubicBezTo>
                      <a:pt x="28476" y="4212"/>
                      <a:pt x="28370" y="4227"/>
                      <a:pt x="28275" y="4259"/>
                    </a:cubicBezTo>
                    <a:cubicBezTo>
                      <a:pt x="27610" y="4483"/>
                      <a:pt x="26967" y="4746"/>
                      <a:pt x="26406" y="5182"/>
                    </a:cubicBezTo>
                    <a:cubicBezTo>
                      <a:pt x="26173" y="5363"/>
                      <a:pt x="25894" y="5500"/>
                      <a:pt x="25626" y="5500"/>
                    </a:cubicBezTo>
                    <a:cubicBezTo>
                      <a:pt x="25485" y="5500"/>
                      <a:pt x="25346" y="5461"/>
                      <a:pt x="25220" y="5370"/>
                    </a:cubicBezTo>
                    <a:cubicBezTo>
                      <a:pt x="24223" y="4654"/>
                      <a:pt x="23089" y="4272"/>
                      <a:pt x="21949" y="3919"/>
                    </a:cubicBezTo>
                    <a:cubicBezTo>
                      <a:pt x="21456" y="3765"/>
                      <a:pt x="21277" y="3458"/>
                      <a:pt x="21345" y="3052"/>
                    </a:cubicBezTo>
                    <a:cubicBezTo>
                      <a:pt x="21415" y="2635"/>
                      <a:pt x="21298" y="2251"/>
                      <a:pt x="21277" y="1856"/>
                    </a:cubicBezTo>
                    <a:cubicBezTo>
                      <a:pt x="21204" y="548"/>
                      <a:pt x="20846" y="51"/>
                      <a:pt x="19993" y="8"/>
                    </a:cubicBezTo>
                    <a:cubicBezTo>
                      <a:pt x="19894" y="3"/>
                      <a:pt x="19795" y="1"/>
                      <a:pt x="1969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3"/>
              <p:cNvSpPr/>
              <p:nvPr/>
            </p:nvSpPr>
            <p:spPr>
              <a:xfrm>
                <a:off x="5411168" y="3147195"/>
                <a:ext cx="49618" cy="102855"/>
              </a:xfrm>
              <a:custGeom>
                <a:avLst/>
                <a:gdLst/>
                <a:ahLst/>
                <a:cxnLst/>
                <a:rect l="l" t="t" r="r" b="b"/>
                <a:pathLst>
                  <a:path w="3934" h="8155" extrusionOk="0">
                    <a:moveTo>
                      <a:pt x="3595" y="0"/>
                    </a:moveTo>
                    <a:cubicBezTo>
                      <a:pt x="3466" y="0"/>
                      <a:pt x="3332" y="102"/>
                      <a:pt x="3224" y="170"/>
                    </a:cubicBezTo>
                    <a:cubicBezTo>
                      <a:pt x="2762" y="461"/>
                      <a:pt x="2477" y="858"/>
                      <a:pt x="2161" y="1340"/>
                    </a:cubicBezTo>
                    <a:cubicBezTo>
                      <a:pt x="1520" y="2315"/>
                      <a:pt x="1559" y="3499"/>
                      <a:pt x="895" y="4409"/>
                    </a:cubicBezTo>
                    <a:cubicBezTo>
                      <a:pt x="349" y="5157"/>
                      <a:pt x="620" y="6161"/>
                      <a:pt x="109" y="6953"/>
                    </a:cubicBezTo>
                    <a:cubicBezTo>
                      <a:pt x="1" y="7119"/>
                      <a:pt x="108" y="7651"/>
                      <a:pt x="195" y="7993"/>
                    </a:cubicBezTo>
                    <a:cubicBezTo>
                      <a:pt x="222" y="8100"/>
                      <a:pt x="304" y="8155"/>
                      <a:pt x="392" y="8155"/>
                    </a:cubicBezTo>
                    <a:cubicBezTo>
                      <a:pt x="479" y="8155"/>
                      <a:pt x="571" y="8102"/>
                      <a:pt x="623" y="7993"/>
                    </a:cubicBezTo>
                    <a:cubicBezTo>
                      <a:pt x="985" y="7237"/>
                      <a:pt x="1653" y="6651"/>
                      <a:pt x="1856" y="5819"/>
                    </a:cubicBezTo>
                    <a:cubicBezTo>
                      <a:pt x="2087" y="4874"/>
                      <a:pt x="2667" y="4081"/>
                      <a:pt x="2942" y="3162"/>
                    </a:cubicBezTo>
                    <a:cubicBezTo>
                      <a:pt x="3199" y="2308"/>
                      <a:pt x="3816" y="1603"/>
                      <a:pt x="3933" y="517"/>
                    </a:cubicBezTo>
                    <a:cubicBezTo>
                      <a:pt x="3925" y="492"/>
                      <a:pt x="3910" y="257"/>
                      <a:pt x="3790" y="105"/>
                    </a:cubicBezTo>
                    <a:cubicBezTo>
                      <a:pt x="3730" y="29"/>
                      <a:pt x="3663" y="0"/>
                      <a:pt x="359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3"/>
              <p:cNvSpPr/>
              <p:nvPr/>
            </p:nvSpPr>
            <p:spPr>
              <a:xfrm>
                <a:off x="5612468" y="2625712"/>
                <a:ext cx="65875" cy="89183"/>
              </a:xfrm>
              <a:custGeom>
                <a:avLst/>
                <a:gdLst/>
                <a:ahLst/>
                <a:cxnLst/>
                <a:rect l="l" t="t" r="r" b="b"/>
                <a:pathLst>
                  <a:path w="5223" h="7071" extrusionOk="0">
                    <a:moveTo>
                      <a:pt x="4940" y="0"/>
                    </a:moveTo>
                    <a:cubicBezTo>
                      <a:pt x="4884" y="0"/>
                      <a:pt x="4823" y="39"/>
                      <a:pt x="4755" y="73"/>
                    </a:cubicBezTo>
                    <a:cubicBezTo>
                      <a:pt x="4496" y="199"/>
                      <a:pt x="4176" y="247"/>
                      <a:pt x="3974" y="429"/>
                    </a:cubicBezTo>
                    <a:cubicBezTo>
                      <a:pt x="3201" y="1128"/>
                      <a:pt x="2673" y="2030"/>
                      <a:pt x="2082" y="2870"/>
                    </a:cubicBezTo>
                    <a:cubicBezTo>
                      <a:pt x="1396" y="3847"/>
                      <a:pt x="824" y="4902"/>
                      <a:pt x="186" y="5913"/>
                    </a:cubicBezTo>
                    <a:cubicBezTo>
                      <a:pt x="1" y="6204"/>
                      <a:pt x="83" y="6484"/>
                      <a:pt x="159" y="6756"/>
                    </a:cubicBezTo>
                    <a:cubicBezTo>
                      <a:pt x="226" y="6995"/>
                      <a:pt x="432" y="7070"/>
                      <a:pt x="660" y="7070"/>
                    </a:cubicBezTo>
                    <a:cubicBezTo>
                      <a:pt x="687" y="7070"/>
                      <a:pt x="715" y="7069"/>
                      <a:pt x="743" y="7067"/>
                    </a:cubicBezTo>
                    <a:cubicBezTo>
                      <a:pt x="751" y="7067"/>
                      <a:pt x="759" y="7067"/>
                      <a:pt x="766" y="7067"/>
                    </a:cubicBezTo>
                    <a:cubicBezTo>
                      <a:pt x="1128" y="7067"/>
                      <a:pt x="1364" y="6889"/>
                      <a:pt x="1895" y="6293"/>
                    </a:cubicBezTo>
                    <a:cubicBezTo>
                      <a:pt x="2104" y="6058"/>
                      <a:pt x="1989" y="5899"/>
                      <a:pt x="1867" y="5691"/>
                    </a:cubicBezTo>
                    <a:cubicBezTo>
                      <a:pt x="1814" y="5599"/>
                      <a:pt x="1881" y="5439"/>
                      <a:pt x="1894" y="5309"/>
                    </a:cubicBezTo>
                    <a:cubicBezTo>
                      <a:pt x="1939" y="5316"/>
                      <a:pt x="1980" y="5320"/>
                      <a:pt x="2017" y="5320"/>
                    </a:cubicBezTo>
                    <a:cubicBezTo>
                      <a:pt x="2525" y="5320"/>
                      <a:pt x="2391" y="4712"/>
                      <a:pt x="2630" y="4538"/>
                    </a:cubicBezTo>
                    <a:cubicBezTo>
                      <a:pt x="3305" y="4043"/>
                      <a:pt x="2931" y="2782"/>
                      <a:pt x="4055" y="2679"/>
                    </a:cubicBezTo>
                    <a:cubicBezTo>
                      <a:pt x="4173" y="1823"/>
                      <a:pt x="4770" y="1201"/>
                      <a:pt x="5142" y="470"/>
                    </a:cubicBezTo>
                    <a:cubicBezTo>
                      <a:pt x="5223" y="313"/>
                      <a:pt x="5136" y="229"/>
                      <a:pt x="5077" y="114"/>
                    </a:cubicBezTo>
                    <a:cubicBezTo>
                      <a:pt x="5033" y="29"/>
                      <a:pt x="4988" y="0"/>
                      <a:pt x="494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3"/>
              <p:cNvSpPr/>
              <p:nvPr/>
            </p:nvSpPr>
            <p:spPr>
              <a:xfrm>
                <a:off x="5651621" y="2672168"/>
                <a:ext cx="82650" cy="54625"/>
              </a:xfrm>
              <a:custGeom>
                <a:avLst/>
                <a:gdLst/>
                <a:ahLst/>
                <a:cxnLst/>
                <a:rect l="l" t="t" r="r" b="b"/>
                <a:pathLst>
                  <a:path w="6553" h="4331" extrusionOk="0">
                    <a:moveTo>
                      <a:pt x="6270" y="1"/>
                    </a:moveTo>
                    <a:cubicBezTo>
                      <a:pt x="6232" y="1"/>
                      <a:pt x="6194" y="9"/>
                      <a:pt x="6159" y="26"/>
                    </a:cubicBezTo>
                    <a:cubicBezTo>
                      <a:pt x="5373" y="393"/>
                      <a:pt x="4589" y="765"/>
                      <a:pt x="3825" y="1174"/>
                    </a:cubicBezTo>
                    <a:cubicBezTo>
                      <a:pt x="2763" y="1742"/>
                      <a:pt x="1892" y="2616"/>
                      <a:pt x="767" y="3082"/>
                    </a:cubicBezTo>
                    <a:cubicBezTo>
                      <a:pt x="495" y="3194"/>
                      <a:pt x="235" y="3387"/>
                      <a:pt x="145" y="3641"/>
                    </a:cubicBezTo>
                    <a:cubicBezTo>
                      <a:pt x="0" y="4038"/>
                      <a:pt x="515" y="3910"/>
                      <a:pt x="625" y="4118"/>
                    </a:cubicBezTo>
                    <a:cubicBezTo>
                      <a:pt x="706" y="4272"/>
                      <a:pt x="783" y="4331"/>
                      <a:pt x="863" y="4331"/>
                    </a:cubicBezTo>
                    <a:cubicBezTo>
                      <a:pt x="957" y="4331"/>
                      <a:pt x="1056" y="4250"/>
                      <a:pt x="1170" y="4150"/>
                    </a:cubicBezTo>
                    <a:cubicBezTo>
                      <a:pt x="1598" y="3775"/>
                      <a:pt x="2133" y="3507"/>
                      <a:pt x="2610" y="3264"/>
                    </a:cubicBezTo>
                    <a:cubicBezTo>
                      <a:pt x="4015" y="2550"/>
                      <a:pt x="5098" y="1452"/>
                      <a:pt x="6319" y="523"/>
                    </a:cubicBezTo>
                    <a:cubicBezTo>
                      <a:pt x="6419" y="447"/>
                      <a:pt x="6484" y="329"/>
                      <a:pt x="6552" y="245"/>
                    </a:cubicBezTo>
                    <a:cubicBezTo>
                      <a:pt x="6494" y="71"/>
                      <a:pt x="6380" y="1"/>
                      <a:pt x="627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33"/>
              <p:cNvSpPr/>
              <p:nvPr/>
            </p:nvSpPr>
            <p:spPr>
              <a:xfrm>
                <a:off x="5476961" y="3165459"/>
                <a:ext cx="21189" cy="80367"/>
              </a:xfrm>
              <a:custGeom>
                <a:avLst/>
                <a:gdLst/>
                <a:ahLst/>
                <a:cxnLst/>
                <a:rect l="l" t="t" r="r" b="b"/>
                <a:pathLst>
                  <a:path w="1680" h="6372" extrusionOk="0">
                    <a:moveTo>
                      <a:pt x="928" y="1"/>
                    </a:moveTo>
                    <a:cubicBezTo>
                      <a:pt x="899" y="1"/>
                      <a:pt x="867" y="2"/>
                      <a:pt x="833" y="5"/>
                    </a:cubicBezTo>
                    <a:cubicBezTo>
                      <a:pt x="351" y="49"/>
                      <a:pt x="375" y="365"/>
                      <a:pt x="285" y="698"/>
                    </a:cubicBezTo>
                    <a:cubicBezTo>
                      <a:pt x="1" y="1735"/>
                      <a:pt x="316" y="2742"/>
                      <a:pt x="379" y="3762"/>
                    </a:cubicBezTo>
                    <a:cubicBezTo>
                      <a:pt x="433" y="4665"/>
                      <a:pt x="501" y="5562"/>
                      <a:pt x="1275" y="6371"/>
                    </a:cubicBezTo>
                    <a:cubicBezTo>
                      <a:pt x="1447" y="5906"/>
                      <a:pt x="1587" y="5494"/>
                      <a:pt x="1593" y="5164"/>
                    </a:cubicBezTo>
                    <a:cubicBezTo>
                      <a:pt x="1623" y="3646"/>
                      <a:pt x="1679" y="2115"/>
                      <a:pt x="1278" y="620"/>
                    </a:cubicBezTo>
                    <a:cubicBezTo>
                      <a:pt x="1208" y="358"/>
                      <a:pt x="1379" y="1"/>
                      <a:pt x="92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33"/>
              <p:cNvSpPr/>
              <p:nvPr/>
            </p:nvSpPr>
            <p:spPr>
              <a:xfrm>
                <a:off x="5581704" y="2608268"/>
                <a:ext cx="21353" cy="80190"/>
              </a:xfrm>
              <a:custGeom>
                <a:avLst/>
                <a:gdLst/>
                <a:ahLst/>
                <a:cxnLst/>
                <a:rect l="l" t="t" r="r" b="b"/>
                <a:pathLst>
                  <a:path w="1693" h="6358" extrusionOk="0">
                    <a:moveTo>
                      <a:pt x="1369" y="0"/>
                    </a:moveTo>
                    <a:cubicBezTo>
                      <a:pt x="623" y="671"/>
                      <a:pt x="618" y="1556"/>
                      <a:pt x="456" y="2321"/>
                    </a:cubicBezTo>
                    <a:cubicBezTo>
                      <a:pt x="200" y="3530"/>
                      <a:pt x="176" y="4787"/>
                      <a:pt x="28" y="6020"/>
                    </a:cubicBezTo>
                    <a:cubicBezTo>
                      <a:pt x="3" y="6223"/>
                      <a:pt x="1" y="6357"/>
                      <a:pt x="164" y="6357"/>
                    </a:cubicBezTo>
                    <a:cubicBezTo>
                      <a:pt x="194" y="6357"/>
                      <a:pt x="229" y="6353"/>
                      <a:pt x="270" y="6344"/>
                    </a:cubicBezTo>
                    <a:cubicBezTo>
                      <a:pt x="672" y="6255"/>
                      <a:pt x="1130" y="6358"/>
                      <a:pt x="1254" y="5687"/>
                    </a:cubicBezTo>
                    <a:cubicBezTo>
                      <a:pt x="1598" y="3824"/>
                      <a:pt x="1693" y="1971"/>
                      <a:pt x="136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33"/>
              <p:cNvSpPr/>
              <p:nvPr/>
            </p:nvSpPr>
            <p:spPr>
              <a:xfrm>
                <a:off x="5373302" y="3135389"/>
                <a:ext cx="56441" cy="65308"/>
              </a:xfrm>
              <a:custGeom>
                <a:avLst/>
                <a:gdLst/>
                <a:ahLst/>
                <a:cxnLst/>
                <a:rect l="l" t="t" r="r" b="b"/>
                <a:pathLst>
                  <a:path w="4475" h="5178" extrusionOk="0">
                    <a:moveTo>
                      <a:pt x="3870" y="1"/>
                    </a:moveTo>
                    <a:cubicBezTo>
                      <a:pt x="3600" y="1"/>
                      <a:pt x="3418" y="343"/>
                      <a:pt x="3237" y="498"/>
                    </a:cubicBezTo>
                    <a:cubicBezTo>
                      <a:pt x="2089" y="1479"/>
                      <a:pt x="1318" y="2782"/>
                      <a:pt x="428" y="3978"/>
                    </a:cubicBezTo>
                    <a:cubicBezTo>
                      <a:pt x="204" y="4278"/>
                      <a:pt x="0" y="4690"/>
                      <a:pt x="136" y="5177"/>
                    </a:cubicBezTo>
                    <a:cubicBezTo>
                      <a:pt x="839" y="4812"/>
                      <a:pt x="1310" y="4286"/>
                      <a:pt x="1830" y="3752"/>
                    </a:cubicBezTo>
                    <a:cubicBezTo>
                      <a:pt x="2752" y="2800"/>
                      <a:pt x="3471" y="1705"/>
                      <a:pt x="4319" y="706"/>
                    </a:cubicBezTo>
                    <a:cubicBezTo>
                      <a:pt x="4474" y="523"/>
                      <a:pt x="4421" y="392"/>
                      <a:pt x="4270" y="229"/>
                    </a:cubicBezTo>
                    <a:cubicBezTo>
                      <a:pt x="4116" y="63"/>
                      <a:pt x="3985" y="1"/>
                      <a:pt x="387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33"/>
              <p:cNvSpPr/>
              <p:nvPr/>
            </p:nvSpPr>
            <p:spPr>
              <a:xfrm>
                <a:off x="5385235" y="2825890"/>
                <a:ext cx="102477" cy="219420"/>
              </a:xfrm>
              <a:custGeom>
                <a:avLst/>
                <a:gdLst/>
                <a:ahLst/>
                <a:cxnLst/>
                <a:rect l="l" t="t" r="r" b="b"/>
                <a:pathLst>
                  <a:path w="8125" h="17397" extrusionOk="0">
                    <a:moveTo>
                      <a:pt x="3387" y="0"/>
                    </a:moveTo>
                    <a:cubicBezTo>
                      <a:pt x="2435" y="252"/>
                      <a:pt x="1895" y="965"/>
                      <a:pt x="1626" y="1707"/>
                    </a:cubicBezTo>
                    <a:cubicBezTo>
                      <a:pt x="1126" y="3088"/>
                      <a:pt x="493" y="4443"/>
                      <a:pt x="347" y="5949"/>
                    </a:cubicBezTo>
                    <a:cubicBezTo>
                      <a:pt x="316" y="6268"/>
                      <a:pt x="429" y="6574"/>
                      <a:pt x="366" y="6828"/>
                    </a:cubicBezTo>
                    <a:cubicBezTo>
                      <a:pt x="0" y="8297"/>
                      <a:pt x="255" y="9693"/>
                      <a:pt x="745" y="11073"/>
                    </a:cubicBezTo>
                    <a:cubicBezTo>
                      <a:pt x="908" y="11531"/>
                      <a:pt x="1241" y="11955"/>
                      <a:pt x="1290" y="12417"/>
                    </a:cubicBezTo>
                    <a:cubicBezTo>
                      <a:pt x="1394" y="13405"/>
                      <a:pt x="2077" y="14100"/>
                      <a:pt x="2626" y="14718"/>
                    </a:cubicBezTo>
                    <a:cubicBezTo>
                      <a:pt x="3855" y="16101"/>
                      <a:pt x="5275" y="17325"/>
                      <a:pt x="7347" y="17386"/>
                    </a:cubicBezTo>
                    <a:cubicBezTo>
                      <a:pt x="7447" y="17389"/>
                      <a:pt x="7525" y="17396"/>
                      <a:pt x="7591" y="17396"/>
                    </a:cubicBezTo>
                    <a:cubicBezTo>
                      <a:pt x="7727" y="17396"/>
                      <a:pt x="7807" y="17364"/>
                      <a:pt x="7898" y="17193"/>
                    </a:cubicBezTo>
                    <a:cubicBezTo>
                      <a:pt x="8125" y="16771"/>
                      <a:pt x="7786" y="16725"/>
                      <a:pt x="7531" y="16582"/>
                    </a:cubicBezTo>
                    <a:cubicBezTo>
                      <a:pt x="6404" y="15953"/>
                      <a:pt x="5152" y="15522"/>
                      <a:pt x="4253" y="14531"/>
                    </a:cubicBezTo>
                    <a:cubicBezTo>
                      <a:pt x="3687" y="13908"/>
                      <a:pt x="2940" y="13360"/>
                      <a:pt x="2613" y="12627"/>
                    </a:cubicBezTo>
                    <a:cubicBezTo>
                      <a:pt x="2184" y="11660"/>
                      <a:pt x="1787" y="10656"/>
                      <a:pt x="1537" y="9589"/>
                    </a:cubicBezTo>
                    <a:cubicBezTo>
                      <a:pt x="1069" y="7595"/>
                      <a:pt x="1391" y="5702"/>
                      <a:pt x="1931" y="3815"/>
                    </a:cubicBezTo>
                    <a:cubicBezTo>
                      <a:pt x="2262" y="2657"/>
                      <a:pt x="2750" y="1550"/>
                      <a:pt x="3514" y="587"/>
                    </a:cubicBezTo>
                    <a:cubicBezTo>
                      <a:pt x="3718" y="330"/>
                      <a:pt x="3653" y="109"/>
                      <a:pt x="338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33"/>
              <p:cNvSpPr/>
              <p:nvPr/>
            </p:nvSpPr>
            <p:spPr>
              <a:xfrm>
                <a:off x="5480492" y="2866934"/>
                <a:ext cx="103511" cy="101695"/>
              </a:xfrm>
              <a:custGeom>
                <a:avLst/>
                <a:gdLst/>
                <a:ahLst/>
                <a:cxnLst/>
                <a:rect l="l" t="t" r="r" b="b"/>
                <a:pathLst>
                  <a:path w="8207" h="8063" extrusionOk="0">
                    <a:moveTo>
                      <a:pt x="3609" y="1381"/>
                    </a:moveTo>
                    <a:cubicBezTo>
                      <a:pt x="3612" y="1381"/>
                      <a:pt x="3614" y="1381"/>
                      <a:pt x="3617" y="1381"/>
                    </a:cubicBezTo>
                    <a:cubicBezTo>
                      <a:pt x="5834" y="1401"/>
                      <a:pt x="7035" y="2869"/>
                      <a:pt x="7111" y="4730"/>
                    </a:cubicBezTo>
                    <a:cubicBezTo>
                      <a:pt x="7145" y="5556"/>
                      <a:pt x="4993" y="7186"/>
                      <a:pt x="3916" y="7195"/>
                    </a:cubicBezTo>
                    <a:cubicBezTo>
                      <a:pt x="2748" y="7057"/>
                      <a:pt x="1245" y="6248"/>
                      <a:pt x="1259" y="5095"/>
                    </a:cubicBezTo>
                    <a:cubicBezTo>
                      <a:pt x="1282" y="3173"/>
                      <a:pt x="2500" y="1381"/>
                      <a:pt x="3609" y="1381"/>
                    </a:cubicBezTo>
                    <a:close/>
                    <a:moveTo>
                      <a:pt x="3452" y="1"/>
                    </a:moveTo>
                    <a:cubicBezTo>
                      <a:pt x="1592" y="1"/>
                      <a:pt x="176" y="2345"/>
                      <a:pt x="100" y="3765"/>
                    </a:cubicBezTo>
                    <a:cubicBezTo>
                      <a:pt x="1" y="5648"/>
                      <a:pt x="682" y="6911"/>
                      <a:pt x="2715" y="7853"/>
                    </a:cubicBezTo>
                    <a:cubicBezTo>
                      <a:pt x="3044" y="8006"/>
                      <a:pt x="3343" y="8063"/>
                      <a:pt x="3625" y="8063"/>
                    </a:cubicBezTo>
                    <a:cubicBezTo>
                      <a:pt x="4430" y="8063"/>
                      <a:pt x="5090" y="7597"/>
                      <a:pt x="5861" y="7542"/>
                    </a:cubicBezTo>
                    <a:cubicBezTo>
                      <a:pt x="6585" y="7493"/>
                      <a:pt x="6873" y="6727"/>
                      <a:pt x="7298" y="6276"/>
                    </a:cubicBezTo>
                    <a:cubicBezTo>
                      <a:pt x="7993" y="5537"/>
                      <a:pt x="8206" y="4436"/>
                      <a:pt x="7811" y="3524"/>
                    </a:cubicBezTo>
                    <a:cubicBezTo>
                      <a:pt x="7469" y="2734"/>
                      <a:pt x="7158" y="1878"/>
                      <a:pt x="6439" y="1223"/>
                    </a:cubicBezTo>
                    <a:cubicBezTo>
                      <a:pt x="5688" y="541"/>
                      <a:pt x="4954" y="13"/>
                      <a:pt x="3900" y="13"/>
                    </a:cubicBezTo>
                    <a:cubicBezTo>
                      <a:pt x="3843" y="13"/>
                      <a:pt x="3786" y="15"/>
                      <a:pt x="3728" y="18"/>
                    </a:cubicBezTo>
                    <a:cubicBezTo>
                      <a:pt x="3635" y="6"/>
                      <a:pt x="3543" y="1"/>
                      <a:pt x="345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33"/>
              <p:cNvSpPr/>
              <p:nvPr/>
            </p:nvSpPr>
            <p:spPr>
              <a:xfrm>
                <a:off x="5601772" y="2821765"/>
                <a:ext cx="63781" cy="207022"/>
              </a:xfrm>
              <a:custGeom>
                <a:avLst/>
                <a:gdLst/>
                <a:ahLst/>
                <a:cxnLst/>
                <a:rect l="l" t="t" r="r" b="b"/>
                <a:pathLst>
                  <a:path w="5057" h="16414" extrusionOk="0">
                    <a:moveTo>
                      <a:pt x="1371" y="1"/>
                    </a:moveTo>
                    <a:cubicBezTo>
                      <a:pt x="1406" y="765"/>
                      <a:pt x="2096" y="1001"/>
                      <a:pt x="2373" y="1513"/>
                    </a:cubicBezTo>
                    <a:cubicBezTo>
                      <a:pt x="3100" y="2854"/>
                      <a:pt x="3548" y="4240"/>
                      <a:pt x="3647" y="5806"/>
                    </a:cubicBezTo>
                    <a:cubicBezTo>
                      <a:pt x="3748" y="7385"/>
                      <a:pt x="3615" y="8938"/>
                      <a:pt x="3512" y="10492"/>
                    </a:cubicBezTo>
                    <a:cubicBezTo>
                      <a:pt x="3423" y="11822"/>
                      <a:pt x="2776" y="12982"/>
                      <a:pt x="1868" y="13978"/>
                    </a:cubicBezTo>
                    <a:cubicBezTo>
                      <a:pt x="1592" y="14280"/>
                      <a:pt x="1446" y="14757"/>
                      <a:pt x="1121" y="14939"/>
                    </a:cubicBezTo>
                    <a:cubicBezTo>
                      <a:pt x="497" y="15289"/>
                      <a:pt x="427" y="15968"/>
                      <a:pt x="1" y="16414"/>
                    </a:cubicBezTo>
                    <a:cubicBezTo>
                      <a:pt x="713" y="16330"/>
                      <a:pt x="1152" y="15888"/>
                      <a:pt x="1661" y="15541"/>
                    </a:cubicBezTo>
                    <a:cubicBezTo>
                      <a:pt x="3072" y="14578"/>
                      <a:pt x="3901" y="13278"/>
                      <a:pt x="4321" y="11631"/>
                    </a:cubicBezTo>
                    <a:cubicBezTo>
                      <a:pt x="4654" y="10328"/>
                      <a:pt x="4663" y="8992"/>
                      <a:pt x="4896" y="7681"/>
                    </a:cubicBezTo>
                    <a:cubicBezTo>
                      <a:pt x="5057" y="6777"/>
                      <a:pt x="5027" y="5738"/>
                      <a:pt x="4735" y="4879"/>
                    </a:cubicBezTo>
                    <a:cubicBezTo>
                      <a:pt x="4378" y="3837"/>
                      <a:pt x="4248" y="2701"/>
                      <a:pt x="3636" y="1748"/>
                    </a:cubicBezTo>
                    <a:cubicBezTo>
                      <a:pt x="3101" y="917"/>
                      <a:pt x="2496" y="170"/>
                      <a:pt x="137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33"/>
              <p:cNvSpPr/>
              <p:nvPr/>
            </p:nvSpPr>
            <p:spPr>
              <a:xfrm>
                <a:off x="5447268" y="2777025"/>
                <a:ext cx="167885" cy="42592"/>
              </a:xfrm>
              <a:custGeom>
                <a:avLst/>
                <a:gdLst/>
                <a:ahLst/>
                <a:cxnLst/>
                <a:rect l="l" t="t" r="r" b="b"/>
                <a:pathLst>
                  <a:path w="13311" h="3377" extrusionOk="0">
                    <a:moveTo>
                      <a:pt x="6464" y="1"/>
                    </a:moveTo>
                    <a:cubicBezTo>
                      <a:pt x="6117" y="1"/>
                      <a:pt x="5773" y="25"/>
                      <a:pt x="5439" y="82"/>
                    </a:cubicBezTo>
                    <a:cubicBezTo>
                      <a:pt x="3865" y="351"/>
                      <a:pt x="2313" y="625"/>
                      <a:pt x="986" y="1781"/>
                    </a:cubicBezTo>
                    <a:cubicBezTo>
                      <a:pt x="435" y="2263"/>
                      <a:pt x="44" y="2596"/>
                      <a:pt x="1" y="3377"/>
                    </a:cubicBezTo>
                    <a:cubicBezTo>
                      <a:pt x="877" y="3136"/>
                      <a:pt x="1452" y="2493"/>
                      <a:pt x="2137" y="2081"/>
                    </a:cubicBezTo>
                    <a:cubicBezTo>
                      <a:pt x="2711" y="1734"/>
                      <a:pt x="3293" y="1544"/>
                      <a:pt x="3885" y="1359"/>
                    </a:cubicBezTo>
                    <a:cubicBezTo>
                      <a:pt x="4541" y="1154"/>
                      <a:pt x="5205" y="1078"/>
                      <a:pt x="5873" y="1078"/>
                    </a:cubicBezTo>
                    <a:cubicBezTo>
                      <a:pt x="6535" y="1078"/>
                      <a:pt x="7202" y="1153"/>
                      <a:pt x="7869" y="1255"/>
                    </a:cubicBezTo>
                    <a:cubicBezTo>
                      <a:pt x="8838" y="1403"/>
                      <a:pt x="9800" y="1490"/>
                      <a:pt x="10691" y="2003"/>
                    </a:cubicBezTo>
                    <a:cubicBezTo>
                      <a:pt x="11104" y="2240"/>
                      <a:pt x="11512" y="2632"/>
                      <a:pt x="12021" y="2632"/>
                    </a:cubicBezTo>
                    <a:cubicBezTo>
                      <a:pt x="12080" y="2632"/>
                      <a:pt x="12140" y="2627"/>
                      <a:pt x="12202" y="2616"/>
                    </a:cubicBezTo>
                    <a:cubicBezTo>
                      <a:pt x="12492" y="2562"/>
                      <a:pt x="12928" y="2658"/>
                      <a:pt x="13070" y="2339"/>
                    </a:cubicBezTo>
                    <a:cubicBezTo>
                      <a:pt x="13311" y="1795"/>
                      <a:pt x="12735" y="1824"/>
                      <a:pt x="12469" y="1639"/>
                    </a:cubicBezTo>
                    <a:cubicBezTo>
                      <a:pt x="11152" y="721"/>
                      <a:pt x="9627" y="377"/>
                      <a:pt x="8089" y="141"/>
                    </a:cubicBezTo>
                    <a:cubicBezTo>
                      <a:pt x="7558" y="59"/>
                      <a:pt x="7007" y="1"/>
                      <a:pt x="646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33"/>
              <p:cNvSpPr/>
              <p:nvPr/>
            </p:nvSpPr>
            <p:spPr>
              <a:xfrm>
                <a:off x="5529219" y="3041708"/>
                <a:ext cx="39666" cy="17922"/>
              </a:xfrm>
              <a:custGeom>
                <a:avLst/>
                <a:gdLst/>
                <a:ahLst/>
                <a:cxnLst/>
                <a:rect l="l" t="t" r="r" b="b"/>
                <a:pathLst>
                  <a:path w="3145" h="1421" extrusionOk="0">
                    <a:moveTo>
                      <a:pt x="2880" y="0"/>
                    </a:moveTo>
                    <a:cubicBezTo>
                      <a:pt x="2827" y="0"/>
                      <a:pt x="2783" y="8"/>
                      <a:pt x="2783" y="8"/>
                    </a:cubicBezTo>
                    <a:cubicBezTo>
                      <a:pt x="2775" y="8"/>
                      <a:pt x="2766" y="8"/>
                      <a:pt x="2758" y="8"/>
                    </a:cubicBezTo>
                    <a:cubicBezTo>
                      <a:pt x="1843" y="8"/>
                      <a:pt x="1126" y="346"/>
                      <a:pt x="367" y="491"/>
                    </a:cubicBezTo>
                    <a:cubicBezTo>
                      <a:pt x="0" y="561"/>
                      <a:pt x="233" y="946"/>
                      <a:pt x="140" y="1177"/>
                    </a:cubicBezTo>
                    <a:cubicBezTo>
                      <a:pt x="65" y="1360"/>
                      <a:pt x="255" y="1362"/>
                      <a:pt x="383" y="1391"/>
                    </a:cubicBezTo>
                    <a:cubicBezTo>
                      <a:pt x="466" y="1411"/>
                      <a:pt x="559" y="1420"/>
                      <a:pt x="659" y="1420"/>
                    </a:cubicBezTo>
                    <a:cubicBezTo>
                      <a:pt x="1404" y="1420"/>
                      <a:pt x="2540" y="906"/>
                      <a:pt x="2873" y="358"/>
                    </a:cubicBezTo>
                    <a:cubicBezTo>
                      <a:pt x="2936" y="256"/>
                      <a:pt x="3144" y="184"/>
                      <a:pt x="3027" y="46"/>
                    </a:cubicBezTo>
                    <a:cubicBezTo>
                      <a:pt x="2997" y="9"/>
                      <a:pt x="2934" y="0"/>
                      <a:pt x="288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45" name="Google Shape;945;p33"/>
          <p:cNvGrpSpPr/>
          <p:nvPr/>
        </p:nvGrpSpPr>
        <p:grpSpPr>
          <a:xfrm>
            <a:off x="2954475" y="3263012"/>
            <a:ext cx="1089155" cy="357231"/>
            <a:chOff x="2954475" y="3458158"/>
            <a:chExt cx="1089155" cy="357231"/>
          </a:xfrm>
        </p:grpSpPr>
        <p:sp>
          <p:nvSpPr>
            <p:cNvPr id="946" name="Google Shape;946;p33"/>
            <p:cNvSpPr/>
            <p:nvPr/>
          </p:nvSpPr>
          <p:spPr>
            <a:xfrm>
              <a:off x="2954475" y="3458158"/>
              <a:ext cx="1089155" cy="357231"/>
            </a:xfrm>
            <a:custGeom>
              <a:avLst/>
              <a:gdLst/>
              <a:ahLst/>
              <a:cxnLst/>
              <a:rect l="l" t="t" r="r" b="b"/>
              <a:pathLst>
                <a:path w="45372" h="18584" extrusionOk="0">
                  <a:moveTo>
                    <a:pt x="27344" y="23"/>
                  </a:moveTo>
                  <a:cubicBezTo>
                    <a:pt x="26604" y="23"/>
                    <a:pt x="25865" y="37"/>
                    <a:pt x="25130" y="49"/>
                  </a:cubicBezTo>
                  <a:cubicBezTo>
                    <a:pt x="24837" y="53"/>
                    <a:pt x="24544" y="55"/>
                    <a:pt x="24251" y="55"/>
                  </a:cubicBezTo>
                  <a:cubicBezTo>
                    <a:pt x="23558" y="55"/>
                    <a:pt x="22864" y="46"/>
                    <a:pt x="22171" y="46"/>
                  </a:cubicBezTo>
                  <a:cubicBezTo>
                    <a:pt x="21462" y="46"/>
                    <a:pt x="20752" y="55"/>
                    <a:pt x="20043" y="91"/>
                  </a:cubicBezTo>
                  <a:cubicBezTo>
                    <a:pt x="19329" y="126"/>
                    <a:pt x="18614" y="138"/>
                    <a:pt x="17899" y="138"/>
                  </a:cubicBezTo>
                  <a:cubicBezTo>
                    <a:pt x="16530" y="138"/>
                    <a:pt x="15159" y="95"/>
                    <a:pt x="13791" y="95"/>
                  </a:cubicBezTo>
                  <a:cubicBezTo>
                    <a:pt x="13446" y="95"/>
                    <a:pt x="13101" y="98"/>
                    <a:pt x="12757" y="105"/>
                  </a:cubicBezTo>
                  <a:cubicBezTo>
                    <a:pt x="11073" y="137"/>
                    <a:pt x="9389" y="559"/>
                    <a:pt x="7695" y="579"/>
                  </a:cubicBezTo>
                  <a:cubicBezTo>
                    <a:pt x="6747" y="590"/>
                    <a:pt x="5818" y="808"/>
                    <a:pt x="4873" y="845"/>
                  </a:cubicBezTo>
                  <a:cubicBezTo>
                    <a:pt x="3983" y="879"/>
                    <a:pt x="3043" y="1016"/>
                    <a:pt x="2155" y="1581"/>
                  </a:cubicBezTo>
                  <a:cubicBezTo>
                    <a:pt x="1466" y="2018"/>
                    <a:pt x="1155" y="2654"/>
                    <a:pt x="724" y="3316"/>
                  </a:cubicBezTo>
                  <a:cubicBezTo>
                    <a:pt x="240" y="4059"/>
                    <a:pt x="206" y="4854"/>
                    <a:pt x="193" y="5683"/>
                  </a:cubicBezTo>
                  <a:cubicBezTo>
                    <a:pt x="170" y="7285"/>
                    <a:pt x="0" y="8896"/>
                    <a:pt x="282" y="10408"/>
                  </a:cubicBezTo>
                  <a:cubicBezTo>
                    <a:pt x="200" y="11949"/>
                    <a:pt x="730" y="13214"/>
                    <a:pt x="1197" y="14472"/>
                  </a:cubicBezTo>
                  <a:cubicBezTo>
                    <a:pt x="1348" y="14878"/>
                    <a:pt x="1604" y="15362"/>
                    <a:pt x="1906" y="15645"/>
                  </a:cubicBezTo>
                  <a:cubicBezTo>
                    <a:pt x="2395" y="16101"/>
                    <a:pt x="2710" y="16980"/>
                    <a:pt x="3339" y="17024"/>
                  </a:cubicBezTo>
                  <a:cubicBezTo>
                    <a:pt x="4828" y="17126"/>
                    <a:pt x="6196" y="17864"/>
                    <a:pt x="7695" y="18019"/>
                  </a:cubicBezTo>
                  <a:cubicBezTo>
                    <a:pt x="9434" y="18200"/>
                    <a:pt x="11184" y="18382"/>
                    <a:pt x="12921" y="18459"/>
                  </a:cubicBezTo>
                  <a:cubicBezTo>
                    <a:pt x="14344" y="18523"/>
                    <a:pt x="15771" y="18584"/>
                    <a:pt x="17199" y="18584"/>
                  </a:cubicBezTo>
                  <a:cubicBezTo>
                    <a:pt x="17895" y="18584"/>
                    <a:pt x="18591" y="18569"/>
                    <a:pt x="19287" y="18534"/>
                  </a:cubicBezTo>
                  <a:cubicBezTo>
                    <a:pt x="20699" y="18464"/>
                    <a:pt x="22123" y="18478"/>
                    <a:pt x="23539" y="18458"/>
                  </a:cubicBezTo>
                  <a:cubicBezTo>
                    <a:pt x="24474" y="18445"/>
                    <a:pt x="25435" y="18274"/>
                    <a:pt x="26368" y="18274"/>
                  </a:cubicBezTo>
                  <a:cubicBezTo>
                    <a:pt x="26641" y="18274"/>
                    <a:pt x="26911" y="18288"/>
                    <a:pt x="27177" y="18326"/>
                  </a:cubicBezTo>
                  <a:cubicBezTo>
                    <a:pt x="27679" y="18396"/>
                    <a:pt x="28179" y="18420"/>
                    <a:pt x="28678" y="18420"/>
                  </a:cubicBezTo>
                  <a:cubicBezTo>
                    <a:pt x="29780" y="18420"/>
                    <a:pt x="30876" y="18302"/>
                    <a:pt x="31975" y="18302"/>
                  </a:cubicBezTo>
                  <a:cubicBezTo>
                    <a:pt x="32302" y="18302"/>
                    <a:pt x="32629" y="18313"/>
                    <a:pt x="32956" y="18340"/>
                  </a:cubicBezTo>
                  <a:cubicBezTo>
                    <a:pt x="33116" y="18353"/>
                    <a:pt x="33276" y="18358"/>
                    <a:pt x="33437" y="18358"/>
                  </a:cubicBezTo>
                  <a:cubicBezTo>
                    <a:pt x="34248" y="18358"/>
                    <a:pt x="35075" y="18218"/>
                    <a:pt x="35875" y="18211"/>
                  </a:cubicBezTo>
                  <a:cubicBezTo>
                    <a:pt x="36876" y="18201"/>
                    <a:pt x="37883" y="18049"/>
                    <a:pt x="38868" y="17976"/>
                  </a:cubicBezTo>
                  <a:cubicBezTo>
                    <a:pt x="39960" y="17896"/>
                    <a:pt x="41086" y="17840"/>
                    <a:pt x="42206" y="17464"/>
                  </a:cubicBezTo>
                  <a:cubicBezTo>
                    <a:pt x="43309" y="17094"/>
                    <a:pt x="43939" y="16372"/>
                    <a:pt x="44298" y="15291"/>
                  </a:cubicBezTo>
                  <a:cubicBezTo>
                    <a:pt x="44866" y="13584"/>
                    <a:pt x="45076" y="11739"/>
                    <a:pt x="45250" y="9907"/>
                  </a:cubicBezTo>
                  <a:cubicBezTo>
                    <a:pt x="45372" y="8645"/>
                    <a:pt x="45213" y="7379"/>
                    <a:pt x="45272" y="6103"/>
                  </a:cubicBezTo>
                  <a:cubicBezTo>
                    <a:pt x="45330" y="4792"/>
                    <a:pt x="44623" y="3782"/>
                    <a:pt x="43600" y="3109"/>
                  </a:cubicBezTo>
                  <a:cubicBezTo>
                    <a:pt x="42453" y="2354"/>
                    <a:pt x="41184" y="2105"/>
                    <a:pt x="40011" y="1534"/>
                  </a:cubicBezTo>
                  <a:cubicBezTo>
                    <a:pt x="38524" y="811"/>
                    <a:pt x="36963" y="841"/>
                    <a:pt x="35453" y="478"/>
                  </a:cubicBezTo>
                  <a:cubicBezTo>
                    <a:pt x="33457" y="1"/>
                    <a:pt x="31376" y="173"/>
                    <a:pt x="29332" y="69"/>
                  </a:cubicBezTo>
                  <a:cubicBezTo>
                    <a:pt x="28670" y="34"/>
                    <a:pt x="28006" y="23"/>
                    <a:pt x="27344" y="23"/>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3"/>
            <p:cNvSpPr/>
            <p:nvPr/>
          </p:nvSpPr>
          <p:spPr>
            <a:xfrm>
              <a:off x="2954475" y="3458158"/>
              <a:ext cx="1089155" cy="357231"/>
            </a:xfrm>
            <a:custGeom>
              <a:avLst/>
              <a:gdLst/>
              <a:ahLst/>
              <a:cxnLst/>
              <a:rect l="l" t="t" r="r" b="b"/>
              <a:pathLst>
                <a:path w="45372" h="18584" extrusionOk="0">
                  <a:moveTo>
                    <a:pt x="27834" y="1293"/>
                  </a:moveTo>
                  <a:cubicBezTo>
                    <a:pt x="28087" y="1495"/>
                    <a:pt x="28350" y="1558"/>
                    <a:pt x="28614" y="1558"/>
                  </a:cubicBezTo>
                  <a:cubicBezTo>
                    <a:pt x="29000" y="1558"/>
                    <a:pt x="29389" y="1426"/>
                    <a:pt x="29763" y="1402"/>
                  </a:cubicBezTo>
                  <a:cubicBezTo>
                    <a:pt x="29985" y="1388"/>
                    <a:pt x="30207" y="1382"/>
                    <a:pt x="30429" y="1382"/>
                  </a:cubicBezTo>
                  <a:cubicBezTo>
                    <a:pt x="32271" y="1382"/>
                    <a:pt x="34088" y="1821"/>
                    <a:pt x="35931" y="1852"/>
                  </a:cubicBezTo>
                  <a:cubicBezTo>
                    <a:pt x="36743" y="1866"/>
                    <a:pt x="37628" y="2248"/>
                    <a:pt x="38446" y="2354"/>
                  </a:cubicBezTo>
                  <a:cubicBezTo>
                    <a:pt x="39423" y="2480"/>
                    <a:pt x="40350" y="2891"/>
                    <a:pt x="41255" y="3162"/>
                  </a:cubicBezTo>
                  <a:cubicBezTo>
                    <a:pt x="42022" y="3390"/>
                    <a:pt x="43062" y="3625"/>
                    <a:pt x="43622" y="4593"/>
                  </a:cubicBezTo>
                  <a:cubicBezTo>
                    <a:pt x="44183" y="5565"/>
                    <a:pt x="44186" y="6711"/>
                    <a:pt x="44110" y="7648"/>
                  </a:cubicBezTo>
                  <a:cubicBezTo>
                    <a:pt x="44138" y="10204"/>
                    <a:pt x="43869" y="12515"/>
                    <a:pt x="43536" y="14827"/>
                  </a:cubicBezTo>
                  <a:cubicBezTo>
                    <a:pt x="43469" y="15283"/>
                    <a:pt x="43189" y="15051"/>
                    <a:pt x="43086" y="15222"/>
                  </a:cubicBezTo>
                  <a:cubicBezTo>
                    <a:pt x="42309" y="16516"/>
                    <a:pt x="41136" y="16372"/>
                    <a:pt x="40047" y="16474"/>
                  </a:cubicBezTo>
                  <a:cubicBezTo>
                    <a:pt x="38998" y="16573"/>
                    <a:pt x="37945" y="16698"/>
                    <a:pt x="36896" y="16698"/>
                  </a:cubicBezTo>
                  <a:cubicBezTo>
                    <a:pt x="36691" y="16698"/>
                    <a:pt x="36487" y="16694"/>
                    <a:pt x="36282" y="16683"/>
                  </a:cubicBezTo>
                  <a:cubicBezTo>
                    <a:pt x="36143" y="16675"/>
                    <a:pt x="36003" y="16672"/>
                    <a:pt x="35864" y="16672"/>
                  </a:cubicBezTo>
                  <a:cubicBezTo>
                    <a:pt x="35019" y="16672"/>
                    <a:pt x="34180" y="16794"/>
                    <a:pt x="33351" y="16848"/>
                  </a:cubicBezTo>
                  <a:cubicBezTo>
                    <a:pt x="33044" y="16868"/>
                    <a:pt x="32736" y="16875"/>
                    <a:pt x="32429" y="16875"/>
                  </a:cubicBezTo>
                  <a:cubicBezTo>
                    <a:pt x="31559" y="16875"/>
                    <a:pt x="30691" y="16816"/>
                    <a:pt x="29822" y="16816"/>
                  </a:cubicBezTo>
                  <a:cubicBezTo>
                    <a:pt x="29434" y="16816"/>
                    <a:pt x="29045" y="16828"/>
                    <a:pt x="28656" y="16862"/>
                  </a:cubicBezTo>
                  <a:cubicBezTo>
                    <a:pt x="28378" y="16886"/>
                    <a:pt x="28098" y="16896"/>
                    <a:pt x="27817" y="16896"/>
                  </a:cubicBezTo>
                  <a:cubicBezTo>
                    <a:pt x="26867" y="16896"/>
                    <a:pt x="25910" y="16787"/>
                    <a:pt x="24957" y="16787"/>
                  </a:cubicBezTo>
                  <a:cubicBezTo>
                    <a:pt x="24941" y="16787"/>
                    <a:pt x="24926" y="16787"/>
                    <a:pt x="24911" y="16787"/>
                  </a:cubicBezTo>
                  <a:cubicBezTo>
                    <a:pt x="24053" y="16792"/>
                    <a:pt x="23193" y="16934"/>
                    <a:pt x="22339" y="16934"/>
                  </a:cubicBezTo>
                  <a:cubicBezTo>
                    <a:pt x="22189" y="16934"/>
                    <a:pt x="22039" y="16930"/>
                    <a:pt x="21890" y="16919"/>
                  </a:cubicBezTo>
                  <a:cubicBezTo>
                    <a:pt x="21782" y="16912"/>
                    <a:pt x="21676" y="16909"/>
                    <a:pt x="21569" y="16909"/>
                  </a:cubicBezTo>
                  <a:cubicBezTo>
                    <a:pt x="20875" y="16909"/>
                    <a:pt x="20189" y="17042"/>
                    <a:pt x="19492" y="17042"/>
                  </a:cubicBezTo>
                  <a:cubicBezTo>
                    <a:pt x="19263" y="17042"/>
                    <a:pt x="19032" y="17028"/>
                    <a:pt x="18800" y="16989"/>
                  </a:cubicBezTo>
                  <a:cubicBezTo>
                    <a:pt x="18681" y="16970"/>
                    <a:pt x="18561" y="16962"/>
                    <a:pt x="18440" y="16962"/>
                  </a:cubicBezTo>
                  <a:cubicBezTo>
                    <a:pt x="17939" y="16962"/>
                    <a:pt x="17423" y="17098"/>
                    <a:pt x="16910" y="17098"/>
                  </a:cubicBezTo>
                  <a:cubicBezTo>
                    <a:pt x="16741" y="17098"/>
                    <a:pt x="16572" y="17083"/>
                    <a:pt x="16404" y="17044"/>
                  </a:cubicBezTo>
                  <a:cubicBezTo>
                    <a:pt x="16275" y="17014"/>
                    <a:pt x="16142" y="17003"/>
                    <a:pt x="16009" y="17003"/>
                  </a:cubicBezTo>
                  <a:cubicBezTo>
                    <a:pt x="15722" y="17003"/>
                    <a:pt x="15436" y="17052"/>
                    <a:pt x="15187" y="17052"/>
                  </a:cubicBezTo>
                  <a:cubicBezTo>
                    <a:pt x="15100" y="17052"/>
                    <a:pt x="15017" y="17046"/>
                    <a:pt x="14941" y="17030"/>
                  </a:cubicBezTo>
                  <a:cubicBezTo>
                    <a:pt x="14771" y="16994"/>
                    <a:pt x="14601" y="16982"/>
                    <a:pt x="14432" y="16982"/>
                  </a:cubicBezTo>
                  <a:cubicBezTo>
                    <a:pt x="14032" y="16982"/>
                    <a:pt x="13635" y="17052"/>
                    <a:pt x="13247" y="17052"/>
                  </a:cubicBezTo>
                  <a:cubicBezTo>
                    <a:pt x="12983" y="17052"/>
                    <a:pt x="12723" y="17019"/>
                    <a:pt x="12469" y="16910"/>
                  </a:cubicBezTo>
                  <a:cubicBezTo>
                    <a:pt x="12311" y="16842"/>
                    <a:pt x="12171" y="16812"/>
                    <a:pt x="12038" y="16812"/>
                  </a:cubicBezTo>
                  <a:cubicBezTo>
                    <a:pt x="11868" y="16812"/>
                    <a:pt x="11708" y="16860"/>
                    <a:pt x="11534" y="16940"/>
                  </a:cubicBezTo>
                  <a:cubicBezTo>
                    <a:pt x="11404" y="16999"/>
                    <a:pt x="11279" y="17022"/>
                    <a:pt x="11156" y="17022"/>
                  </a:cubicBezTo>
                  <a:cubicBezTo>
                    <a:pt x="10630" y="17022"/>
                    <a:pt x="10155" y="16582"/>
                    <a:pt x="9602" y="16582"/>
                  </a:cubicBezTo>
                  <a:cubicBezTo>
                    <a:pt x="9570" y="16582"/>
                    <a:pt x="9538" y="16583"/>
                    <a:pt x="9505" y="16586"/>
                  </a:cubicBezTo>
                  <a:cubicBezTo>
                    <a:pt x="9350" y="16601"/>
                    <a:pt x="9195" y="16607"/>
                    <a:pt x="9039" y="16607"/>
                  </a:cubicBezTo>
                  <a:cubicBezTo>
                    <a:pt x="8323" y="16607"/>
                    <a:pt x="7597" y="16479"/>
                    <a:pt x="6873" y="16471"/>
                  </a:cubicBezTo>
                  <a:cubicBezTo>
                    <a:pt x="6179" y="16462"/>
                    <a:pt x="5487" y="16145"/>
                    <a:pt x="4845" y="15732"/>
                  </a:cubicBezTo>
                  <a:cubicBezTo>
                    <a:pt x="4583" y="15564"/>
                    <a:pt x="4257" y="15549"/>
                    <a:pt x="3975" y="15446"/>
                  </a:cubicBezTo>
                  <a:cubicBezTo>
                    <a:pt x="2713" y="14986"/>
                    <a:pt x="2143" y="13842"/>
                    <a:pt x="1867" y="12478"/>
                  </a:cubicBezTo>
                  <a:cubicBezTo>
                    <a:pt x="1569" y="10994"/>
                    <a:pt x="1439" y="9456"/>
                    <a:pt x="1271" y="7936"/>
                  </a:cubicBezTo>
                  <a:cubicBezTo>
                    <a:pt x="1178" y="7094"/>
                    <a:pt x="1108" y="6240"/>
                    <a:pt x="1113" y="5392"/>
                  </a:cubicBezTo>
                  <a:cubicBezTo>
                    <a:pt x="1119" y="4342"/>
                    <a:pt x="2195" y="3090"/>
                    <a:pt x="3037" y="2927"/>
                  </a:cubicBezTo>
                  <a:cubicBezTo>
                    <a:pt x="3884" y="2762"/>
                    <a:pt x="4721" y="2441"/>
                    <a:pt x="5577" y="2441"/>
                  </a:cubicBezTo>
                  <a:cubicBezTo>
                    <a:pt x="5635" y="2441"/>
                    <a:pt x="5692" y="2443"/>
                    <a:pt x="5750" y="2446"/>
                  </a:cubicBezTo>
                  <a:cubicBezTo>
                    <a:pt x="5843" y="2451"/>
                    <a:pt x="5936" y="2453"/>
                    <a:pt x="6028" y="2453"/>
                  </a:cubicBezTo>
                  <a:cubicBezTo>
                    <a:pt x="7170" y="2453"/>
                    <a:pt x="8259" y="2092"/>
                    <a:pt x="9375" y="1902"/>
                  </a:cubicBezTo>
                  <a:cubicBezTo>
                    <a:pt x="9924" y="1807"/>
                    <a:pt x="10521" y="1789"/>
                    <a:pt x="11112" y="1789"/>
                  </a:cubicBezTo>
                  <a:cubicBezTo>
                    <a:pt x="11294" y="1789"/>
                    <a:pt x="11476" y="1791"/>
                    <a:pt x="11655" y="1793"/>
                  </a:cubicBezTo>
                  <a:cubicBezTo>
                    <a:pt x="11687" y="1793"/>
                    <a:pt x="11719" y="1793"/>
                    <a:pt x="11751" y="1793"/>
                  </a:cubicBezTo>
                  <a:cubicBezTo>
                    <a:pt x="12841" y="1793"/>
                    <a:pt x="13943" y="1598"/>
                    <a:pt x="15027" y="1598"/>
                  </a:cubicBezTo>
                  <a:cubicBezTo>
                    <a:pt x="15346" y="1598"/>
                    <a:pt x="15663" y="1615"/>
                    <a:pt x="15978" y="1659"/>
                  </a:cubicBezTo>
                  <a:cubicBezTo>
                    <a:pt x="16233" y="1694"/>
                    <a:pt x="16486" y="1708"/>
                    <a:pt x="16739" y="1708"/>
                  </a:cubicBezTo>
                  <a:cubicBezTo>
                    <a:pt x="17677" y="1708"/>
                    <a:pt x="18601" y="1517"/>
                    <a:pt x="19540" y="1517"/>
                  </a:cubicBezTo>
                  <a:cubicBezTo>
                    <a:pt x="19793" y="1517"/>
                    <a:pt x="20046" y="1530"/>
                    <a:pt x="20301" y="1565"/>
                  </a:cubicBezTo>
                  <a:cubicBezTo>
                    <a:pt x="20467" y="1588"/>
                    <a:pt x="20643" y="1596"/>
                    <a:pt x="20826" y="1596"/>
                  </a:cubicBezTo>
                  <a:cubicBezTo>
                    <a:pt x="21255" y="1596"/>
                    <a:pt x="21716" y="1552"/>
                    <a:pt x="22139" y="1552"/>
                  </a:cubicBezTo>
                  <a:cubicBezTo>
                    <a:pt x="22281" y="1552"/>
                    <a:pt x="22418" y="1557"/>
                    <a:pt x="22549" y="1570"/>
                  </a:cubicBezTo>
                  <a:cubicBezTo>
                    <a:pt x="22721" y="1588"/>
                    <a:pt x="22893" y="1594"/>
                    <a:pt x="23065" y="1594"/>
                  </a:cubicBezTo>
                  <a:cubicBezTo>
                    <a:pt x="23641" y="1594"/>
                    <a:pt x="24215" y="1519"/>
                    <a:pt x="24795" y="1519"/>
                  </a:cubicBezTo>
                  <a:cubicBezTo>
                    <a:pt x="25039" y="1519"/>
                    <a:pt x="25284" y="1532"/>
                    <a:pt x="25530" y="1570"/>
                  </a:cubicBezTo>
                  <a:cubicBezTo>
                    <a:pt x="25876" y="1624"/>
                    <a:pt x="26315" y="1770"/>
                    <a:pt x="26754" y="1770"/>
                  </a:cubicBezTo>
                  <a:cubicBezTo>
                    <a:pt x="27133" y="1770"/>
                    <a:pt x="27512" y="1662"/>
                    <a:pt x="27834" y="1293"/>
                  </a:cubicBezTo>
                  <a:close/>
                  <a:moveTo>
                    <a:pt x="27344" y="23"/>
                  </a:moveTo>
                  <a:cubicBezTo>
                    <a:pt x="26604" y="23"/>
                    <a:pt x="25865" y="37"/>
                    <a:pt x="25130" y="49"/>
                  </a:cubicBezTo>
                  <a:cubicBezTo>
                    <a:pt x="24837" y="53"/>
                    <a:pt x="24544" y="55"/>
                    <a:pt x="24251" y="55"/>
                  </a:cubicBezTo>
                  <a:cubicBezTo>
                    <a:pt x="23558" y="55"/>
                    <a:pt x="22864" y="46"/>
                    <a:pt x="22171" y="46"/>
                  </a:cubicBezTo>
                  <a:cubicBezTo>
                    <a:pt x="21462" y="46"/>
                    <a:pt x="20752" y="55"/>
                    <a:pt x="20043" y="91"/>
                  </a:cubicBezTo>
                  <a:cubicBezTo>
                    <a:pt x="19329" y="126"/>
                    <a:pt x="18614" y="138"/>
                    <a:pt x="17899" y="138"/>
                  </a:cubicBezTo>
                  <a:cubicBezTo>
                    <a:pt x="16530" y="138"/>
                    <a:pt x="15159" y="95"/>
                    <a:pt x="13791" y="95"/>
                  </a:cubicBezTo>
                  <a:cubicBezTo>
                    <a:pt x="13446" y="95"/>
                    <a:pt x="13101" y="98"/>
                    <a:pt x="12757" y="105"/>
                  </a:cubicBezTo>
                  <a:cubicBezTo>
                    <a:pt x="11073" y="137"/>
                    <a:pt x="9389" y="559"/>
                    <a:pt x="7695" y="579"/>
                  </a:cubicBezTo>
                  <a:cubicBezTo>
                    <a:pt x="6747" y="590"/>
                    <a:pt x="5818" y="808"/>
                    <a:pt x="4873" y="845"/>
                  </a:cubicBezTo>
                  <a:cubicBezTo>
                    <a:pt x="3983" y="879"/>
                    <a:pt x="3043" y="1016"/>
                    <a:pt x="2155" y="1581"/>
                  </a:cubicBezTo>
                  <a:cubicBezTo>
                    <a:pt x="1466" y="2018"/>
                    <a:pt x="1155" y="2654"/>
                    <a:pt x="724" y="3316"/>
                  </a:cubicBezTo>
                  <a:cubicBezTo>
                    <a:pt x="240" y="4059"/>
                    <a:pt x="206" y="4854"/>
                    <a:pt x="193" y="5683"/>
                  </a:cubicBezTo>
                  <a:cubicBezTo>
                    <a:pt x="170" y="7285"/>
                    <a:pt x="0" y="8896"/>
                    <a:pt x="282" y="10408"/>
                  </a:cubicBezTo>
                  <a:cubicBezTo>
                    <a:pt x="200" y="11949"/>
                    <a:pt x="730" y="13214"/>
                    <a:pt x="1197" y="14472"/>
                  </a:cubicBezTo>
                  <a:cubicBezTo>
                    <a:pt x="1348" y="14878"/>
                    <a:pt x="1604" y="15362"/>
                    <a:pt x="1906" y="15645"/>
                  </a:cubicBezTo>
                  <a:cubicBezTo>
                    <a:pt x="2395" y="16101"/>
                    <a:pt x="2710" y="16980"/>
                    <a:pt x="3339" y="17024"/>
                  </a:cubicBezTo>
                  <a:cubicBezTo>
                    <a:pt x="4828" y="17126"/>
                    <a:pt x="6196" y="17864"/>
                    <a:pt x="7695" y="18019"/>
                  </a:cubicBezTo>
                  <a:cubicBezTo>
                    <a:pt x="9434" y="18200"/>
                    <a:pt x="11184" y="18382"/>
                    <a:pt x="12921" y="18459"/>
                  </a:cubicBezTo>
                  <a:cubicBezTo>
                    <a:pt x="14344" y="18523"/>
                    <a:pt x="15771" y="18584"/>
                    <a:pt x="17199" y="18584"/>
                  </a:cubicBezTo>
                  <a:cubicBezTo>
                    <a:pt x="17895" y="18584"/>
                    <a:pt x="18591" y="18569"/>
                    <a:pt x="19287" y="18534"/>
                  </a:cubicBezTo>
                  <a:cubicBezTo>
                    <a:pt x="20699" y="18464"/>
                    <a:pt x="22123" y="18478"/>
                    <a:pt x="23539" y="18458"/>
                  </a:cubicBezTo>
                  <a:cubicBezTo>
                    <a:pt x="24474" y="18445"/>
                    <a:pt x="25435" y="18274"/>
                    <a:pt x="26368" y="18274"/>
                  </a:cubicBezTo>
                  <a:cubicBezTo>
                    <a:pt x="26641" y="18274"/>
                    <a:pt x="26911" y="18288"/>
                    <a:pt x="27177" y="18326"/>
                  </a:cubicBezTo>
                  <a:cubicBezTo>
                    <a:pt x="27679" y="18396"/>
                    <a:pt x="28179" y="18420"/>
                    <a:pt x="28678" y="18420"/>
                  </a:cubicBezTo>
                  <a:cubicBezTo>
                    <a:pt x="29780" y="18420"/>
                    <a:pt x="30876" y="18302"/>
                    <a:pt x="31975" y="18302"/>
                  </a:cubicBezTo>
                  <a:cubicBezTo>
                    <a:pt x="32302" y="18302"/>
                    <a:pt x="32629" y="18313"/>
                    <a:pt x="32956" y="18340"/>
                  </a:cubicBezTo>
                  <a:cubicBezTo>
                    <a:pt x="33116" y="18353"/>
                    <a:pt x="33276" y="18358"/>
                    <a:pt x="33437" y="18358"/>
                  </a:cubicBezTo>
                  <a:cubicBezTo>
                    <a:pt x="34248" y="18358"/>
                    <a:pt x="35075" y="18218"/>
                    <a:pt x="35875" y="18211"/>
                  </a:cubicBezTo>
                  <a:cubicBezTo>
                    <a:pt x="36876" y="18201"/>
                    <a:pt x="37883" y="18049"/>
                    <a:pt x="38868" y="17976"/>
                  </a:cubicBezTo>
                  <a:cubicBezTo>
                    <a:pt x="39960" y="17896"/>
                    <a:pt x="41086" y="17840"/>
                    <a:pt x="42206" y="17464"/>
                  </a:cubicBezTo>
                  <a:cubicBezTo>
                    <a:pt x="43309" y="17094"/>
                    <a:pt x="43939" y="16372"/>
                    <a:pt x="44298" y="15291"/>
                  </a:cubicBezTo>
                  <a:cubicBezTo>
                    <a:pt x="44866" y="13584"/>
                    <a:pt x="45076" y="11739"/>
                    <a:pt x="45250" y="9907"/>
                  </a:cubicBezTo>
                  <a:cubicBezTo>
                    <a:pt x="45372" y="8645"/>
                    <a:pt x="45213" y="7379"/>
                    <a:pt x="45272" y="6103"/>
                  </a:cubicBezTo>
                  <a:cubicBezTo>
                    <a:pt x="45330" y="4792"/>
                    <a:pt x="44623" y="3782"/>
                    <a:pt x="43600" y="3109"/>
                  </a:cubicBezTo>
                  <a:cubicBezTo>
                    <a:pt x="42453" y="2354"/>
                    <a:pt x="41184" y="2105"/>
                    <a:pt x="40011" y="1534"/>
                  </a:cubicBezTo>
                  <a:cubicBezTo>
                    <a:pt x="38524" y="811"/>
                    <a:pt x="36963" y="841"/>
                    <a:pt x="35453" y="478"/>
                  </a:cubicBezTo>
                  <a:cubicBezTo>
                    <a:pt x="33457" y="1"/>
                    <a:pt x="31376" y="173"/>
                    <a:pt x="29332" y="69"/>
                  </a:cubicBezTo>
                  <a:cubicBezTo>
                    <a:pt x="28670" y="34"/>
                    <a:pt x="28006" y="23"/>
                    <a:pt x="27344" y="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8" name="Google Shape;948;p33"/>
          <p:cNvGrpSpPr/>
          <p:nvPr/>
        </p:nvGrpSpPr>
        <p:grpSpPr>
          <a:xfrm>
            <a:off x="3497766" y="1817598"/>
            <a:ext cx="246101" cy="388799"/>
            <a:chOff x="3497766" y="2048168"/>
            <a:chExt cx="246101" cy="388799"/>
          </a:xfrm>
        </p:grpSpPr>
        <p:sp>
          <p:nvSpPr>
            <p:cNvPr id="949" name="Google Shape;949;p33"/>
            <p:cNvSpPr/>
            <p:nvPr/>
          </p:nvSpPr>
          <p:spPr>
            <a:xfrm>
              <a:off x="3511003" y="2062499"/>
              <a:ext cx="218646" cy="357255"/>
            </a:xfrm>
            <a:custGeom>
              <a:avLst/>
              <a:gdLst/>
              <a:ahLst/>
              <a:cxnLst/>
              <a:rect l="l" t="t" r="r" b="b"/>
              <a:pathLst>
                <a:path w="17377" h="28393" extrusionOk="0">
                  <a:moveTo>
                    <a:pt x="13572" y="0"/>
                  </a:moveTo>
                  <a:cubicBezTo>
                    <a:pt x="13074" y="0"/>
                    <a:pt x="12546" y="262"/>
                    <a:pt x="12228" y="646"/>
                  </a:cubicBezTo>
                  <a:cubicBezTo>
                    <a:pt x="11377" y="1676"/>
                    <a:pt x="10457" y="2667"/>
                    <a:pt x="9854" y="3861"/>
                  </a:cubicBezTo>
                  <a:cubicBezTo>
                    <a:pt x="9344" y="4874"/>
                    <a:pt x="8650" y="5775"/>
                    <a:pt x="8119" y="6780"/>
                  </a:cubicBezTo>
                  <a:cubicBezTo>
                    <a:pt x="7687" y="7599"/>
                    <a:pt x="7541" y="8639"/>
                    <a:pt x="6744" y="9275"/>
                  </a:cubicBezTo>
                  <a:cubicBezTo>
                    <a:pt x="6445" y="9514"/>
                    <a:pt x="6427" y="9944"/>
                    <a:pt x="6324" y="10250"/>
                  </a:cubicBezTo>
                  <a:cubicBezTo>
                    <a:pt x="5649" y="12269"/>
                    <a:pt x="4684" y="14191"/>
                    <a:pt x="4380" y="16337"/>
                  </a:cubicBezTo>
                  <a:cubicBezTo>
                    <a:pt x="4235" y="17348"/>
                    <a:pt x="3928" y="18343"/>
                    <a:pt x="3760" y="19358"/>
                  </a:cubicBezTo>
                  <a:cubicBezTo>
                    <a:pt x="3732" y="19534"/>
                    <a:pt x="3712" y="19652"/>
                    <a:pt x="3591" y="19652"/>
                  </a:cubicBezTo>
                  <a:cubicBezTo>
                    <a:pt x="3521" y="19652"/>
                    <a:pt x="3418" y="19613"/>
                    <a:pt x="3259" y="19525"/>
                  </a:cubicBezTo>
                  <a:cubicBezTo>
                    <a:pt x="2586" y="19151"/>
                    <a:pt x="1869" y="18744"/>
                    <a:pt x="1051" y="18744"/>
                  </a:cubicBezTo>
                  <a:cubicBezTo>
                    <a:pt x="888" y="18744"/>
                    <a:pt x="722" y="18760"/>
                    <a:pt x="551" y="18795"/>
                  </a:cubicBezTo>
                  <a:cubicBezTo>
                    <a:pt x="0" y="18909"/>
                    <a:pt x="385" y="19235"/>
                    <a:pt x="358" y="19483"/>
                  </a:cubicBezTo>
                  <a:cubicBezTo>
                    <a:pt x="153" y="19774"/>
                    <a:pt x="235" y="19996"/>
                    <a:pt x="520" y="20211"/>
                  </a:cubicBezTo>
                  <a:cubicBezTo>
                    <a:pt x="682" y="20332"/>
                    <a:pt x="746" y="20514"/>
                    <a:pt x="452" y="20617"/>
                  </a:cubicBezTo>
                  <a:cubicBezTo>
                    <a:pt x="276" y="20679"/>
                    <a:pt x="424" y="20859"/>
                    <a:pt x="450" y="20870"/>
                  </a:cubicBezTo>
                  <a:cubicBezTo>
                    <a:pt x="1100" y="21124"/>
                    <a:pt x="1002" y="21827"/>
                    <a:pt x="1164" y="22288"/>
                  </a:cubicBezTo>
                  <a:cubicBezTo>
                    <a:pt x="1340" y="22788"/>
                    <a:pt x="1802" y="23310"/>
                    <a:pt x="1533" y="23935"/>
                  </a:cubicBezTo>
                  <a:cubicBezTo>
                    <a:pt x="1517" y="23980"/>
                    <a:pt x="1505" y="24025"/>
                    <a:pt x="1495" y="24072"/>
                  </a:cubicBezTo>
                  <a:cubicBezTo>
                    <a:pt x="2286" y="24182"/>
                    <a:pt x="1805" y="25106"/>
                    <a:pt x="2351" y="25410"/>
                  </a:cubicBezTo>
                  <a:cubicBezTo>
                    <a:pt x="2547" y="25519"/>
                    <a:pt x="2682" y="25777"/>
                    <a:pt x="2704" y="26086"/>
                  </a:cubicBezTo>
                  <a:cubicBezTo>
                    <a:pt x="2726" y="26396"/>
                    <a:pt x="2900" y="26693"/>
                    <a:pt x="3133" y="26961"/>
                  </a:cubicBezTo>
                  <a:cubicBezTo>
                    <a:pt x="3417" y="27284"/>
                    <a:pt x="3966" y="27452"/>
                    <a:pt x="3818" y="28099"/>
                  </a:cubicBezTo>
                  <a:cubicBezTo>
                    <a:pt x="3781" y="28262"/>
                    <a:pt x="4223" y="28393"/>
                    <a:pt x="4628" y="28393"/>
                  </a:cubicBezTo>
                  <a:cubicBezTo>
                    <a:pt x="4859" y="28393"/>
                    <a:pt x="5077" y="28350"/>
                    <a:pt x="5188" y="28247"/>
                  </a:cubicBezTo>
                  <a:cubicBezTo>
                    <a:pt x="5515" y="27945"/>
                    <a:pt x="5856" y="27625"/>
                    <a:pt x="6186" y="27359"/>
                  </a:cubicBezTo>
                  <a:cubicBezTo>
                    <a:pt x="7318" y="26438"/>
                    <a:pt x="8261" y="25326"/>
                    <a:pt x="9049" y="24156"/>
                  </a:cubicBezTo>
                  <a:cubicBezTo>
                    <a:pt x="9554" y="23409"/>
                    <a:pt x="10185" y="22650"/>
                    <a:pt x="10418" y="21715"/>
                  </a:cubicBezTo>
                  <a:cubicBezTo>
                    <a:pt x="10436" y="21639"/>
                    <a:pt x="10459" y="21563"/>
                    <a:pt x="10490" y="21490"/>
                  </a:cubicBezTo>
                  <a:cubicBezTo>
                    <a:pt x="11053" y="20239"/>
                    <a:pt x="10956" y="19872"/>
                    <a:pt x="9816" y="19872"/>
                  </a:cubicBezTo>
                  <a:cubicBezTo>
                    <a:pt x="9665" y="19872"/>
                    <a:pt x="9496" y="19879"/>
                    <a:pt x="9308" y="19890"/>
                  </a:cubicBezTo>
                  <a:cubicBezTo>
                    <a:pt x="9256" y="19894"/>
                    <a:pt x="9204" y="19895"/>
                    <a:pt x="9152" y="19895"/>
                  </a:cubicBezTo>
                  <a:cubicBezTo>
                    <a:pt x="9018" y="19895"/>
                    <a:pt x="8882" y="19887"/>
                    <a:pt x="8748" y="19887"/>
                  </a:cubicBezTo>
                  <a:cubicBezTo>
                    <a:pt x="8475" y="19887"/>
                    <a:pt x="8207" y="19920"/>
                    <a:pt x="7965" y="20121"/>
                  </a:cubicBezTo>
                  <a:cubicBezTo>
                    <a:pt x="7918" y="20160"/>
                    <a:pt x="7874" y="20177"/>
                    <a:pt x="7834" y="20177"/>
                  </a:cubicBezTo>
                  <a:cubicBezTo>
                    <a:pt x="7755" y="20177"/>
                    <a:pt x="7690" y="20112"/>
                    <a:pt x="7648" y="20023"/>
                  </a:cubicBezTo>
                  <a:cubicBezTo>
                    <a:pt x="7503" y="19721"/>
                    <a:pt x="7337" y="19416"/>
                    <a:pt x="7466" y="19066"/>
                  </a:cubicBezTo>
                  <a:cubicBezTo>
                    <a:pt x="8060" y="17471"/>
                    <a:pt x="8689" y="15885"/>
                    <a:pt x="9477" y="14379"/>
                  </a:cubicBezTo>
                  <a:cubicBezTo>
                    <a:pt x="9860" y="13648"/>
                    <a:pt x="10327" y="12929"/>
                    <a:pt x="10700" y="12207"/>
                  </a:cubicBezTo>
                  <a:cubicBezTo>
                    <a:pt x="11423" y="10813"/>
                    <a:pt x="12416" y="9650"/>
                    <a:pt x="13335" y="8415"/>
                  </a:cubicBezTo>
                  <a:cubicBezTo>
                    <a:pt x="14080" y="7416"/>
                    <a:pt x="14928" y="6509"/>
                    <a:pt x="15774" y="5597"/>
                  </a:cubicBezTo>
                  <a:cubicBezTo>
                    <a:pt x="16154" y="5187"/>
                    <a:pt x="16384" y="4673"/>
                    <a:pt x="16913" y="4353"/>
                  </a:cubicBezTo>
                  <a:cubicBezTo>
                    <a:pt x="17198" y="4179"/>
                    <a:pt x="17377" y="3659"/>
                    <a:pt x="17165" y="3202"/>
                  </a:cubicBezTo>
                  <a:cubicBezTo>
                    <a:pt x="16524" y="1809"/>
                    <a:pt x="15474" y="820"/>
                    <a:pt x="14132" y="129"/>
                  </a:cubicBezTo>
                  <a:cubicBezTo>
                    <a:pt x="13959" y="40"/>
                    <a:pt x="13768" y="0"/>
                    <a:pt x="13572"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33"/>
            <p:cNvSpPr/>
            <p:nvPr/>
          </p:nvSpPr>
          <p:spPr>
            <a:xfrm>
              <a:off x="3497766" y="2048168"/>
              <a:ext cx="246101" cy="388799"/>
            </a:xfrm>
            <a:custGeom>
              <a:avLst/>
              <a:gdLst/>
              <a:ahLst/>
              <a:cxnLst/>
              <a:rect l="l" t="t" r="r" b="b"/>
              <a:pathLst>
                <a:path w="19559" h="30900" extrusionOk="0">
                  <a:moveTo>
                    <a:pt x="14624" y="1139"/>
                  </a:moveTo>
                  <a:cubicBezTo>
                    <a:pt x="14820" y="1139"/>
                    <a:pt x="15011" y="1179"/>
                    <a:pt x="15184" y="1268"/>
                  </a:cubicBezTo>
                  <a:cubicBezTo>
                    <a:pt x="16526" y="1959"/>
                    <a:pt x="17576" y="2948"/>
                    <a:pt x="18217" y="4341"/>
                  </a:cubicBezTo>
                  <a:cubicBezTo>
                    <a:pt x="18429" y="4798"/>
                    <a:pt x="18250" y="5318"/>
                    <a:pt x="17965" y="5492"/>
                  </a:cubicBezTo>
                  <a:cubicBezTo>
                    <a:pt x="17436" y="5812"/>
                    <a:pt x="17206" y="6326"/>
                    <a:pt x="16826" y="6736"/>
                  </a:cubicBezTo>
                  <a:cubicBezTo>
                    <a:pt x="15980" y="7648"/>
                    <a:pt x="15132" y="8555"/>
                    <a:pt x="14387" y="9554"/>
                  </a:cubicBezTo>
                  <a:cubicBezTo>
                    <a:pt x="13468" y="10789"/>
                    <a:pt x="12475" y="11952"/>
                    <a:pt x="11752" y="13346"/>
                  </a:cubicBezTo>
                  <a:cubicBezTo>
                    <a:pt x="11379" y="14068"/>
                    <a:pt x="10912" y="14787"/>
                    <a:pt x="10529" y="15518"/>
                  </a:cubicBezTo>
                  <a:cubicBezTo>
                    <a:pt x="9741" y="17024"/>
                    <a:pt x="9112" y="18610"/>
                    <a:pt x="8518" y="20205"/>
                  </a:cubicBezTo>
                  <a:cubicBezTo>
                    <a:pt x="8389" y="20555"/>
                    <a:pt x="8555" y="20860"/>
                    <a:pt x="8700" y="21162"/>
                  </a:cubicBezTo>
                  <a:cubicBezTo>
                    <a:pt x="8742" y="21251"/>
                    <a:pt x="8807" y="21316"/>
                    <a:pt x="8886" y="21316"/>
                  </a:cubicBezTo>
                  <a:cubicBezTo>
                    <a:pt x="8926" y="21316"/>
                    <a:pt x="8970" y="21299"/>
                    <a:pt x="9017" y="21260"/>
                  </a:cubicBezTo>
                  <a:cubicBezTo>
                    <a:pt x="9259" y="21059"/>
                    <a:pt x="9527" y="21026"/>
                    <a:pt x="9800" y="21026"/>
                  </a:cubicBezTo>
                  <a:cubicBezTo>
                    <a:pt x="9934" y="21026"/>
                    <a:pt x="10070" y="21034"/>
                    <a:pt x="10204" y="21034"/>
                  </a:cubicBezTo>
                  <a:cubicBezTo>
                    <a:pt x="10256" y="21034"/>
                    <a:pt x="10308" y="21033"/>
                    <a:pt x="10360" y="21029"/>
                  </a:cubicBezTo>
                  <a:cubicBezTo>
                    <a:pt x="10548" y="21018"/>
                    <a:pt x="10717" y="21011"/>
                    <a:pt x="10868" y="21011"/>
                  </a:cubicBezTo>
                  <a:cubicBezTo>
                    <a:pt x="12008" y="21011"/>
                    <a:pt x="12105" y="21378"/>
                    <a:pt x="11542" y="22629"/>
                  </a:cubicBezTo>
                  <a:cubicBezTo>
                    <a:pt x="11511" y="22702"/>
                    <a:pt x="11488" y="22778"/>
                    <a:pt x="11470" y="22854"/>
                  </a:cubicBezTo>
                  <a:cubicBezTo>
                    <a:pt x="11237" y="23789"/>
                    <a:pt x="10606" y="24548"/>
                    <a:pt x="10101" y="25295"/>
                  </a:cubicBezTo>
                  <a:cubicBezTo>
                    <a:pt x="9313" y="26465"/>
                    <a:pt x="8370" y="27577"/>
                    <a:pt x="7238" y="28498"/>
                  </a:cubicBezTo>
                  <a:cubicBezTo>
                    <a:pt x="6908" y="28764"/>
                    <a:pt x="6567" y="29084"/>
                    <a:pt x="6240" y="29386"/>
                  </a:cubicBezTo>
                  <a:cubicBezTo>
                    <a:pt x="6129" y="29489"/>
                    <a:pt x="5911" y="29532"/>
                    <a:pt x="5680" y="29532"/>
                  </a:cubicBezTo>
                  <a:cubicBezTo>
                    <a:pt x="5275" y="29532"/>
                    <a:pt x="4833" y="29401"/>
                    <a:pt x="4870" y="29238"/>
                  </a:cubicBezTo>
                  <a:cubicBezTo>
                    <a:pt x="5018" y="28591"/>
                    <a:pt x="4469" y="28423"/>
                    <a:pt x="4185" y="28100"/>
                  </a:cubicBezTo>
                  <a:cubicBezTo>
                    <a:pt x="3952" y="27832"/>
                    <a:pt x="3778" y="27535"/>
                    <a:pt x="3756" y="27225"/>
                  </a:cubicBezTo>
                  <a:cubicBezTo>
                    <a:pt x="3734" y="26916"/>
                    <a:pt x="3599" y="26658"/>
                    <a:pt x="3403" y="26549"/>
                  </a:cubicBezTo>
                  <a:cubicBezTo>
                    <a:pt x="2857" y="26245"/>
                    <a:pt x="3338" y="25321"/>
                    <a:pt x="2547" y="25211"/>
                  </a:cubicBezTo>
                  <a:cubicBezTo>
                    <a:pt x="2557" y="25164"/>
                    <a:pt x="2569" y="25119"/>
                    <a:pt x="2585" y="25074"/>
                  </a:cubicBezTo>
                  <a:cubicBezTo>
                    <a:pt x="2854" y="24449"/>
                    <a:pt x="2392" y="23927"/>
                    <a:pt x="2216" y="23427"/>
                  </a:cubicBezTo>
                  <a:cubicBezTo>
                    <a:pt x="2054" y="22966"/>
                    <a:pt x="2152" y="22263"/>
                    <a:pt x="1502" y="22009"/>
                  </a:cubicBezTo>
                  <a:cubicBezTo>
                    <a:pt x="1476" y="21998"/>
                    <a:pt x="1328" y="21818"/>
                    <a:pt x="1504" y="21756"/>
                  </a:cubicBezTo>
                  <a:cubicBezTo>
                    <a:pt x="1798" y="21653"/>
                    <a:pt x="1734" y="21471"/>
                    <a:pt x="1572" y="21350"/>
                  </a:cubicBezTo>
                  <a:cubicBezTo>
                    <a:pt x="1287" y="21135"/>
                    <a:pt x="1205" y="20913"/>
                    <a:pt x="1410" y="20622"/>
                  </a:cubicBezTo>
                  <a:cubicBezTo>
                    <a:pt x="1437" y="20374"/>
                    <a:pt x="1052" y="20048"/>
                    <a:pt x="1603" y="19934"/>
                  </a:cubicBezTo>
                  <a:cubicBezTo>
                    <a:pt x="1774" y="19899"/>
                    <a:pt x="1940" y="19883"/>
                    <a:pt x="2103" y="19883"/>
                  </a:cubicBezTo>
                  <a:cubicBezTo>
                    <a:pt x="2921" y="19883"/>
                    <a:pt x="3638" y="20290"/>
                    <a:pt x="4311" y="20664"/>
                  </a:cubicBezTo>
                  <a:cubicBezTo>
                    <a:pt x="4470" y="20752"/>
                    <a:pt x="4573" y="20791"/>
                    <a:pt x="4643" y="20791"/>
                  </a:cubicBezTo>
                  <a:cubicBezTo>
                    <a:pt x="4764" y="20791"/>
                    <a:pt x="4784" y="20673"/>
                    <a:pt x="4812" y="20497"/>
                  </a:cubicBezTo>
                  <a:cubicBezTo>
                    <a:pt x="4980" y="19482"/>
                    <a:pt x="5287" y="18487"/>
                    <a:pt x="5432" y="17476"/>
                  </a:cubicBezTo>
                  <a:cubicBezTo>
                    <a:pt x="5736" y="15330"/>
                    <a:pt x="6701" y="13408"/>
                    <a:pt x="7376" y="11389"/>
                  </a:cubicBezTo>
                  <a:cubicBezTo>
                    <a:pt x="7479" y="11083"/>
                    <a:pt x="7497" y="10653"/>
                    <a:pt x="7796" y="10414"/>
                  </a:cubicBezTo>
                  <a:cubicBezTo>
                    <a:pt x="8593" y="9778"/>
                    <a:pt x="8739" y="8738"/>
                    <a:pt x="9171" y="7919"/>
                  </a:cubicBezTo>
                  <a:cubicBezTo>
                    <a:pt x="9702" y="6914"/>
                    <a:pt x="10396" y="6013"/>
                    <a:pt x="10906" y="5000"/>
                  </a:cubicBezTo>
                  <a:cubicBezTo>
                    <a:pt x="11509" y="3806"/>
                    <a:pt x="12429" y="2815"/>
                    <a:pt x="13280" y="1785"/>
                  </a:cubicBezTo>
                  <a:cubicBezTo>
                    <a:pt x="13598" y="1401"/>
                    <a:pt x="14126" y="1139"/>
                    <a:pt x="14624" y="1139"/>
                  </a:cubicBezTo>
                  <a:close/>
                  <a:moveTo>
                    <a:pt x="14269" y="0"/>
                  </a:moveTo>
                  <a:cubicBezTo>
                    <a:pt x="13583" y="0"/>
                    <a:pt x="13165" y="545"/>
                    <a:pt x="12757" y="978"/>
                  </a:cubicBezTo>
                  <a:cubicBezTo>
                    <a:pt x="10164" y="3729"/>
                    <a:pt x="8519" y="7100"/>
                    <a:pt x="6917" y="10464"/>
                  </a:cubicBezTo>
                  <a:cubicBezTo>
                    <a:pt x="6065" y="12253"/>
                    <a:pt x="5257" y="14096"/>
                    <a:pt x="4887" y="16075"/>
                  </a:cubicBezTo>
                  <a:cubicBezTo>
                    <a:pt x="4725" y="16946"/>
                    <a:pt x="4341" y="17759"/>
                    <a:pt x="4355" y="18679"/>
                  </a:cubicBezTo>
                  <a:cubicBezTo>
                    <a:pt x="4360" y="19079"/>
                    <a:pt x="4161" y="19295"/>
                    <a:pt x="3877" y="19295"/>
                  </a:cubicBezTo>
                  <a:cubicBezTo>
                    <a:pt x="3747" y="19295"/>
                    <a:pt x="3600" y="19250"/>
                    <a:pt x="3447" y="19156"/>
                  </a:cubicBezTo>
                  <a:cubicBezTo>
                    <a:pt x="3000" y="18885"/>
                    <a:pt x="2549" y="18777"/>
                    <a:pt x="2102" y="18777"/>
                  </a:cubicBezTo>
                  <a:cubicBezTo>
                    <a:pt x="1532" y="18777"/>
                    <a:pt x="969" y="18952"/>
                    <a:pt x="429" y="19184"/>
                  </a:cubicBezTo>
                  <a:cubicBezTo>
                    <a:pt x="1" y="19370"/>
                    <a:pt x="6" y="19995"/>
                    <a:pt x="82" y="20480"/>
                  </a:cubicBezTo>
                  <a:cubicBezTo>
                    <a:pt x="198" y="21211"/>
                    <a:pt x="430" y="21908"/>
                    <a:pt x="698" y="22601"/>
                  </a:cubicBezTo>
                  <a:cubicBezTo>
                    <a:pt x="1189" y="23870"/>
                    <a:pt x="1563" y="25194"/>
                    <a:pt x="2149" y="26416"/>
                  </a:cubicBezTo>
                  <a:cubicBezTo>
                    <a:pt x="2428" y="26997"/>
                    <a:pt x="2591" y="27638"/>
                    <a:pt x="2964" y="28174"/>
                  </a:cubicBezTo>
                  <a:cubicBezTo>
                    <a:pt x="3565" y="29038"/>
                    <a:pt x="4128" y="29929"/>
                    <a:pt x="4862" y="30690"/>
                  </a:cubicBezTo>
                  <a:cubicBezTo>
                    <a:pt x="5001" y="30833"/>
                    <a:pt x="5239" y="30900"/>
                    <a:pt x="5498" y="30900"/>
                  </a:cubicBezTo>
                  <a:cubicBezTo>
                    <a:pt x="5902" y="30900"/>
                    <a:pt x="6355" y="30736"/>
                    <a:pt x="6556" y="30447"/>
                  </a:cubicBezTo>
                  <a:cubicBezTo>
                    <a:pt x="6968" y="29857"/>
                    <a:pt x="7555" y="29487"/>
                    <a:pt x="8126" y="29089"/>
                  </a:cubicBezTo>
                  <a:cubicBezTo>
                    <a:pt x="8745" y="28657"/>
                    <a:pt x="9093" y="27972"/>
                    <a:pt x="9633" y="27449"/>
                  </a:cubicBezTo>
                  <a:cubicBezTo>
                    <a:pt x="10946" y="26182"/>
                    <a:pt x="11750" y="24533"/>
                    <a:pt x="12653" y="22972"/>
                  </a:cubicBezTo>
                  <a:cubicBezTo>
                    <a:pt x="12989" y="22391"/>
                    <a:pt x="13625" y="21093"/>
                    <a:pt x="13007" y="20511"/>
                  </a:cubicBezTo>
                  <a:cubicBezTo>
                    <a:pt x="12723" y="20243"/>
                    <a:pt x="12184" y="20055"/>
                    <a:pt x="11746" y="20055"/>
                  </a:cubicBezTo>
                  <a:cubicBezTo>
                    <a:pt x="11640" y="20055"/>
                    <a:pt x="11539" y="20066"/>
                    <a:pt x="11450" y="20090"/>
                  </a:cubicBezTo>
                  <a:cubicBezTo>
                    <a:pt x="11432" y="20094"/>
                    <a:pt x="11414" y="20096"/>
                    <a:pt x="11395" y="20096"/>
                  </a:cubicBezTo>
                  <a:cubicBezTo>
                    <a:pt x="11315" y="20096"/>
                    <a:pt x="11225" y="20061"/>
                    <a:pt x="11139" y="20060"/>
                  </a:cubicBezTo>
                  <a:cubicBezTo>
                    <a:pt x="10938" y="20040"/>
                    <a:pt x="10736" y="19999"/>
                    <a:pt x="10535" y="19999"/>
                  </a:cubicBezTo>
                  <a:cubicBezTo>
                    <a:pt x="10524" y="19999"/>
                    <a:pt x="10513" y="19999"/>
                    <a:pt x="10503" y="20000"/>
                  </a:cubicBezTo>
                  <a:cubicBezTo>
                    <a:pt x="10281" y="20004"/>
                    <a:pt x="10018" y="20142"/>
                    <a:pt x="9809" y="20142"/>
                  </a:cubicBezTo>
                  <a:cubicBezTo>
                    <a:pt x="9708" y="20142"/>
                    <a:pt x="9621" y="20110"/>
                    <a:pt x="9555" y="20017"/>
                  </a:cubicBezTo>
                  <a:cubicBezTo>
                    <a:pt x="9447" y="19861"/>
                    <a:pt x="9716" y="19405"/>
                    <a:pt x="9867" y="19113"/>
                  </a:cubicBezTo>
                  <a:cubicBezTo>
                    <a:pt x="10397" y="18080"/>
                    <a:pt x="10861" y="17014"/>
                    <a:pt x="11402" y="15983"/>
                  </a:cubicBezTo>
                  <a:cubicBezTo>
                    <a:pt x="11850" y="15129"/>
                    <a:pt x="12270" y="14267"/>
                    <a:pt x="12802" y="13455"/>
                  </a:cubicBezTo>
                  <a:cubicBezTo>
                    <a:pt x="13642" y="12175"/>
                    <a:pt x="14370" y="10840"/>
                    <a:pt x="15498" y="9742"/>
                  </a:cubicBezTo>
                  <a:cubicBezTo>
                    <a:pt x="16447" y="8818"/>
                    <a:pt x="17215" y="7701"/>
                    <a:pt x="18088" y="6690"/>
                  </a:cubicBezTo>
                  <a:cubicBezTo>
                    <a:pt x="18323" y="6418"/>
                    <a:pt x="18623" y="6207"/>
                    <a:pt x="18864" y="5963"/>
                  </a:cubicBezTo>
                  <a:cubicBezTo>
                    <a:pt x="19558" y="5263"/>
                    <a:pt x="19331" y="4604"/>
                    <a:pt x="19079" y="3865"/>
                  </a:cubicBezTo>
                  <a:cubicBezTo>
                    <a:pt x="18661" y="2636"/>
                    <a:pt x="17858" y="1814"/>
                    <a:pt x="16690" y="1233"/>
                  </a:cubicBezTo>
                  <a:cubicBezTo>
                    <a:pt x="16108" y="942"/>
                    <a:pt x="15636" y="475"/>
                    <a:pt x="14997" y="180"/>
                  </a:cubicBezTo>
                  <a:cubicBezTo>
                    <a:pt x="14723" y="53"/>
                    <a:pt x="14483" y="0"/>
                    <a:pt x="1426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1" name="Google Shape;951;p33"/>
          <p:cNvGrpSpPr/>
          <p:nvPr/>
        </p:nvGrpSpPr>
        <p:grpSpPr>
          <a:xfrm>
            <a:off x="3053464" y="2241674"/>
            <a:ext cx="897459" cy="928614"/>
            <a:chOff x="3053464" y="2436820"/>
            <a:chExt cx="897459" cy="928614"/>
          </a:xfrm>
        </p:grpSpPr>
        <p:grpSp>
          <p:nvGrpSpPr>
            <p:cNvPr id="952" name="Google Shape;952;p33"/>
            <p:cNvGrpSpPr/>
            <p:nvPr/>
          </p:nvGrpSpPr>
          <p:grpSpPr>
            <a:xfrm>
              <a:off x="3053464" y="2436820"/>
              <a:ext cx="897459" cy="928614"/>
              <a:chOff x="3050314" y="2465320"/>
              <a:chExt cx="897459" cy="928614"/>
            </a:xfrm>
          </p:grpSpPr>
          <p:sp>
            <p:nvSpPr>
              <p:cNvPr id="953" name="Google Shape;953;p33"/>
              <p:cNvSpPr/>
              <p:nvPr/>
            </p:nvSpPr>
            <p:spPr>
              <a:xfrm>
                <a:off x="3050314" y="2465320"/>
                <a:ext cx="897459" cy="928614"/>
              </a:xfrm>
              <a:custGeom>
                <a:avLst/>
                <a:gdLst/>
                <a:ahLst/>
                <a:cxnLst/>
                <a:rect l="l" t="t" r="r" b="b"/>
                <a:pathLst>
                  <a:path w="71326" h="73802" extrusionOk="0">
                    <a:moveTo>
                      <a:pt x="43237" y="0"/>
                    </a:moveTo>
                    <a:cubicBezTo>
                      <a:pt x="41868" y="0"/>
                      <a:pt x="40497" y="154"/>
                      <a:pt x="39144" y="270"/>
                    </a:cubicBezTo>
                    <a:cubicBezTo>
                      <a:pt x="37706" y="393"/>
                      <a:pt x="36234" y="617"/>
                      <a:pt x="34798" y="1045"/>
                    </a:cubicBezTo>
                    <a:cubicBezTo>
                      <a:pt x="33851" y="1326"/>
                      <a:pt x="32841" y="1563"/>
                      <a:pt x="31842" y="1752"/>
                    </a:cubicBezTo>
                    <a:cubicBezTo>
                      <a:pt x="29554" y="2186"/>
                      <a:pt x="27449" y="3210"/>
                      <a:pt x="25295" y="4045"/>
                    </a:cubicBezTo>
                    <a:cubicBezTo>
                      <a:pt x="24909" y="4195"/>
                      <a:pt x="24445" y="4431"/>
                      <a:pt x="24050" y="4618"/>
                    </a:cubicBezTo>
                    <a:cubicBezTo>
                      <a:pt x="23370" y="4937"/>
                      <a:pt x="22736" y="5369"/>
                      <a:pt x="22106" y="5729"/>
                    </a:cubicBezTo>
                    <a:cubicBezTo>
                      <a:pt x="21653" y="5987"/>
                      <a:pt x="21007" y="5981"/>
                      <a:pt x="20662" y="6545"/>
                    </a:cubicBezTo>
                    <a:cubicBezTo>
                      <a:pt x="20458" y="6878"/>
                      <a:pt x="19979" y="7043"/>
                      <a:pt x="19621" y="7283"/>
                    </a:cubicBezTo>
                    <a:cubicBezTo>
                      <a:pt x="18601" y="7967"/>
                      <a:pt x="17486" y="8473"/>
                      <a:pt x="16543" y="9325"/>
                    </a:cubicBezTo>
                    <a:cubicBezTo>
                      <a:pt x="15627" y="10153"/>
                      <a:pt x="14489" y="10745"/>
                      <a:pt x="13573" y="11607"/>
                    </a:cubicBezTo>
                    <a:cubicBezTo>
                      <a:pt x="12943" y="12200"/>
                      <a:pt x="12193" y="12621"/>
                      <a:pt x="11587" y="13286"/>
                    </a:cubicBezTo>
                    <a:cubicBezTo>
                      <a:pt x="11159" y="13752"/>
                      <a:pt x="10842" y="14289"/>
                      <a:pt x="10420" y="14742"/>
                    </a:cubicBezTo>
                    <a:cubicBezTo>
                      <a:pt x="9877" y="15325"/>
                      <a:pt x="9264" y="15845"/>
                      <a:pt x="8684" y="16395"/>
                    </a:cubicBezTo>
                    <a:cubicBezTo>
                      <a:pt x="8003" y="17041"/>
                      <a:pt x="7645" y="17920"/>
                      <a:pt x="7075" y="18646"/>
                    </a:cubicBezTo>
                    <a:cubicBezTo>
                      <a:pt x="6170" y="19801"/>
                      <a:pt x="5266" y="21000"/>
                      <a:pt x="4560" y="22243"/>
                    </a:cubicBezTo>
                    <a:cubicBezTo>
                      <a:pt x="3703" y="23752"/>
                      <a:pt x="2631" y="25199"/>
                      <a:pt x="2360" y="27062"/>
                    </a:cubicBezTo>
                    <a:cubicBezTo>
                      <a:pt x="2217" y="28050"/>
                      <a:pt x="1606" y="28983"/>
                      <a:pt x="1494" y="30066"/>
                    </a:cubicBezTo>
                    <a:cubicBezTo>
                      <a:pt x="1461" y="30374"/>
                      <a:pt x="1366" y="30886"/>
                      <a:pt x="1089" y="31228"/>
                    </a:cubicBezTo>
                    <a:cubicBezTo>
                      <a:pt x="761" y="31636"/>
                      <a:pt x="442" y="32065"/>
                      <a:pt x="1091" y="32480"/>
                    </a:cubicBezTo>
                    <a:cubicBezTo>
                      <a:pt x="1022" y="32552"/>
                      <a:pt x="960" y="32572"/>
                      <a:pt x="898" y="32572"/>
                    </a:cubicBezTo>
                    <a:cubicBezTo>
                      <a:pt x="810" y="32572"/>
                      <a:pt x="725" y="32531"/>
                      <a:pt x="628" y="32531"/>
                    </a:cubicBezTo>
                    <a:cubicBezTo>
                      <a:pt x="600" y="32531"/>
                      <a:pt x="570" y="32534"/>
                      <a:pt x="539" y="32544"/>
                    </a:cubicBezTo>
                    <a:cubicBezTo>
                      <a:pt x="878" y="33222"/>
                      <a:pt x="876" y="33221"/>
                      <a:pt x="430" y="33754"/>
                    </a:cubicBezTo>
                    <a:cubicBezTo>
                      <a:pt x="346" y="33854"/>
                      <a:pt x="231" y="33950"/>
                      <a:pt x="279" y="34104"/>
                    </a:cubicBezTo>
                    <a:cubicBezTo>
                      <a:pt x="495" y="34790"/>
                      <a:pt x="335" y="35469"/>
                      <a:pt x="232" y="36147"/>
                    </a:cubicBezTo>
                    <a:cubicBezTo>
                      <a:pt x="8" y="37640"/>
                      <a:pt x="270" y="39154"/>
                      <a:pt x="58" y="40649"/>
                    </a:cubicBezTo>
                    <a:cubicBezTo>
                      <a:pt x="49" y="40728"/>
                      <a:pt x="58" y="40809"/>
                      <a:pt x="88" y="40884"/>
                    </a:cubicBezTo>
                    <a:cubicBezTo>
                      <a:pt x="246" y="41307"/>
                      <a:pt x="357" y="41699"/>
                      <a:pt x="145" y="42173"/>
                    </a:cubicBezTo>
                    <a:cubicBezTo>
                      <a:pt x="69" y="42344"/>
                      <a:pt x="0" y="42942"/>
                      <a:pt x="207" y="42951"/>
                    </a:cubicBezTo>
                    <a:cubicBezTo>
                      <a:pt x="982" y="42992"/>
                      <a:pt x="526" y="43438"/>
                      <a:pt x="543" y="43734"/>
                    </a:cubicBezTo>
                    <a:cubicBezTo>
                      <a:pt x="595" y="44603"/>
                      <a:pt x="735" y="45457"/>
                      <a:pt x="993" y="46294"/>
                    </a:cubicBezTo>
                    <a:cubicBezTo>
                      <a:pt x="1278" y="47220"/>
                      <a:pt x="1474" y="48180"/>
                      <a:pt x="1839" y="49071"/>
                    </a:cubicBezTo>
                    <a:cubicBezTo>
                      <a:pt x="2160" y="49850"/>
                      <a:pt x="2763" y="50434"/>
                      <a:pt x="2962" y="51367"/>
                    </a:cubicBezTo>
                    <a:cubicBezTo>
                      <a:pt x="3208" y="52510"/>
                      <a:pt x="3914" y="53595"/>
                      <a:pt x="4588" y="54593"/>
                    </a:cubicBezTo>
                    <a:cubicBezTo>
                      <a:pt x="5470" y="55902"/>
                      <a:pt x="6402" y="57174"/>
                      <a:pt x="7236" y="58518"/>
                    </a:cubicBezTo>
                    <a:cubicBezTo>
                      <a:pt x="8239" y="60134"/>
                      <a:pt x="9620" y="61443"/>
                      <a:pt x="10943" y="62782"/>
                    </a:cubicBezTo>
                    <a:cubicBezTo>
                      <a:pt x="11215" y="63057"/>
                      <a:pt x="11384" y="63481"/>
                      <a:pt x="11778" y="63641"/>
                    </a:cubicBezTo>
                    <a:cubicBezTo>
                      <a:pt x="13038" y="64156"/>
                      <a:pt x="13794" y="65326"/>
                      <a:pt x="14922" y="66047"/>
                    </a:cubicBezTo>
                    <a:cubicBezTo>
                      <a:pt x="15995" y="66735"/>
                      <a:pt x="16977" y="67623"/>
                      <a:pt x="17980" y="68446"/>
                    </a:cubicBezTo>
                    <a:cubicBezTo>
                      <a:pt x="18817" y="69135"/>
                      <a:pt x="19836" y="69488"/>
                      <a:pt x="20731" y="70061"/>
                    </a:cubicBezTo>
                    <a:cubicBezTo>
                      <a:pt x="21782" y="70731"/>
                      <a:pt x="22860" y="71316"/>
                      <a:pt x="24058" y="71672"/>
                    </a:cubicBezTo>
                    <a:cubicBezTo>
                      <a:pt x="24617" y="71837"/>
                      <a:pt x="25208" y="71946"/>
                      <a:pt x="25715" y="72212"/>
                    </a:cubicBezTo>
                    <a:cubicBezTo>
                      <a:pt x="27252" y="73018"/>
                      <a:pt x="28975" y="73004"/>
                      <a:pt x="30609" y="73354"/>
                    </a:cubicBezTo>
                    <a:cubicBezTo>
                      <a:pt x="32046" y="73664"/>
                      <a:pt x="33564" y="73589"/>
                      <a:pt x="35044" y="73723"/>
                    </a:cubicBezTo>
                    <a:cubicBezTo>
                      <a:pt x="35633" y="73776"/>
                      <a:pt x="36221" y="73801"/>
                      <a:pt x="36808" y="73801"/>
                    </a:cubicBezTo>
                    <a:cubicBezTo>
                      <a:pt x="38145" y="73801"/>
                      <a:pt x="39475" y="73673"/>
                      <a:pt x="40790" y="73463"/>
                    </a:cubicBezTo>
                    <a:cubicBezTo>
                      <a:pt x="41185" y="73400"/>
                      <a:pt x="41599" y="73276"/>
                      <a:pt x="42001" y="73276"/>
                    </a:cubicBezTo>
                    <a:cubicBezTo>
                      <a:pt x="42059" y="73276"/>
                      <a:pt x="42116" y="73278"/>
                      <a:pt x="42173" y="73284"/>
                    </a:cubicBezTo>
                    <a:cubicBezTo>
                      <a:pt x="42246" y="73291"/>
                      <a:pt x="42318" y="73295"/>
                      <a:pt x="42389" y="73295"/>
                    </a:cubicBezTo>
                    <a:cubicBezTo>
                      <a:pt x="42800" y="73295"/>
                      <a:pt x="43170" y="73180"/>
                      <a:pt x="43561" y="73065"/>
                    </a:cubicBezTo>
                    <a:cubicBezTo>
                      <a:pt x="44424" y="72810"/>
                      <a:pt x="45291" y="72559"/>
                      <a:pt x="46149" y="72299"/>
                    </a:cubicBezTo>
                    <a:cubicBezTo>
                      <a:pt x="46885" y="72077"/>
                      <a:pt x="47668" y="71985"/>
                      <a:pt x="48389" y="71649"/>
                    </a:cubicBezTo>
                    <a:cubicBezTo>
                      <a:pt x="48960" y="71383"/>
                      <a:pt x="49581" y="71226"/>
                      <a:pt x="50160" y="70979"/>
                    </a:cubicBezTo>
                    <a:cubicBezTo>
                      <a:pt x="50507" y="70831"/>
                      <a:pt x="51045" y="70826"/>
                      <a:pt x="51462" y="70571"/>
                    </a:cubicBezTo>
                    <a:cubicBezTo>
                      <a:pt x="52339" y="70033"/>
                      <a:pt x="53260" y="69580"/>
                      <a:pt x="54106" y="68972"/>
                    </a:cubicBezTo>
                    <a:cubicBezTo>
                      <a:pt x="54573" y="68636"/>
                      <a:pt x="55189" y="68471"/>
                      <a:pt x="55665" y="68079"/>
                    </a:cubicBezTo>
                    <a:cubicBezTo>
                      <a:pt x="56057" y="67757"/>
                      <a:pt x="56485" y="67342"/>
                      <a:pt x="56880" y="67183"/>
                    </a:cubicBezTo>
                    <a:cubicBezTo>
                      <a:pt x="57812" y="66806"/>
                      <a:pt x="58266" y="65873"/>
                      <a:pt x="59157" y="65514"/>
                    </a:cubicBezTo>
                    <a:cubicBezTo>
                      <a:pt x="59363" y="65431"/>
                      <a:pt x="59486" y="65276"/>
                      <a:pt x="59624" y="65105"/>
                    </a:cubicBezTo>
                    <a:cubicBezTo>
                      <a:pt x="60320" y="64254"/>
                      <a:pt x="60957" y="63325"/>
                      <a:pt x="61783" y="62620"/>
                    </a:cubicBezTo>
                    <a:cubicBezTo>
                      <a:pt x="62449" y="62053"/>
                      <a:pt x="63141" y="61441"/>
                      <a:pt x="63583" y="60774"/>
                    </a:cubicBezTo>
                    <a:cubicBezTo>
                      <a:pt x="64475" y="59428"/>
                      <a:pt x="65620" y="58282"/>
                      <a:pt x="66400" y="56832"/>
                    </a:cubicBezTo>
                    <a:cubicBezTo>
                      <a:pt x="67071" y="55586"/>
                      <a:pt x="67631" y="54273"/>
                      <a:pt x="68384" y="53081"/>
                    </a:cubicBezTo>
                    <a:cubicBezTo>
                      <a:pt x="69073" y="51988"/>
                      <a:pt x="69355" y="50743"/>
                      <a:pt x="69745" y="49578"/>
                    </a:cubicBezTo>
                    <a:cubicBezTo>
                      <a:pt x="70240" y="48102"/>
                      <a:pt x="70692" y="46557"/>
                      <a:pt x="70759" y="44938"/>
                    </a:cubicBezTo>
                    <a:cubicBezTo>
                      <a:pt x="70781" y="44432"/>
                      <a:pt x="70692" y="43777"/>
                      <a:pt x="70896" y="43412"/>
                    </a:cubicBezTo>
                    <a:cubicBezTo>
                      <a:pt x="71326" y="42642"/>
                      <a:pt x="71100" y="41803"/>
                      <a:pt x="71014" y="41181"/>
                    </a:cubicBezTo>
                    <a:cubicBezTo>
                      <a:pt x="70868" y="40128"/>
                      <a:pt x="71033" y="39095"/>
                      <a:pt x="70923" y="38051"/>
                    </a:cubicBezTo>
                    <a:cubicBezTo>
                      <a:pt x="70686" y="35823"/>
                      <a:pt x="70285" y="33660"/>
                      <a:pt x="69574" y="31539"/>
                    </a:cubicBezTo>
                    <a:cubicBezTo>
                      <a:pt x="69008" y="29848"/>
                      <a:pt x="68303" y="28263"/>
                      <a:pt x="67394" y="26701"/>
                    </a:cubicBezTo>
                    <a:cubicBezTo>
                      <a:pt x="66480" y="25127"/>
                      <a:pt x="65375" y="23680"/>
                      <a:pt x="64478" y="22095"/>
                    </a:cubicBezTo>
                    <a:cubicBezTo>
                      <a:pt x="63624" y="20583"/>
                      <a:pt x="62468" y="19216"/>
                      <a:pt x="61298" y="17915"/>
                    </a:cubicBezTo>
                    <a:cubicBezTo>
                      <a:pt x="59554" y="15974"/>
                      <a:pt x="57577" y="14291"/>
                      <a:pt x="55265" y="13015"/>
                    </a:cubicBezTo>
                    <a:cubicBezTo>
                      <a:pt x="54589" y="12640"/>
                      <a:pt x="53848" y="12345"/>
                      <a:pt x="53259" y="11809"/>
                    </a:cubicBezTo>
                    <a:cubicBezTo>
                      <a:pt x="53039" y="11612"/>
                      <a:pt x="52935" y="11484"/>
                      <a:pt x="53156" y="11176"/>
                    </a:cubicBezTo>
                    <a:cubicBezTo>
                      <a:pt x="53811" y="10268"/>
                      <a:pt x="54562" y="9422"/>
                      <a:pt x="55189" y="8516"/>
                    </a:cubicBezTo>
                    <a:cubicBezTo>
                      <a:pt x="56040" y="7284"/>
                      <a:pt x="56978" y="6113"/>
                      <a:pt x="57793" y="4851"/>
                    </a:cubicBezTo>
                    <a:cubicBezTo>
                      <a:pt x="58447" y="3838"/>
                      <a:pt x="58419" y="3317"/>
                      <a:pt x="57323" y="2774"/>
                    </a:cubicBezTo>
                    <a:cubicBezTo>
                      <a:pt x="56325" y="2280"/>
                      <a:pt x="55309" y="1742"/>
                      <a:pt x="54239" y="1489"/>
                    </a:cubicBezTo>
                    <a:cubicBezTo>
                      <a:pt x="52423" y="1060"/>
                      <a:pt x="50665" y="429"/>
                      <a:pt x="48747" y="327"/>
                    </a:cubicBezTo>
                    <a:cubicBezTo>
                      <a:pt x="47030" y="237"/>
                      <a:pt x="45311" y="40"/>
                      <a:pt x="43584" y="4"/>
                    </a:cubicBezTo>
                    <a:cubicBezTo>
                      <a:pt x="43469" y="2"/>
                      <a:pt x="43353" y="0"/>
                      <a:pt x="43237"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33"/>
              <p:cNvSpPr/>
              <p:nvPr/>
            </p:nvSpPr>
            <p:spPr>
              <a:xfrm>
                <a:off x="3050314" y="2465320"/>
                <a:ext cx="897459" cy="928614"/>
              </a:xfrm>
              <a:custGeom>
                <a:avLst/>
                <a:gdLst/>
                <a:ahLst/>
                <a:cxnLst/>
                <a:rect l="l" t="t" r="r" b="b"/>
                <a:pathLst>
                  <a:path w="71326" h="73802" extrusionOk="0">
                    <a:moveTo>
                      <a:pt x="45467" y="1554"/>
                    </a:moveTo>
                    <a:cubicBezTo>
                      <a:pt x="46650" y="1554"/>
                      <a:pt x="47855" y="1751"/>
                      <a:pt x="49044" y="1854"/>
                    </a:cubicBezTo>
                    <a:cubicBezTo>
                      <a:pt x="51397" y="2056"/>
                      <a:pt x="53657" y="2614"/>
                      <a:pt x="55768" y="3708"/>
                    </a:cubicBezTo>
                    <a:cubicBezTo>
                      <a:pt x="55973" y="3814"/>
                      <a:pt x="56220" y="3837"/>
                      <a:pt x="56521" y="3918"/>
                    </a:cubicBezTo>
                    <a:cubicBezTo>
                      <a:pt x="55681" y="5169"/>
                      <a:pt x="54892" y="6376"/>
                      <a:pt x="53952" y="7475"/>
                    </a:cubicBezTo>
                    <a:cubicBezTo>
                      <a:pt x="52965" y="8625"/>
                      <a:pt x="52198" y="9941"/>
                      <a:pt x="51188" y="11081"/>
                    </a:cubicBezTo>
                    <a:cubicBezTo>
                      <a:pt x="50628" y="11713"/>
                      <a:pt x="51283" y="12964"/>
                      <a:pt x="52249" y="13206"/>
                    </a:cubicBezTo>
                    <a:cubicBezTo>
                      <a:pt x="52582" y="13292"/>
                      <a:pt x="53114" y="13073"/>
                      <a:pt x="52982" y="13760"/>
                    </a:cubicBezTo>
                    <a:cubicBezTo>
                      <a:pt x="53518" y="13760"/>
                      <a:pt x="53870" y="14140"/>
                      <a:pt x="54253" y="14420"/>
                    </a:cubicBezTo>
                    <a:cubicBezTo>
                      <a:pt x="55247" y="15145"/>
                      <a:pt x="56412" y="15594"/>
                      <a:pt x="57286" y="16543"/>
                    </a:cubicBezTo>
                    <a:cubicBezTo>
                      <a:pt x="57686" y="16977"/>
                      <a:pt x="58347" y="17308"/>
                      <a:pt x="58739" y="17755"/>
                    </a:cubicBezTo>
                    <a:cubicBezTo>
                      <a:pt x="59346" y="18449"/>
                      <a:pt x="60200" y="18953"/>
                      <a:pt x="60534" y="19875"/>
                    </a:cubicBezTo>
                    <a:cubicBezTo>
                      <a:pt x="60632" y="20144"/>
                      <a:pt x="60889" y="20253"/>
                      <a:pt x="61062" y="20443"/>
                    </a:cubicBezTo>
                    <a:cubicBezTo>
                      <a:pt x="62031" y="21515"/>
                      <a:pt x="62907" y="22666"/>
                      <a:pt x="63681" y="23884"/>
                    </a:cubicBezTo>
                    <a:cubicBezTo>
                      <a:pt x="64476" y="25136"/>
                      <a:pt x="65677" y="26199"/>
                      <a:pt x="65921" y="27767"/>
                    </a:cubicBezTo>
                    <a:cubicBezTo>
                      <a:pt x="66029" y="28465"/>
                      <a:pt x="66397" y="28993"/>
                      <a:pt x="66743" y="29584"/>
                    </a:cubicBezTo>
                    <a:cubicBezTo>
                      <a:pt x="67202" y="30363"/>
                      <a:pt x="67398" y="31295"/>
                      <a:pt x="67717" y="32158"/>
                    </a:cubicBezTo>
                    <a:cubicBezTo>
                      <a:pt x="68043" y="33040"/>
                      <a:pt x="68261" y="33960"/>
                      <a:pt x="68527" y="34857"/>
                    </a:cubicBezTo>
                    <a:cubicBezTo>
                      <a:pt x="68767" y="35666"/>
                      <a:pt x="69221" y="36598"/>
                      <a:pt x="69050" y="37335"/>
                    </a:cubicBezTo>
                    <a:cubicBezTo>
                      <a:pt x="68821" y="38319"/>
                      <a:pt x="69499" y="39233"/>
                      <a:pt x="69011" y="40146"/>
                    </a:cubicBezTo>
                    <a:cubicBezTo>
                      <a:pt x="69659" y="40702"/>
                      <a:pt x="68941" y="41343"/>
                      <a:pt x="69064" y="41770"/>
                    </a:cubicBezTo>
                    <a:cubicBezTo>
                      <a:pt x="69339" y="42730"/>
                      <a:pt x="68893" y="43553"/>
                      <a:pt x="68936" y="44418"/>
                    </a:cubicBezTo>
                    <a:cubicBezTo>
                      <a:pt x="68975" y="45230"/>
                      <a:pt x="68955" y="46050"/>
                      <a:pt x="68770" y="46794"/>
                    </a:cubicBezTo>
                    <a:cubicBezTo>
                      <a:pt x="68656" y="47251"/>
                      <a:pt x="68676" y="47823"/>
                      <a:pt x="68280" y="48240"/>
                    </a:cubicBezTo>
                    <a:cubicBezTo>
                      <a:pt x="68045" y="48486"/>
                      <a:pt x="68011" y="48827"/>
                      <a:pt x="68082" y="49233"/>
                    </a:cubicBezTo>
                    <a:cubicBezTo>
                      <a:pt x="68185" y="49821"/>
                      <a:pt x="67679" y="50303"/>
                      <a:pt x="67485" y="50852"/>
                    </a:cubicBezTo>
                    <a:cubicBezTo>
                      <a:pt x="66968" y="52303"/>
                      <a:pt x="66279" y="53696"/>
                      <a:pt x="65654" y="55108"/>
                    </a:cubicBezTo>
                    <a:cubicBezTo>
                      <a:pt x="65095" y="56370"/>
                      <a:pt x="64378" y="57504"/>
                      <a:pt x="63523" y="58616"/>
                    </a:cubicBezTo>
                    <a:cubicBezTo>
                      <a:pt x="62569" y="59854"/>
                      <a:pt x="61522" y="61018"/>
                      <a:pt x="60508" y="62188"/>
                    </a:cubicBezTo>
                    <a:cubicBezTo>
                      <a:pt x="59733" y="63082"/>
                      <a:pt x="58727" y="63848"/>
                      <a:pt x="57798" y="64638"/>
                    </a:cubicBezTo>
                    <a:cubicBezTo>
                      <a:pt x="56331" y="65884"/>
                      <a:pt x="54610" y="66702"/>
                      <a:pt x="53092" y="67846"/>
                    </a:cubicBezTo>
                    <a:cubicBezTo>
                      <a:pt x="52195" y="68522"/>
                      <a:pt x="51040" y="68879"/>
                      <a:pt x="50003" y="69381"/>
                    </a:cubicBezTo>
                    <a:cubicBezTo>
                      <a:pt x="48436" y="70139"/>
                      <a:pt x="46747" y="70583"/>
                      <a:pt x="45081" y="71066"/>
                    </a:cubicBezTo>
                    <a:cubicBezTo>
                      <a:pt x="43186" y="71613"/>
                      <a:pt x="41240" y="71826"/>
                      <a:pt x="39267" y="71826"/>
                    </a:cubicBezTo>
                    <a:cubicBezTo>
                      <a:pt x="39170" y="71826"/>
                      <a:pt x="39072" y="71826"/>
                      <a:pt x="38975" y="71825"/>
                    </a:cubicBezTo>
                    <a:cubicBezTo>
                      <a:pt x="38966" y="71825"/>
                      <a:pt x="38957" y="71825"/>
                      <a:pt x="38948" y="71825"/>
                    </a:cubicBezTo>
                    <a:cubicBezTo>
                      <a:pt x="38300" y="71825"/>
                      <a:pt x="37632" y="72055"/>
                      <a:pt x="36997" y="72055"/>
                    </a:cubicBezTo>
                    <a:cubicBezTo>
                      <a:pt x="36882" y="72055"/>
                      <a:pt x="36769" y="72048"/>
                      <a:pt x="36657" y="72030"/>
                    </a:cubicBezTo>
                    <a:cubicBezTo>
                      <a:pt x="36287" y="71972"/>
                      <a:pt x="35918" y="71954"/>
                      <a:pt x="35550" y="71954"/>
                    </a:cubicBezTo>
                    <a:cubicBezTo>
                      <a:pt x="34891" y="71954"/>
                      <a:pt x="34232" y="72013"/>
                      <a:pt x="33565" y="72013"/>
                    </a:cubicBezTo>
                    <a:cubicBezTo>
                      <a:pt x="33207" y="72013"/>
                      <a:pt x="32846" y="71996"/>
                      <a:pt x="32482" y="71943"/>
                    </a:cubicBezTo>
                    <a:cubicBezTo>
                      <a:pt x="30682" y="71682"/>
                      <a:pt x="28960" y="71187"/>
                      <a:pt x="27230" y="70734"/>
                    </a:cubicBezTo>
                    <a:cubicBezTo>
                      <a:pt x="26734" y="70605"/>
                      <a:pt x="26085" y="70226"/>
                      <a:pt x="25607" y="70079"/>
                    </a:cubicBezTo>
                    <a:cubicBezTo>
                      <a:pt x="24869" y="69855"/>
                      <a:pt x="24200" y="69479"/>
                      <a:pt x="23524" y="69185"/>
                    </a:cubicBezTo>
                    <a:cubicBezTo>
                      <a:pt x="21890" y="68476"/>
                      <a:pt x="20365" y="67514"/>
                      <a:pt x="18901" y="66491"/>
                    </a:cubicBezTo>
                    <a:cubicBezTo>
                      <a:pt x="18439" y="66166"/>
                      <a:pt x="17951" y="65879"/>
                      <a:pt x="17442" y="65634"/>
                    </a:cubicBezTo>
                    <a:cubicBezTo>
                      <a:pt x="16562" y="65204"/>
                      <a:pt x="15625" y="64737"/>
                      <a:pt x="15127" y="63776"/>
                    </a:cubicBezTo>
                    <a:cubicBezTo>
                      <a:pt x="15073" y="63672"/>
                      <a:pt x="14937" y="63572"/>
                      <a:pt x="14821" y="63543"/>
                    </a:cubicBezTo>
                    <a:cubicBezTo>
                      <a:pt x="13985" y="63330"/>
                      <a:pt x="13601" y="62491"/>
                      <a:pt x="12869" y="62149"/>
                    </a:cubicBezTo>
                    <a:cubicBezTo>
                      <a:pt x="12646" y="62045"/>
                      <a:pt x="12663" y="61861"/>
                      <a:pt x="12615" y="61690"/>
                    </a:cubicBezTo>
                    <a:cubicBezTo>
                      <a:pt x="12548" y="61450"/>
                      <a:pt x="12441" y="61217"/>
                      <a:pt x="12207" y="61124"/>
                    </a:cubicBezTo>
                    <a:cubicBezTo>
                      <a:pt x="11493" y="60839"/>
                      <a:pt x="11094" y="60246"/>
                      <a:pt x="10608" y="59696"/>
                    </a:cubicBezTo>
                    <a:cubicBezTo>
                      <a:pt x="9420" y="58345"/>
                      <a:pt x="8612" y="56732"/>
                      <a:pt x="7467" y="55363"/>
                    </a:cubicBezTo>
                    <a:cubicBezTo>
                      <a:pt x="7166" y="55001"/>
                      <a:pt x="7245" y="54553"/>
                      <a:pt x="7069" y="54164"/>
                    </a:cubicBezTo>
                    <a:cubicBezTo>
                      <a:pt x="6856" y="53690"/>
                      <a:pt x="5991" y="53842"/>
                      <a:pt x="6116" y="52926"/>
                    </a:cubicBezTo>
                    <a:cubicBezTo>
                      <a:pt x="6170" y="52512"/>
                      <a:pt x="5535" y="51874"/>
                      <a:pt x="5269" y="51306"/>
                    </a:cubicBezTo>
                    <a:cubicBezTo>
                      <a:pt x="4781" y="50263"/>
                      <a:pt x="4224" y="49242"/>
                      <a:pt x="3835" y="48161"/>
                    </a:cubicBezTo>
                    <a:cubicBezTo>
                      <a:pt x="3418" y="47007"/>
                      <a:pt x="3107" y="45815"/>
                      <a:pt x="2833" y="44608"/>
                    </a:cubicBezTo>
                    <a:cubicBezTo>
                      <a:pt x="2566" y="43430"/>
                      <a:pt x="2385" y="42232"/>
                      <a:pt x="2234" y="41055"/>
                    </a:cubicBezTo>
                    <a:cubicBezTo>
                      <a:pt x="2155" y="40431"/>
                      <a:pt x="2205" y="39716"/>
                      <a:pt x="2172" y="39042"/>
                    </a:cubicBezTo>
                    <a:cubicBezTo>
                      <a:pt x="2127" y="38056"/>
                      <a:pt x="2194" y="37074"/>
                      <a:pt x="2325" y="36100"/>
                    </a:cubicBezTo>
                    <a:cubicBezTo>
                      <a:pt x="2525" y="34616"/>
                      <a:pt x="2752" y="33137"/>
                      <a:pt x="3007" y="31661"/>
                    </a:cubicBezTo>
                    <a:cubicBezTo>
                      <a:pt x="3116" y="31023"/>
                      <a:pt x="3404" y="30410"/>
                      <a:pt x="3466" y="29770"/>
                    </a:cubicBezTo>
                    <a:cubicBezTo>
                      <a:pt x="3525" y="29145"/>
                      <a:pt x="3819" y="28594"/>
                      <a:pt x="4026" y="28058"/>
                    </a:cubicBezTo>
                    <a:cubicBezTo>
                      <a:pt x="4411" y="27058"/>
                      <a:pt x="4891" y="26068"/>
                      <a:pt x="5327" y="25085"/>
                    </a:cubicBezTo>
                    <a:cubicBezTo>
                      <a:pt x="6182" y="23150"/>
                      <a:pt x="7478" y="21513"/>
                      <a:pt x="8603" y="19769"/>
                    </a:cubicBezTo>
                    <a:cubicBezTo>
                      <a:pt x="9595" y="18231"/>
                      <a:pt x="10835" y="16856"/>
                      <a:pt x="12150" y="15543"/>
                    </a:cubicBezTo>
                    <a:cubicBezTo>
                      <a:pt x="12749" y="14947"/>
                      <a:pt x="13653" y="14515"/>
                      <a:pt x="13875" y="13527"/>
                    </a:cubicBezTo>
                    <a:cubicBezTo>
                      <a:pt x="13945" y="13217"/>
                      <a:pt x="14427" y="13228"/>
                      <a:pt x="14699" y="13020"/>
                    </a:cubicBezTo>
                    <a:cubicBezTo>
                      <a:pt x="15669" y="12276"/>
                      <a:pt x="16566" y="11455"/>
                      <a:pt x="17490" y="10660"/>
                    </a:cubicBezTo>
                    <a:cubicBezTo>
                      <a:pt x="18140" y="10100"/>
                      <a:pt x="19194" y="10047"/>
                      <a:pt x="19548" y="9081"/>
                    </a:cubicBezTo>
                    <a:cubicBezTo>
                      <a:pt x="19638" y="9099"/>
                      <a:pt x="19722" y="9108"/>
                      <a:pt x="19802" y="9108"/>
                    </a:cubicBezTo>
                    <a:cubicBezTo>
                      <a:pt x="20809" y="9108"/>
                      <a:pt x="21113" y="7759"/>
                      <a:pt x="22030" y="7745"/>
                    </a:cubicBezTo>
                    <a:cubicBezTo>
                      <a:pt x="22985" y="7729"/>
                      <a:pt x="23375" y="6807"/>
                      <a:pt x="24211" y="6667"/>
                    </a:cubicBezTo>
                    <a:cubicBezTo>
                      <a:pt x="24711" y="6583"/>
                      <a:pt x="24920" y="5979"/>
                      <a:pt x="25579" y="5979"/>
                    </a:cubicBezTo>
                    <a:cubicBezTo>
                      <a:pt x="25617" y="5979"/>
                      <a:pt x="25656" y="5981"/>
                      <a:pt x="25698" y="5985"/>
                    </a:cubicBezTo>
                    <a:cubicBezTo>
                      <a:pt x="25717" y="5987"/>
                      <a:pt x="25738" y="5988"/>
                      <a:pt x="25759" y="5988"/>
                    </a:cubicBezTo>
                    <a:cubicBezTo>
                      <a:pt x="26189" y="5988"/>
                      <a:pt x="26832" y="5556"/>
                      <a:pt x="27278" y="5273"/>
                    </a:cubicBezTo>
                    <a:cubicBezTo>
                      <a:pt x="28941" y="4218"/>
                      <a:pt x="30853" y="3960"/>
                      <a:pt x="32651" y="3352"/>
                    </a:cubicBezTo>
                    <a:cubicBezTo>
                      <a:pt x="34297" y="2795"/>
                      <a:pt x="36069" y="2815"/>
                      <a:pt x="37726" y="2348"/>
                    </a:cubicBezTo>
                    <a:cubicBezTo>
                      <a:pt x="39974" y="1717"/>
                      <a:pt x="42288" y="1829"/>
                      <a:pt x="44567" y="1597"/>
                    </a:cubicBezTo>
                    <a:cubicBezTo>
                      <a:pt x="44865" y="1567"/>
                      <a:pt x="45165" y="1554"/>
                      <a:pt x="45467" y="1554"/>
                    </a:cubicBezTo>
                    <a:close/>
                    <a:moveTo>
                      <a:pt x="43237" y="0"/>
                    </a:moveTo>
                    <a:cubicBezTo>
                      <a:pt x="41868" y="0"/>
                      <a:pt x="40497" y="154"/>
                      <a:pt x="39144" y="270"/>
                    </a:cubicBezTo>
                    <a:cubicBezTo>
                      <a:pt x="37706" y="393"/>
                      <a:pt x="36234" y="617"/>
                      <a:pt x="34798" y="1045"/>
                    </a:cubicBezTo>
                    <a:cubicBezTo>
                      <a:pt x="33851" y="1326"/>
                      <a:pt x="32841" y="1563"/>
                      <a:pt x="31842" y="1752"/>
                    </a:cubicBezTo>
                    <a:cubicBezTo>
                      <a:pt x="29554" y="2186"/>
                      <a:pt x="27449" y="3210"/>
                      <a:pt x="25295" y="4045"/>
                    </a:cubicBezTo>
                    <a:cubicBezTo>
                      <a:pt x="24909" y="4195"/>
                      <a:pt x="24445" y="4431"/>
                      <a:pt x="24050" y="4618"/>
                    </a:cubicBezTo>
                    <a:cubicBezTo>
                      <a:pt x="23370" y="4937"/>
                      <a:pt x="22736" y="5369"/>
                      <a:pt x="22106" y="5729"/>
                    </a:cubicBezTo>
                    <a:cubicBezTo>
                      <a:pt x="21653" y="5987"/>
                      <a:pt x="21007" y="5981"/>
                      <a:pt x="20662" y="6545"/>
                    </a:cubicBezTo>
                    <a:cubicBezTo>
                      <a:pt x="20458" y="6878"/>
                      <a:pt x="19979" y="7043"/>
                      <a:pt x="19621" y="7283"/>
                    </a:cubicBezTo>
                    <a:cubicBezTo>
                      <a:pt x="18601" y="7967"/>
                      <a:pt x="17486" y="8473"/>
                      <a:pt x="16543" y="9325"/>
                    </a:cubicBezTo>
                    <a:cubicBezTo>
                      <a:pt x="15627" y="10153"/>
                      <a:pt x="14489" y="10745"/>
                      <a:pt x="13573" y="11607"/>
                    </a:cubicBezTo>
                    <a:cubicBezTo>
                      <a:pt x="12943" y="12200"/>
                      <a:pt x="12193" y="12621"/>
                      <a:pt x="11587" y="13286"/>
                    </a:cubicBezTo>
                    <a:cubicBezTo>
                      <a:pt x="11159" y="13752"/>
                      <a:pt x="10842" y="14289"/>
                      <a:pt x="10420" y="14742"/>
                    </a:cubicBezTo>
                    <a:cubicBezTo>
                      <a:pt x="9877" y="15325"/>
                      <a:pt x="9264" y="15845"/>
                      <a:pt x="8684" y="16395"/>
                    </a:cubicBezTo>
                    <a:cubicBezTo>
                      <a:pt x="8003" y="17041"/>
                      <a:pt x="7645" y="17920"/>
                      <a:pt x="7075" y="18646"/>
                    </a:cubicBezTo>
                    <a:cubicBezTo>
                      <a:pt x="6170" y="19801"/>
                      <a:pt x="5266" y="21000"/>
                      <a:pt x="4560" y="22243"/>
                    </a:cubicBezTo>
                    <a:cubicBezTo>
                      <a:pt x="3703" y="23752"/>
                      <a:pt x="2631" y="25199"/>
                      <a:pt x="2360" y="27062"/>
                    </a:cubicBezTo>
                    <a:cubicBezTo>
                      <a:pt x="2217" y="28050"/>
                      <a:pt x="1606" y="28983"/>
                      <a:pt x="1494" y="30066"/>
                    </a:cubicBezTo>
                    <a:cubicBezTo>
                      <a:pt x="1461" y="30374"/>
                      <a:pt x="1366" y="30886"/>
                      <a:pt x="1089" y="31228"/>
                    </a:cubicBezTo>
                    <a:cubicBezTo>
                      <a:pt x="761" y="31636"/>
                      <a:pt x="442" y="32065"/>
                      <a:pt x="1091" y="32480"/>
                    </a:cubicBezTo>
                    <a:cubicBezTo>
                      <a:pt x="1022" y="32552"/>
                      <a:pt x="960" y="32572"/>
                      <a:pt x="898" y="32572"/>
                    </a:cubicBezTo>
                    <a:cubicBezTo>
                      <a:pt x="810" y="32572"/>
                      <a:pt x="725" y="32531"/>
                      <a:pt x="628" y="32531"/>
                    </a:cubicBezTo>
                    <a:cubicBezTo>
                      <a:pt x="600" y="32531"/>
                      <a:pt x="570" y="32534"/>
                      <a:pt x="539" y="32544"/>
                    </a:cubicBezTo>
                    <a:cubicBezTo>
                      <a:pt x="878" y="33222"/>
                      <a:pt x="876" y="33221"/>
                      <a:pt x="430" y="33754"/>
                    </a:cubicBezTo>
                    <a:cubicBezTo>
                      <a:pt x="346" y="33854"/>
                      <a:pt x="231" y="33950"/>
                      <a:pt x="279" y="34104"/>
                    </a:cubicBezTo>
                    <a:cubicBezTo>
                      <a:pt x="495" y="34790"/>
                      <a:pt x="335" y="35469"/>
                      <a:pt x="232" y="36147"/>
                    </a:cubicBezTo>
                    <a:cubicBezTo>
                      <a:pt x="8" y="37640"/>
                      <a:pt x="270" y="39154"/>
                      <a:pt x="58" y="40649"/>
                    </a:cubicBezTo>
                    <a:cubicBezTo>
                      <a:pt x="49" y="40728"/>
                      <a:pt x="58" y="40809"/>
                      <a:pt x="88" y="40884"/>
                    </a:cubicBezTo>
                    <a:cubicBezTo>
                      <a:pt x="246" y="41307"/>
                      <a:pt x="357" y="41699"/>
                      <a:pt x="145" y="42173"/>
                    </a:cubicBezTo>
                    <a:cubicBezTo>
                      <a:pt x="69" y="42344"/>
                      <a:pt x="0" y="42942"/>
                      <a:pt x="207" y="42951"/>
                    </a:cubicBezTo>
                    <a:cubicBezTo>
                      <a:pt x="982" y="42992"/>
                      <a:pt x="526" y="43438"/>
                      <a:pt x="543" y="43734"/>
                    </a:cubicBezTo>
                    <a:cubicBezTo>
                      <a:pt x="595" y="44603"/>
                      <a:pt x="735" y="45457"/>
                      <a:pt x="993" y="46294"/>
                    </a:cubicBezTo>
                    <a:cubicBezTo>
                      <a:pt x="1278" y="47220"/>
                      <a:pt x="1474" y="48180"/>
                      <a:pt x="1839" y="49071"/>
                    </a:cubicBezTo>
                    <a:cubicBezTo>
                      <a:pt x="2160" y="49850"/>
                      <a:pt x="2763" y="50434"/>
                      <a:pt x="2962" y="51367"/>
                    </a:cubicBezTo>
                    <a:cubicBezTo>
                      <a:pt x="3208" y="52510"/>
                      <a:pt x="3914" y="53595"/>
                      <a:pt x="4588" y="54593"/>
                    </a:cubicBezTo>
                    <a:cubicBezTo>
                      <a:pt x="5470" y="55902"/>
                      <a:pt x="6402" y="57174"/>
                      <a:pt x="7236" y="58518"/>
                    </a:cubicBezTo>
                    <a:cubicBezTo>
                      <a:pt x="8239" y="60134"/>
                      <a:pt x="9620" y="61443"/>
                      <a:pt x="10943" y="62782"/>
                    </a:cubicBezTo>
                    <a:cubicBezTo>
                      <a:pt x="11215" y="63057"/>
                      <a:pt x="11384" y="63481"/>
                      <a:pt x="11778" y="63641"/>
                    </a:cubicBezTo>
                    <a:cubicBezTo>
                      <a:pt x="13038" y="64156"/>
                      <a:pt x="13794" y="65326"/>
                      <a:pt x="14922" y="66047"/>
                    </a:cubicBezTo>
                    <a:cubicBezTo>
                      <a:pt x="15995" y="66735"/>
                      <a:pt x="16977" y="67623"/>
                      <a:pt x="17980" y="68446"/>
                    </a:cubicBezTo>
                    <a:cubicBezTo>
                      <a:pt x="18817" y="69135"/>
                      <a:pt x="19836" y="69488"/>
                      <a:pt x="20731" y="70061"/>
                    </a:cubicBezTo>
                    <a:cubicBezTo>
                      <a:pt x="21782" y="70731"/>
                      <a:pt x="22860" y="71316"/>
                      <a:pt x="24058" y="71672"/>
                    </a:cubicBezTo>
                    <a:cubicBezTo>
                      <a:pt x="24617" y="71837"/>
                      <a:pt x="25208" y="71946"/>
                      <a:pt x="25715" y="72212"/>
                    </a:cubicBezTo>
                    <a:cubicBezTo>
                      <a:pt x="27252" y="73018"/>
                      <a:pt x="28975" y="73004"/>
                      <a:pt x="30609" y="73354"/>
                    </a:cubicBezTo>
                    <a:cubicBezTo>
                      <a:pt x="32046" y="73664"/>
                      <a:pt x="33564" y="73589"/>
                      <a:pt x="35044" y="73723"/>
                    </a:cubicBezTo>
                    <a:cubicBezTo>
                      <a:pt x="35633" y="73776"/>
                      <a:pt x="36221" y="73801"/>
                      <a:pt x="36808" y="73801"/>
                    </a:cubicBezTo>
                    <a:cubicBezTo>
                      <a:pt x="38145" y="73801"/>
                      <a:pt x="39475" y="73673"/>
                      <a:pt x="40790" y="73463"/>
                    </a:cubicBezTo>
                    <a:cubicBezTo>
                      <a:pt x="41185" y="73400"/>
                      <a:pt x="41599" y="73276"/>
                      <a:pt x="42001" y="73276"/>
                    </a:cubicBezTo>
                    <a:cubicBezTo>
                      <a:pt x="42059" y="73276"/>
                      <a:pt x="42116" y="73278"/>
                      <a:pt x="42173" y="73284"/>
                    </a:cubicBezTo>
                    <a:cubicBezTo>
                      <a:pt x="42246" y="73291"/>
                      <a:pt x="42318" y="73295"/>
                      <a:pt x="42389" y="73295"/>
                    </a:cubicBezTo>
                    <a:cubicBezTo>
                      <a:pt x="42800" y="73295"/>
                      <a:pt x="43170" y="73180"/>
                      <a:pt x="43561" y="73065"/>
                    </a:cubicBezTo>
                    <a:cubicBezTo>
                      <a:pt x="44424" y="72810"/>
                      <a:pt x="45291" y="72559"/>
                      <a:pt x="46149" y="72299"/>
                    </a:cubicBezTo>
                    <a:cubicBezTo>
                      <a:pt x="46885" y="72077"/>
                      <a:pt x="47668" y="71985"/>
                      <a:pt x="48389" y="71649"/>
                    </a:cubicBezTo>
                    <a:cubicBezTo>
                      <a:pt x="48960" y="71383"/>
                      <a:pt x="49581" y="71226"/>
                      <a:pt x="50160" y="70979"/>
                    </a:cubicBezTo>
                    <a:cubicBezTo>
                      <a:pt x="50507" y="70831"/>
                      <a:pt x="51045" y="70826"/>
                      <a:pt x="51462" y="70571"/>
                    </a:cubicBezTo>
                    <a:cubicBezTo>
                      <a:pt x="52339" y="70033"/>
                      <a:pt x="53260" y="69580"/>
                      <a:pt x="54106" y="68972"/>
                    </a:cubicBezTo>
                    <a:cubicBezTo>
                      <a:pt x="54573" y="68636"/>
                      <a:pt x="55189" y="68471"/>
                      <a:pt x="55665" y="68079"/>
                    </a:cubicBezTo>
                    <a:cubicBezTo>
                      <a:pt x="56057" y="67757"/>
                      <a:pt x="56485" y="67342"/>
                      <a:pt x="56880" y="67183"/>
                    </a:cubicBezTo>
                    <a:cubicBezTo>
                      <a:pt x="57812" y="66806"/>
                      <a:pt x="58266" y="65873"/>
                      <a:pt x="59157" y="65514"/>
                    </a:cubicBezTo>
                    <a:cubicBezTo>
                      <a:pt x="59363" y="65431"/>
                      <a:pt x="59486" y="65276"/>
                      <a:pt x="59624" y="65105"/>
                    </a:cubicBezTo>
                    <a:cubicBezTo>
                      <a:pt x="60320" y="64254"/>
                      <a:pt x="60957" y="63325"/>
                      <a:pt x="61783" y="62620"/>
                    </a:cubicBezTo>
                    <a:cubicBezTo>
                      <a:pt x="62449" y="62053"/>
                      <a:pt x="63141" y="61441"/>
                      <a:pt x="63583" y="60774"/>
                    </a:cubicBezTo>
                    <a:cubicBezTo>
                      <a:pt x="64475" y="59428"/>
                      <a:pt x="65620" y="58282"/>
                      <a:pt x="66400" y="56832"/>
                    </a:cubicBezTo>
                    <a:cubicBezTo>
                      <a:pt x="67071" y="55586"/>
                      <a:pt x="67631" y="54273"/>
                      <a:pt x="68384" y="53081"/>
                    </a:cubicBezTo>
                    <a:cubicBezTo>
                      <a:pt x="69073" y="51988"/>
                      <a:pt x="69355" y="50743"/>
                      <a:pt x="69745" y="49578"/>
                    </a:cubicBezTo>
                    <a:cubicBezTo>
                      <a:pt x="70240" y="48102"/>
                      <a:pt x="70692" y="46557"/>
                      <a:pt x="70759" y="44938"/>
                    </a:cubicBezTo>
                    <a:cubicBezTo>
                      <a:pt x="70781" y="44432"/>
                      <a:pt x="70692" y="43777"/>
                      <a:pt x="70896" y="43412"/>
                    </a:cubicBezTo>
                    <a:cubicBezTo>
                      <a:pt x="71326" y="42642"/>
                      <a:pt x="71100" y="41803"/>
                      <a:pt x="71014" y="41181"/>
                    </a:cubicBezTo>
                    <a:cubicBezTo>
                      <a:pt x="70868" y="40128"/>
                      <a:pt x="71033" y="39095"/>
                      <a:pt x="70923" y="38051"/>
                    </a:cubicBezTo>
                    <a:cubicBezTo>
                      <a:pt x="70686" y="35823"/>
                      <a:pt x="70285" y="33660"/>
                      <a:pt x="69574" y="31539"/>
                    </a:cubicBezTo>
                    <a:cubicBezTo>
                      <a:pt x="69008" y="29848"/>
                      <a:pt x="68303" y="28263"/>
                      <a:pt x="67394" y="26701"/>
                    </a:cubicBezTo>
                    <a:cubicBezTo>
                      <a:pt x="66480" y="25127"/>
                      <a:pt x="65375" y="23680"/>
                      <a:pt x="64478" y="22095"/>
                    </a:cubicBezTo>
                    <a:cubicBezTo>
                      <a:pt x="63624" y="20583"/>
                      <a:pt x="62468" y="19216"/>
                      <a:pt x="61298" y="17915"/>
                    </a:cubicBezTo>
                    <a:cubicBezTo>
                      <a:pt x="59554" y="15974"/>
                      <a:pt x="57577" y="14291"/>
                      <a:pt x="55265" y="13015"/>
                    </a:cubicBezTo>
                    <a:cubicBezTo>
                      <a:pt x="54589" y="12640"/>
                      <a:pt x="53848" y="12345"/>
                      <a:pt x="53259" y="11809"/>
                    </a:cubicBezTo>
                    <a:cubicBezTo>
                      <a:pt x="53039" y="11612"/>
                      <a:pt x="52935" y="11484"/>
                      <a:pt x="53156" y="11176"/>
                    </a:cubicBezTo>
                    <a:cubicBezTo>
                      <a:pt x="53811" y="10268"/>
                      <a:pt x="54562" y="9422"/>
                      <a:pt x="55189" y="8516"/>
                    </a:cubicBezTo>
                    <a:cubicBezTo>
                      <a:pt x="56040" y="7284"/>
                      <a:pt x="56978" y="6113"/>
                      <a:pt x="57793" y="4851"/>
                    </a:cubicBezTo>
                    <a:cubicBezTo>
                      <a:pt x="58447" y="3838"/>
                      <a:pt x="58419" y="3317"/>
                      <a:pt x="57323" y="2774"/>
                    </a:cubicBezTo>
                    <a:cubicBezTo>
                      <a:pt x="56325" y="2280"/>
                      <a:pt x="55309" y="1742"/>
                      <a:pt x="54239" y="1489"/>
                    </a:cubicBezTo>
                    <a:cubicBezTo>
                      <a:pt x="52423" y="1060"/>
                      <a:pt x="50665" y="429"/>
                      <a:pt x="48747" y="327"/>
                    </a:cubicBezTo>
                    <a:cubicBezTo>
                      <a:pt x="47030" y="237"/>
                      <a:pt x="45311" y="40"/>
                      <a:pt x="43584" y="4"/>
                    </a:cubicBezTo>
                    <a:cubicBezTo>
                      <a:pt x="43469" y="2"/>
                      <a:pt x="43353" y="0"/>
                      <a:pt x="4323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5" name="Google Shape;955;p33"/>
            <p:cNvGrpSpPr/>
            <p:nvPr/>
          </p:nvGrpSpPr>
          <p:grpSpPr>
            <a:xfrm>
              <a:off x="3303729" y="2660792"/>
              <a:ext cx="502688" cy="564678"/>
              <a:chOff x="3303729" y="2660792"/>
              <a:chExt cx="502688" cy="564678"/>
            </a:xfrm>
          </p:grpSpPr>
          <p:sp>
            <p:nvSpPr>
              <p:cNvPr id="956" name="Google Shape;956;p33"/>
              <p:cNvSpPr/>
              <p:nvPr/>
            </p:nvSpPr>
            <p:spPr>
              <a:xfrm>
                <a:off x="3333802" y="2748065"/>
                <a:ext cx="315871" cy="477405"/>
              </a:xfrm>
              <a:custGeom>
                <a:avLst/>
                <a:gdLst/>
                <a:ahLst/>
                <a:cxnLst/>
                <a:rect l="l" t="t" r="r" b="b"/>
                <a:pathLst>
                  <a:path w="25104" h="37942" extrusionOk="0">
                    <a:moveTo>
                      <a:pt x="12374" y="11363"/>
                    </a:moveTo>
                    <a:cubicBezTo>
                      <a:pt x="12484" y="11363"/>
                      <a:pt x="12593" y="11368"/>
                      <a:pt x="12702" y="11380"/>
                    </a:cubicBezTo>
                    <a:cubicBezTo>
                      <a:pt x="12807" y="11391"/>
                      <a:pt x="12914" y="11393"/>
                      <a:pt x="13021" y="11393"/>
                    </a:cubicBezTo>
                    <a:cubicBezTo>
                      <a:pt x="13095" y="11393"/>
                      <a:pt x="13170" y="11392"/>
                      <a:pt x="13244" y="11392"/>
                    </a:cubicBezTo>
                    <a:cubicBezTo>
                      <a:pt x="13602" y="11392"/>
                      <a:pt x="13963" y="11417"/>
                      <a:pt x="14287" y="11707"/>
                    </a:cubicBezTo>
                    <a:cubicBezTo>
                      <a:pt x="14737" y="12108"/>
                      <a:pt x="14539" y="12567"/>
                      <a:pt x="14458" y="12946"/>
                    </a:cubicBezTo>
                    <a:cubicBezTo>
                      <a:pt x="14003" y="15074"/>
                      <a:pt x="13581" y="17209"/>
                      <a:pt x="13522" y="19391"/>
                    </a:cubicBezTo>
                    <a:cubicBezTo>
                      <a:pt x="13478" y="21037"/>
                      <a:pt x="13250" y="22669"/>
                      <a:pt x="13463" y="24340"/>
                    </a:cubicBezTo>
                    <a:cubicBezTo>
                      <a:pt x="13548" y="25016"/>
                      <a:pt x="13771" y="25695"/>
                      <a:pt x="13758" y="26402"/>
                    </a:cubicBezTo>
                    <a:cubicBezTo>
                      <a:pt x="13752" y="26685"/>
                      <a:pt x="13782" y="26752"/>
                      <a:pt x="13494" y="26762"/>
                    </a:cubicBezTo>
                    <a:cubicBezTo>
                      <a:pt x="12881" y="26780"/>
                      <a:pt x="12268" y="26734"/>
                      <a:pt x="11654" y="26871"/>
                    </a:cubicBezTo>
                    <a:cubicBezTo>
                      <a:pt x="11610" y="26880"/>
                      <a:pt x="11547" y="26889"/>
                      <a:pt x="11477" y="26889"/>
                    </a:cubicBezTo>
                    <a:cubicBezTo>
                      <a:pt x="11318" y="26889"/>
                      <a:pt x="11121" y="26842"/>
                      <a:pt x="11033" y="26643"/>
                    </a:cubicBezTo>
                    <a:cubicBezTo>
                      <a:pt x="10921" y="26388"/>
                      <a:pt x="11010" y="26328"/>
                      <a:pt x="11160" y="26328"/>
                    </a:cubicBezTo>
                    <a:cubicBezTo>
                      <a:pt x="11210" y="26328"/>
                      <a:pt x="11267" y="26335"/>
                      <a:pt x="11325" y="26343"/>
                    </a:cubicBezTo>
                    <a:cubicBezTo>
                      <a:pt x="11322" y="26216"/>
                      <a:pt x="11350" y="26076"/>
                      <a:pt x="11310" y="25961"/>
                    </a:cubicBezTo>
                    <a:cubicBezTo>
                      <a:pt x="11193" y="25632"/>
                      <a:pt x="11277" y="25212"/>
                      <a:pt x="11216" y="24995"/>
                    </a:cubicBezTo>
                    <a:cubicBezTo>
                      <a:pt x="10826" y="23571"/>
                      <a:pt x="11434" y="22016"/>
                      <a:pt x="10723" y="20698"/>
                    </a:cubicBezTo>
                    <a:cubicBezTo>
                      <a:pt x="10275" y="19867"/>
                      <a:pt x="10754" y="19024"/>
                      <a:pt x="10408" y="18242"/>
                    </a:cubicBezTo>
                    <a:cubicBezTo>
                      <a:pt x="10103" y="17557"/>
                      <a:pt x="10319" y="16726"/>
                      <a:pt x="9680" y="15904"/>
                    </a:cubicBezTo>
                    <a:lnTo>
                      <a:pt x="9680" y="15904"/>
                    </a:lnTo>
                    <a:lnTo>
                      <a:pt x="10170" y="16176"/>
                    </a:lnTo>
                    <a:cubicBezTo>
                      <a:pt x="9787" y="15728"/>
                      <a:pt x="9628" y="15074"/>
                      <a:pt x="9540" y="14630"/>
                    </a:cubicBezTo>
                    <a:cubicBezTo>
                      <a:pt x="9373" y="13780"/>
                      <a:pt x="9032" y="12805"/>
                      <a:pt x="9454" y="11940"/>
                    </a:cubicBezTo>
                    <a:cubicBezTo>
                      <a:pt x="9626" y="11588"/>
                      <a:pt x="9946" y="11538"/>
                      <a:pt x="10287" y="11538"/>
                    </a:cubicBezTo>
                    <a:cubicBezTo>
                      <a:pt x="10423" y="11538"/>
                      <a:pt x="10563" y="11546"/>
                      <a:pt x="10698" y="11546"/>
                    </a:cubicBezTo>
                    <a:cubicBezTo>
                      <a:pt x="10794" y="11546"/>
                      <a:pt x="10888" y="11542"/>
                      <a:pt x="10977" y="11528"/>
                    </a:cubicBezTo>
                    <a:cubicBezTo>
                      <a:pt x="11438" y="11455"/>
                      <a:pt x="11911" y="11363"/>
                      <a:pt x="12374" y="11363"/>
                    </a:cubicBezTo>
                    <a:close/>
                    <a:moveTo>
                      <a:pt x="11873" y="1316"/>
                    </a:moveTo>
                    <a:cubicBezTo>
                      <a:pt x="13102" y="1316"/>
                      <a:pt x="14303" y="1559"/>
                      <a:pt x="15504" y="1959"/>
                    </a:cubicBezTo>
                    <a:cubicBezTo>
                      <a:pt x="17422" y="2598"/>
                      <a:pt x="19032" y="3745"/>
                      <a:pt x="20309" y="5343"/>
                    </a:cubicBezTo>
                    <a:cubicBezTo>
                      <a:pt x="20790" y="5943"/>
                      <a:pt x="21062" y="6683"/>
                      <a:pt x="21723" y="7181"/>
                    </a:cubicBezTo>
                    <a:cubicBezTo>
                      <a:pt x="21994" y="7385"/>
                      <a:pt x="22126" y="8057"/>
                      <a:pt x="22118" y="8343"/>
                    </a:cubicBezTo>
                    <a:cubicBezTo>
                      <a:pt x="22096" y="9087"/>
                      <a:pt x="22569" y="9591"/>
                      <a:pt x="22758" y="10207"/>
                    </a:cubicBezTo>
                    <a:cubicBezTo>
                      <a:pt x="23055" y="11179"/>
                      <a:pt x="23066" y="12198"/>
                      <a:pt x="23369" y="13136"/>
                    </a:cubicBezTo>
                    <a:cubicBezTo>
                      <a:pt x="23607" y="13875"/>
                      <a:pt x="23476" y="14633"/>
                      <a:pt x="23492" y="15312"/>
                    </a:cubicBezTo>
                    <a:cubicBezTo>
                      <a:pt x="23506" y="15991"/>
                      <a:pt x="23201" y="16896"/>
                      <a:pt x="22759" y="17573"/>
                    </a:cubicBezTo>
                    <a:cubicBezTo>
                      <a:pt x="22460" y="18029"/>
                      <a:pt x="22198" y="18505"/>
                      <a:pt x="21902" y="18959"/>
                    </a:cubicBezTo>
                    <a:cubicBezTo>
                      <a:pt x="21358" y="19796"/>
                      <a:pt x="20802" y="20626"/>
                      <a:pt x="20281" y="21477"/>
                    </a:cubicBezTo>
                    <a:cubicBezTo>
                      <a:pt x="19772" y="22305"/>
                      <a:pt x="19088" y="23073"/>
                      <a:pt x="18878" y="24022"/>
                    </a:cubicBezTo>
                    <a:cubicBezTo>
                      <a:pt x="18702" y="24809"/>
                      <a:pt x="18394" y="25509"/>
                      <a:pt x="18074" y="26227"/>
                    </a:cubicBezTo>
                    <a:cubicBezTo>
                      <a:pt x="17971" y="26457"/>
                      <a:pt x="17920" y="26494"/>
                      <a:pt x="17657" y="26517"/>
                    </a:cubicBezTo>
                    <a:cubicBezTo>
                      <a:pt x="17418" y="26539"/>
                      <a:pt x="17180" y="26546"/>
                      <a:pt x="16940" y="26546"/>
                    </a:cubicBezTo>
                    <a:cubicBezTo>
                      <a:pt x="16595" y="26546"/>
                      <a:pt x="16248" y="26532"/>
                      <a:pt x="15899" y="26532"/>
                    </a:cubicBezTo>
                    <a:cubicBezTo>
                      <a:pt x="15483" y="26532"/>
                      <a:pt x="15063" y="26551"/>
                      <a:pt x="14639" y="26634"/>
                    </a:cubicBezTo>
                    <a:cubicBezTo>
                      <a:pt x="15347" y="25931"/>
                      <a:pt x="14969" y="25072"/>
                      <a:pt x="14832" y="24452"/>
                    </a:cubicBezTo>
                    <a:cubicBezTo>
                      <a:pt x="14656" y="23649"/>
                      <a:pt x="14696" y="22884"/>
                      <a:pt x="14717" y="22112"/>
                    </a:cubicBezTo>
                    <a:cubicBezTo>
                      <a:pt x="14734" y="21438"/>
                      <a:pt x="14899" y="20695"/>
                      <a:pt x="14869" y="20093"/>
                    </a:cubicBezTo>
                    <a:cubicBezTo>
                      <a:pt x="14811" y="18881"/>
                      <a:pt x="15129" y="17742"/>
                      <a:pt x="15166" y="16563"/>
                    </a:cubicBezTo>
                    <a:cubicBezTo>
                      <a:pt x="15208" y="15202"/>
                      <a:pt x="15784" y="13906"/>
                      <a:pt x="15821" y="12531"/>
                    </a:cubicBezTo>
                    <a:cubicBezTo>
                      <a:pt x="16549" y="12119"/>
                      <a:pt x="15787" y="11269"/>
                      <a:pt x="16362" y="10754"/>
                    </a:cubicBezTo>
                    <a:cubicBezTo>
                      <a:pt x="16630" y="10515"/>
                      <a:pt x="16204" y="10392"/>
                      <a:pt x="16003" y="10355"/>
                    </a:cubicBezTo>
                    <a:cubicBezTo>
                      <a:pt x="15546" y="10271"/>
                      <a:pt x="15078" y="10172"/>
                      <a:pt x="14616" y="10172"/>
                    </a:cubicBezTo>
                    <a:cubicBezTo>
                      <a:pt x="14595" y="10172"/>
                      <a:pt x="14575" y="10172"/>
                      <a:pt x="14555" y="10173"/>
                    </a:cubicBezTo>
                    <a:cubicBezTo>
                      <a:pt x="13292" y="10196"/>
                      <a:pt x="12024" y="10117"/>
                      <a:pt x="10770" y="10390"/>
                    </a:cubicBezTo>
                    <a:cubicBezTo>
                      <a:pt x="10536" y="10442"/>
                      <a:pt x="10300" y="10456"/>
                      <a:pt x="10062" y="10456"/>
                    </a:cubicBezTo>
                    <a:cubicBezTo>
                      <a:pt x="9757" y="10456"/>
                      <a:pt x="9450" y="10432"/>
                      <a:pt x="9142" y="10432"/>
                    </a:cubicBezTo>
                    <a:cubicBezTo>
                      <a:pt x="8863" y="10432"/>
                      <a:pt x="8582" y="10452"/>
                      <a:pt x="8303" y="10526"/>
                    </a:cubicBezTo>
                    <a:cubicBezTo>
                      <a:pt x="7646" y="10702"/>
                      <a:pt x="7418" y="10979"/>
                      <a:pt x="7648" y="11633"/>
                    </a:cubicBezTo>
                    <a:cubicBezTo>
                      <a:pt x="8167" y="13105"/>
                      <a:pt x="8444" y="14633"/>
                      <a:pt x="8743" y="16162"/>
                    </a:cubicBezTo>
                    <a:cubicBezTo>
                      <a:pt x="9054" y="17755"/>
                      <a:pt x="9493" y="19324"/>
                      <a:pt x="9698" y="20938"/>
                    </a:cubicBezTo>
                    <a:cubicBezTo>
                      <a:pt x="9922" y="22708"/>
                      <a:pt x="10059" y="24491"/>
                      <a:pt x="10263" y="26265"/>
                    </a:cubicBezTo>
                    <a:cubicBezTo>
                      <a:pt x="10314" y="26701"/>
                      <a:pt x="10140" y="26891"/>
                      <a:pt x="9819" y="26891"/>
                    </a:cubicBezTo>
                    <a:cubicBezTo>
                      <a:pt x="9778" y="26891"/>
                      <a:pt x="9734" y="26888"/>
                      <a:pt x="9687" y="26882"/>
                    </a:cubicBezTo>
                    <a:cubicBezTo>
                      <a:pt x="9461" y="26851"/>
                      <a:pt x="9237" y="26840"/>
                      <a:pt x="9013" y="26840"/>
                    </a:cubicBezTo>
                    <a:cubicBezTo>
                      <a:pt x="8559" y="26840"/>
                      <a:pt x="8107" y="26887"/>
                      <a:pt x="7654" y="26916"/>
                    </a:cubicBezTo>
                    <a:cubicBezTo>
                      <a:pt x="7637" y="26917"/>
                      <a:pt x="7620" y="26917"/>
                      <a:pt x="7604" y="26917"/>
                    </a:cubicBezTo>
                    <a:cubicBezTo>
                      <a:pt x="7320" y="26917"/>
                      <a:pt x="7078" y="26756"/>
                      <a:pt x="7088" y="26475"/>
                    </a:cubicBezTo>
                    <a:cubicBezTo>
                      <a:pt x="7114" y="25772"/>
                      <a:pt x="6827" y="25158"/>
                      <a:pt x="6574" y="24551"/>
                    </a:cubicBezTo>
                    <a:cubicBezTo>
                      <a:pt x="6125" y="23475"/>
                      <a:pt x="5745" y="22344"/>
                      <a:pt x="4894" y="21484"/>
                    </a:cubicBezTo>
                    <a:cubicBezTo>
                      <a:pt x="4748" y="21334"/>
                      <a:pt x="4807" y="21200"/>
                      <a:pt x="4798" y="21025"/>
                    </a:cubicBezTo>
                    <a:cubicBezTo>
                      <a:pt x="4773" y="20528"/>
                      <a:pt x="4333" y="20199"/>
                      <a:pt x="4100" y="19789"/>
                    </a:cubicBezTo>
                    <a:cubicBezTo>
                      <a:pt x="3504" y="18741"/>
                      <a:pt x="3011" y="17626"/>
                      <a:pt x="2545" y="16518"/>
                    </a:cubicBezTo>
                    <a:cubicBezTo>
                      <a:pt x="2223" y="15748"/>
                      <a:pt x="2057" y="14850"/>
                      <a:pt x="1807" y="14046"/>
                    </a:cubicBezTo>
                    <a:cubicBezTo>
                      <a:pt x="1430" y="12831"/>
                      <a:pt x="1273" y="11672"/>
                      <a:pt x="1407" y="10437"/>
                    </a:cubicBezTo>
                    <a:cubicBezTo>
                      <a:pt x="1693" y="7791"/>
                      <a:pt x="2822" y="5517"/>
                      <a:pt x="4849" y="3855"/>
                    </a:cubicBezTo>
                    <a:cubicBezTo>
                      <a:pt x="6100" y="2829"/>
                      <a:pt x="7629" y="2180"/>
                      <a:pt x="9258" y="1698"/>
                    </a:cubicBezTo>
                    <a:cubicBezTo>
                      <a:pt x="10149" y="1434"/>
                      <a:pt x="11018" y="1316"/>
                      <a:pt x="11873" y="1316"/>
                    </a:cubicBezTo>
                    <a:close/>
                    <a:moveTo>
                      <a:pt x="17809" y="27426"/>
                    </a:moveTo>
                    <a:cubicBezTo>
                      <a:pt x="17916" y="27426"/>
                      <a:pt x="17996" y="27527"/>
                      <a:pt x="17968" y="27670"/>
                    </a:cubicBezTo>
                    <a:cubicBezTo>
                      <a:pt x="17954" y="27742"/>
                      <a:pt x="17839" y="27820"/>
                      <a:pt x="17854" y="27869"/>
                    </a:cubicBezTo>
                    <a:cubicBezTo>
                      <a:pt x="17969" y="28250"/>
                      <a:pt x="18022" y="28843"/>
                      <a:pt x="17815" y="28954"/>
                    </a:cubicBezTo>
                    <a:cubicBezTo>
                      <a:pt x="17677" y="29028"/>
                      <a:pt x="17510" y="29050"/>
                      <a:pt x="17332" y="29050"/>
                    </a:cubicBezTo>
                    <a:cubicBezTo>
                      <a:pt x="17073" y="29050"/>
                      <a:pt x="16789" y="29003"/>
                      <a:pt x="16530" y="29003"/>
                    </a:cubicBezTo>
                    <a:cubicBezTo>
                      <a:pt x="16426" y="28997"/>
                      <a:pt x="16322" y="28994"/>
                      <a:pt x="16218" y="28994"/>
                    </a:cubicBezTo>
                    <a:cubicBezTo>
                      <a:pt x="15253" y="28994"/>
                      <a:pt x="14304" y="29240"/>
                      <a:pt x="13340" y="29240"/>
                    </a:cubicBezTo>
                    <a:cubicBezTo>
                      <a:pt x="13206" y="29240"/>
                      <a:pt x="13073" y="29235"/>
                      <a:pt x="12939" y="29224"/>
                    </a:cubicBezTo>
                    <a:cubicBezTo>
                      <a:pt x="11272" y="29094"/>
                      <a:pt x="9605" y="28989"/>
                      <a:pt x="7937" y="28873"/>
                    </a:cubicBezTo>
                    <a:cubicBezTo>
                      <a:pt x="7904" y="28870"/>
                      <a:pt x="7868" y="28870"/>
                      <a:pt x="7833" y="28870"/>
                    </a:cubicBezTo>
                    <a:cubicBezTo>
                      <a:pt x="7814" y="28870"/>
                      <a:pt x="7795" y="28870"/>
                      <a:pt x="7776" y="28870"/>
                    </a:cubicBezTo>
                    <a:cubicBezTo>
                      <a:pt x="7561" y="28870"/>
                      <a:pt x="7350" y="28856"/>
                      <a:pt x="7390" y="28513"/>
                    </a:cubicBezTo>
                    <a:cubicBezTo>
                      <a:pt x="7429" y="28187"/>
                      <a:pt x="7593" y="27961"/>
                      <a:pt x="7956" y="27841"/>
                    </a:cubicBezTo>
                    <a:cubicBezTo>
                      <a:pt x="8175" y="27770"/>
                      <a:pt x="8394" y="27747"/>
                      <a:pt x="8611" y="27747"/>
                    </a:cubicBezTo>
                    <a:cubicBezTo>
                      <a:pt x="8951" y="27747"/>
                      <a:pt x="9289" y="27803"/>
                      <a:pt x="9622" y="27813"/>
                    </a:cubicBezTo>
                    <a:cubicBezTo>
                      <a:pt x="10381" y="27837"/>
                      <a:pt x="11140" y="27859"/>
                      <a:pt x="11898" y="27859"/>
                    </a:cubicBezTo>
                    <a:cubicBezTo>
                      <a:pt x="13007" y="27859"/>
                      <a:pt x="14114" y="27812"/>
                      <a:pt x="15214" y="27655"/>
                    </a:cubicBezTo>
                    <a:cubicBezTo>
                      <a:pt x="15454" y="27620"/>
                      <a:pt x="15696" y="27613"/>
                      <a:pt x="15938" y="27613"/>
                    </a:cubicBezTo>
                    <a:cubicBezTo>
                      <a:pt x="16115" y="27613"/>
                      <a:pt x="16292" y="27617"/>
                      <a:pt x="16469" y="27617"/>
                    </a:cubicBezTo>
                    <a:cubicBezTo>
                      <a:pt x="16898" y="27617"/>
                      <a:pt x="17326" y="27594"/>
                      <a:pt x="17742" y="27438"/>
                    </a:cubicBezTo>
                    <a:cubicBezTo>
                      <a:pt x="17765" y="27430"/>
                      <a:pt x="17787" y="27426"/>
                      <a:pt x="17809" y="27426"/>
                    </a:cubicBezTo>
                    <a:close/>
                    <a:moveTo>
                      <a:pt x="17336" y="29586"/>
                    </a:moveTo>
                    <a:cubicBezTo>
                      <a:pt x="17613" y="29586"/>
                      <a:pt x="17601" y="29747"/>
                      <a:pt x="17587" y="30360"/>
                    </a:cubicBezTo>
                    <a:cubicBezTo>
                      <a:pt x="17584" y="30536"/>
                      <a:pt x="17601" y="30724"/>
                      <a:pt x="17658" y="30887"/>
                    </a:cubicBezTo>
                    <a:cubicBezTo>
                      <a:pt x="17782" y="31233"/>
                      <a:pt x="17667" y="31318"/>
                      <a:pt x="17365" y="31318"/>
                    </a:cubicBezTo>
                    <a:cubicBezTo>
                      <a:pt x="17345" y="31318"/>
                      <a:pt x="17325" y="31317"/>
                      <a:pt x="17304" y="31317"/>
                    </a:cubicBezTo>
                    <a:cubicBezTo>
                      <a:pt x="17223" y="31314"/>
                      <a:pt x="17142" y="31313"/>
                      <a:pt x="17061" y="31313"/>
                    </a:cubicBezTo>
                    <a:cubicBezTo>
                      <a:pt x="16015" y="31313"/>
                      <a:pt x="14967" y="31513"/>
                      <a:pt x="13938" y="31513"/>
                    </a:cubicBezTo>
                    <a:cubicBezTo>
                      <a:pt x="13847" y="31513"/>
                      <a:pt x="13756" y="31511"/>
                      <a:pt x="13665" y="31508"/>
                    </a:cubicBezTo>
                    <a:cubicBezTo>
                      <a:pt x="13506" y="31502"/>
                      <a:pt x="13347" y="31499"/>
                      <a:pt x="13188" y="31499"/>
                    </a:cubicBezTo>
                    <a:cubicBezTo>
                      <a:pt x="12035" y="31499"/>
                      <a:pt x="10890" y="31640"/>
                      <a:pt x="9742" y="31640"/>
                    </a:cubicBezTo>
                    <a:cubicBezTo>
                      <a:pt x="9429" y="31640"/>
                      <a:pt x="9115" y="31630"/>
                      <a:pt x="8801" y="31603"/>
                    </a:cubicBezTo>
                    <a:cubicBezTo>
                      <a:pt x="8130" y="31545"/>
                      <a:pt x="7712" y="31166"/>
                      <a:pt x="7709" y="30615"/>
                    </a:cubicBezTo>
                    <a:cubicBezTo>
                      <a:pt x="7591" y="29970"/>
                      <a:pt x="7874" y="29710"/>
                      <a:pt x="8381" y="29710"/>
                    </a:cubicBezTo>
                    <a:cubicBezTo>
                      <a:pt x="8437" y="29710"/>
                      <a:pt x="8495" y="29713"/>
                      <a:pt x="8556" y="29719"/>
                    </a:cubicBezTo>
                    <a:cubicBezTo>
                      <a:pt x="9918" y="29854"/>
                      <a:pt x="11286" y="29926"/>
                      <a:pt x="12640" y="30052"/>
                    </a:cubicBezTo>
                    <a:cubicBezTo>
                      <a:pt x="12867" y="30073"/>
                      <a:pt x="13092" y="30082"/>
                      <a:pt x="13314" y="30082"/>
                    </a:cubicBezTo>
                    <a:cubicBezTo>
                      <a:pt x="14480" y="30082"/>
                      <a:pt x="15582" y="29825"/>
                      <a:pt x="16712" y="29664"/>
                    </a:cubicBezTo>
                    <a:cubicBezTo>
                      <a:pt x="17006" y="29623"/>
                      <a:pt x="17204" y="29586"/>
                      <a:pt x="17336" y="29586"/>
                    </a:cubicBezTo>
                    <a:close/>
                    <a:moveTo>
                      <a:pt x="17494" y="31925"/>
                    </a:moveTo>
                    <a:cubicBezTo>
                      <a:pt x="17779" y="31925"/>
                      <a:pt x="17592" y="32390"/>
                      <a:pt x="17588" y="32752"/>
                    </a:cubicBezTo>
                    <a:lnTo>
                      <a:pt x="17587" y="32752"/>
                    </a:lnTo>
                    <a:cubicBezTo>
                      <a:pt x="17682" y="33109"/>
                      <a:pt x="17716" y="33659"/>
                      <a:pt x="17419" y="33904"/>
                    </a:cubicBezTo>
                    <a:cubicBezTo>
                      <a:pt x="17350" y="33960"/>
                      <a:pt x="17254" y="33979"/>
                      <a:pt x="17143" y="33979"/>
                    </a:cubicBezTo>
                    <a:cubicBezTo>
                      <a:pt x="16909" y="33979"/>
                      <a:pt x="16606" y="33894"/>
                      <a:pt x="16347" y="33894"/>
                    </a:cubicBezTo>
                    <a:cubicBezTo>
                      <a:pt x="16314" y="33894"/>
                      <a:pt x="16282" y="33896"/>
                      <a:pt x="16250" y="33899"/>
                    </a:cubicBezTo>
                    <a:cubicBezTo>
                      <a:pt x="15691" y="33955"/>
                      <a:pt x="15133" y="33978"/>
                      <a:pt x="14577" y="33978"/>
                    </a:cubicBezTo>
                    <a:cubicBezTo>
                      <a:pt x="12615" y="33978"/>
                      <a:pt x="10671" y="33687"/>
                      <a:pt x="8721" y="33505"/>
                    </a:cubicBezTo>
                    <a:cubicBezTo>
                      <a:pt x="8460" y="33480"/>
                      <a:pt x="8118" y="33555"/>
                      <a:pt x="8147" y="33057"/>
                    </a:cubicBezTo>
                    <a:cubicBezTo>
                      <a:pt x="8171" y="32663"/>
                      <a:pt x="8361" y="32614"/>
                      <a:pt x="8605" y="32614"/>
                    </a:cubicBezTo>
                    <a:cubicBezTo>
                      <a:pt x="8664" y="32614"/>
                      <a:pt x="8727" y="32617"/>
                      <a:pt x="8791" y="32619"/>
                    </a:cubicBezTo>
                    <a:cubicBezTo>
                      <a:pt x="9918" y="32647"/>
                      <a:pt x="11047" y="32692"/>
                      <a:pt x="12174" y="32692"/>
                    </a:cubicBezTo>
                    <a:cubicBezTo>
                      <a:pt x="12354" y="32692"/>
                      <a:pt x="12533" y="32691"/>
                      <a:pt x="12713" y="32689"/>
                    </a:cubicBezTo>
                    <a:cubicBezTo>
                      <a:pt x="13889" y="32671"/>
                      <a:pt x="15062" y="32566"/>
                      <a:pt x="16236" y="32502"/>
                    </a:cubicBezTo>
                    <a:cubicBezTo>
                      <a:pt x="16538" y="32486"/>
                      <a:pt x="16761" y="32251"/>
                      <a:pt x="16986" y="32124"/>
                    </a:cubicBezTo>
                    <a:cubicBezTo>
                      <a:pt x="17233" y="31983"/>
                      <a:pt x="17393" y="31925"/>
                      <a:pt x="17494" y="31925"/>
                    </a:cubicBezTo>
                    <a:close/>
                    <a:moveTo>
                      <a:pt x="11410" y="34923"/>
                    </a:moveTo>
                    <a:cubicBezTo>
                      <a:pt x="11492" y="34923"/>
                      <a:pt x="11570" y="35105"/>
                      <a:pt x="11654" y="35109"/>
                    </a:cubicBezTo>
                    <a:cubicBezTo>
                      <a:pt x="12411" y="35151"/>
                      <a:pt x="13161" y="35376"/>
                      <a:pt x="13927" y="35376"/>
                    </a:cubicBezTo>
                    <a:cubicBezTo>
                      <a:pt x="14242" y="35376"/>
                      <a:pt x="14559" y="35338"/>
                      <a:pt x="14881" y="35234"/>
                    </a:cubicBezTo>
                    <a:lnTo>
                      <a:pt x="14881" y="35234"/>
                    </a:lnTo>
                    <a:cubicBezTo>
                      <a:pt x="14541" y="35472"/>
                      <a:pt x="14500" y="35896"/>
                      <a:pt x="14119" y="36120"/>
                    </a:cubicBezTo>
                    <a:cubicBezTo>
                      <a:pt x="13703" y="36366"/>
                      <a:pt x="13276" y="36490"/>
                      <a:pt x="12864" y="36490"/>
                    </a:cubicBezTo>
                    <a:cubicBezTo>
                      <a:pt x="12260" y="36490"/>
                      <a:pt x="11686" y="36225"/>
                      <a:pt x="11221" y="35694"/>
                    </a:cubicBezTo>
                    <a:cubicBezTo>
                      <a:pt x="10941" y="35374"/>
                      <a:pt x="11230" y="35266"/>
                      <a:pt x="11293" y="35083"/>
                    </a:cubicBezTo>
                    <a:cubicBezTo>
                      <a:pt x="11333" y="34963"/>
                      <a:pt x="11372" y="34923"/>
                      <a:pt x="11410" y="34923"/>
                    </a:cubicBezTo>
                    <a:close/>
                    <a:moveTo>
                      <a:pt x="11219" y="60"/>
                    </a:moveTo>
                    <a:cubicBezTo>
                      <a:pt x="10143" y="60"/>
                      <a:pt x="9112" y="387"/>
                      <a:pt x="8144" y="743"/>
                    </a:cubicBezTo>
                    <a:cubicBezTo>
                      <a:pt x="6865" y="1212"/>
                      <a:pt x="5635" y="1799"/>
                      <a:pt x="4496" y="2681"/>
                    </a:cubicBezTo>
                    <a:cubicBezTo>
                      <a:pt x="3186" y="3695"/>
                      <a:pt x="2136" y="4809"/>
                      <a:pt x="1572" y="6313"/>
                    </a:cubicBezTo>
                    <a:cubicBezTo>
                      <a:pt x="1366" y="6861"/>
                      <a:pt x="943" y="7234"/>
                      <a:pt x="777" y="7822"/>
                    </a:cubicBezTo>
                    <a:cubicBezTo>
                      <a:pt x="540" y="8653"/>
                      <a:pt x="585" y="9502"/>
                      <a:pt x="371" y="10319"/>
                    </a:cubicBezTo>
                    <a:cubicBezTo>
                      <a:pt x="324" y="10495"/>
                      <a:pt x="41" y="10551"/>
                      <a:pt x="126" y="10786"/>
                    </a:cubicBezTo>
                    <a:cubicBezTo>
                      <a:pt x="343" y="11385"/>
                      <a:pt x="288" y="12043"/>
                      <a:pt x="480" y="12626"/>
                    </a:cubicBezTo>
                    <a:cubicBezTo>
                      <a:pt x="646" y="13139"/>
                      <a:pt x="0" y="13715"/>
                      <a:pt x="652" y="14135"/>
                    </a:cubicBezTo>
                    <a:cubicBezTo>
                      <a:pt x="307" y="15409"/>
                      <a:pt x="1831" y="16246"/>
                      <a:pt x="1446" y="17529"/>
                    </a:cubicBezTo>
                    <a:cubicBezTo>
                      <a:pt x="2152" y="17864"/>
                      <a:pt x="2082" y="18683"/>
                      <a:pt x="2332" y="19229"/>
                    </a:cubicBezTo>
                    <a:cubicBezTo>
                      <a:pt x="3090" y="20885"/>
                      <a:pt x="4204" y="22317"/>
                      <a:pt x="5056" y="23907"/>
                    </a:cubicBezTo>
                    <a:cubicBezTo>
                      <a:pt x="5775" y="25245"/>
                      <a:pt x="5641" y="26684"/>
                      <a:pt x="6098" y="28033"/>
                    </a:cubicBezTo>
                    <a:cubicBezTo>
                      <a:pt x="6360" y="28806"/>
                      <a:pt x="6480" y="29730"/>
                      <a:pt x="6436" y="30592"/>
                    </a:cubicBezTo>
                    <a:cubicBezTo>
                      <a:pt x="6392" y="31435"/>
                      <a:pt x="6859" y="32174"/>
                      <a:pt x="6704" y="33064"/>
                    </a:cubicBezTo>
                    <a:cubicBezTo>
                      <a:pt x="6529" y="34065"/>
                      <a:pt x="7463" y="34880"/>
                      <a:pt x="8343" y="34891"/>
                    </a:cubicBezTo>
                    <a:cubicBezTo>
                      <a:pt x="8345" y="34891"/>
                      <a:pt x="8346" y="34891"/>
                      <a:pt x="8348" y="34891"/>
                    </a:cubicBezTo>
                    <a:cubicBezTo>
                      <a:pt x="8591" y="34891"/>
                      <a:pt x="8915" y="34721"/>
                      <a:pt x="9185" y="34721"/>
                    </a:cubicBezTo>
                    <a:cubicBezTo>
                      <a:pt x="9460" y="34721"/>
                      <a:pt x="9679" y="34897"/>
                      <a:pt x="9701" y="35605"/>
                    </a:cubicBezTo>
                    <a:cubicBezTo>
                      <a:pt x="9734" y="36682"/>
                      <a:pt x="11630" y="37743"/>
                      <a:pt x="12732" y="37906"/>
                    </a:cubicBezTo>
                    <a:cubicBezTo>
                      <a:pt x="12892" y="37930"/>
                      <a:pt x="13045" y="37941"/>
                      <a:pt x="13191" y="37941"/>
                    </a:cubicBezTo>
                    <a:cubicBezTo>
                      <a:pt x="14529" y="37941"/>
                      <a:pt x="15282" y="36995"/>
                      <a:pt x="15961" y="36018"/>
                    </a:cubicBezTo>
                    <a:cubicBezTo>
                      <a:pt x="16261" y="35585"/>
                      <a:pt x="16493" y="35370"/>
                      <a:pt x="16986" y="35280"/>
                    </a:cubicBezTo>
                    <a:cubicBezTo>
                      <a:pt x="18301" y="35039"/>
                      <a:pt x="18753" y="34684"/>
                      <a:pt x="18845" y="33518"/>
                    </a:cubicBezTo>
                    <a:cubicBezTo>
                      <a:pt x="18897" y="32881"/>
                      <a:pt x="18864" y="32213"/>
                      <a:pt x="18886" y="31562"/>
                    </a:cubicBezTo>
                    <a:cubicBezTo>
                      <a:pt x="18926" y="30452"/>
                      <a:pt x="19136" y="29325"/>
                      <a:pt x="19133" y="28241"/>
                    </a:cubicBezTo>
                    <a:cubicBezTo>
                      <a:pt x="19131" y="27316"/>
                      <a:pt x="19533" y="26497"/>
                      <a:pt x="19466" y="25569"/>
                    </a:cubicBezTo>
                    <a:cubicBezTo>
                      <a:pt x="19404" y="24732"/>
                      <a:pt x="20231" y="24206"/>
                      <a:pt x="20639" y="23528"/>
                    </a:cubicBezTo>
                    <a:cubicBezTo>
                      <a:pt x="21681" y="21787"/>
                      <a:pt x="22957" y="20202"/>
                      <a:pt x="23837" y="18346"/>
                    </a:cubicBezTo>
                    <a:cubicBezTo>
                      <a:pt x="24589" y="16761"/>
                      <a:pt x="25103" y="15194"/>
                      <a:pt x="24883" y="13438"/>
                    </a:cubicBezTo>
                    <a:cubicBezTo>
                      <a:pt x="24828" y="13009"/>
                      <a:pt x="24579" y="12531"/>
                      <a:pt x="24699" y="12169"/>
                    </a:cubicBezTo>
                    <a:cubicBezTo>
                      <a:pt x="24956" y="11389"/>
                      <a:pt x="24528" y="10753"/>
                      <a:pt x="24282" y="10168"/>
                    </a:cubicBezTo>
                    <a:cubicBezTo>
                      <a:pt x="24183" y="9930"/>
                      <a:pt x="24407" y="9286"/>
                      <a:pt x="23806" y="9258"/>
                    </a:cubicBezTo>
                    <a:cubicBezTo>
                      <a:pt x="24022" y="8359"/>
                      <a:pt x="23391" y="7723"/>
                      <a:pt x="23128" y="6967"/>
                    </a:cubicBezTo>
                    <a:cubicBezTo>
                      <a:pt x="22992" y="6576"/>
                      <a:pt x="22772" y="6251"/>
                      <a:pt x="22579" y="5909"/>
                    </a:cubicBezTo>
                    <a:cubicBezTo>
                      <a:pt x="21997" y="4876"/>
                      <a:pt x="21193" y="3970"/>
                      <a:pt x="20286" y="3270"/>
                    </a:cubicBezTo>
                    <a:cubicBezTo>
                      <a:pt x="19589" y="2731"/>
                      <a:pt x="18831" y="2191"/>
                      <a:pt x="18055" y="1715"/>
                    </a:cubicBezTo>
                    <a:cubicBezTo>
                      <a:pt x="17112" y="1136"/>
                      <a:pt x="16118" y="803"/>
                      <a:pt x="15126" y="431"/>
                    </a:cubicBezTo>
                    <a:cubicBezTo>
                      <a:pt x="13979" y="1"/>
                      <a:pt x="12736" y="251"/>
                      <a:pt x="11548" y="71"/>
                    </a:cubicBezTo>
                    <a:cubicBezTo>
                      <a:pt x="11438" y="64"/>
                      <a:pt x="11328" y="60"/>
                      <a:pt x="11219" y="6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33"/>
              <p:cNvSpPr/>
              <p:nvPr/>
            </p:nvSpPr>
            <p:spPr>
              <a:xfrm>
                <a:off x="3661643" y="2996585"/>
                <a:ext cx="100975" cy="88040"/>
              </a:xfrm>
              <a:custGeom>
                <a:avLst/>
                <a:gdLst/>
                <a:ahLst/>
                <a:cxnLst/>
                <a:rect l="l" t="t" r="r" b="b"/>
                <a:pathLst>
                  <a:path w="8025" h="6997" extrusionOk="0">
                    <a:moveTo>
                      <a:pt x="616" y="1"/>
                    </a:moveTo>
                    <a:cubicBezTo>
                      <a:pt x="1" y="1"/>
                      <a:pt x="154" y="1119"/>
                      <a:pt x="515" y="1583"/>
                    </a:cubicBezTo>
                    <a:cubicBezTo>
                      <a:pt x="792" y="1939"/>
                      <a:pt x="928" y="2226"/>
                      <a:pt x="1155" y="2590"/>
                    </a:cubicBezTo>
                    <a:cubicBezTo>
                      <a:pt x="1617" y="3335"/>
                      <a:pt x="2692" y="3719"/>
                      <a:pt x="3362" y="4332"/>
                    </a:cubicBezTo>
                    <a:cubicBezTo>
                      <a:pt x="4106" y="5009"/>
                      <a:pt x="4958" y="6082"/>
                      <a:pt x="5884" y="6480"/>
                    </a:cubicBezTo>
                    <a:cubicBezTo>
                      <a:pt x="6225" y="6627"/>
                      <a:pt x="7059" y="6996"/>
                      <a:pt x="7573" y="6996"/>
                    </a:cubicBezTo>
                    <a:cubicBezTo>
                      <a:pt x="7833" y="6996"/>
                      <a:pt x="8010" y="6902"/>
                      <a:pt x="8003" y="6639"/>
                    </a:cubicBezTo>
                    <a:cubicBezTo>
                      <a:pt x="8024" y="6471"/>
                      <a:pt x="7866" y="6273"/>
                      <a:pt x="7737" y="6079"/>
                    </a:cubicBezTo>
                    <a:cubicBezTo>
                      <a:pt x="7113" y="5147"/>
                      <a:pt x="6217" y="4486"/>
                      <a:pt x="5330" y="3848"/>
                    </a:cubicBezTo>
                    <a:cubicBezTo>
                      <a:pt x="4989" y="3604"/>
                      <a:pt x="4988" y="3072"/>
                      <a:pt x="4481" y="3021"/>
                    </a:cubicBezTo>
                    <a:cubicBezTo>
                      <a:pt x="3924" y="2965"/>
                      <a:pt x="3684" y="2431"/>
                      <a:pt x="3292" y="2132"/>
                    </a:cubicBezTo>
                    <a:cubicBezTo>
                      <a:pt x="2587" y="1596"/>
                      <a:pt x="1660" y="311"/>
                      <a:pt x="836" y="40"/>
                    </a:cubicBezTo>
                    <a:cubicBezTo>
                      <a:pt x="754" y="13"/>
                      <a:pt x="680" y="1"/>
                      <a:pt x="61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33"/>
              <p:cNvSpPr/>
              <p:nvPr/>
            </p:nvSpPr>
            <p:spPr>
              <a:xfrm>
                <a:off x="3681775" y="2965707"/>
                <a:ext cx="124642" cy="47310"/>
              </a:xfrm>
              <a:custGeom>
                <a:avLst/>
                <a:gdLst/>
                <a:ahLst/>
                <a:cxnLst/>
                <a:rect l="l" t="t" r="r" b="b"/>
                <a:pathLst>
                  <a:path w="9906" h="3760" extrusionOk="0">
                    <a:moveTo>
                      <a:pt x="1238" y="1"/>
                    </a:moveTo>
                    <a:cubicBezTo>
                      <a:pt x="874" y="1"/>
                      <a:pt x="0" y="452"/>
                      <a:pt x="74" y="643"/>
                    </a:cubicBezTo>
                    <a:cubicBezTo>
                      <a:pt x="233" y="1052"/>
                      <a:pt x="589" y="1366"/>
                      <a:pt x="1000" y="1511"/>
                    </a:cubicBezTo>
                    <a:cubicBezTo>
                      <a:pt x="2577" y="2072"/>
                      <a:pt x="4121" y="2738"/>
                      <a:pt x="5774" y="3081"/>
                    </a:cubicBezTo>
                    <a:cubicBezTo>
                      <a:pt x="6801" y="3293"/>
                      <a:pt x="7777" y="3759"/>
                      <a:pt x="8849" y="3759"/>
                    </a:cubicBezTo>
                    <a:cubicBezTo>
                      <a:pt x="8980" y="3759"/>
                      <a:pt x="9112" y="3752"/>
                      <a:pt x="9246" y="3737"/>
                    </a:cubicBezTo>
                    <a:cubicBezTo>
                      <a:pt x="9264" y="3738"/>
                      <a:pt x="9281" y="3739"/>
                      <a:pt x="9298" y="3739"/>
                    </a:cubicBezTo>
                    <a:cubicBezTo>
                      <a:pt x="9537" y="3739"/>
                      <a:pt x="9740" y="3627"/>
                      <a:pt x="9906" y="3438"/>
                    </a:cubicBezTo>
                    <a:cubicBezTo>
                      <a:pt x="9682" y="3333"/>
                      <a:pt x="9716" y="2883"/>
                      <a:pt x="9406" y="2883"/>
                    </a:cubicBezTo>
                    <a:cubicBezTo>
                      <a:pt x="9351" y="2883"/>
                      <a:pt x="9284" y="2898"/>
                      <a:pt x="9203" y="2931"/>
                    </a:cubicBezTo>
                    <a:cubicBezTo>
                      <a:pt x="9146" y="2954"/>
                      <a:pt x="9094" y="2965"/>
                      <a:pt x="9045" y="2965"/>
                    </a:cubicBezTo>
                    <a:cubicBezTo>
                      <a:pt x="8806" y="2965"/>
                      <a:pt x="8644" y="2726"/>
                      <a:pt x="8451" y="2611"/>
                    </a:cubicBezTo>
                    <a:cubicBezTo>
                      <a:pt x="7697" y="2167"/>
                      <a:pt x="6880" y="1574"/>
                      <a:pt x="6081" y="1574"/>
                    </a:cubicBezTo>
                    <a:cubicBezTo>
                      <a:pt x="6051" y="1574"/>
                      <a:pt x="6022" y="1575"/>
                      <a:pt x="5992" y="1576"/>
                    </a:cubicBezTo>
                    <a:cubicBezTo>
                      <a:pt x="5956" y="1578"/>
                      <a:pt x="5920" y="1579"/>
                      <a:pt x="5885" y="1579"/>
                    </a:cubicBezTo>
                    <a:cubicBezTo>
                      <a:pt x="4991" y="1579"/>
                      <a:pt x="4354" y="960"/>
                      <a:pt x="3468" y="960"/>
                    </a:cubicBezTo>
                    <a:cubicBezTo>
                      <a:pt x="3438" y="960"/>
                      <a:pt x="3408" y="960"/>
                      <a:pt x="3377" y="962"/>
                    </a:cubicBezTo>
                    <a:cubicBezTo>
                      <a:pt x="3361" y="963"/>
                      <a:pt x="3344" y="963"/>
                      <a:pt x="3328" y="963"/>
                    </a:cubicBezTo>
                    <a:cubicBezTo>
                      <a:pt x="2682" y="963"/>
                      <a:pt x="2005" y="344"/>
                      <a:pt x="1341" y="19"/>
                    </a:cubicBezTo>
                    <a:cubicBezTo>
                      <a:pt x="1315" y="6"/>
                      <a:pt x="1280" y="1"/>
                      <a:pt x="123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33"/>
              <p:cNvSpPr/>
              <p:nvPr/>
            </p:nvSpPr>
            <p:spPr>
              <a:xfrm>
                <a:off x="3637396" y="3039807"/>
                <a:ext cx="64058" cy="93765"/>
              </a:xfrm>
              <a:custGeom>
                <a:avLst/>
                <a:gdLst/>
                <a:ahLst/>
                <a:cxnLst/>
                <a:rect l="l" t="t" r="r" b="b"/>
                <a:pathLst>
                  <a:path w="5091" h="7452" extrusionOk="0">
                    <a:moveTo>
                      <a:pt x="991" y="1"/>
                    </a:moveTo>
                    <a:cubicBezTo>
                      <a:pt x="521" y="1"/>
                      <a:pt x="1" y="536"/>
                      <a:pt x="195" y="804"/>
                    </a:cubicBezTo>
                    <a:cubicBezTo>
                      <a:pt x="711" y="1515"/>
                      <a:pt x="909" y="2384"/>
                      <a:pt x="1406" y="3098"/>
                    </a:cubicBezTo>
                    <a:cubicBezTo>
                      <a:pt x="1714" y="3540"/>
                      <a:pt x="2148" y="4053"/>
                      <a:pt x="2189" y="4478"/>
                    </a:cubicBezTo>
                    <a:cubicBezTo>
                      <a:pt x="2271" y="5318"/>
                      <a:pt x="3408" y="5391"/>
                      <a:pt x="3267" y="6259"/>
                    </a:cubicBezTo>
                    <a:cubicBezTo>
                      <a:pt x="3269" y="6259"/>
                      <a:pt x="3271" y="6259"/>
                      <a:pt x="3273" y="6259"/>
                    </a:cubicBezTo>
                    <a:cubicBezTo>
                      <a:pt x="3922" y="6259"/>
                      <a:pt x="4015" y="6952"/>
                      <a:pt x="4455" y="7217"/>
                    </a:cubicBezTo>
                    <a:cubicBezTo>
                      <a:pt x="4558" y="7278"/>
                      <a:pt x="4622" y="7452"/>
                      <a:pt x="4737" y="7452"/>
                    </a:cubicBezTo>
                    <a:cubicBezTo>
                      <a:pt x="4778" y="7452"/>
                      <a:pt x="4826" y="7430"/>
                      <a:pt x="4883" y="7373"/>
                    </a:cubicBezTo>
                    <a:cubicBezTo>
                      <a:pt x="5015" y="7242"/>
                      <a:pt x="5090" y="7053"/>
                      <a:pt x="4992" y="6857"/>
                    </a:cubicBezTo>
                    <a:cubicBezTo>
                      <a:pt x="4628" y="6113"/>
                      <a:pt x="4252" y="5377"/>
                      <a:pt x="3898" y="4629"/>
                    </a:cubicBezTo>
                    <a:cubicBezTo>
                      <a:pt x="3645" y="4088"/>
                      <a:pt x="3376" y="3568"/>
                      <a:pt x="3041" y="3059"/>
                    </a:cubicBezTo>
                    <a:cubicBezTo>
                      <a:pt x="2505" y="2243"/>
                      <a:pt x="2141" y="1309"/>
                      <a:pt x="1730" y="415"/>
                    </a:cubicBezTo>
                    <a:cubicBezTo>
                      <a:pt x="1562" y="49"/>
                      <a:pt x="1184" y="174"/>
                      <a:pt x="997" y="1"/>
                    </a:cubicBezTo>
                    <a:cubicBezTo>
                      <a:pt x="995" y="1"/>
                      <a:pt x="993" y="1"/>
                      <a:pt x="99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33"/>
              <p:cNvSpPr/>
              <p:nvPr/>
            </p:nvSpPr>
            <p:spPr>
              <a:xfrm>
                <a:off x="3328554" y="2699093"/>
                <a:ext cx="84240" cy="80264"/>
              </a:xfrm>
              <a:custGeom>
                <a:avLst/>
                <a:gdLst/>
                <a:ahLst/>
                <a:cxnLst/>
                <a:rect l="l" t="t" r="r" b="b"/>
                <a:pathLst>
                  <a:path w="6695" h="6379" extrusionOk="0">
                    <a:moveTo>
                      <a:pt x="1" y="0"/>
                    </a:moveTo>
                    <a:lnTo>
                      <a:pt x="1" y="0"/>
                    </a:lnTo>
                    <a:cubicBezTo>
                      <a:pt x="150" y="1491"/>
                      <a:pt x="1366" y="2267"/>
                      <a:pt x="2225" y="3269"/>
                    </a:cubicBezTo>
                    <a:cubicBezTo>
                      <a:pt x="2818" y="3959"/>
                      <a:pt x="3487" y="4597"/>
                      <a:pt x="4184" y="5185"/>
                    </a:cubicBezTo>
                    <a:cubicBezTo>
                      <a:pt x="4769" y="5679"/>
                      <a:pt x="5293" y="6379"/>
                      <a:pt x="6110" y="6379"/>
                    </a:cubicBezTo>
                    <a:cubicBezTo>
                      <a:pt x="6289" y="6379"/>
                      <a:pt x="6483" y="6345"/>
                      <a:pt x="6694" y="6268"/>
                    </a:cubicBezTo>
                    <a:cubicBezTo>
                      <a:pt x="6519" y="5303"/>
                      <a:pt x="1247" y="363"/>
                      <a:pt x="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33"/>
              <p:cNvSpPr/>
              <p:nvPr/>
            </p:nvSpPr>
            <p:spPr>
              <a:xfrm>
                <a:off x="3385264" y="2660792"/>
                <a:ext cx="57439" cy="102824"/>
              </a:xfrm>
              <a:custGeom>
                <a:avLst/>
                <a:gdLst/>
                <a:ahLst/>
                <a:cxnLst/>
                <a:rect l="l" t="t" r="r" b="b"/>
                <a:pathLst>
                  <a:path w="4565" h="8172" extrusionOk="0">
                    <a:moveTo>
                      <a:pt x="465" y="1"/>
                    </a:moveTo>
                    <a:cubicBezTo>
                      <a:pt x="452" y="1"/>
                      <a:pt x="440" y="2"/>
                      <a:pt x="426" y="5"/>
                    </a:cubicBezTo>
                    <a:cubicBezTo>
                      <a:pt x="0" y="97"/>
                      <a:pt x="475" y="462"/>
                      <a:pt x="395" y="708"/>
                    </a:cubicBezTo>
                    <a:cubicBezTo>
                      <a:pt x="386" y="733"/>
                      <a:pt x="387" y="761"/>
                      <a:pt x="359" y="1003"/>
                    </a:cubicBezTo>
                    <a:cubicBezTo>
                      <a:pt x="719" y="1761"/>
                      <a:pt x="884" y="2760"/>
                      <a:pt x="1329" y="3737"/>
                    </a:cubicBezTo>
                    <a:cubicBezTo>
                      <a:pt x="1845" y="4866"/>
                      <a:pt x="2503" y="5941"/>
                      <a:pt x="2922" y="7112"/>
                    </a:cubicBezTo>
                    <a:cubicBezTo>
                      <a:pt x="3090" y="7581"/>
                      <a:pt x="3556" y="7697"/>
                      <a:pt x="3773" y="8094"/>
                    </a:cubicBezTo>
                    <a:cubicBezTo>
                      <a:pt x="3803" y="8150"/>
                      <a:pt x="3844" y="8171"/>
                      <a:pt x="3890" y="8171"/>
                    </a:cubicBezTo>
                    <a:cubicBezTo>
                      <a:pt x="4019" y="8171"/>
                      <a:pt x="4193" y="8007"/>
                      <a:pt x="4328" y="7951"/>
                    </a:cubicBezTo>
                    <a:cubicBezTo>
                      <a:pt x="4564" y="7853"/>
                      <a:pt x="4518" y="7655"/>
                      <a:pt x="4434" y="7481"/>
                    </a:cubicBezTo>
                    <a:cubicBezTo>
                      <a:pt x="3751" y="6041"/>
                      <a:pt x="3069" y="4597"/>
                      <a:pt x="2371" y="3163"/>
                    </a:cubicBezTo>
                    <a:cubicBezTo>
                      <a:pt x="1960" y="2318"/>
                      <a:pt x="1592" y="1456"/>
                      <a:pt x="1038" y="680"/>
                    </a:cubicBezTo>
                    <a:cubicBezTo>
                      <a:pt x="858" y="430"/>
                      <a:pt x="692" y="1"/>
                      <a:pt x="46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33"/>
              <p:cNvSpPr/>
              <p:nvPr/>
            </p:nvSpPr>
            <p:spPr>
              <a:xfrm>
                <a:off x="3303729" y="2787235"/>
                <a:ext cx="96281" cy="36728"/>
              </a:xfrm>
              <a:custGeom>
                <a:avLst/>
                <a:gdLst/>
                <a:ahLst/>
                <a:cxnLst/>
                <a:rect l="l" t="t" r="r" b="b"/>
                <a:pathLst>
                  <a:path w="7652" h="2919" extrusionOk="0">
                    <a:moveTo>
                      <a:pt x="1158" y="0"/>
                    </a:moveTo>
                    <a:cubicBezTo>
                      <a:pt x="927" y="0"/>
                      <a:pt x="700" y="29"/>
                      <a:pt x="550" y="108"/>
                    </a:cubicBezTo>
                    <a:cubicBezTo>
                      <a:pt x="443" y="164"/>
                      <a:pt x="368" y="220"/>
                      <a:pt x="323" y="274"/>
                    </a:cubicBezTo>
                    <a:cubicBezTo>
                      <a:pt x="1" y="652"/>
                      <a:pt x="1073" y="948"/>
                      <a:pt x="1490" y="1165"/>
                    </a:cubicBezTo>
                    <a:cubicBezTo>
                      <a:pt x="2697" y="1796"/>
                      <a:pt x="3986" y="2272"/>
                      <a:pt x="5257" y="2768"/>
                    </a:cubicBezTo>
                    <a:cubicBezTo>
                      <a:pt x="5498" y="2861"/>
                      <a:pt x="5747" y="2919"/>
                      <a:pt x="5992" y="2919"/>
                    </a:cubicBezTo>
                    <a:cubicBezTo>
                      <a:pt x="6302" y="2919"/>
                      <a:pt x="6606" y="2827"/>
                      <a:pt x="6881" y="2601"/>
                    </a:cubicBezTo>
                    <a:cubicBezTo>
                      <a:pt x="7652" y="1970"/>
                      <a:pt x="6113" y="1349"/>
                      <a:pt x="5565" y="1217"/>
                    </a:cubicBezTo>
                    <a:cubicBezTo>
                      <a:pt x="5068" y="1099"/>
                      <a:pt x="4576" y="1179"/>
                      <a:pt x="4126" y="990"/>
                    </a:cubicBezTo>
                    <a:cubicBezTo>
                      <a:pt x="3807" y="855"/>
                      <a:pt x="3604" y="543"/>
                      <a:pt x="3308" y="543"/>
                    </a:cubicBezTo>
                    <a:cubicBezTo>
                      <a:pt x="3206" y="543"/>
                      <a:pt x="3093" y="580"/>
                      <a:pt x="2961" y="672"/>
                    </a:cubicBezTo>
                    <a:cubicBezTo>
                      <a:pt x="2960" y="674"/>
                      <a:pt x="2957" y="674"/>
                      <a:pt x="2954" y="674"/>
                    </a:cubicBezTo>
                    <a:cubicBezTo>
                      <a:pt x="2851" y="674"/>
                      <a:pt x="1997" y="109"/>
                      <a:pt x="1801" y="66"/>
                    </a:cubicBezTo>
                    <a:cubicBezTo>
                      <a:pt x="1637" y="30"/>
                      <a:pt x="1396" y="0"/>
                      <a:pt x="115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63" name="Google Shape;963;p33"/>
          <p:cNvGrpSpPr/>
          <p:nvPr/>
        </p:nvGrpSpPr>
        <p:grpSpPr>
          <a:xfrm>
            <a:off x="1169351" y="2316924"/>
            <a:ext cx="1089168" cy="357250"/>
            <a:chOff x="1504631" y="2469324"/>
            <a:chExt cx="1089168" cy="357250"/>
          </a:xfrm>
        </p:grpSpPr>
        <p:sp>
          <p:nvSpPr>
            <p:cNvPr id="964" name="Google Shape;964;p33"/>
            <p:cNvSpPr/>
            <p:nvPr/>
          </p:nvSpPr>
          <p:spPr>
            <a:xfrm>
              <a:off x="1504631" y="2469324"/>
              <a:ext cx="1089168" cy="357250"/>
            </a:xfrm>
            <a:custGeom>
              <a:avLst/>
              <a:gdLst/>
              <a:ahLst/>
              <a:cxnLst/>
              <a:rect l="l" t="t" r="r" b="b"/>
              <a:pathLst>
                <a:path w="58652" h="19238" extrusionOk="0">
                  <a:moveTo>
                    <a:pt x="21978" y="50"/>
                  </a:moveTo>
                  <a:cubicBezTo>
                    <a:pt x="20367" y="50"/>
                    <a:pt x="18752" y="83"/>
                    <a:pt x="17140" y="94"/>
                  </a:cubicBezTo>
                  <a:cubicBezTo>
                    <a:pt x="14998" y="111"/>
                    <a:pt x="12843" y="438"/>
                    <a:pt x="10721" y="793"/>
                  </a:cubicBezTo>
                  <a:cubicBezTo>
                    <a:pt x="8687" y="1132"/>
                    <a:pt x="6627" y="1154"/>
                    <a:pt x="4588" y="1432"/>
                  </a:cubicBezTo>
                  <a:cubicBezTo>
                    <a:pt x="3111" y="1634"/>
                    <a:pt x="1100" y="2547"/>
                    <a:pt x="618" y="4161"/>
                  </a:cubicBezTo>
                  <a:cubicBezTo>
                    <a:pt x="499" y="4553"/>
                    <a:pt x="165" y="4973"/>
                    <a:pt x="241" y="5313"/>
                  </a:cubicBezTo>
                  <a:cubicBezTo>
                    <a:pt x="482" y="6390"/>
                    <a:pt x="16" y="7401"/>
                    <a:pt x="160" y="8507"/>
                  </a:cubicBezTo>
                  <a:cubicBezTo>
                    <a:pt x="443" y="10679"/>
                    <a:pt x="0" y="12902"/>
                    <a:pt x="1259" y="14975"/>
                  </a:cubicBezTo>
                  <a:cubicBezTo>
                    <a:pt x="1965" y="16140"/>
                    <a:pt x="3965" y="17774"/>
                    <a:pt x="5381" y="17778"/>
                  </a:cubicBezTo>
                  <a:cubicBezTo>
                    <a:pt x="5382" y="17778"/>
                    <a:pt x="5382" y="17778"/>
                    <a:pt x="5383" y="17778"/>
                  </a:cubicBezTo>
                  <a:cubicBezTo>
                    <a:pt x="5705" y="17778"/>
                    <a:pt x="6095" y="17565"/>
                    <a:pt x="6423" y="17565"/>
                  </a:cubicBezTo>
                  <a:cubicBezTo>
                    <a:pt x="6695" y="17565"/>
                    <a:pt x="6924" y="17713"/>
                    <a:pt x="7033" y="18254"/>
                  </a:cubicBezTo>
                  <a:cubicBezTo>
                    <a:pt x="7037" y="18274"/>
                    <a:pt x="7120" y="18299"/>
                    <a:pt x="7179" y="18299"/>
                  </a:cubicBezTo>
                  <a:cubicBezTo>
                    <a:pt x="7196" y="18299"/>
                    <a:pt x="7211" y="18297"/>
                    <a:pt x="7221" y="18292"/>
                  </a:cubicBezTo>
                  <a:cubicBezTo>
                    <a:pt x="7517" y="18141"/>
                    <a:pt x="7805" y="18084"/>
                    <a:pt x="8088" y="18084"/>
                  </a:cubicBezTo>
                  <a:cubicBezTo>
                    <a:pt x="8948" y="18084"/>
                    <a:pt x="9763" y="18605"/>
                    <a:pt x="10609" y="18605"/>
                  </a:cubicBezTo>
                  <a:cubicBezTo>
                    <a:pt x="10713" y="18605"/>
                    <a:pt x="10818" y="18597"/>
                    <a:pt x="10924" y="18580"/>
                  </a:cubicBezTo>
                  <a:cubicBezTo>
                    <a:pt x="11119" y="18546"/>
                    <a:pt x="11315" y="18533"/>
                    <a:pt x="11510" y="18533"/>
                  </a:cubicBezTo>
                  <a:cubicBezTo>
                    <a:pt x="12401" y="18533"/>
                    <a:pt x="13292" y="18815"/>
                    <a:pt x="14178" y="18815"/>
                  </a:cubicBezTo>
                  <a:cubicBezTo>
                    <a:pt x="14632" y="18815"/>
                    <a:pt x="15084" y="18741"/>
                    <a:pt x="15535" y="18517"/>
                  </a:cubicBezTo>
                  <a:cubicBezTo>
                    <a:pt x="15599" y="18485"/>
                    <a:pt x="15667" y="18462"/>
                    <a:pt x="15726" y="18462"/>
                  </a:cubicBezTo>
                  <a:cubicBezTo>
                    <a:pt x="15797" y="18462"/>
                    <a:pt x="15855" y="18495"/>
                    <a:pt x="15877" y="18587"/>
                  </a:cubicBezTo>
                  <a:cubicBezTo>
                    <a:pt x="15958" y="18939"/>
                    <a:pt x="16144" y="19041"/>
                    <a:pt x="16345" y="19041"/>
                  </a:cubicBezTo>
                  <a:cubicBezTo>
                    <a:pt x="16542" y="19041"/>
                    <a:pt x="16755" y="18943"/>
                    <a:pt x="16897" y="18888"/>
                  </a:cubicBezTo>
                  <a:cubicBezTo>
                    <a:pt x="17240" y="18754"/>
                    <a:pt x="17583" y="18711"/>
                    <a:pt x="17927" y="18711"/>
                  </a:cubicBezTo>
                  <a:cubicBezTo>
                    <a:pt x="18567" y="18711"/>
                    <a:pt x="19210" y="18861"/>
                    <a:pt x="19866" y="18861"/>
                  </a:cubicBezTo>
                  <a:cubicBezTo>
                    <a:pt x="20105" y="18861"/>
                    <a:pt x="20347" y="18841"/>
                    <a:pt x="20590" y="18786"/>
                  </a:cubicBezTo>
                  <a:cubicBezTo>
                    <a:pt x="20778" y="18744"/>
                    <a:pt x="20991" y="18726"/>
                    <a:pt x="21217" y="18726"/>
                  </a:cubicBezTo>
                  <a:cubicBezTo>
                    <a:pt x="21836" y="18726"/>
                    <a:pt x="22559" y="18861"/>
                    <a:pt x="23180" y="19006"/>
                  </a:cubicBezTo>
                  <a:cubicBezTo>
                    <a:pt x="23239" y="19019"/>
                    <a:pt x="23295" y="19026"/>
                    <a:pt x="23350" y="19026"/>
                  </a:cubicBezTo>
                  <a:cubicBezTo>
                    <a:pt x="23855" y="19026"/>
                    <a:pt x="24176" y="18494"/>
                    <a:pt x="24291" y="18494"/>
                  </a:cubicBezTo>
                  <a:cubicBezTo>
                    <a:pt x="24298" y="18494"/>
                    <a:pt x="24304" y="18496"/>
                    <a:pt x="24310" y="18500"/>
                  </a:cubicBezTo>
                  <a:cubicBezTo>
                    <a:pt x="24736" y="18822"/>
                    <a:pt x="25182" y="18903"/>
                    <a:pt x="25633" y="18903"/>
                  </a:cubicBezTo>
                  <a:cubicBezTo>
                    <a:pt x="26084" y="18903"/>
                    <a:pt x="26541" y="18822"/>
                    <a:pt x="26986" y="18822"/>
                  </a:cubicBezTo>
                  <a:cubicBezTo>
                    <a:pt x="27134" y="18822"/>
                    <a:pt x="27282" y="18831"/>
                    <a:pt x="27427" y="18855"/>
                  </a:cubicBezTo>
                  <a:cubicBezTo>
                    <a:pt x="29621" y="19219"/>
                    <a:pt x="31834" y="19110"/>
                    <a:pt x="34034" y="19206"/>
                  </a:cubicBezTo>
                  <a:cubicBezTo>
                    <a:pt x="34555" y="19229"/>
                    <a:pt x="35079" y="19238"/>
                    <a:pt x="35604" y="19238"/>
                  </a:cubicBezTo>
                  <a:cubicBezTo>
                    <a:pt x="36927" y="19238"/>
                    <a:pt x="38258" y="19185"/>
                    <a:pt x="39577" y="19182"/>
                  </a:cubicBezTo>
                  <a:cubicBezTo>
                    <a:pt x="42487" y="19175"/>
                    <a:pt x="45396" y="19112"/>
                    <a:pt x="48291" y="18905"/>
                  </a:cubicBezTo>
                  <a:cubicBezTo>
                    <a:pt x="50239" y="18766"/>
                    <a:pt x="52182" y="18642"/>
                    <a:pt x="54139" y="18180"/>
                  </a:cubicBezTo>
                  <a:cubicBezTo>
                    <a:pt x="56402" y="17645"/>
                    <a:pt x="56950" y="15958"/>
                    <a:pt x="57494" y="14417"/>
                  </a:cubicBezTo>
                  <a:cubicBezTo>
                    <a:pt x="58339" y="12020"/>
                    <a:pt x="58652" y="9456"/>
                    <a:pt x="58541" y="6864"/>
                  </a:cubicBezTo>
                  <a:cubicBezTo>
                    <a:pt x="58414" y="6009"/>
                    <a:pt x="58278" y="5299"/>
                    <a:pt x="57625" y="4475"/>
                  </a:cubicBezTo>
                  <a:cubicBezTo>
                    <a:pt x="56086" y="2533"/>
                    <a:pt x="53828" y="2244"/>
                    <a:pt x="51784" y="1483"/>
                  </a:cubicBezTo>
                  <a:cubicBezTo>
                    <a:pt x="51171" y="1256"/>
                    <a:pt x="50537" y="1087"/>
                    <a:pt x="49893" y="979"/>
                  </a:cubicBezTo>
                  <a:cubicBezTo>
                    <a:pt x="48854" y="813"/>
                    <a:pt x="47812" y="902"/>
                    <a:pt x="46751" y="640"/>
                  </a:cubicBezTo>
                  <a:cubicBezTo>
                    <a:pt x="44156" y="1"/>
                    <a:pt x="41432" y="138"/>
                    <a:pt x="38777" y="79"/>
                  </a:cubicBezTo>
                  <a:cubicBezTo>
                    <a:pt x="37839" y="59"/>
                    <a:pt x="36898" y="50"/>
                    <a:pt x="35957" y="50"/>
                  </a:cubicBezTo>
                  <a:cubicBezTo>
                    <a:pt x="34045" y="50"/>
                    <a:pt x="32128" y="85"/>
                    <a:pt x="30216" y="125"/>
                  </a:cubicBezTo>
                  <a:cubicBezTo>
                    <a:pt x="29648" y="138"/>
                    <a:pt x="29076" y="143"/>
                    <a:pt x="28503" y="143"/>
                  </a:cubicBezTo>
                  <a:cubicBezTo>
                    <a:pt x="26998" y="143"/>
                    <a:pt x="25482" y="107"/>
                    <a:pt x="23977" y="71"/>
                  </a:cubicBezTo>
                  <a:cubicBezTo>
                    <a:pt x="23312" y="55"/>
                    <a:pt x="22645" y="50"/>
                    <a:pt x="21978" y="5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33"/>
            <p:cNvSpPr/>
            <p:nvPr/>
          </p:nvSpPr>
          <p:spPr>
            <a:xfrm>
              <a:off x="1504631" y="2469324"/>
              <a:ext cx="1089168" cy="357250"/>
            </a:xfrm>
            <a:custGeom>
              <a:avLst/>
              <a:gdLst/>
              <a:ahLst/>
              <a:cxnLst/>
              <a:rect l="l" t="t" r="r" b="b"/>
              <a:pathLst>
                <a:path w="58652" h="19238" extrusionOk="0">
                  <a:moveTo>
                    <a:pt x="36191" y="1426"/>
                  </a:moveTo>
                  <a:cubicBezTo>
                    <a:pt x="36787" y="1426"/>
                    <a:pt x="37414" y="1496"/>
                    <a:pt x="38002" y="1633"/>
                  </a:cubicBezTo>
                  <a:cubicBezTo>
                    <a:pt x="38112" y="1658"/>
                    <a:pt x="38227" y="1686"/>
                    <a:pt x="38337" y="1686"/>
                  </a:cubicBezTo>
                  <a:cubicBezTo>
                    <a:pt x="38364" y="1686"/>
                    <a:pt x="38389" y="1685"/>
                    <a:pt x="38415" y="1681"/>
                  </a:cubicBezTo>
                  <a:cubicBezTo>
                    <a:pt x="39149" y="1573"/>
                    <a:pt x="39880" y="1529"/>
                    <a:pt x="40608" y="1529"/>
                  </a:cubicBezTo>
                  <a:cubicBezTo>
                    <a:pt x="42771" y="1529"/>
                    <a:pt x="44911" y="1917"/>
                    <a:pt x="47054" y="2176"/>
                  </a:cubicBezTo>
                  <a:cubicBezTo>
                    <a:pt x="48556" y="2356"/>
                    <a:pt x="50069" y="2428"/>
                    <a:pt x="51532" y="2964"/>
                  </a:cubicBezTo>
                  <a:cubicBezTo>
                    <a:pt x="52852" y="3450"/>
                    <a:pt x="54294" y="3697"/>
                    <a:pt x="55489" y="4420"/>
                  </a:cubicBezTo>
                  <a:cubicBezTo>
                    <a:pt x="56060" y="4767"/>
                    <a:pt x="56534" y="5576"/>
                    <a:pt x="56656" y="6245"/>
                  </a:cubicBezTo>
                  <a:cubicBezTo>
                    <a:pt x="56937" y="7785"/>
                    <a:pt x="56902" y="9338"/>
                    <a:pt x="56681" y="10932"/>
                  </a:cubicBezTo>
                  <a:cubicBezTo>
                    <a:pt x="56519" y="12100"/>
                    <a:pt x="56461" y="13267"/>
                    <a:pt x="56136" y="14431"/>
                  </a:cubicBezTo>
                  <a:cubicBezTo>
                    <a:pt x="55632" y="16232"/>
                    <a:pt x="55145" y="16721"/>
                    <a:pt x="53278" y="16837"/>
                  </a:cubicBezTo>
                  <a:cubicBezTo>
                    <a:pt x="52826" y="16866"/>
                    <a:pt x="52386" y="17022"/>
                    <a:pt x="51904" y="17022"/>
                  </a:cubicBezTo>
                  <a:cubicBezTo>
                    <a:pt x="51712" y="17022"/>
                    <a:pt x="51512" y="16997"/>
                    <a:pt x="51303" y="16929"/>
                  </a:cubicBezTo>
                  <a:cubicBezTo>
                    <a:pt x="50278" y="17277"/>
                    <a:pt x="49136" y="17262"/>
                    <a:pt x="48013" y="17271"/>
                  </a:cubicBezTo>
                  <a:cubicBezTo>
                    <a:pt x="46508" y="17282"/>
                    <a:pt x="45033" y="17565"/>
                    <a:pt x="43514" y="17565"/>
                  </a:cubicBezTo>
                  <a:cubicBezTo>
                    <a:pt x="43425" y="17565"/>
                    <a:pt x="43336" y="17564"/>
                    <a:pt x="43246" y="17562"/>
                  </a:cubicBezTo>
                  <a:cubicBezTo>
                    <a:pt x="43017" y="17557"/>
                    <a:pt x="42788" y="17555"/>
                    <a:pt x="42557" y="17555"/>
                  </a:cubicBezTo>
                  <a:cubicBezTo>
                    <a:pt x="41510" y="17555"/>
                    <a:pt x="40453" y="17599"/>
                    <a:pt x="39404" y="17599"/>
                  </a:cubicBezTo>
                  <a:cubicBezTo>
                    <a:pt x="39173" y="17599"/>
                    <a:pt x="38943" y="17597"/>
                    <a:pt x="38713" y="17592"/>
                  </a:cubicBezTo>
                  <a:cubicBezTo>
                    <a:pt x="38507" y="17587"/>
                    <a:pt x="38301" y="17585"/>
                    <a:pt x="38096" y="17585"/>
                  </a:cubicBezTo>
                  <a:cubicBezTo>
                    <a:pt x="37118" y="17585"/>
                    <a:pt x="36142" y="17631"/>
                    <a:pt x="35161" y="17631"/>
                  </a:cubicBezTo>
                  <a:cubicBezTo>
                    <a:pt x="34414" y="17631"/>
                    <a:pt x="33664" y="17604"/>
                    <a:pt x="32908" y="17509"/>
                  </a:cubicBezTo>
                  <a:cubicBezTo>
                    <a:pt x="31617" y="17346"/>
                    <a:pt x="30275" y="17250"/>
                    <a:pt x="28939" y="17250"/>
                  </a:cubicBezTo>
                  <a:cubicBezTo>
                    <a:pt x="28633" y="17250"/>
                    <a:pt x="28328" y="17255"/>
                    <a:pt x="28025" y="17265"/>
                  </a:cubicBezTo>
                  <a:cubicBezTo>
                    <a:pt x="27905" y="17269"/>
                    <a:pt x="27785" y="17271"/>
                    <a:pt x="27666" y="17271"/>
                  </a:cubicBezTo>
                  <a:cubicBezTo>
                    <a:pt x="26781" y="17271"/>
                    <a:pt x="25888" y="17174"/>
                    <a:pt x="25020" y="17174"/>
                  </a:cubicBezTo>
                  <a:cubicBezTo>
                    <a:pt x="24688" y="17174"/>
                    <a:pt x="24359" y="17188"/>
                    <a:pt x="24036" y="17228"/>
                  </a:cubicBezTo>
                  <a:cubicBezTo>
                    <a:pt x="23815" y="17255"/>
                    <a:pt x="23597" y="17265"/>
                    <a:pt x="23379" y="17265"/>
                  </a:cubicBezTo>
                  <a:cubicBezTo>
                    <a:pt x="22423" y="17265"/>
                    <a:pt x="21493" y="17054"/>
                    <a:pt x="20551" y="17054"/>
                  </a:cubicBezTo>
                  <a:cubicBezTo>
                    <a:pt x="20245" y="17054"/>
                    <a:pt x="19936" y="17076"/>
                    <a:pt x="19626" y="17136"/>
                  </a:cubicBezTo>
                  <a:cubicBezTo>
                    <a:pt x="19208" y="17216"/>
                    <a:pt x="18791" y="17246"/>
                    <a:pt x="18373" y="17246"/>
                  </a:cubicBezTo>
                  <a:cubicBezTo>
                    <a:pt x="17174" y="17246"/>
                    <a:pt x="15973" y="17000"/>
                    <a:pt x="14765" y="17000"/>
                  </a:cubicBezTo>
                  <a:cubicBezTo>
                    <a:pt x="14707" y="17000"/>
                    <a:pt x="14649" y="17001"/>
                    <a:pt x="14592" y="17002"/>
                  </a:cubicBezTo>
                  <a:cubicBezTo>
                    <a:pt x="14433" y="17005"/>
                    <a:pt x="14274" y="17007"/>
                    <a:pt x="14115" y="17007"/>
                  </a:cubicBezTo>
                  <a:cubicBezTo>
                    <a:pt x="12169" y="17007"/>
                    <a:pt x="10223" y="16777"/>
                    <a:pt x="8287" y="16517"/>
                  </a:cubicBezTo>
                  <a:cubicBezTo>
                    <a:pt x="7888" y="16463"/>
                    <a:pt x="7497" y="16156"/>
                    <a:pt x="7091" y="16156"/>
                  </a:cubicBezTo>
                  <a:cubicBezTo>
                    <a:pt x="6897" y="16156"/>
                    <a:pt x="6701" y="16225"/>
                    <a:pt x="6498" y="16425"/>
                  </a:cubicBezTo>
                  <a:cubicBezTo>
                    <a:pt x="6097" y="15431"/>
                    <a:pt x="5022" y="15947"/>
                    <a:pt x="4298" y="15543"/>
                  </a:cubicBezTo>
                  <a:cubicBezTo>
                    <a:pt x="3492" y="15093"/>
                    <a:pt x="3016" y="14382"/>
                    <a:pt x="2349" y="13860"/>
                  </a:cubicBezTo>
                  <a:cubicBezTo>
                    <a:pt x="1775" y="13410"/>
                    <a:pt x="2189" y="12399"/>
                    <a:pt x="2102" y="11638"/>
                  </a:cubicBezTo>
                  <a:cubicBezTo>
                    <a:pt x="1929" y="10147"/>
                    <a:pt x="2035" y="8616"/>
                    <a:pt x="1783" y="7143"/>
                  </a:cubicBezTo>
                  <a:cubicBezTo>
                    <a:pt x="1630" y="6262"/>
                    <a:pt x="1780" y="5480"/>
                    <a:pt x="1945" y="4674"/>
                  </a:cubicBezTo>
                  <a:cubicBezTo>
                    <a:pt x="2155" y="3655"/>
                    <a:pt x="3212" y="3338"/>
                    <a:pt x="3948" y="3104"/>
                  </a:cubicBezTo>
                  <a:cubicBezTo>
                    <a:pt x="5066" y="2749"/>
                    <a:pt x="6329" y="2556"/>
                    <a:pt x="7497" y="2556"/>
                  </a:cubicBezTo>
                  <a:cubicBezTo>
                    <a:pt x="7546" y="2556"/>
                    <a:pt x="7595" y="2556"/>
                    <a:pt x="7644" y="2557"/>
                  </a:cubicBezTo>
                  <a:cubicBezTo>
                    <a:pt x="8106" y="2563"/>
                    <a:pt x="8567" y="2567"/>
                    <a:pt x="9028" y="2567"/>
                  </a:cubicBezTo>
                  <a:cubicBezTo>
                    <a:pt x="10147" y="2567"/>
                    <a:pt x="11264" y="2540"/>
                    <a:pt x="12369" y="2434"/>
                  </a:cubicBezTo>
                  <a:cubicBezTo>
                    <a:pt x="14536" y="2227"/>
                    <a:pt x="16684" y="1894"/>
                    <a:pt x="18876" y="1889"/>
                  </a:cubicBezTo>
                  <a:cubicBezTo>
                    <a:pt x="18970" y="1889"/>
                    <a:pt x="19065" y="1889"/>
                    <a:pt x="19160" y="1889"/>
                  </a:cubicBezTo>
                  <a:cubicBezTo>
                    <a:pt x="19659" y="1889"/>
                    <a:pt x="20160" y="1893"/>
                    <a:pt x="20661" y="1893"/>
                  </a:cubicBezTo>
                  <a:cubicBezTo>
                    <a:pt x="21952" y="1893"/>
                    <a:pt x="23242" y="1868"/>
                    <a:pt x="24492" y="1695"/>
                  </a:cubicBezTo>
                  <a:cubicBezTo>
                    <a:pt x="24728" y="1662"/>
                    <a:pt x="24964" y="1650"/>
                    <a:pt x="25200" y="1650"/>
                  </a:cubicBezTo>
                  <a:cubicBezTo>
                    <a:pt x="25797" y="1650"/>
                    <a:pt x="26393" y="1726"/>
                    <a:pt x="26988" y="1726"/>
                  </a:cubicBezTo>
                  <a:cubicBezTo>
                    <a:pt x="27482" y="1726"/>
                    <a:pt x="27976" y="1674"/>
                    <a:pt x="28469" y="1483"/>
                  </a:cubicBezTo>
                  <a:cubicBezTo>
                    <a:pt x="28563" y="1448"/>
                    <a:pt x="28682" y="1433"/>
                    <a:pt x="28816" y="1433"/>
                  </a:cubicBezTo>
                  <a:cubicBezTo>
                    <a:pt x="29192" y="1433"/>
                    <a:pt x="29688" y="1549"/>
                    <a:pt x="30069" y="1656"/>
                  </a:cubicBezTo>
                  <a:cubicBezTo>
                    <a:pt x="30293" y="1718"/>
                    <a:pt x="30513" y="1776"/>
                    <a:pt x="30722" y="1776"/>
                  </a:cubicBezTo>
                  <a:cubicBezTo>
                    <a:pt x="30809" y="1776"/>
                    <a:pt x="30895" y="1766"/>
                    <a:pt x="30979" y="1742"/>
                  </a:cubicBezTo>
                  <a:cubicBezTo>
                    <a:pt x="31604" y="1561"/>
                    <a:pt x="32238" y="1524"/>
                    <a:pt x="32875" y="1524"/>
                  </a:cubicBezTo>
                  <a:cubicBezTo>
                    <a:pt x="33310" y="1524"/>
                    <a:pt x="33746" y="1541"/>
                    <a:pt x="34182" y="1541"/>
                  </a:cubicBezTo>
                  <a:cubicBezTo>
                    <a:pt x="34565" y="1541"/>
                    <a:pt x="34948" y="1528"/>
                    <a:pt x="35330" y="1479"/>
                  </a:cubicBezTo>
                  <a:cubicBezTo>
                    <a:pt x="35603" y="1443"/>
                    <a:pt x="35893" y="1426"/>
                    <a:pt x="36191" y="1426"/>
                  </a:cubicBezTo>
                  <a:close/>
                  <a:moveTo>
                    <a:pt x="21978" y="50"/>
                  </a:moveTo>
                  <a:cubicBezTo>
                    <a:pt x="20367" y="50"/>
                    <a:pt x="18752" y="83"/>
                    <a:pt x="17140" y="94"/>
                  </a:cubicBezTo>
                  <a:cubicBezTo>
                    <a:pt x="14998" y="111"/>
                    <a:pt x="12843" y="438"/>
                    <a:pt x="10721" y="793"/>
                  </a:cubicBezTo>
                  <a:cubicBezTo>
                    <a:pt x="8687" y="1132"/>
                    <a:pt x="6627" y="1154"/>
                    <a:pt x="4588" y="1432"/>
                  </a:cubicBezTo>
                  <a:cubicBezTo>
                    <a:pt x="3111" y="1634"/>
                    <a:pt x="1100" y="2547"/>
                    <a:pt x="618" y="4161"/>
                  </a:cubicBezTo>
                  <a:cubicBezTo>
                    <a:pt x="499" y="4553"/>
                    <a:pt x="165" y="4973"/>
                    <a:pt x="241" y="5313"/>
                  </a:cubicBezTo>
                  <a:cubicBezTo>
                    <a:pt x="482" y="6390"/>
                    <a:pt x="16" y="7401"/>
                    <a:pt x="160" y="8507"/>
                  </a:cubicBezTo>
                  <a:cubicBezTo>
                    <a:pt x="443" y="10679"/>
                    <a:pt x="0" y="12902"/>
                    <a:pt x="1259" y="14975"/>
                  </a:cubicBezTo>
                  <a:cubicBezTo>
                    <a:pt x="1965" y="16140"/>
                    <a:pt x="3965" y="17774"/>
                    <a:pt x="5381" y="17778"/>
                  </a:cubicBezTo>
                  <a:cubicBezTo>
                    <a:pt x="5382" y="17778"/>
                    <a:pt x="5382" y="17778"/>
                    <a:pt x="5383" y="17778"/>
                  </a:cubicBezTo>
                  <a:cubicBezTo>
                    <a:pt x="5705" y="17778"/>
                    <a:pt x="6095" y="17565"/>
                    <a:pt x="6423" y="17565"/>
                  </a:cubicBezTo>
                  <a:cubicBezTo>
                    <a:pt x="6695" y="17565"/>
                    <a:pt x="6924" y="17713"/>
                    <a:pt x="7033" y="18254"/>
                  </a:cubicBezTo>
                  <a:cubicBezTo>
                    <a:pt x="7037" y="18274"/>
                    <a:pt x="7120" y="18299"/>
                    <a:pt x="7179" y="18299"/>
                  </a:cubicBezTo>
                  <a:cubicBezTo>
                    <a:pt x="7196" y="18299"/>
                    <a:pt x="7211" y="18297"/>
                    <a:pt x="7221" y="18292"/>
                  </a:cubicBezTo>
                  <a:cubicBezTo>
                    <a:pt x="7517" y="18141"/>
                    <a:pt x="7805" y="18084"/>
                    <a:pt x="8088" y="18084"/>
                  </a:cubicBezTo>
                  <a:cubicBezTo>
                    <a:pt x="8948" y="18084"/>
                    <a:pt x="9763" y="18605"/>
                    <a:pt x="10609" y="18605"/>
                  </a:cubicBezTo>
                  <a:cubicBezTo>
                    <a:pt x="10713" y="18605"/>
                    <a:pt x="10818" y="18597"/>
                    <a:pt x="10924" y="18580"/>
                  </a:cubicBezTo>
                  <a:cubicBezTo>
                    <a:pt x="11119" y="18546"/>
                    <a:pt x="11315" y="18533"/>
                    <a:pt x="11510" y="18533"/>
                  </a:cubicBezTo>
                  <a:cubicBezTo>
                    <a:pt x="12401" y="18533"/>
                    <a:pt x="13292" y="18815"/>
                    <a:pt x="14178" y="18815"/>
                  </a:cubicBezTo>
                  <a:cubicBezTo>
                    <a:pt x="14632" y="18815"/>
                    <a:pt x="15084" y="18741"/>
                    <a:pt x="15535" y="18517"/>
                  </a:cubicBezTo>
                  <a:cubicBezTo>
                    <a:pt x="15599" y="18485"/>
                    <a:pt x="15667" y="18462"/>
                    <a:pt x="15726" y="18462"/>
                  </a:cubicBezTo>
                  <a:cubicBezTo>
                    <a:pt x="15797" y="18462"/>
                    <a:pt x="15855" y="18495"/>
                    <a:pt x="15877" y="18587"/>
                  </a:cubicBezTo>
                  <a:cubicBezTo>
                    <a:pt x="15958" y="18939"/>
                    <a:pt x="16144" y="19041"/>
                    <a:pt x="16345" y="19041"/>
                  </a:cubicBezTo>
                  <a:cubicBezTo>
                    <a:pt x="16542" y="19041"/>
                    <a:pt x="16755" y="18943"/>
                    <a:pt x="16897" y="18888"/>
                  </a:cubicBezTo>
                  <a:cubicBezTo>
                    <a:pt x="17240" y="18754"/>
                    <a:pt x="17583" y="18711"/>
                    <a:pt x="17927" y="18711"/>
                  </a:cubicBezTo>
                  <a:cubicBezTo>
                    <a:pt x="18567" y="18711"/>
                    <a:pt x="19210" y="18861"/>
                    <a:pt x="19866" y="18861"/>
                  </a:cubicBezTo>
                  <a:cubicBezTo>
                    <a:pt x="20105" y="18861"/>
                    <a:pt x="20347" y="18841"/>
                    <a:pt x="20590" y="18786"/>
                  </a:cubicBezTo>
                  <a:cubicBezTo>
                    <a:pt x="20778" y="18744"/>
                    <a:pt x="20991" y="18726"/>
                    <a:pt x="21217" y="18726"/>
                  </a:cubicBezTo>
                  <a:cubicBezTo>
                    <a:pt x="21836" y="18726"/>
                    <a:pt x="22559" y="18861"/>
                    <a:pt x="23180" y="19006"/>
                  </a:cubicBezTo>
                  <a:cubicBezTo>
                    <a:pt x="23239" y="19019"/>
                    <a:pt x="23295" y="19026"/>
                    <a:pt x="23350" y="19026"/>
                  </a:cubicBezTo>
                  <a:cubicBezTo>
                    <a:pt x="23855" y="19026"/>
                    <a:pt x="24176" y="18494"/>
                    <a:pt x="24291" y="18494"/>
                  </a:cubicBezTo>
                  <a:cubicBezTo>
                    <a:pt x="24298" y="18494"/>
                    <a:pt x="24304" y="18496"/>
                    <a:pt x="24310" y="18500"/>
                  </a:cubicBezTo>
                  <a:cubicBezTo>
                    <a:pt x="24736" y="18822"/>
                    <a:pt x="25182" y="18903"/>
                    <a:pt x="25633" y="18903"/>
                  </a:cubicBezTo>
                  <a:cubicBezTo>
                    <a:pt x="26084" y="18903"/>
                    <a:pt x="26541" y="18822"/>
                    <a:pt x="26986" y="18822"/>
                  </a:cubicBezTo>
                  <a:cubicBezTo>
                    <a:pt x="27134" y="18822"/>
                    <a:pt x="27282" y="18831"/>
                    <a:pt x="27427" y="18855"/>
                  </a:cubicBezTo>
                  <a:cubicBezTo>
                    <a:pt x="29621" y="19219"/>
                    <a:pt x="31834" y="19110"/>
                    <a:pt x="34034" y="19206"/>
                  </a:cubicBezTo>
                  <a:cubicBezTo>
                    <a:pt x="34555" y="19229"/>
                    <a:pt x="35079" y="19238"/>
                    <a:pt x="35604" y="19238"/>
                  </a:cubicBezTo>
                  <a:cubicBezTo>
                    <a:pt x="36927" y="19238"/>
                    <a:pt x="38258" y="19185"/>
                    <a:pt x="39577" y="19182"/>
                  </a:cubicBezTo>
                  <a:cubicBezTo>
                    <a:pt x="42487" y="19175"/>
                    <a:pt x="45396" y="19112"/>
                    <a:pt x="48291" y="18905"/>
                  </a:cubicBezTo>
                  <a:cubicBezTo>
                    <a:pt x="50239" y="18766"/>
                    <a:pt x="52182" y="18642"/>
                    <a:pt x="54139" y="18180"/>
                  </a:cubicBezTo>
                  <a:cubicBezTo>
                    <a:pt x="56402" y="17645"/>
                    <a:pt x="56950" y="15958"/>
                    <a:pt x="57494" y="14417"/>
                  </a:cubicBezTo>
                  <a:cubicBezTo>
                    <a:pt x="58339" y="12020"/>
                    <a:pt x="58652" y="9456"/>
                    <a:pt x="58541" y="6864"/>
                  </a:cubicBezTo>
                  <a:cubicBezTo>
                    <a:pt x="58414" y="6009"/>
                    <a:pt x="58278" y="5299"/>
                    <a:pt x="57625" y="4475"/>
                  </a:cubicBezTo>
                  <a:cubicBezTo>
                    <a:pt x="56086" y="2533"/>
                    <a:pt x="53828" y="2244"/>
                    <a:pt x="51784" y="1483"/>
                  </a:cubicBezTo>
                  <a:cubicBezTo>
                    <a:pt x="51171" y="1256"/>
                    <a:pt x="50537" y="1087"/>
                    <a:pt x="49893" y="979"/>
                  </a:cubicBezTo>
                  <a:cubicBezTo>
                    <a:pt x="48854" y="813"/>
                    <a:pt x="47812" y="902"/>
                    <a:pt x="46751" y="640"/>
                  </a:cubicBezTo>
                  <a:cubicBezTo>
                    <a:pt x="44156" y="1"/>
                    <a:pt x="41432" y="138"/>
                    <a:pt x="38777" y="79"/>
                  </a:cubicBezTo>
                  <a:cubicBezTo>
                    <a:pt x="37839" y="59"/>
                    <a:pt x="36898" y="50"/>
                    <a:pt x="35957" y="50"/>
                  </a:cubicBezTo>
                  <a:cubicBezTo>
                    <a:pt x="34045" y="50"/>
                    <a:pt x="32128" y="85"/>
                    <a:pt x="30216" y="125"/>
                  </a:cubicBezTo>
                  <a:cubicBezTo>
                    <a:pt x="29648" y="138"/>
                    <a:pt x="29076" y="143"/>
                    <a:pt x="28503" y="143"/>
                  </a:cubicBezTo>
                  <a:cubicBezTo>
                    <a:pt x="26998" y="143"/>
                    <a:pt x="25482" y="107"/>
                    <a:pt x="23977" y="71"/>
                  </a:cubicBezTo>
                  <a:cubicBezTo>
                    <a:pt x="23312" y="55"/>
                    <a:pt x="22645" y="50"/>
                    <a:pt x="21978" y="5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6" name="Google Shape;966;p33"/>
          <p:cNvGrpSpPr/>
          <p:nvPr/>
        </p:nvGrpSpPr>
        <p:grpSpPr>
          <a:xfrm>
            <a:off x="2174050" y="1219595"/>
            <a:ext cx="393094" cy="209646"/>
            <a:chOff x="2509330" y="1371995"/>
            <a:chExt cx="393094" cy="209646"/>
          </a:xfrm>
        </p:grpSpPr>
        <p:sp>
          <p:nvSpPr>
            <p:cNvPr id="967" name="Google Shape;967;p33"/>
            <p:cNvSpPr/>
            <p:nvPr/>
          </p:nvSpPr>
          <p:spPr>
            <a:xfrm>
              <a:off x="2509330" y="1371995"/>
              <a:ext cx="393094" cy="209646"/>
            </a:xfrm>
            <a:custGeom>
              <a:avLst/>
              <a:gdLst/>
              <a:ahLst/>
              <a:cxnLst/>
              <a:rect l="l" t="t" r="r" b="b"/>
              <a:pathLst>
                <a:path w="29950" h="15973" extrusionOk="0">
                  <a:moveTo>
                    <a:pt x="27452" y="1"/>
                  </a:moveTo>
                  <a:cubicBezTo>
                    <a:pt x="27319" y="1"/>
                    <a:pt x="27186" y="4"/>
                    <a:pt x="27057" y="4"/>
                  </a:cubicBezTo>
                  <a:cubicBezTo>
                    <a:pt x="23277" y="6"/>
                    <a:pt x="19696" y="1121"/>
                    <a:pt x="16149" y="2263"/>
                  </a:cubicBezTo>
                  <a:cubicBezTo>
                    <a:pt x="14263" y="2870"/>
                    <a:pt x="12368" y="3546"/>
                    <a:pt x="10674" y="4635"/>
                  </a:cubicBezTo>
                  <a:cubicBezTo>
                    <a:pt x="9930" y="5113"/>
                    <a:pt x="9073" y="5393"/>
                    <a:pt x="8413" y="6032"/>
                  </a:cubicBezTo>
                  <a:cubicBezTo>
                    <a:pt x="8259" y="6183"/>
                    <a:pt x="8102" y="6253"/>
                    <a:pt x="7959" y="6253"/>
                  </a:cubicBezTo>
                  <a:cubicBezTo>
                    <a:pt x="7718" y="6253"/>
                    <a:pt x="7518" y="6051"/>
                    <a:pt x="7443" y="5699"/>
                  </a:cubicBezTo>
                  <a:cubicBezTo>
                    <a:pt x="7195" y="4536"/>
                    <a:pt x="6316" y="3940"/>
                    <a:pt x="5352" y="3521"/>
                  </a:cubicBezTo>
                  <a:cubicBezTo>
                    <a:pt x="5282" y="3491"/>
                    <a:pt x="5211" y="3477"/>
                    <a:pt x="5140" y="3477"/>
                  </a:cubicBezTo>
                  <a:cubicBezTo>
                    <a:pt x="4780" y="3477"/>
                    <a:pt x="4424" y="3834"/>
                    <a:pt x="4173" y="4158"/>
                  </a:cubicBezTo>
                  <a:cubicBezTo>
                    <a:pt x="3720" y="4744"/>
                    <a:pt x="3372" y="5391"/>
                    <a:pt x="3053" y="6060"/>
                  </a:cubicBezTo>
                  <a:cubicBezTo>
                    <a:pt x="2466" y="7289"/>
                    <a:pt x="1758" y="8468"/>
                    <a:pt x="1272" y="9733"/>
                  </a:cubicBezTo>
                  <a:cubicBezTo>
                    <a:pt x="1040" y="10335"/>
                    <a:pt x="687" y="10893"/>
                    <a:pt x="551" y="11533"/>
                  </a:cubicBezTo>
                  <a:cubicBezTo>
                    <a:pt x="335" y="12561"/>
                    <a:pt x="72" y="13583"/>
                    <a:pt x="22" y="14641"/>
                  </a:cubicBezTo>
                  <a:cubicBezTo>
                    <a:pt x="0" y="15120"/>
                    <a:pt x="697" y="15714"/>
                    <a:pt x="1256" y="15714"/>
                  </a:cubicBezTo>
                  <a:cubicBezTo>
                    <a:pt x="1292" y="15714"/>
                    <a:pt x="1327" y="15711"/>
                    <a:pt x="1362" y="15706"/>
                  </a:cubicBezTo>
                  <a:cubicBezTo>
                    <a:pt x="1514" y="15684"/>
                    <a:pt x="1665" y="15674"/>
                    <a:pt x="1815" y="15674"/>
                  </a:cubicBezTo>
                  <a:cubicBezTo>
                    <a:pt x="2362" y="15674"/>
                    <a:pt x="2891" y="15805"/>
                    <a:pt x="3426" y="15916"/>
                  </a:cubicBezTo>
                  <a:cubicBezTo>
                    <a:pt x="3624" y="15958"/>
                    <a:pt x="3823" y="15972"/>
                    <a:pt x="4021" y="15972"/>
                  </a:cubicBezTo>
                  <a:cubicBezTo>
                    <a:pt x="4506" y="15972"/>
                    <a:pt x="4992" y="15885"/>
                    <a:pt x="5483" y="15885"/>
                  </a:cubicBezTo>
                  <a:cubicBezTo>
                    <a:pt x="5539" y="15885"/>
                    <a:pt x="5596" y="15886"/>
                    <a:pt x="5652" y="15888"/>
                  </a:cubicBezTo>
                  <a:cubicBezTo>
                    <a:pt x="5782" y="15895"/>
                    <a:pt x="5911" y="15897"/>
                    <a:pt x="6039" y="15897"/>
                  </a:cubicBezTo>
                  <a:cubicBezTo>
                    <a:pt x="7725" y="15897"/>
                    <a:pt x="9351" y="15400"/>
                    <a:pt x="10982" y="15014"/>
                  </a:cubicBezTo>
                  <a:cubicBezTo>
                    <a:pt x="11635" y="14860"/>
                    <a:pt x="13016" y="14434"/>
                    <a:pt x="13016" y="13583"/>
                  </a:cubicBezTo>
                  <a:cubicBezTo>
                    <a:pt x="13016" y="13099"/>
                    <a:pt x="12656" y="12412"/>
                    <a:pt x="12254" y="12161"/>
                  </a:cubicBezTo>
                  <a:cubicBezTo>
                    <a:pt x="12173" y="12113"/>
                    <a:pt x="12134" y="11996"/>
                    <a:pt x="12064" y="11919"/>
                  </a:cubicBezTo>
                  <a:cubicBezTo>
                    <a:pt x="11935" y="11749"/>
                    <a:pt x="11822" y="11564"/>
                    <a:pt x="11672" y="11413"/>
                  </a:cubicBezTo>
                  <a:cubicBezTo>
                    <a:pt x="11442" y="11178"/>
                    <a:pt x="10938" y="11079"/>
                    <a:pt x="11010" y="10736"/>
                  </a:cubicBezTo>
                  <a:cubicBezTo>
                    <a:pt x="11049" y="10550"/>
                    <a:pt x="11564" y="10433"/>
                    <a:pt x="11881" y="10341"/>
                  </a:cubicBezTo>
                  <a:cubicBezTo>
                    <a:pt x="12996" y="10021"/>
                    <a:pt x="14090" y="9626"/>
                    <a:pt x="15211" y="9313"/>
                  </a:cubicBezTo>
                  <a:cubicBezTo>
                    <a:pt x="16140" y="9053"/>
                    <a:pt x="17055" y="8767"/>
                    <a:pt x="18012" y="8597"/>
                  </a:cubicBezTo>
                  <a:cubicBezTo>
                    <a:pt x="19399" y="8350"/>
                    <a:pt x="20756" y="8003"/>
                    <a:pt x="22191" y="8003"/>
                  </a:cubicBezTo>
                  <a:cubicBezTo>
                    <a:pt x="22314" y="8003"/>
                    <a:pt x="22438" y="8005"/>
                    <a:pt x="22563" y="8011"/>
                  </a:cubicBezTo>
                  <a:cubicBezTo>
                    <a:pt x="22721" y="8018"/>
                    <a:pt x="22879" y="8021"/>
                    <a:pt x="23037" y="8021"/>
                  </a:cubicBezTo>
                  <a:cubicBezTo>
                    <a:pt x="24205" y="8021"/>
                    <a:pt x="25384" y="7853"/>
                    <a:pt x="26560" y="7802"/>
                  </a:cubicBezTo>
                  <a:cubicBezTo>
                    <a:pt x="26594" y="7801"/>
                    <a:pt x="26628" y="7800"/>
                    <a:pt x="26663" y="7800"/>
                  </a:cubicBezTo>
                  <a:cubicBezTo>
                    <a:pt x="26988" y="7800"/>
                    <a:pt x="27311" y="7861"/>
                    <a:pt x="27621" y="7869"/>
                  </a:cubicBezTo>
                  <a:cubicBezTo>
                    <a:pt x="27639" y="7870"/>
                    <a:pt x="27657" y="7870"/>
                    <a:pt x="27674" y="7870"/>
                  </a:cubicBezTo>
                  <a:cubicBezTo>
                    <a:pt x="28619" y="7870"/>
                    <a:pt x="28937" y="7264"/>
                    <a:pt x="29296" y="6586"/>
                  </a:cubicBezTo>
                  <a:cubicBezTo>
                    <a:pt x="29903" y="5436"/>
                    <a:pt x="29949" y="4291"/>
                    <a:pt x="29571" y="3039"/>
                  </a:cubicBezTo>
                  <a:cubicBezTo>
                    <a:pt x="29385" y="2417"/>
                    <a:pt x="29400" y="1754"/>
                    <a:pt x="29176" y="1087"/>
                  </a:cubicBezTo>
                  <a:cubicBezTo>
                    <a:pt x="28840" y="83"/>
                    <a:pt x="28132" y="1"/>
                    <a:pt x="27452"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33"/>
            <p:cNvSpPr/>
            <p:nvPr/>
          </p:nvSpPr>
          <p:spPr>
            <a:xfrm>
              <a:off x="2509330" y="1371995"/>
              <a:ext cx="393094" cy="209646"/>
            </a:xfrm>
            <a:custGeom>
              <a:avLst/>
              <a:gdLst/>
              <a:ahLst/>
              <a:cxnLst/>
              <a:rect l="l" t="t" r="r" b="b"/>
              <a:pathLst>
                <a:path w="29950" h="15973" extrusionOk="0">
                  <a:moveTo>
                    <a:pt x="26933" y="937"/>
                  </a:moveTo>
                  <a:cubicBezTo>
                    <a:pt x="27600" y="937"/>
                    <a:pt x="28332" y="1344"/>
                    <a:pt x="28512" y="1972"/>
                  </a:cubicBezTo>
                  <a:cubicBezTo>
                    <a:pt x="28929" y="3422"/>
                    <a:pt x="28929" y="4865"/>
                    <a:pt x="28356" y="6287"/>
                  </a:cubicBezTo>
                  <a:cubicBezTo>
                    <a:pt x="28195" y="6687"/>
                    <a:pt x="27805" y="6911"/>
                    <a:pt x="27493" y="6911"/>
                  </a:cubicBezTo>
                  <a:cubicBezTo>
                    <a:pt x="27441" y="6911"/>
                    <a:pt x="27391" y="6905"/>
                    <a:pt x="27345" y="6892"/>
                  </a:cubicBezTo>
                  <a:cubicBezTo>
                    <a:pt x="27162" y="6842"/>
                    <a:pt x="26986" y="6824"/>
                    <a:pt x="26812" y="6824"/>
                  </a:cubicBezTo>
                  <a:cubicBezTo>
                    <a:pt x="26420" y="6824"/>
                    <a:pt x="26046" y="6914"/>
                    <a:pt x="25657" y="6917"/>
                  </a:cubicBezTo>
                  <a:cubicBezTo>
                    <a:pt x="24414" y="6927"/>
                    <a:pt x="23173" y="6931"/>
                    <a:pt x="21935" y="7076"/>
                  </a:cubicBezTo>
                  <a:cubicBezTo>
                    <a:pt x="20406" y="7253"/>
                    <a:pt x="18878" y="7328"/>
                    <a:pt x="17368" y="7759"/>
                  </a:cubicBezTo>
                  <a:cubicBezTo>
                    <a:pt x="16587" y="7981"/>
                    <a:pt x="15743" y="8137"/>
                    <a:pt x="14949" y="8359"/>
                  </a:cubicBezTo>
                  <a:cubicBezTo>
                    <a:pt x="13312" y="8818"/>
                    <a:pt x="11727" y="9448"/>
                    <a:pt x="10160" y="10109"/>
                  </a:cubicBezTo>
                  <a:cubicBezTo>
                    <a:pt x="9817" y="10254"/>
                    <a:pt x="9708" y="10587"/>
                    <a:pt x="9586" y="10898"/>
                  </a:cubicBezTo>
                  <a:cubicBezTo>
                    <a:pt x="9533" y="11036"/>
                    <a:pt x="9554" y="11175"/>
                    <a:pt x="9734" y="11197"/>
                  </a:cubicBezTo>
                  <a:cubicBezTo>
                    <a:pt x="10258" y="11261"/>
                    <a:pt x="10489" y="11705"/>
                    <a:pt x="10823" y="12017"/>
                  </a:cubicBezTo>
                  <a:cubicBezTo>
                    <a:pt x="12001" y="13119"/>
                    <a:pt x="11938" y="13466"/>
                    <a:pt x="10470" y="13973"/>
                  </a:cubicBezTo>
                  <a:cubicBezTo>
                    <a:pt x="10395" y="14001"/>
                    <a:pt x="10324" y="14036"/>
                    <a:pt x="10257" y="14076"/>
                  </a:cubicBezTo>
                  <a:cubicBezTo>
                    <a:pt x="9417" y="14548"/>
                    <a:pt x="8432" y="14610"/>
                    <a:pt x="7541" y="14754"/>
                  </a:cubicBezTo>
                  <a:cubicBezTo>
                    <a:pt x="6693" y="14894"/>
                    <a:pt x="5823" y="14977"/>
                    <a:pt x="4945" y="14977"/>
                  </a:cubicBezTo>
                  <a:cubicBezTo>
                    <a:pt x="4381" y="14977"/>
                    <a:pt x="3814" y="14942"/>
                    <a:pt x="3247" y="14866"/>
                  </a:cubicBezTo>
                  <a:cubicBezTo>
                    <a:pt x="2827" y="14810"/>
                    <a:pt x="2360" y="14782"/>
                    <a:pt x="1917" y="14751"/>
                  </a:cubicBezTo>
                  <a:cubicBezTo>
                    <a:pt x="1500" y="14723"/>
                    <a:pt x="858" y="13785"/>
                    <a:pt x="1083" y="13653"/>
                  </a:cubicBezTo>
                  <a:cubicBezTo>
                    <a:pt x="1657" y="13317"/>
                    <a:pt x="1401" y="12802"/>
                    <a:pt x="1443" y="12374"/>
                  </a:cubicBezTo>
                  <a:cubicBezTo>
                    <a:pt x="1477" y="12020"/>
                    <a:pt x="1573" y="11688"/>
                    <a:pt x="1785" y="11460"/>
                  </a:cubicBezTo>
                  <a:cubicBezTo>
                    <a:pt x="1995" y="11231"/>
                    <a:pt x="2090" y="10957"/>
                    <a:pt x="2034" y="10741"/>
                  </a:cubicBezTo>
                  <a:cubicBezTo>
                    <a:pt x="1881" y="10134"/>
                    <a:pt x="2883" y="9851"/>
                    <a:pt x="2421" y="9199"/>
                  </a:cubicBezTo>
                  <a:cubicBezTo>
                    <a:pt x="2462" y="9174"/>
                    <a:pt x="2504" y="9151"/>
                    <a:pt x="2547" y="9132"/>
                  </a:cubicBezTo>
                  <a:cubicBezTo>
                    <a:pt x="3187" y="8899"/>
                    <a:pt x="3249" y="8207"/>
                    <a:pt x="3493" y="7735"/>
                  </a:cubicBezTo>
                  <a:cubicBezTo>
                    <a:pt x="3717" y="7301"/>
                    <a:pt x="4296" y="6891"/>
                    <a:pt x="4034" y="6242"/>
                  </a:cubicBezTo>
                  <a:cubicBezTo>
                    <a:pt x="4025" y="6220"/>
                    <a:pt x="4046" y="6052"/>
                    <a:pt x="4151" y="6052"/>
                  </a:cubicBezTo>
                  <a:cubicBezTo>
                    <a:pt x="4171" y="6052"/>
                    <a:pt x="4194" y="6057"/>
                    <a:pt x="4219" y="6071"/>
                  </a:cubicBezTo>
                  <a:cubicBezTo>
                    <a:pt x="4291" y="6108"/>
                    <a:pt x="4349" y="6124"/>
                    <a:pt x="4397" y="6124"/>
                  </a:cubicBezTo>
                  <a:cubicBezTo>
                    <a:pt x="4535" y="6124"/>
                    <a:pt x="4579" y="5990"/>
                    <a:pt x="4563" y="5841"/>
                  </a:cubicBezTo>
                  <a:cubicBezTo>
                    <a:pt x="4524" y="5488"/>
                    <a:pt x="4629" y="5275"/>
                    <a:pt x="4983" y="5225"/>
                  </a:cubicBezTo>
                  <a:cubicBezTo>
                    <a:pt x="5134" y="5109"/>
                    <a:pt x="5154" y="4788"/>
                    <a:pt x="5362" y="4788"/>
                  </a:cubicBezTo>
                  <a:cubicBezTo>
                    <a:pt x="5426" y="4788"/>
                    <a:pt x="5507" y="4818"/>
                    <a:pt x="5615" y="4893"/>
                  </a:cubicBezTo>
                  <a:cubicBezTo>
                    <a:pt x="6477" y="5497"/>
                    <a:pt x="6715" y="6469"/>
                    <a:pt x="6942" y="7365"/>
                  </a:cubicBezTo>
                  <a:cubicBezTo>
                    <a:pt x="7011" y="7641"/>
                    <a:pt x="7078" y="7735"/>
                    <a:pt x="7165" y="7735"/>
                  </a:cubicBezTo>
                  <a:cubicBezTo>
                    <a:pt x="7231" y="7735"/>
                    <a:pt x="7308" y="7683"/>
                    <a:pt x="7407" y="7616"/>
                  </a:cubicBezTo>
                  <a:cubicBezTo>
                    <a:pt x="8263" y="7040"/>
                    <a:pt x="9196" y="6583"/>
                    <a:pt x="10030" y="5993"/>
                  </a:cubicBezTo>
                  <a:cubicBezTo>
                    <a:pt x="11800" y="4743"/>
                    <a:pt x="13860" y="4126"/>
                    <a:pt x="15792" y="3234"/>
                  </a:cubicBezTo>
                  <a:cubicBezTo>
                    <a:pt x="16061" y="3108"/>
                    <a:pt x="16356" y="2863"/>
                    <a:pt x="16695" y="2863"/>
                  </a:cubicBezTo>
                  <a:cubicBezTo>
                    <a:pt x="16727" y="2863"/>
                    <a:pt x="16758" y="2865"/>
                    <a:pt x="16790" y="2870"/>
                  </a:cubicBezTo>
                  <a:cubicBezTo>
                    <a:pt x="16895" y="2884"/>
                    <a:pt x="16998" y="2891"/>
                    <a:pt x="17099" y="2891"/>
                  </a:cubicBezTo>
                  <a:cubicBezTo>
                    <a:pt x="17978" y="2891"/>
                    <a:pt x="18748" y="2382"/>
                    <a:pt x="19549" y="2159"/>
                  </a:cubicBezTo>
                  <a:cubicBezTo>
                    <a:pt x="20645" y="1855"/>
                    <a:pt x="21775" y="1743"/>
                    <a:pt x="22862" y="1420"/>
                  </a:cubicBezTo>
                  <a:cubicBezTo>
                    <a:pt x="24144" y="1039"/>
                    <a:pt x="25497" y="1028"/>
                    <a:pt x="26829" y="941"/>
                  </a:cubicBezTo>
                  <a:cubicBezTo>
                    <a:pt x="26863" y="938"/>
                    <a:pt x="26898" y="937"/>
                    <a:pt x="26933" y="937"/>
                  </a:cubicBezTo>
                  <a:close/>
                  <a:moveTo>
                    <a:pt x="27452" y="1"/>
                  </a:moveTo>
                  <a:cubicBezTo>
                    <a:pt x="27319" y="1"/>
                    <a:pt x="27186" y="4"/>
                    <a:pt x="27057" y="4"/>
                  </a:cubicBezTo>
                  <a:cubicBezTo>
                    <a:pt x="23277" y="6"/>
                    <a:pt x="19696" y="1121"/>
                    <a:pt x="16149" y="2263"/>
                  </a:cubicBezTo>
                  <a:cubicBezTo>
                    <a:pt x="14263" y="2870"/>
                    <a:pt x="12368" y="3546"/>
                    <a:pt x="10674" y="4635"/>
                  </a:cubicBezTo>
                  <a:cubicBezTo>
                    <a:pt x="9930" y="5113"/>
                    <a:pt x="9073" y="5393"/>
                    <a:pt x="8413" y="6032"/>
                  </a:cubicBezTo>
                  <a:cubicBezTo>
                    <a:pt x="8259" y="6183"/>
                    <a:pt x="8102" y="6253"/>
                    <a:pt x="7959" y="6253"/>
                  </a:cubicBezTo>
                  <a:cubicBezTo>
                    <a:pt x="7718" y="6253"/>
                    <a:pt x="7518" y="6051"/>
                    <a:pt x="7443" y="5699"/>
                  </a:cubicBezTo>
                  <a:cubicBezTo>
                    <a:pt x="7195" y="4536"/>
                    <a:pt x="6316" y="3940"/>
                    <a:pt x="5352" y="3521"/>
                  </a:cubicBezTo>
                  <a:cubicBezTo>
                    <a:pt x="5282" y="3491"/>
                    <a:pt x="5211" y="3477"/>
                    <a:pt x="5140" y="3477"/>
                  </a:cubicBezTo>
                  <a:cubicBezTo>
                    <a:pt x="4780" y="3477"/>
                    <a:pt x="4424" y="3834"/>
                    <a:pt x="4173" y="4158"/>
                  </a:cubicBezTo>
                  <a:cubicBezTo>
                    <a:pt x="3720" y="4744"/>
                    <a:pt x="3372" y="5391"/>
                    <a:pt x="3053" y="6060"/>
                  </a:cubicBezTo>
                  <a:cubicBezTo>
                    <a:pt x="2466" y="7289"/>
                    <a:pt x="1758" y="8468"/>
                    <a:pt x="1272" y="9733"/>
                  </a:cubicBezTo>
                  <a:cubicBezTo>
                    <a:pt x="1040" y="10335"/>
                    <a:pt x="687" y="10893"/>
                    <a:pt x="551" y="11533"/>
                  </a:cubicBezTo>
                  <a:cubicBezTo>
                    <a:pt x="335" y="12561"/>
                    <a:pt x="72" y="13583"/>
                    <a:pt x="22" y="14641"/>
                  </a:cubicBezTo>
                  <a:cubicBezTo>
                    <a:pt x="0" y="15120"/>
                    <a:pt x="697" y="15714"/>
                    <a:pt x="1256" y="15714"/>
                  </a:cubicBezTo>
                  <a:cubicBezTo>
                    <a:pt x="1292" y="15714"/>
                    <a:pt x="1327" y="15711"/>
                    <a:pt x="1362" y="15706"/>
                  </a:cubicBezTo>
                  <a:cubicBezTo>
                    <a:pt x="1514" y="15684"/>
                    <a:pt x="1665" y="15674"/>
                    <a:pt x="1815" y="15674"/>
                  </a:cubicBezTo>
                  <a:cubicBezTo>
                    <a:pt x="2362" y="15674"/>
                    <a:pt x="2891" y="15805"/>
                    <a:pt x="3426" y="15916"/>
                  </a:cubicBezTo>
                  <a:cubicBezTo>
                    <a:pt x="3624" y="15958"/>
                    <a:pt x="3823" y="15972"/>
                    <a:pt x="4021" y="15972"/>
                  </a:cubicBezTo>
                  <a:cubicBezTo>
                    <a:pt x="4506" y="15972"/>
                    <a:pt x="4992" y="15885"/>
                    <a:pt x="5483" y="15885"/>
                  </a:cubicBezTo>
                  <a:cubicBezTo>
                    <a:pt x="5539" y="15885"/>
                    <a:pt x="5596" y="15886"/>
                    <a:pt x="5652" y="15888"/>
                  </a:cubicBezTo>
                  <a:cubicBezTo>
                    <a:pt x="5782" y="15895"/>
                    <a:pt x="5911" y="15897"/>
                    <a:pt x="6039" y="15897"/>
                  </a:cubicBezTo>
                  <a:cubicBezTo>
                    <a:pt x="7725" y="15897"/>
                    <a:pt x="9351" y="15400"/>
                    <a:pt x="10982" y="15014"/>
                  </a:cubicBezTo>
                  <a:cubicBezTo>
                    <a:pt x="11635" y="14860"/>
                    <a:pt x="13016" y="14434"/>
                    <a:pt x="13016" y="13583"/>
                  </a:cubicBezTo>
                  <a:cubicBezTo>
                    <a:pt x="13016" y="13099"/>
                    <a:pt x="12656" y="12412"/>
                    <a:pt x="12254" y="12161"/>
                  </a:cubicBezTo>
                  <a:cubicBezTo>
                    <a:pt x="12173" y="12113"/>
                    <a:pt x="12134" y="11996"/>
                    <a:pt x="12064" y="11919"/>
                  </a:cubicBezTo>
                  <a:cubicBezTo>
                    <a:pt x="11935" y="11749"/>
                    <a:pt x="11822" y="11564"/>
                    <a:pt x="11672" y="11413"/>
                  </a:cubicBezTo>
                  <a:cubicBezTo>
                    <a:pt x="11442" y="11178"/>
                    <a:pt x="10938" y="11079"/>
                    <a:pt x="11010" y="10736"/>
                  </a:cubicBezTo>
                  <a:cubicBezTo>
                    <a:pt x="11049" y="10550"/>
                    <a:pt x="11564" y="10433"/>
                    <a:pt x="11881" y="10341"/>
                  </a:cubicBezTo>
                  <a:cubicBezTo>
                    <a:pt x="12996" y="10021"/>
                    <a:pt x="14090" y="9626"/>
                    <a:pt x="15211" y="9313"/>
                  </a:cubicBezTo>
                  <a:cubicBezTo>
                    <a:pt x="16140" y="9053"/>
                    <a:pt x="17055" y="8767"/>
                    <a:pt x="18012" y="8597"/>
                  </a:cubicBezTo>
                  <a:cubicBezTo>
                    <a:pt x="19399" y="8350"/>
                    <a:pt x="20756" y="8003"/>
                    <a:pt x="22191" y="8003"/>
                  </a:cubicBezTo>
                  <a:cubicBezTo>
                    <a:pt x="22314" y="8003"/>
                    <a:pt x="22438" y="8005"/>
                    <a:pt x="22563" y="8011"/>
                  </a:cubicBezTo>
                  <a:cubicBezTo>
                    <a:pt x="22721" y="8018"/>
                    <a:pt x="22879" y="8021"/>
                    <a:pt x="23037" y="8021"/>
                  </a:cubicBezTo>
                  <a:cubicBezTo>
                    <a:pt x="24205" y="8021"/>
                    <a:pt x="25384" y="7853"/>
                    <a:pt x="26560" y="7802"/>
                  </a:cubicBezTo>
                  <a:cubicBezTo>
                    <a:pt x="26594" y="7801"/>
                    <a:pt x="26628" y="7800"/>
                    <a:pt x="26663" y="7800"/>
                  </a:cubicBezTo>
                  <a:cubicBezTo>
                    <a:pt x="26988" y="7800"/>
                    <a:pt x="27311" y="7861"/>
                    <a:pt x="27621" y="7869"/>
                  </a:cubicBezTo>
                  <a:cubicBezTo>
                    <a:pt x="27639" y="7870"/>
                    <a:pt x="27657" y="7870"/>
                    <a:pt x="27674" y="7870"/>
                  </a:cubicBezTo>
                  <a:cubicBezTo>
                    <a:pt x="28619" y="7870"/>
                    <a:pt x="28937" y="7264"/>
                    <a:pt x="29296" y="6586"/>
                  </a:cubicBezTo>
                  <a:cubicBezTo>
                    <a:pt x="29903" y="5436"/>
                    <a:pt x="29949" y="4291"/>
                    <a:pt x="29571" y="3039"/>
                  </a:cubicBezTo>
                  <a:cubicBezTo>
                    <a:pt x="29385" y="2417"/>
                    <a:pt x="29400" y="1754"/>
                    <a:pt x="29176" y="1087"/>
                  </a:cubicBezTo>
                  <a:cubicBezTo>
                    <a:pt x="28840" y="83"/>
                    <a:pt x="28132" y="1"/>
                    <a:pt x="2745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9" name="Google Shape;969;p33"/>
          <p:cNvGrpSpPr/>
          <p:nvPr/>
        </p:nvGrpSpPr>
        <p:grpSpPr>
          <a:xfrm>
            <a:off x="1290544" y="1300620"/>
            <a:ext cx="997658" cy="927032"/>
            <a:chOff x="1625824" y="1453020"/>
            <a:chExt cx="997658" cy="927032"/>
          </a:xfrm>
        </p:grpSpPr>
        <p:grpSp>
          <p:nvGrpSpPr>
            <p:cNvPr id="970" name="Google Shape;970;p33"/>
            <p:cNvGrpSpPr/>
            <p:nvPr/>
          </p:nvGrpSpPr>
          <p:grpSpPr>
            <a:xfrm>
              <a:off x="1625824" y="1453020"/>
              <a:ext cx="997658" cy="927032"/>
              <a:chOff x="1535763" y="1453020"/>
              <a:chExt cx="997658" cy="927032"/>
            </a:xfrm>
          </p:grpSpPr>
          <p:sp>
            <p:nvSpPr>
              <p:cNvPr id="971" name="Google Shape;971;p33"/>
              <p:cNvSpPr/>
              <p:nvPr/>
            </p:nvSpPr>
            <p:spPr>
              <a:xfrm>
                <a:off x="1535763" y="1453020"/>
                <a:ext cx="997658" cy="927032"/>
              </a:xfrm>
              <a:custGeom>
                <a:avLst/>
                <a:gdLst/>
                <a:ahLst/>
                <a:cxnLst/>
                <a:rect l="l" t="t" r="r" b="b"/>
                <a:pathLst>
                  <a:path w="76012" h="70631" extrusionOk="0">
                    <a:moveTo>
                      <a:pt x="39031" y="2012"/>
                    </a:moveTo>
                    <a:cubicBezTo>
                      <a:pt x="39295" y="2012"/>
                      <a:pt x="39588" y="2238"/>
                      <a:pt x="39874" y="2298"/>
                    </a:cubicBezTo>
                    <a:cubicBezTo>
                      <a:pt x="41032" y="2544"/>
                      <a:pt x="42203" y="2631"/>
                      <a:pt x="43365" y="2805"/>
                    </a:cubicBezTo>
                    <a:cubicBezTo>
                      <a:pt x="44029" y="2903"/>
                      <a:pt x="44649" y="3409"/>
                      <a:pt x="45305" y="3409"/>
                    </a:cubicBezTo>
                    <a:cubicBezTo>
                      <a:pt x="45358" y="3409"/>
                      <a:pt x="45412" y="3405"/>
                      <a:pt x="45465" y="3398"/>
                    </a:cubicBezTo>
                    <a:cubicBezTo>
                      <a:pt x="45504" y="3393"/>
                      <a:pt x="45542" y="3390"/>
                      <a:pt x="45578" y="3390"/>
                    </a:cubicBezTo>
                    <a:cubicBezTo>
                      <a:pt x="46098" y="3390"/>
                      <a:pt x="46337" y="3898"/>
                      <a:pt x="46842" y="3898"/>
                    </a:cubicBezTo>
                    <a:cubicBezTo>
                      <a:pt x="46874" y="3898"/>
                      <a:pt x="46908" y="3896"/>
                      <a:pt x="46943" y="3891"/>
                    </a:cubicBezTo>
                    <a:cubicBezTo>
                      <a:pt x="47054" y="3877"/>
                      <a:pt x="47168" y="3869"/>
                      <a:pt x="47284" y="3869"/>
                    </a:cubicBezTo>
                    <a:cubicBezTo>
                      <a:pt x="47739" y="3869"/>
                      <a:pt x="48214" y="3991"/>
                      <a:pt x="48606" y="4324"/>
                    </a:cubicBezTo>
                    <a:cubicBezTo>
                      <a:pt x="49345" y="4952"/>
                      <a:pt x="50348" y="4943"/>
                      <a:pt x="51212" y="5240"/>
                    </a:cubicBezTo>
                    <a:cubicBezTo>
                      <a:pt x="51689" y="5406"/>
                      <a:pt x="52002" y="5761"/>
                      <a:pt x="52439" y="5878"/>
                    </a:cubicBezTo>
                    <a:cubicBezTo>
                      <a:pt x="52938" y="6013"/>
                      <a:pt x="53383" y="6195"/>
                      <a:pt x="53833" y="6469"/>
                    </a:cubicBezTo>
                    <a:cubicBezTo>
                      <a:pt x="54356" y="6788"/>
                      <a:pt x="54998" y="6850"/>
                      <a:pt x="55557" y="7191"/>
                    </a:cubicBezTo>
                    <a:cubicBezTo>
                      <a:pt x="56877" y="7995"/>
                      <a:pt x="58175" y="8835"/>
                      <a:pt x="59486" y="9647"/>
                    </a:cubicBezTo>
                    <a:cubicBezTo>
                      <a:pt x="61099" y="10646"/>
                      <a:pt x="62432" y="11979"/>
                      <a:pt x="64007" y="13024"/>
                    </a:cubicBezTo>
                    <a:cubicBezTo>
                      <a:pt x="65607" y="14087"/>
                      <a:pt x="66844" y="15642"/>
                      <a:pt x="68224" y="16991"/>
                    </a:cubicBezTo>
                    <a:cubicBezTo>
                      <a:pt x="69265" y="18007"/>
                      <a:pt x="70111" y="19250"/>
                      <a:pt x="70991" y="20438"/>
                    </a:cubicBezTo>
                    <a:cubicBezTo>
                      <a:pt x="72510" y="22487"/>
                      <a:pt x="73494" y="24775"/>
                      <a:pt x="74324" y="27154"/>
                    </a:cubicBezTo>
                    <a:cubicBezTo>
                      <a:pt x="74381" y="27322"/>
                      <a:pt x="74405" y="27501"/>
                      <a:pt x="74218" y="27501"/>
                    </a:cubicBezTo>
                    <a:cubicBezTo>
                      <a:pt x="74208" y="27501"/>
                      <a:pt x="74198" y="27500"/>
                      <a:pt x="74187" y="27499"/>
                    </a:cubicBezTo>
                    <a:cubicBezTo>
                      <a:pt x="74115" y="27492"/>
                      <a:pt x="74043" y="27489"/>
                      <a:pt x="73972" y="27489"/>
                    </a:cubicBezTo>
                    <a:cubicBezTo>
                      <a:pt x="73258" y="27489"/>
                      <a:pt x="72573" y="27799"/>
                      <a:pt x="71665" y="27799"/>
                    </a:cubicBezTo>
                    <a:cubicBezTo>
                      <a:pt x="71629" y="27799"/>
                      <a:pt x="71592" y="27799"/>
                      <a:pt x="71555" y="27798"/>
                    </a:cubicBezTo>
                    <a:cubicBezTo>
                      <a:pt x="71390" y="27838"/>
                      <a:pt x="71203" y="27847"/>
                      <a:pt x="71001" y="27847"/>
                    </a:cubicBezTo>
                    <a:cubicBezTo>
                      <a:pt x="70823" y="27847"/>
                      <a:pt x="70633" y="27840"/>
                      <a:pt x="70436" y="27840"/>
                    </a:cubicBezTo>
                    <a:cubicBezTo>
                      <a:pt x="70075" y="27840"/>
                      <a:pt x="69688" y="27864"/>
                      <a:pt x="69304" y="28003"/>
                    </a:cubicBezTo>
                    <a:cubicBezTo>
                      <a:pt x="69114" y="28072"/>
                      <a:pt x="68883" y="28098"/>
                      <a:pt x="68652" y="28098"/>
                    </a:cubicBezTo>
                    <a:cubicBezTo>
                      <a:pt x="68447" y="28098"/>
                      <a:pt x="68243" y="28078"/>
                      <a:pt x="68072" y="28048"/>
                    </a:cubicBezTo>
                    <a:cubicBezTo>
                      <a:pt x="67958" y="28029"/>
                      <a:pt x="67846" y="28021"/>
                      <a:pt x="67735" y="28021"/>
                    </a:cubicBezTo>
                    <a:cubicBezTo>
                      <a:pt x="67112" y="28021"/>
                      <a:pt x="66526" y="28280"/>
                      <a:pt x="65909" y="28280"/>
                    </a:cubicBezTo>
                    <a:cubicBezTo>
                      <a:pt x="65780" y="28280"/>
                      <a:pt x="65650" y="28268"/>
                      <a:pt x="65519" y="28241"/>
                    </a:cubicBezTo>
                    <a:cubicBezTo>
                      <a:pt x="65491" y="28235"/>
                      <a:pt x="65460" y="28233"/>
                      <a:pt x="65427" y="28233"/>
                    </a:cubicBezTo>
                    <a:cubicBezTo>
                      <a:pt x="65199" y="28233"/>
                      <a:pt x="64851" y="28363"/>
                      <a:pt x="64671" y="28601"/>
                    </a:cubicBezTo>
                    <a:cubicBezTo>
                      <a:pt x="64532" y="28784"/>
                      <a:pt x="64290" y="28868"/>
                      <a:pt x="64501" y="29277"/>
                    </a:cubicBezTo>
                    <a:cubicBezTo>
                      <a:pt x="64755" y="29764"/>
                      <a:pt x="64456" y="30481"/>
                      <a:pt x="65015" y="30925"/>
                    </a:cubicBezTo>
                    <a:cubicBezTo>
                      <a:pt x="64526" y="31790"/>
                      <a:pt x="65321" y="32561"/>
                      <a:pt x="65197" y="33432"/>
                    </a:cubicBezTo>
                    <a:cubicBezTo>
                      <a:pt x="65130" y="33891"/>
                      <a:pt x="65387" y="34420"/>
                      <a:pt x="65464" y="34930"/>
                    </a:cubicBezTo>
                    <a:cubicBezTo>
                      <a:pt x="65648" y="36123"/>
                      <a:pt x="65576" y="37328"/>
                      <a:pt x="65639" y="38519"/>
                    </a:cubicBezTo>
                    <a:cubicBezTo>
                      <a:pt x="65695" y="39619"/>
                      <a:pt x="65326" y="40742"/>
                      <a:pt x="65124" y="41851"/>
                    </a:cubicBezTo>
                    <a:cubicBezTo>
                      <a:pt x="64861" y="43286"/>
                      <a:pt x="64680" y="44746"/>
                      <a:pt x="64273" y="46139"/>
                    </a:cubicBezTo>
                    <a:cubicBezTo>
                      <a:pt x="63929" y="47307"/>
                      <a:pt x="63898" y="48562"/>
                      <a:pt x="63302" y="49657"/>
                    </a:cubicBezTo>
                    <a:cubicBezTo>
                      <a:pt x="63251" y="49751"/>
                      <a:pt x="63263" y="49894"/>
                      <a:pt x="63195" y="49956"/>
                    </a:cubicBezTo>
                    <a:cubicBezTo>
                      <a:pt x="62428" y="50642"/>
                      <a:pt x="62302" y="51636"/>
                      <a:pt x="61922" y="52512"/>
                    </a:cubicBezTo>
                    <a:cubicBezTo>
                      <a:pt x="61435" y="53632"/>
                      <a:pt x="60852" y="54713"/>
                      <a:pt x="60085" y="55667"/>
                    </a:cubicBezTo>
                    <a:cubicBezTo>
                      <a:pt x="59881" y="55919"/>
                      <a:pt x="59915" y="56199"/>
                      <a:pt x="59760" y="56449"/>
                    </a:cubicBezTo>
                    <a:cubicBezTo>
                      <a:pt x="59212" y="57331"/>
                      <a:pt x="58380" y="58023"/>
                      <a:pt x="58002" y="59007"/>
                    </a:cubicBezTo>
                    <a:cubicBezTo>
                      <a:pt x="57947" y="59148"/>
                      <a:pt x="57866" y="59183"/>
                      <a:pt x="57777" y="59183"/>
                    </a:cubicBezTo>
                    <a:cubicBezTo>
                      <a:pt x="57692" y="59183"/>
                      <a:pt x="57599" y="59151"/>
                      <a:pt x="57515" y="59151"/>
                    </a:cubicBezTo>
                    <a:cubicBezTo>
                      <a:pt x="57437" y="59151"/>
                      <a:pt x="57366" y="59180"/>
                      <a:pt x="57316" y="59290"/>
                    </a:cubicBezTo>
                    <a:cubicBezTo>
                      <a:pt x="56977" y="60036"/>
                      <a:pt x="56403" y="60576"/>
                      <a:pt x="55655" y="60923"/>
                    </a:cubicBezTo>
                    <a:cubicBezTo>
                      <a:pt x="55631" y="60932"/>
                      <a:pt x="55595" y="60967"/>
                      <a:pt x="55600" y="60976"/>
                    </a:cubicBezTo>
                    <a:cubicBezTo>
                      <a:pt x="56020" y="62014"/>
                      <a:pt x="55060" y="61634"/>
                      <a:pt x="54693" y="61861"/>
                    </a:cubicBezTo>
                    <a:cubicBezTo>
                      <a:pt x="54603" y="61917"/>
                      <a:pt x="54454" y="61958"/>
                      <a:pt x="54432" y="62034"/>
                    </a:cubicBezTo>
                    <a:cubicBezTo>
                      <a:pt x="54087" y="63191"/>
                      <a:pt x="52719" y="63162"/>
                      <a:pt x="52125" y="64042"/>
                    </a:cubicBezTo>
                    <a:cubicBezTo>
                      <a:pt x="51565" y="64871"/>
                      <a:pt x="50583" y="65308"/>
                      <a:pt x="49762" y="65563"/>
                    </a:cubicBezTo>
                    <a:cubicBezTo>
                      <a:pt x="48925" y="65823"/>
                      <a:pt x="48286" y="66396"/>
                      <a:pt x="47404" y="66613"/>
                    </a:cubicBezTo>
                    <a:cubicBezTo>
                      <a:pt x="45955" y="66971"/>
                      <a:pt x="44572" y="67677"/>
                      <a:pt x="43115" y="68096"/>
                    </a:cubicBezTo>
                    <a:cubicBezTo>
                      <a:pt x="41770" y="68483"/>
                      <a:pt x="40481" y="69103"/>
                      <a:pt x="39036" y="69103"/>
                    </a:cubicBezTo>
                    <a:cubicBezTo>
                      <a:pt x="38989" y="69103"/>
                      <a:pt x="38943" y="69102"/>
                      <a:pt x="38896" y="69101"/>
                    </a:cubicBezTo>
                    <a:cubicBezTo>
                      <a:pt x="38715" y="69096"/>
                      <a:pt x="38535" y="69094"/>
                      <a:pt x="38355" y="69094"/>
                    </a:cubicBezTo>
                    <a:cubicBezTo>
                      <a:pt x="37128" y="69094"/>
                      <a:pt x="35904" y="69194"/>
                      <a:pt x="34672" y="69194"/>
                    </a:cubicBezTo>
                    <a:cubicBezTo>
                      <a:pt x="34502" y="69194"/>
                      <a:pt x="34332" y="69192"/>
                      <a:pt x="34162" y="69188"/>
                    </a:cubicBezTo>
                    <a:cubicBezTo>
                      <a:pt x="32586" y="69148"/>
                      <a:pt x="31051" y="68987"/>
                      <a:pt x="29503" y="68751"/>
                    </a:cubicBezTo>
                    <a:cubicBezTo>
                      <a:pt x="27997" y="68521"/>
                      <a:pt x="26605" y="67884"/>
                      <a:pt x="25140" y="67581"/>
                    </a:cubicBezTo>
                    <a:cubicBezTo>
                      <a:pt x="23232" y="67186"/>
                      <a:pt x="21627" y="66114"/>
                      <a:pt x="19815" y="65539"/>
                    </a:cubicBezTo>
                    <a:cubicBezTo>
                      <a:pt x="19308" y="65378"/>
                      <a:pt x="18906" y="65017"/>
                      <a:pt x="18499" y="64745"/>
                    </a:cubicBezTo>
                    <a:cubicBezTo>
                      <a:pt x="16887" y="63670"/>
                      <a:pt x="15202" y="62720"/>
                      <a:pt x="13801" y="61295"/>
                    </a:cubicBezTo>
                    <a:cubicBezTo>
                      <a:pt x="12743" y="60218"/>
                      <a:pt x="11562" y="59209"/>
                      <a:pt x="10546" y="58098"/>
                    </a:cubicBezTo>
                    <a:cubicBezTo>
                      <a:pt x="9591" y="57054"/>
                      <a:pt x="8521" y="56113"/>
                      <a:pt x="7712" y="54875"/>
                    </a:cubicBezTo>
                    <a:cubicBezTo>
                      <a:pt x="6741" y="53391"/>
                      <a:pt x="5915" y="51852"/>
                      <a:pt x="5173" y="50267"/>
                    </a:cubicBezTo>
                    <a:cubicBezTo>
                      <a:pt x="4917" y="49721"/>
                      <a:pt x="4739" y="49046"/>
                      <a:pt x="4501" y="48505"/>
                    </a:cubicBezTo>
                    <a:cubicBezTo>
                      <a:pt x="4174" y="47758"/>
                      <a:pt x="3936" y="46982"/>
                      <a:pt x="3726" y="46224"/>
                    </a:cubicBezTo>
                    <a:cubicBezTo>
                      <a:pt x="3243" y="44490"/>
                      <a:pt x="2837" y="42727"/>
                      <a:pt x="2720" y="40913"/>
                    </a:cubicBezTo>
                    <a:cubicBezTo>
                      <a:pt x="2687" y="40423"/>
                      <a:pt x="2524" y="39955"/>
                      <a:pt x="2389" y="39480"/>
                    </a:cubicBezTo>
                    <a:cubicBezTo>
                      <a:pt x="2120" y="38528"/>
                      <a:pt x="1905" y="37516"/>
                      <a:pt x="2200" y="36487"/>
                    </a:cubicBezTo>
                    <a:cubicBezTo>
                      <a:pt x="2266" y="36260"/>
                      <a:pt x="2174" y="35893"/>
                      <a:pt x="2101" y="35693"/>
                    </a:cubicBezTo>
                    <a:cubicBezTo>
                      <a:pt x="1878" y="35086"/>
                      <a:pt x="2140" y="34478"/>
                      <a:pt x="1964" y="33896"/>
                    </a:cubicBezTo>
                    <a:cubicBezTo>
                      <a:pt x="1883" y="33627"/>
                      <a:pt x="1888" y="33403"/>
                      <a:pt x="2098" y="33171"/>
                    </a:cubicBezTo>
                    <a:cubicBezTo>
                      <a:pt x="2235" y="33020"/>
                      <a:pt x="2359" y="32773"/>
                      <a:pt x="2261" y="32574"/>
                    </a:cubicBezTo>
                    <a:cubicBezTo>
                      <a:pt x="1900" y="31838"/>
                      <a:pt x="2157" y="31130"/>
                      <a:pt x="2250" y="30391"/>
                    </a:cubicBezTo>
                    <a:cubicBezTo>
                      <a:pt x="2479" y="28594"/>
                      <a:pt x="3092" y="26891"/>
                      <a:pt x="3403" y="25119"/>
                    </a:cubicBezTo>
                    <a:cubicBezTo>
                      <a:pt x="3481" y="24685"/>
                      <a:pt x="3817" y="24449"/>
                      <a:pt x="3982" y="24089"/>
                    </a:cubicBezTo>
                    <a:cubicBezTo>
                      <a:pt x="4201" y="23612"/>
                      <a:pt x="3596" y="23066"/>
                      <a:pt x="4276" y="22549"/>
                    </a:cubicBezTo>
                    <a:cubicBezTo>
                      <a:pt x="4679" y="22244"/>
                      <a:pt x="4682" y="21439"/>
                      <a:pt x="4912" y="20877"/>
                    </a:cubicBezTo>
                    <a:cubicBezTo>
                      <a:pt x="5357" y="19799"/>
                      <a:pt x="5775" y="18701"/>
                      <a:pt x="6318" y="17671"/>
                    </a:cubicBezTo>
                    <a:cubicBezTo>
                      <a:pt x="6901" y="16560"/>
                      <a:pt x="7555" y="15491"/>
                      <a:pt x="8342" y="14488"/>
                    </a:cubicBezTo>
                    <a:cubicBezTo>
                      <a:pt x="9037" y="13603"/>
                      <a:pt x="9723" y="12715"/>
                      <a:pt x="10459" y="11861"/>
                    </a:cubicBezTo>
                    <a:cubicBezTo>
                      <a:pt x="10862" y="11392"/>
                      <a:pt x="11351" y="11025"/>
                      <a:pt x="11775" y="10585"/>
                    </a:cubicBezTo>
                    <a:cubicBezTo>
                      <a:pt x="13558" y="8728"/>
                      <a:pt x="15756" y="7390"/>
                      <a:pt x="17948" y="6086"/>
                    </a:cubicBezTo>
                    <a:cubicBezTo>
                      <a:pt x="19270" y="5301"/>
                      <a:pt x="20701" y="4705"/>
                      <a:pt x="22137" y="4117"/>
                    </a:cubicBezTo>
                    <a:cubicBezTo>
                      <a:pt x="23116" y="3717"/>
                      <a:pt x="24141" y="3387"/>
                      <a:pt x="25121" y="3129"/>
                    </a:cubicBezTo>
                    <a:cubicBezTo>
                      <a:pt x="26355" y="2804"/>
                      <a:pt x="27686" y="2665"/>
                      <a:pt x="28982" y="2491"/>
                    </a:cubicBezTo>
                    <a:cubicBezTo>
                      <a:pt x="30214" y="2325"/>
                      <a:pt x="31452" y="2091"/>
                      <a:pt x="32684" y="2042"/>
                    </a:cubicBezTo>
                    <a:cubicBezTo>
                      <a:pt x="33123" y="2024"/>
                      <a:pt x="33565" y="2016"/>
                      <a:pt x="34009" y="2016"/>
                    </a:cubicBezTo>
                    <a:cubicBezTo>
                      <a:pt x="34685" y="2016"/>
                      <a:pt x="35365" y="2035"/>
                      <a:pt x="36043" y="2067"/>
                    </a:cubicBezTo>
                    <a:cubicBezTo>
                      <a:pt x="36632" y="2094"/>
                      <a:pt x="37229" y="2241"/>
                      <a:pt x="37830" y="2241"/>
                    </a:cubicBezTo>
                    <a:cubicBezTo>
                      <a:pt x="38176" y="2241"/>
                      <a:pt x="38524" y="2192"/>
                      <a:pt x="38873" y="2043"/>
                    </a:cubicBezTo>
                    <a:cubicBezTo>
                      <a:pt x="38924" y="2021"/>
                      <a:pt x="38977" y="2012"/>
                      <a:pt x="39031" y="2012"/>
                    </a:cubicBezTo>
                    <a:close/>
                    <a:moveTo>
                      <a:pt x="33221" y="0"/>
                    </a:moveTo>
                    <a:cubicBezTo>
                      <a:pt x="33034" y="0"/>
                      <a:pt x="32834" y="33"/>
                      <a:pt x="32655" y="57"/>
                    </a:cubicBezTo>
                    <a:cubicBezTo>
                      <a:pt x="30838" y="290"/>
                      <a:pt x="29021" y="528"/>
                      <a:pt x="27209" y="792"/>
                    </a:cubicBezTo>
                    <a:cubicBezTo>
                      <a:pt x="25838" y="993"/>
                      <a:pt x="24483" y="1198"/>
                      <a:pt x="23148" y="1656"/>
                    </a:cubicBezTo>
                    <a:cubicBezTo>
                      <a:pt x="22333" y="1934"/>
                      <a:pt x="21509" y="2205"/>
                      <a:pt x="20737" y="2571"/>
                    </a:cubicBezTo>
                    <a:cubicBezTo>
                      <a:pt x="20096" y="2874"/>
                      <a:pt x="19337" y="2952"/>
                      <a:pt x="18808" y="3454"/>
                    </a:cubicBezTo>
                    <a:cubicBezTo>
                      <a:pt x="18338" y="3901"/>
                      <a:pt x="17648" y="4212"/>
                      <a:pt x="17189" y="4243"/>
                    </a:cubicBezTo>
                    <a:cubicBezTo>
                      <a:pt x="16627" y="4281"/>
                      <a:pt x="16435" y="4958"/>
                      <a:pt x="15964" y="4958"/>
                    </a:cubicBezTo>
                    <a:cubicBezTo>
                      <a:pt x="15883" y="4958"/>
                      <a:pt x="15793" y="4938"/>
                      <a:pt x="15691" y="4890"/>
                    </a:cubicBezTo>
                    <a:cubicBezTo>
                      <a:pt x="15689" y="5924"/>
                      <a:pt x="14300" y="5200"/>
                      <a:pt x="14101" y="6134"/>
                    </a:cubicBezTo>
                    <a:cubicBezTo>
                      <a:pt x="14060" y="6323"/>
                      <a:pt x="13362" y="6624"/>
                      <a:pt x="12973" y="6870"/>
                    </a:cubicBezTo>
                    <a:cubicBezTo>
                      <a:pt x="11999" y="7488"/>
                      <a:pt x="11256" y="8417"/>
                      <a:pt x="10246" y="8998"/>
                    </a:cubicBezTo>
                    <a:cubicBezTo>
                      <a:pt x="10103" y="9081"/>
                      <a:pt x="10070" y="9180"/>
                      <a:pt x="10117" y="9327"/>
                    </a:cubicBezTo>
                    <a:cubicBezTo>
                      <a:pt x="10173" y="9500"/>
                      <a:pt x="10141" y="9611"/>
                      <a:pt x="9978" y="9611"/>
                    </a:cubicBezTo>
                    <a:cubicBezTo>
                      <a:pt x="9954" y="9611"/>
                      <a:pt x="9927" y="9608"/>
                      <a:pt x="9898" y="9603"/>
                    </a:cubicBezTo>
                    <a:cubicBezTo>
                      <a:pt x="9856" y="9596"/>
                      <a:pt x="9816" y="9593"/>
                      <a:pt x="9780" y="9593"/>
                    </a:cubicBezTo>
                    <a:cubicBezTo>
                      <a:pt x="9420" y="9593"/>
                      <a:pt x="9302" y="9913"/>
                      <a:pt x="9146" y="10176"/>
                    </a:cubicBezTo>
                    <a:cubicBezTo>
                      <a:pt x="9011" y="10406"/>
                      <a:pt x="8885" y="10625"/>
                      <a:pt x="8634" y="10772"/>
                    </a:cubicBezTo>
                    <a:cubicBezTo>
                      <a:pt x="8228" y="11007"/>
                      <a:pt x="7528" y="11092"/>
                      <a:pt x="7975" y="11861"/>
                    </a:cubicBezTo>
                    <a:cubicBezTo>
                      <a:pt x="7994" y="11892"/>
                      <a:pt x="7927" y="12013"/>
                      <a:pt x="7874" y="12038"/>
                    </a:cubicBezTo>
                    <a:cubicBezTo>
                      <a:pt x="7208" y="12355"/>
                      <a:pt x="6909" y="13066"/>
                      <a:pt x="6444" y="13477"/>
                    </a:cubicBezTo>
                    <a:cubicBezTo>
                      <a:pt x="5725" y="14112"/>
                      <a:pt x="5525" y="14980"/>
                      <a:pt x="4937" y="15647"/>
                    </a:cubicBezTo>
                    <a:cubicBezTo>
                      <a:pt x="4056" y="16649"/>
                      <a:pt x="4178" y="18197"/>
                      <a:pt x="3306" y="19275"/>
                    </a:cubicBezTo>
                    <a:cubicBezTo>
                      <a:pt x="2837" y="19856"/>
                      <a:pt x="2793" y="20633"/>
                      <a:pt x="2463" y="21289"/>
                    </a:cubicBezTo>
                    <a:cubicBezTo>
                      <a:pt x="1927" y="22359"/>
                      <a:pt x="1770" y="23568"/>
                      <a:pt x="1483" y="24710"/>
                    </a:cubicBezTo>
                    <a:cubicBezTo>
                      <a:pt x="1340" y="25281"/>
                      <a:pt x="1239" y="25996"/>
                      <a:pt x="1076" y="26555"/>
                    </a:cubicBezTo>
                    <a:cubicBezTo>
                      <a:pt x="774" y="27568"/>
                      <a:pt x="544" y="28602"/>
                      <a:pt x="387" y="29649"/>
                    </a:cubicBezTo>
                    <a:cubicBezTo>
                      <a:pt x="242" y="30621"/>
                      <a:pt x="131" y="31614"/>
                      <a:pt x="163" y="32592"/>
                    </a:cubicBezTo>
                    <a:cubicBezTo>
                      <a:pt x="178" y="33034"/>
                      <a:pt x="1" y="33462"/>
                      <a:pt x="119" y="33893"/>
                    </a:cubicBezTo>
                    <a:cubicBezTo>
                      <a:pt x="478" y="35206"/>
                      <a:pt x="133" y="36559"/>
                      <a:pt x="391" y="37897"/>
                    </a:cubicBezTo>
                    <a:cubicBezTo>
                      <a:pt x="620" y="39078"/>
                      <a:pt x="550" y="40316"/>
                      <a:pt x="611" y="41529"/>
                    </a:cubicBezTo>
                    <a:cubicBezTo>
                      <a:pt x="665" y="42660"/>
                      <a:pt x="1087" y="43721"/>
                      <a:pt x="1251" y="44821"/>
                    </a:cubicBezTo>
                    <a:cubicBezTo>
                      <a:pt x="1407" y="45852"/>
                      <a:pt x="1619" y="46887"/>
                      <a:pt x="2011" y="47808"/>
                    </a:cubicBezTo>
                    <a:cubicBezTo>
                      <a:pt x="2771" y="49597"/>
                      <a:pt x="3408" y="51468"/>
                      <a:pt x="4557" y="53064"/>
                    </a:cubicBezTo>
                    <a:cubicBezTo>
                      <a:pt x="4923" y="53571"/>
                      <a:pt x="5195" y="54127"/>
                      <a:pt x="5573" y="54629"/>
                    </a:cubicBezTo>
                    <a:cubicBezTo>
                      <a:pt x="6253" y="55527"/>
                      <a:pt x="7014" y="56381"/>
                      <a:pt x="7636" y="57292"/>
                    </a:cubicBezTo>
                    <a:cubicBezTo>
                      <a:pt x="8877" y="59114"/>
                      <a:pt x="10484" y="60537"/>
                      <a:pt x="12026" y="62052"/>
                    </a:cubicBezTo>
                    <a:cubicBezTo>
                      <a:pt x="12110" y="62134"/>
                      <a:pt x="12206" y="62146"/>
                      <a:pt x="12301" y="62146"/>
                    </a:cubicBezTo>
                    <a:cubicBezTo>
                      <a:pt x="12339" y="62146"/>
                      <a:pt x="12378" y="62144"/>
                      <a:pt x="12416" y="62144"/>
                    </a:cubicBezTo>
                    <a:cubicBezTo>
                      <a:pt x="12531" y="62144"/>
                      <a:pt x="12635" y="62163"/>
                      <a:pt x="12699" y="62318"/>
                    </a:cubicBezTo>
                    <a:cubicBezTo>
                      <a:pt x="13070" y="63214"/>
                      <a:pt x="13882" y="63644"/>
                      <a:pt x="14645" y="64123"/>
                    </a:cubicBezTo>
                    <a:cubicBezTo>
                      <a:pt x="15692" y="64779"/>
                      <a:pt x="16745" y="65428"/>
                      <a:pt x="17788" y="66095"/>
                    </a:cubicBezTo>
                    <a:cubicBezTo>
                      <a:pt x="18502" y="66551"/>
                      <a:pt x="19222" y="66982"/>
                      <a:pt x="20037" y="67239"/>
                    </a:cubicBezTo>
                    <a:cubicBezTo>
                      <a:pt x="20406" y="67354"/>
                      <a:pt x="20465" y="67830"/>
                      <a:pt x="20851" y="67956"/>
                    </a:cubicBezTo>
                    <a:cubicBezTo>
                      <a:pt x="22377" y="68457"/>
                      <a:pt x="23922" y="68902"/>
                      <a:pt x="25446" y="69415"/>
                    </a:cubicBezTo>
                    <a:cubicBezTo>
                      <a:pt x="26876" y="69896"/>
                      <a:pt x="28388" y="70157"/>
                      <a:pt x="29898" y="70350"/>
                    </a:cubicBezTo>
                    <a:cubicBezTo>
                      <a:pt x="30312" y="70403"/>
                      <a:pt x="30726" y="70446"/>
                      <a:pt x="31140" y="70479"/>
                    </a:cubicBezTo>
                    <a:cubicBezTo>
                      <a:pt x="31346" y="70495"/>
                      <a:pt x="31552" y="70501"/>
                      <a:pt x="31758" y="70501"/>
                    </a:cubicBezTo>
                    <a:cubicBezTo>
                      <a:pt x="32309" y="70501"/>
                      <a:pt x="32859" y="70459"/>
                      <a:pt x="33411" y="70459"/>
                    </a:cubicBezTo>
                    <a:cubicBezTo>
                      <a:pt x="33758" y="70459"/>
                      <a:pt x="34105" y="70476"/>
                      <a:pt x="34453" y="70530"/>
                    </a:cubicBezTo>
                    <a:cubicBezTo>
                      <a:pt x="34924" y="70604"/>
                      <a:pt x="35406" y="70631"/>
                      <a:pt x="35888" y="70631"/>
                    </a:cubicBezTo>
                    <a:cubicBezTo>
                      <a:pt x="36229" y="70631"/>
                      <a:pt x="36569" y="70618"/>
                      <a:pt x="36906" y="70599"/>
                    </a:cubicBezTo>
                    <a:cubicBezTo>
                      <a:pt x="37826" y="70548"/>
                      <a:pt x="38739" y="70389"/>
                      <a:pt x="39489" y="70297"/>
                    </a:cubicBezTo>
                    <a:cubicBezTo>
                      <a:pt x="39636" y="70326"/>
                      <a:pt x="39776" y="70339"/>
                      <a:pt x="39911" y="70339"/>
                    </a:cubicBezTo>
                    <a:cubicBezTo>
                      <a:pt x="40662" y="70339"/>
                      <a:pt x="41243" y="69952"/>
                      <a:pt x="41873" y="69933"/>
                    </a:cubicBezTo>
                    <a:cubicBezTo>
                      <a:pt x="43042" y="69899"/>
                      <a:pt x="44079" y="69407"/>
                      <a:pt x="45181" y="69148"/>
                    </a:cubicBezTo>
                    <a:cubicBezTo>
                      <a:pt x="46375" y="68864"/>
                      <a:pt x="47486" y="68334"/>
                      <a:pt x="48629" y="67903"/>
                    </a:cubicBezTo>
                    <a:cubicBezTo>
                      <a:pt x="49953" y="67402"/>
                      <a:pt x="51167" y="66707"/>
                      <a:pt x="52400" y="66067"/>
                    </a:cubicBezTo>
                    <a:cubicBezTo>
                      <a:pt x="53372" y="65563"/>
                      <a:pt x="54186" y="64736"/>
                      <a:pt x="55151" y="64162"/>
                    </a:cubicBezTo>
                    <a:cubicBezTo>
                      <a:pt x="55286" y="64082"/>
                      <a:pt x="55403" y="63966"/>
                      <a:pt x="55513" y="63851"/>
                    </a:cubicBezTo>
                    <a:cubicBezTo>
                      <a:pt x="56045" y="63302"/>
                      <a:pt x="56485" y="62598"/>
                      <a:pt x="57120" y="62225"/>
                    </a:cubicBezTo>
                    <a:cubicBezTo>
                      <a:pt x="58234" y="61572"/>
                      <a:pt x="58791" y="60436"/>
                      <a:pt x="59701" y="59615"/>
                    </a:cubicBezTo>
                    <a:cubicBezTo>
                      <a:pt x="60780" y="58638"/>
                      <a:pt x="61389" y="57284"/>
                      <a:pt x="62193" y="56085"/>
                    </a:cubicBezTo>
                    <a:cubicBezTo>
                      <a:pt x="63406" y="54279"/>
                      <a:pt x="64318" y="52288"/>
                      <a:pt x="64893" y="50191"/>
                    </a:cubicBezTo>
                    <a:cubicBezTo>
                      <a:pt x="65422" y="48268"/>
                      <a:pt x="65822" y="46311"/>
                      <a:pt x="66379" y="44398"/>
                    </a:cubicBezTo>
                    <a:cubicBezTo>
                      <a:pt x="66967" y="42380"/>
                      <a:pt x="67165" y="40302"/>
                      <a:pt x="67326" y="38238"/>
                    </a:cubicBezTo>
                    <a:cubicBezTo>
                      <a:pt x="67477" y="36321"/>
                      <a:pt x="67217" y="34389"/>
                      <a:pt x="66780" y="32497"/>
                    </a:cubicBezTo>
                    <a:cubicBezTo>
                      <a:pt x="66611" y="31763"/>
                      <a:pt x="66510" y="31012"/>
                      <a:pt x="66379" y="30268"/>
                    </a:cubicBezTo>
                    <a:cubicBezTo>
                      <a:pt x="66325" y="29965"/>
                      <a:pt x="66380" y="29758"/>
                      <a:pt x="66750" y="29758"/>
                    </a:cubicBezTo>
                    <a:cubicBezTo>
                      <a:pt x="66755" y="29758"/>
                      <a:pt x="66761" y="29758"/>
                      <a:pt x="66766" y="29758"/>
                    </a:cubicBezTo>
                    <a:cubicBezTo>
                      <a:pt x="66804" y="29758"/>
                      <a:pt x="66842" y="29759"/>
                      <a:pt x="66880" y="29759"/>
                    </a:cubicBezTo>
                    <a:cubicBezTo>
                      <a:pt x="67853" y="29759"/>
                      <a:pt x="68826" y="29590"/>
                      <a:pt x="69781" y="29503"/>
                    </a:cubicBezTo>
                    <a:cubicBezTo>
                      <a:pt x="71534" y="29343"/>
                      <a:pt x="73316" y="29212"/>
                      <a:pt x="75059" y="28860"/>
                    </a:cubicBezTo>
                    <a:cubicBezTo>
                      <a:pt x="75836" y="28705"/>
                      <a:pt x="76011" y="28261"/>
                      <a:pt x="75907" y="27616"/>
                    </a:cubicBezTo>
                    <a:cubicBezTo>
                      <a:pt x="75775" y="26780"/>
                      <a:pt x="75521" y="25926"/>
                      <a:pt x="75167" y="25205"/>
                    </a:cubicBezTo>
                    <a:cubicBezTo>
                      <a:pt x="74173" y="23173"/>
                      <a:pt x="73373" y="21045"/>
                      <a:pt x="71914" y="19228"/>
                    </a:cubicBezTo>
                    <a:cubicBezTo>
                      <a:pt x="70831" y="17878"/>
                      <a:pt x="69829" y="16454"/>
                      <a:pt x="68698" y="15134"/>
                    </a:cubicBezTo>
                    <a:cubicBezTo>
                      <a:pt x="67748" y="14026"/>
                      <a:pt x="66628" y="13079"/>
                      <a:pt x="65598" y="12055"/>
                    </a:cubicBezTo>
                    <a:cubicBezTo>
                      <a:pt x="64542" y="11007"/>
                      <a:pt x="63294" y="10098"/>
                      <a:pt x="62022" y="9252"/>
                    </a:cubicBezTo>
                    <a:cubicBezTo>
                      <a:pt x="60116" y="7986"/>
                      <a:pt x="58296" y="6584"/>
                      <a:pt x="56230" y="5579"/>
                    </a:cubicBezTo>
                    <a:cubicBezTo>
                      <a:pt x="54869" y="4916"/>
                      <a:pt x="53531" y="4209"/>
                      <a:pt x="52105" y="3675"/>
                    </a:cubicBezTo>
                    <a:cubicBezTo>
                      <a:pt x="51521" y="3456"/>
                      <a:pt x="50927" y="3295"/>
                      <a:pt x="50341" y="3101"/>
                    </a:cubicBezTo>
                    <a:cubicBezTo>
                      <a:pt x="49757" y="2908"/>
                      <a:pt x="49235" y="2591"/>
                      <a:pt x="48615" y="2441"/>
                    </a:cubicBezTo>
                    <a:cubicBezTo>
                      <a:pt x="47914" y="2272"/>
                      <a:pt x="47147" y="2322"/>
                      <a:pt x="46500" y="1855"/>
                    </a:cubicBezTo>
                    <a:cubicBezTo>
                      <a:pt x="46025" y="1511"/>
                      <a:pt x="45377" y="1580"/>
                      <a:pt x="44821" y="1281"/>
                    </a:cubicBezTo>
                    <a:cubicBezTo>
                      <a:pt x="44670" y="1199"/>
                      <a:pt x="44457" y="1186"/>
                      <a:pt x="44222" y="1186"/>
                    </a:cubicBezTo>
                    <a:cubicBezTo>
                      <a:pt x="44113" y="1186"/>
                      <a:pt x="43999" y="1189"/>
                      <a:pt x="43884" y="1189"/>
                    </a:cubicBezTo>
                    <a:cubicBezTo>
                      <a:pt x="43698" y="1189"/>
                      <a:pt x="43510" y="1182"/>
                      <a:pt x="43334" y="1144"/>
                    </a:cubicBezTo>
                    <a:cubicBezTo>
                      <a:pt x="41733" y="800"/>
                      <a:pt x="40125" y="472"/>
                      <a:pt x="38504" y="262"/>
                    </a:cubicBezTo>
                    <a:cubicBezTo>
                      <a:pt x="37990" y="196"/>
                      <a:pt x="37472" y="154"/>
                      <a:pt x="36946" y="154"/>
                    </a:cubicBezTo>
                    <a:cubicBezTo>
                      <a:pt x="36584" y="154"/>
                      <a:pt x="36218" y="173"/>
                      <a:pt x="35845" y="218"/>
                    </a:cubicBezTo>
                    <a:cubicBezTo>
                      <a:pt x="35506" y="259"/>
                      <a:pt x="35120" y="322"/>
                      <a:pt x="34726" y="322"/>
                    </a:cubicBezTo>
                    <a:cubicBezTo>
                      <a:pt x="34352" y="322"/>
                      <a:pt x="33970" y="265"/>
                      <a:pt x="33613" y="78"/>
                    </a:cubicBezTo>
                    <a:cubicBezTo>
                      <a:pt x="33502" y="20"/>
                      <a:pt x="33365" y="0"/>
                      <a:pt x="3322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33"/>
              <p:cNvSpPr/>
              <p:nvPr/>
            </p:nvSpPr>
            <p:spPr>
              <a:xfrm>
                <a:off x="1560411" y="1479416"/>
                <a:ext cx="951930" cy="881790"/>
              </a:xfrm>
              <a:custGeom>
                <a:avLst/>
                <a:gdLst/>
                <a:ahLst/>
                <a:cxnLst/>
                <a:rect l="l" t="t" r="r" b="b"/>
                <a:pathLst>
                  <a:path w="72528" h="67184" extrusionOk="0">
                    <a:moveTo>
                      <a:pt x="37153" y="1"/>
                    </a:moveTo>
                    <a:cubicBezTo>
                      <a:pt x="37099" y="1"/>
                      <a:pt x="37046" y="10"/>
                      <a:pt x="36995" y="32"/>
                    </a:cubicBezTo>
                    <a:cubicBezTo>
                      <a:pt x="36646" y="181"/>
                      <a:pt x="36298" y="230"/>
                      <a:pt x="35952" y="230"/>
                    </a:cubicBezTo>
                    <a:cubicBezTo>
                      <a:pt x="35351" y="230"/>
                      <a:pt x="34754" y="83"/>
                      <a:pt x="34165" y="56"/>
                    </a:cubicBezTo>
                    <a:cubicBezTo>
                      <a:pt x="33487" y="24"/>
                      <a:pt x="32807" y="5"/>
                      <a:pt x="32131" y="5"/>
                    </a:cubicBezTo>
                    <a:cubicBezTo>
                      <a:pt x="31687" y="5"/>
                      <a:pt x="31245" y="13"/>
                      <a:pt x="30806" y="31"/>
                    </a:cubicBezTo>
                    <a:cubicBezTo>
                      <a:pt x="29574" y="80"/>
                      <a:pt x="28336" y="314"/>
                      <a:pt x="27104" y="480"/>
                    </a:cubicBezTo>
                    <a:cubicBezTo>
                      <a:pt x="25808" y="654"/>
                      <a:pt x="24477" y="793"/>
                      <a:pt x="23243" y="1118"/>
                    </a:cubicBezTo>
                    <a:cubicBezTo>
                      <a:pt x="22263" y="1376"/>
                      <a:pt x="21238" y="1706"/>
                      <a:pt x="20259" y="2106"/>
                    </a:cubicBezTo>
                    <a:cubicBezTo>
                      <a:pt x="18823" y="2694"/>
                      <a:pt x="17392" y="3290"/>
                      <a:pt x="16070" y="4075"/>
                    </a:cubicBezTo>
                    <a:cubicBezTo>
                      <a:pt x="13878" y="5379"/>
                      <a:pt x="11680" y="6717"/>
                      <a:pt x="9897" y="8574"/>
                    </a:cubicBezTo>
                    <a:cubicBezTo>
                      <a:pt x="9473" y="9014"/>
                      <a:pt x="8984" y="9381"/>
                      <a:pt x="8581" y="9850"/>
                    </a:cubicBezTo>
                    <a:cubicBezTo>
                      <a:pt x="7845" y="10704"/>
                      <a:pt x="7159" y="11592"/>
                      <a:pt x="6464" y="12477"/>
                    </a:cubicBezTo>
                    <a:cubicBezTo>
                      <a:pt x="5677" y="13480"/>
                      <a:pt x="5023" y="14549"/>
                      <a:pt x="4440" y="15660"/>
                    </a:cubicBezTo>
                    <a:cubicBezTo>
                      <a:pt x="3897" y="16690"/>
                      <a:pt x="3479" y="17788"/>
                      <a:pt x="3034" y="18866"/>
                    </a:cubicBezTo>
                    <a:cubicBezTo>
                      <a:pt x="2804" y="19428"/>
                      <a:pt x="2801" y="20233"/>
                      <a:pt x="2398" y="20538"/>
                    </a:cubicBezTo>
                    <a:cubicBezTo>
                      <a:pt x="1718" y="21055"/>
                      <a:pt x="2323" y="21601"/>
                      <a:pt x="2104" y="22078"/>
                    </a:cubicBezTo>
                    <a:cubicBezTo>
                      <a:pt x="1939" y="22438"/>
                      <a:pt x="1603" y="22674"/>
                      <a:pt x="1525" y="23108"/>
                    </a:cubicBezTo>
                    <a:cubicBezTo>
                      <a:pt x="1214" y="24880"/>
                      <a:pt x="601" y="26583"/>
                      <a:pt x="372" y="28380"/>
                    </a:cubicBezTo>
                    <a:cubicBezTo>
                      <a:pt x="279" y="29119"/>
                      <a:pt x="22" y="29827"/>
                      <a:pt x="383" y="30563"/>
                    </a:cubicBezTo>
                    <a:cubicBezTo>
                      <a:pt x="481" y="30762"/>
                      <a:pt x="357" y="31009"/>
                      <a:pt x="220" y="31160"/>
                    </a:cubicBezTo>
                    <a:cubicBezTo>
                      <a:pt x="10" y="31392"/>
                      <a:pt x="5" y="31616"/>
                      <a:pt x="86" y="31885"/>
                    </a:cubicBezTo>
                    <a:cubicBezTo>
                      <a:pt x="262" y="32467"/>
                      <a:pt x="0" y="33075"/>
                      <a:pt x="223" y="33682"/>
                    </a:cubicBezTo>
                    <a:cubicBezTo>
                      <a:pt x="296" y="33882"/>
                      <a:pt x="388" y="34249"/>
                      <a:pt x="322" y="34476"/>
                    </a:cubicBezTo>
                    <a:cubicBezTo>
                      <a:pt x="27" y="35505"/>
                      <a:pt x="242" y="36517"/>
                      <a:pt x="511" y="37469"/>
                    </a:cubicBezTo>
                    <a:cubicBezTo>
                      <a:pt x="646" y="37944"/>
                      <a:pt x="809" y="38412"/>
                      <a:pt x="842" y="38902"/>
                    </a:cubicBezTo>
                    <a:cubicBezTo>
                      <a:pt x="959" y="40716"/>
                      <a:pt x="1365" y="42479"/>
                      <a:pt x="1848" y="44213"/>
                    </a:cubicBezTo>
                    <a:cubicBezTo>
                      <a:pt x="2058" y="44971"/>
                      <a:pt x="2296" y="45747"/>
                      <a:pt x="2623" y="46494"/>
                    </a:cubicBezTo>
                    <a:cubicBezTo>
                      <a:pt x="2861" y="47035"/>
                      <a:pt x="3039" y="47710"/>
                      <a:pt x="3295" y="48256"/>
                    </a:cubicBezTo>
                    <a:cubicBezTo>
                      <a:pt x="4037" y="49841"/>
                      <a:pt x="4863" y="51380"/>
                      <a:pt x="5834" y="52864"/>
                    </a:cubicBezTo>
                    <a:cubicBezTo>
                      <a:pt x="6643" y="54102"/>
                      <a:pt x="7713" y="55043"/>
                      <a:pt x="8668" y="56087"/>
                    </a:cubicBezTo>
                    <a:cubicBezTo>
                      <a:pt x="9684" y="57198"/>
                      <a:pt x="10865" y="58207"/>
                      <a:pt x="11923" y="59284"/>
                    </a:cubicBezTo>
                    <a:cubicBezTo>
                      <a:pt x="13324" y="60709"/>
                      <a:pt x="15009" y="61659"/>
                      <a:pt x="16621" y="62734"/>
                    </a:cubicBezTo>
                    <a:cubicBezTo>
                      <a:pt x="17028" y="63006"/>
                      <a:pt x="17430" y="63367"/>
                      <a:pt x="17937" y="63528"/>
                    </a:cubicBezTo>
                    <a:cubicBezTo>
                      <a:pt x="19749" y="64103"/>
                      <a:pt x="21354" y="65175"/>
                      <a:pt x="23262" y="65570"/>
                    </a:cubicBezTo>
                    <a:cubicBezTo>
                      <a:pt x="24727" y="65873"/>
                      <a:pt x="26119" y="66510"/>
                      <a:pt x="27625" y="66740"/>
                    </a:cubicBezTo>
                    <a:cubicBezTo>
                      <a:pt x="29173" y="66976"/>
                      <a:pt x="30708" y="67137"/>
                      <a:pt x="32284" y="67177"/>
                    </a:cubicBezTo>
                    <a:cubicBezTo>
                      <a:pt x="32454" y="67181"/>
                      <a:pt x="32624" y="67183"/>
                      <a:pt x="32794" y="67183"/>
                    </a:cubicBezTo>
                    <a:cubicBezTo>
                      <a:pt x="34026" y="67183"/>
                      <a:pt x="35250" y="67083"/>
                      <a:pt x="36477" y="67083"/>
                    </a:cubicBezTo>
                    <a:cubicBezTo>
                      <a:pt x="36657" y="67083"/>
                      <a:pt x="36837" y="67085"/>
                      <a:pt x="37018" y="67090"/>
                    </a:cubicBezTo>
                    <a:cubicBezTo>
                      <a:pt x="37065" y="67091"/>
                      <a:pt x="37111" y="67092"/>
                      <a:pt x="37158" y="67092"/>
                    </a:cubicBezTo>
                    <a:cubicBezTo>
                      <a:pt x="38603" y="67092"/>
                      <a:pt x="39892" y="66472"/>
                      <a:pt x="41237" y="66085"/>
                    </a:cubicBezTo>
                    <a:cubicBezTo>
                      <a:pt x="42694" y="65666"/>
                      <a:pt x="44077" y="64960"/>
                      <a:pt x="45526" y="64602"/>
                    </a:cubicBezTo>
                    <a:cubicBezTo>
                      <a:pt x="46408" y="64385"/>
                      <a:pt x="47047" y="63812"/>
                      <a:pt x="47884" y="63552"/>
                    </a:cubicBezTo>
                    <a:cubicBezTo>
                      <a:pt x="48705" y="63297"/>
                      <a:pt x="49687" y="62860"/>
                      <a:pt x="50247" y="62031"/>
                    </a:cubicBezTo>
                    <a:cubicBezTo>
                      <a:pt x="50841" y="61151"/>
                      <a:pt x="52209" y="61180"/>
                      <a:pt x="52554" y="60023"/>
                    </a:cubicBezTo>
                    <a:cubicBezTo>
                      <a:pt x="52576" y="59947"/>
                      <a:pt x="52725" y="59906"/>
                      <a:pt x="52815" y="59850"/>
                    </a:cubicBezTo>
                    <a:cubicBezTo>
                      <a:pt x="53182" y="59623"/>
                      <a:pt x="54142" y="60003"/>
                      <a:pt x="53722" y="58965"/>
                    </a:cubicBezTo>
                    <a:cubicBezTo>
                      <a:pt x="53717" y="58956"/>
                      <a:pt x="53753" y="58921"/>
                      <a:pt x="53777" y="58912"/>
                    </a:cubicBezTo>
                    <a:cubicBezTo>
                      <a:pt x="54525" y="58565"/>
                      <a:pt x="55099" y="58025"/>
                      <a:pt x="55438" y="57279"/>
                    </a:cubicBezTo>
                    <a:cubicBezTo>
                      <a:pt x="55488" y="57169"/>
                      <a:pt x="55559" y="57140"/>
                      <a:pt x="55637" y="57140"/>
                    </a:cubicBezTo>
                    <a:cubicBezTo>
                      <a:pt x="55721" y="57140"/>
                      <a:pt x="55814" y="57172"/>
                      <a:pt x="55899" y="57172"/>
                    </a:cubicBezTo>
                    <a:cubicBezTo>
                      <a:pt x="55988" y="57172"/>
                      <a:pt x="56069" y="57137"/>
                      <a:pt x="56124" y="56996"/>
                    </a:cubicBezTo>
                    <a:cubicBezTo>
                      <a:pt x="56502" y="56012"/>
                      <a:pt x="57334" y="55320"/>
                      <a:pt x="57882" y="54438"/>
                    </a:cubicBezTo>
                    <a:cubicBezTo>
                      <a:pt x="58037" y="54188"/>
                      <a:pt x="58003" y="53908"/>
                      <a:pt x="58207" y="53656"/>
                    </a:cubicBezTo>
                    <a:cubicBezTo>
                      <a:pt x="58974" y="52702"/>
                      <a:pt x="59557" y="51621"/>
                      <a:pt x="60044" y="50501"/>
                    </a:cubicBezTo>
                    <a:cubicBezTo>
                      <a:pt x="60424" y="49625"/>
                      <a:pt x="60550" y="48631"/>
                      <a:pt x="61317" y="47945"/>
                    </a:cubicBezTo>
                    <a:cubicBezTo>
                      <a:pt x="61385" y="47883"/>
                      <a:pt x="61373" y="47740"/>
                      <a:pt x="61424" y="47646"/>
                    </a:cubicBezTo>
                    <a:cubicBezTo>
                      <a:pt x="62020" y="46551"/>
                      <a:pt x="62051" y="45296"/>
                      <a:pt x="62395" y="44128"/>
                    </a:cubicBezTo>
                    <a:cubicBezTo>
                      <a:pt x="62802" y="42735"/>
                      <a:pt x="62983" y="41275"/>
                      <a:pt x="63246" y="39840"/>
                    </a:cubicBezTo>
                    <a:cubicBezTo>
                      <a:pt x="63448" y="38731"/>
                      <a:pt x="63817" y="37608"/>
                      <a:pt x="63761" y="36508"/>
                    </a:cubicBezTo>
                    <a:cubicBezTo>
                      <a:pt x="63698" y="35317"/>
                      <a:pt x="63770" y="34112"/>
                      <a:pt x="63586" y="32919"/>
                    </a:cubicBezTo>
                    <a:cubicBezTo>
                      <a:pt x="63509" y="32409"/>
                      <a:pt x="63252" y="31880"/>
                      <a:pt x="63319" y="31421"/>
                    </a:cubicBezTo>
                    <a:cubicBezTo>
                      <a:pt x="63443" y="30550"/>
                      <a:pt x="62648" y="29779"/>
                      <a:pt x="63137" y="28914"/>
                    </a:cubicBezTo>
                    <a:cubicBezTo>
                      <a:pt x="62578" y="28470"/>
                      <a:pt x="62877" y="27753"/>
                      <a:pt x="62623" y="27266"/>
                    </a:cubicBezTo>
                    <a:cubicBezTo>
                      <a:pt x="62412" y="26857"/>
                      <a:pt x="62654" y="26773"/>
                      <a:pt x="62793" y="26590"/>
                    </a:cubicBezTo>
                    <a:cubicBezTo>
                      <a:pt x="62973" y="26352"/>
                      <a:pt x="63321" y="26222"/>
                      <a:pt x="63549" y="26222"/>
                    </a:cubicBezTo>
                    <a:cubicBezTo>
                      <a:pt x="63582" y="26222"/>
                      <a:pt x="63613" y="26224"/>
                      <a:pt x="63641" y="26230"/>
                    </a:cubicBezTo>
                    <a:cubicBezTo>
                      <a:pt x="63772" y="26257"/>
                      <a:pt x="63902" y="26269"/>
                      <a:pt x="64031" y="26269"/>
                    </a:cubicBezTo>
                    <a:cubicBezTo>
                      <a:pt x="64648" y="26269"/>
                      <a:pt x="65234" y="26010"/>
                      <a:pt x="65857" y="26010"/>
                    </a:cubicBezTo>
                    <a:cubicBezTo>
                      <a:pt x="65968" y="26010"/>
                      <a:pt x="66080" y="26018"/>
                      <a:pt x="66194" y="26037"/>
                    </a:cubicBezTo>
                    <a:cubicBezTo>
                      <a:pt x="66365" y="26067"/>
                      <a:pt x="66569" y="26087"/>
                      <a:pt x="66774" y="26087"/>
                    </a:cubicBezTo>
                    <a:cubicBezTo>
                      <a:pt x="67005" y="26087"/>
                      <a:pt x="67236" y="26061"/>
                      <a:pt x="67426" y="25992"/>
                    </a:cubicBezTo>
                    <a:cubicBezTo>
                      <a:pt x="67810" y="25853"/>
                      <a:pt x="68197" y="25829"/>
                      <a:pt x="68558" y="25829"/>
                    </a:cubicBezTo>
                    <a:cubicBezTo>
                      <a:pt x="68755" y="25829"/>
                      <a:pt x="68945" y="25836"/>
                      <a:pt x="69123" y="25836"/>
                    </a:cubicBezTo>
                    <a:cubicBezTo>
                      <a:pt x="69325" y="25836"/>
                      <a:pt x="69512" y="25827"/>
                      <a:pt x="69677" y="25787"/>
                    </a:cubicBezTo>
                    <a:cubicBezTo>
                      <a:pt x="69714" y="25788"/>
                      <a:pt x="69751" y="25788"/>
                      <a:pt x="69787" y="25788"/>
                    </a:cubicBezTo>
                    <a:cubicBezTo>
                      <a:pt x="70695" y="25788"/>
                      <a:pt x="71381" y="25478"/>
                      <a:pt x="72094" y="25478"/>
                    </a:cubicBezTo>
                    <a:cubicBezTo>
                      <a:pt x="72165" y="25478"/>
                      <a:pt x="72237" y="25481"/>
                      <a:pt x="72309" y="25488"/>
                    </a:cubicBezTo>
                    <a:cubicBezTo>
                      <a:pt x="72320" y="25489"/>
                      <a:pt x="72330" y="25490"/>
                      <a:pt x="72340" y="25490"/>
                    </a:cubicBezTo>
                    <a:cubicBezTo>
                      <a:pt x="72527" y="25490"/>
                      <a:pt x="72503" y="25311"/>
                      <a:pt x="72446" y="25143"/>
                    </a:cubicBezTo>
                    <a:cubicBezTo>
                      <a:pt x="71616" y="22764"/>
                      <a:pt x="70632" y="20476"/>
                      <a:pt x="69113" y="18427"/>
                    </a:cubicBezTo>
                    <a:cubicBezTo>
                      <a:pt x="68235" y="17239"/>
                      <a:pt x="67387" y="15996"/>
                      <a:pt x="66348" y="14980"/>
                    </a:cubicBezTo>
                    <a:cubicBezTo>
                      <a:pt x="64966" y="13631"/>
                      <a:pt x="63729" y="12076"/>
                      <a:pt x="62129" y="11013"/>
                    </a:cubicBezTo>
                    <a:cubicBezTo>
                      <a:pt x="60554" y="9968"/>
                      <a:pt x="59221" y="8635"/>
                      <a:pt x="57608" y="7636"/>
                    </a:cubicBezTo>
                    <a:cubicBezTo>
                      <a:pt x="56297" y="6824"/>
                      <a:pt x="54999" y="5984"/>
                      <a:pt x="53679" y="5180"/>
                    </a:cubicBezTo>
                    <a:cubicBezTo>
                      <a:pt x="53120" y="4839"/>
                      <a:pt x="52478" y="4777"/>
                      <a:pt x="51955" y="4458"/>
                    </a:cubicBezTo>
                    <a:cubicBezTo>
                      <a:pt x="51505" y="4184"/>
                      <a:pt x="51060" y="4002"/>
                      <a:pt x="50561" y="3867"/>
                    </a:cubicBezTo>
                    <a:cubicBezTo>
                      <a:pt x="50124" y="3750"/>
                      <a:pt x="49811" y="3395"/>
                      <a:pt x="49334" y="3229"/>
                    </a:cubicBezTo>
                    <a:cubicBezTo>
                      <a:pt x="48470" y="2932"/>
                      <a:pt x="47467" y="2941"/>
                      <a:pt x="46728" y="2313"/>
                    </a:cubicBezTo>
                    <a:cubicBezTo>
                      <a:pt x="46336" y="1980"/>
                      <a:pt x="45861" y="1858"/>
                      <a:pt x="45406" y="1858"/>
                    </a:cubicBezTo>
                    <a:cubicBezTo>
                      <a:pt x="45290" y="1858"/>
                      <a:pt x="45176" y="1866"/>
                      <a:pt x="45065" y="1880"/>
                    </a:cubicBezTo>
                    <a:cubicBezTo>
                      <a:pt x="45030" y="1885"/>
                      <a:pt x="44996" y="1887"/>
                      <a:pt x="44964" y="1887"/>
                    </a:cubicBezTo>
                    <a:cubicBezTo>
                      <a:pt x="44459" y="1887"/>
                      <a:pt x="44220" y="1379"/>
                      <a:pt x="43700" y="1379"/>
                    </a:cubicBezTo>
                    <a:cubicBezTo>
                      <a:pt x="43664" y="1379"/>
                      <a:pt x="43626" y="1382"/>
                      <a:pt x="43587" y="1387"/>
                    </a:cubicBezTo>
                    <a:cubicBezTo>
                      <a:pt x="43534" y="1394"/>
                      <a:pt x="43480" y="1398"/>
                      <a:pt x="43427" y="1398"/>
                    </a:cubicBezTo>
                    <a:cubicBezTo>
                      <a:pt x="42771" y="1398"/>
                      <a:pt x="42151" y="892"/>
                      <a:pt x="41487" y="794"/>
                    </a:cubicBezTo>
                    <a:cubicBezTo>
                      <a:pt x="40325" y="620"/>
                      <a:pt x="39154" y="533"/>
                      <a:pt x="37996" y="287"/>
                    </a:cubicBezTo>
                    <a:cubicBezTo>
                      <a:pt x="37710" y="227"/>
                      <a:pt x="37417" y="1"/>
                      <a:pt x="37153"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973" name="Google Shape;973;p33"/>
            <p:cNvGrpSpPr/>
            <p:nvPr/>
          </p:nvGrpSpPr>
          <p:grpSpPr>
            <a:xfrm>
              <a:off x="1805799" y="1632227"/>
              <a:ext cx="600706" cy="627654"/>
              <a:chOff x="1715737" y="1632227"/>
              <a:chExt cx="600706" cy="627654"/>
            </a:xfrm>
          </p:grpSpPr>
          <p:sp>
            <p:nvSpPr>
              <p:cNvPr id="974" name="Google Shape;974;p33"/>
              <p:cNvSpPr/>
              <p:nvPr/>
            </p:nvSpPr>
            <p:spPr>
              <a:xfrm>
                <a:off x="1715737" y="1678141"/>
                <a:ext cx="486833" cy="581739"/>
              </a:xfrm>
              <a:custGeom>
                <a:avLst/>
                <a:gdLst/>
                <a:ahLst/>
                <a:cxnLst/>
                <a:rect l="l" t="t" r="r" b="b"/>
                <a:pathLst>
                  <a:path w="37092" h="44323" extrusionOk="0">
                    <a:moveTo>
                      <a:pt x="29003" y="1596"/>
                    </a:moveTo>
                    <a:cubicBezTo>
                      <a:pt x="29333" y="1596"/>
                      <a:pt x="29415" y="1777"/>
                      <a:pt x="29484" y="1995"/>
                    </a:cubicBezTo>
                    <a:cubicBezTo>
                      <a:pt x="29728" y="2789"/>
                      <a:pt x="29962" y="3589"/>
                      <a:pt x="30242" y="4372"/>
                    </a:cubicBezTo>
                    <a:cubicBezTo>
                      <a:pt x="30615" y="5415"/>
                      <a:pt x="30950" y="6486"/>
                      <a:pt x="31449" y="7469"/>
                    </a:cubicBezTo>
                    <a:cubicBezTo>
                      <a:pt x="31780" y="8124"/>
                      <a:pt x="31922" y="8828"/>
                      <a:pt x="32221" y="9491"/>
                    </a:cubicBezTo>
                    <a:cubicBezTo>
                      <a:pt x="32777" y="10722"/>
                      <a:pt x="33079" y="12064"/>
                      <a:pt x="33551" y="13335"/>
                    </a:cubicBezTo>
                    <a:cubicBezTo>
                      <a:pt x="34034" y="14646"/>
                      <a:pt x="34574" y="15939"/>
                      <a:pt x="35137" y="17218"/>
                    </a:cubicBezTo>
                    <a:cubicBezTo>
                      <a:pt x="35249" y="17471"/>
                      <a:pt x="35214" y="17560"/>
                      <a:pt x="35014" y="17632"/>
                    </a:cubicBezTo>
                    <a:cubicBezTo>
                      <a:pt x="34198" y="17930"/>
                      <a:pt x="33443" y="18367"/>
                      <a:pt x="32617" y="18658"/>
                    </a:cubicBezTo>
                    <a:cubicBezTo>
                      <a:pt x="31780" y="18955"/>
                      <a:pt x="31066" y="19539"/>
                      <a:pt x="30186" y="19786"/>
                    </a:cubicBezTo>
                    <a:cubicBezTo>
                      <a:pt x="29986" y="19842"/>
                      <a:pt x="29826" y="19874"/>
                      <a:pt x="29701" y="19874"/>
                    </a:cubicBezTo>
                    <a:cubicBezTo>
                      <a:pt x="29397" y="19874"/>
                      <a:pt x="29302" y="19683"/>
                      <a:pt x="29360" y="19181"/>
                    </a:cubicBezTo>
                    <a:cubicBezTo>
                      <a:pt x="29439" y="18507"/>
                      <a:pt x="29257" y="17996"/>
                      <a:pt x="28759" y="17541"/>
                    </a:cubicBezTo>
                    <a:cubicBezTo>
                      <a:pt x="28148" y="16983"/>
                      <a:pt x="28475" y="16079"/>
                      <a:pt x="28047" y="15446"/>
                    </a:cubicBezTo>
                    <a:cubicBezTo>
                      <a:pt x="27243" y="14257"/>
                      <a:pt x="27235" y="12756"/>
                      <a:pt x="26465" y="11535"/>
                    </a:cubicBezTo>
                    <a:cubicBezTo>
                      <a:pt x="26020" y="10830"/>
                      <a:pt x="26115" y="9852"/>
                      <a:pt x="25595" y="9152"/>
                    </a:cubicBezTo>
                    <a:cubicBezTo>
                      <a:pt x="25001" y="8349"/>
                      <a:pt x="25052" y="7282"/>
                      <a:pt x="24427" y="6481"/>
                    </a:cubicBezTo>
                    <a:cubicBezTo>
                      <a:pt x="24316" y="6338"/>
                      <a:pt x="24169" y="5870"/>
                      <a:pt x="24239" y="5614"/>
                    </a:cubicBezTo>
                    <a:cubicBezTo>
                      <a:pt x="24358" y="5173"/>
                      <a:pt x="23987" y="4950"/>
                      <a:pt x="23956" y="4628"/>
                    </a:cubicBezTo>
                    <a:cubicBezTo>
                      <a:pt x="23928" y="4323"/>
                      <a:pt x="23290" y="4451"/>
                      <a:pt x="23601" y="4216"/>
                    </a:cubicBezTo>
                    <a:cubicBezTo>
                      <a:pt x="23931" y="3967"/>
                      <a:pt x="24086" y="3466"/>
                      <a:pt x="24539" y="3433"/>
                    </a:cubicBezTo>
                    <a:cubicBezTo>
                      <a:pt x="25164" y="3387"/>
                      <a:pt x="25674" y="3124"/>
                      <a:pt x="26183" y="2796"/>
                    </a:cubicBezTo>
                    <a:cubicBezTo>
                      <a:pt x="26567" y="2547"/>
                      <a:pt x="26978" y="2231"/>
                      <a:pt x="27404" y="2184"/>
                    </a:cubicBezTo>
                    <a:cubicBezTo>
                      <a:pt x="28008" y="2116"/>
                      <a:pt x="28417" y="1635"/>
                      <a:pt x="28860" y="1606"/>
                    </a:cubicBezTo>
                    <a:cubicBezTo>
                      <a:pt x="28912" y="1599"/>
                      <a:pt x="28960" y="1596"/>
                      <a:pt x="29003" y="1596"/>
                    </a:cubicBezTo>
                    <a:close/>
                    <a:moveTo>
                      <a:pt x="23267" y="6575"/>
                    </a:moveTo>
                    <a:cubicBezTo>
                      <a:pt x="23394" y="6575"/>
                      <a:pt x="23444" y="6691"/>
                      <a:pt x="23512" y="6945"/>
                    </a:cubicBezTo>
                    <a:cubicBezTo>
                      <a:pt x="24026" y="8824"/>
                      <a:pt x="24640" y="10666"/>
                      <a:pt x="25422" y="12459"/>
                    </a:cubicBezTo>
                    <a:cubicBezTo>
                      <a:pt x="26004" y="13791"/>
                      <a:pt x="26424" y="15192"/>
                      <a:pt x="26933" y="16557"/>
                    </a:cubicBezTo>
                    <a:cubicBezTo>
                      <a:pt x="27022" y="16798"/>
                      <a:pt x="27053" y="16891"/>
                      <a:pt x="26756" y="17016"/>
                    </a:cubicBezTo>
                    <a:cubicBezTo>
                      <a:pt x="25928" y="17364"/>
                      <a:pt x="25097" y="17683"/>
                      <a:pt x="24242" y="17958"/>
                    </a:cubicBezTo>
                    <a:cubicBezTo>
                      <a:pt x="23176" y="18302"/>
                      <a:pt x="22149" y="18770"/>
                      <a:pt x="21082" y="19106"/>
                    </a:cubicBezTo>
                    <a:cubicBezTo>
                      <a:pt x="20322" y="19346"/>
                      <a:pt x="19659" y="19822"/>
                      <a:pt x="18850" y="19942"/>
                    </a:cubicBezTo>
                    <a:cubicBezTo>
                      <a:pt x="18586" y="19981"/>
                      <a:pt x="18349" y="20219"/>
                      <a:pt x="18103" y="20373"/>
                    </a:cubicBezTo>
                    <a:cubicBezTo>
                      <a:pt x="17881" y="20512"/>
                      <a:pt x="17703" y="20582"/>
                      <a:pt x="17561" y="20582"/>
                    </a:cubicBezTo>
                    <a:cubicBezTo>
                      <a:pt x="17306" y="20582"/>
                      <a:pt x="17166" y="20355"/>
                      <a:pt x="17095" y="19893"/>
                    </a:cubicBezTo>
                    <a:cubicBezTo>
                      <a:pt x="17016" y="19371"/>
                      <a:pt x="16887" y="18870"/>
                      <a:pt x="16476" y="18450"/>
                    </a:cubicBezTo>
                    <a:cubicBezTo>
                      <a:pt x="16219" y="18187"/>
                      <a:pt x="16163" y="17703"/>
                      <a:pt x="15986" y="17414"/>
                    </a:cubicBezTo>
                    <a:cubicBezTo>
                      <a:pt x="15299" y="16298"/>
                      <a:pt x="15148" y="14981"/>
                      <a:pt x="14533" y="13878"/>
                    </a:cubicBezTo>
                    <a:cubicBezTo>
                      <a:pt x="14309" y="13475"/>
                      <a:pt x="14102" y="13102"/>
                      <a:pt x="14105" y="12688"/>
                    </a:cubicBezTo>
                    <a:cubicBezTo>
                      <a:pt x="14107" y="12223"/>
                      <a:pt x="13841" y="11908"/>
                      <a:pt x="13651" y="11532"/>
                    </a:cubicBezTo>
                    <a:lnTo>
                      <a:pt x="13653" y="11532"/>
                    </a:lnTo>
                    <a:cubicBezTo>
                      <a:pt x="14208" y="11243"/>
                      <a:pt x="14826" y="11103"/>
                      <a:pt x="15127" y="10504"/>
                    </a:cubicBezTo>
                    <a:cubicBezTo>
                      <a:pt x="15205" y="10351"/>
                      <a:pt x="15395" y="10358"/>
                      <a:pt x="15551" y="10320"/>
                    </a:cubicBezTo>
                    <a:cubicBezTo>
                      <a:pt x="16151" y="10180"/>
                      <a:pt x="16705" y="9976"/>
                      <a:pt x="17098" y="9443"/>
                    </a:cubicBezTo>
                    <a:cubicBezTo>
                      <a:pt x="17402" y="9032"/>
                      <a:pt x="17946" y="9247"/>
                      <a:pt x="18379" y="9003"/>
                    </a:cubicBezTo>
                    <a:cubicBezTo>
                      <a:pt x="19861" y="8163"/>
                      <a:pt x="21432" y="7481"/>
                      <a:pt x="22946" y="6691"/>
                    </a:cubicBezTo>
                    <a:cubicBezTo>
                      <a:pt x="23093" y="6615"/>
                      <a:pt x="23193" y="6575"/>
                      <a:pt x="23267" y="6575"/>
                    </a:cubicBezTo>
                    <a:close/>
                    <a:moveTo>
                      <a:pt x="12985" y="13686"/>
                    </a:moveTo>
                    <a:cubicBezTo>
                      <a:pt x="13082" y="13686"/>
                      <a:pt x="13212" y="13864"/>
                      <a:pt x="13234" y="13953"/>
                    </a:cubicBezTo>
                    <a:cubicBezTo>
                      <a:pt x="13617" y="15500"/>
                      <a:pt x="14468" y="16863"/>
                      <a:pt x="14973" y="18361"/>
                    </a:cubicBezTo>
                    <a:cubicBezTo>
                      <a:pt x="15129" y="18822"/>
                      <a:pt x="15188" y="19330"/>
                      <a:pt x="15661" y="19581"/>
                    </a:cubicBezTo>
                    <a:cubicBezTo>
                      <a:pt x="15523" y="19776"/>
                      <a:pt x="15608" y="20023"/>
                      <a:pt x="15521" y="20023"/>
                    </a:cubicBezTo>
                    <a:cubicBezTo>
                      <a:pt x="15515" y="20023"/>
                      <a:pt x="15508" y="20022"/>
                      <a:pt x="15501" y="20019"/>
                    </a:cubicBezTo>
                    <a:cubicBezTo>
                      <a:pt x="15455" y="20006"/>
                      <a:pt x="15412" y="19999"/>
                      <a:pt x="15370" y="19999"/>
                    </a:cubicBezTo>
                    <a:cubicBezTo>
                      <a:pt x="15023" y="19999"/>
                      <a:pt x="14782" y="20424"/>
                      <a:pt x="14447" y="20424"/>
                    </a:cubicBezTo>
                    <a:cubicBezTo>
                      <a:pt x="14359" y="20424"/>
                      <a:pt x="14265" y="20396"/>
                      <a:pt x="14161" y="20323"/>
                    </a:cubicBezTo>
                    <a:cubicBezTo>
                      <a:pt x="14114" y="20290"/>
                      <a:pt x="14008" y="20266"/>
                      <a:pt x="13968" y="20266"/>
                    </a:cubicBezTo>
                    <a:cubicBezTo>
                      <a:pt x="13958" y="20266"/>
                      <a:pt x="13952" y="20267"/>
                      <a:pt x="13951" y="20270"/>
                    </a:cubicBezTo>
                    <a:cubicBezTo>
                      <a:pt x="13608" y="20987"/>
                      <a:pt x="12735" y="20503"/>
                      <a:pt x="12302" y="21001"/>
                    </a:cubicBezTo>
                    <a:cubicBezTo>
                      <a:pt x="12191" y="21129"/>
                      <a:pt x="12055" y="21159"/>
                      <a:pt x="11916" y="21159"/>
                    </a:cubicBezTo>
                    <a:cubicBezTo>
                      <a:pt x="11819" y="21159"/>
                      <a:pt x="11720" y="21144"/>
                      <a:pt x="11629" y="21138"/>
                    </a:cubicBezTo>
                    <a:cubicBezTo>
                      <a:pt x="11578" y="21134"/>
                      <a:pt x="11529" y="21133"/>
                      <a:pt x="11482" y="21133"/>
                    </a:cubicBezTo>
                    <a:cubicBezTo>
                      <a:pt x="11141" y="21133"/>
                      <a:pt x="10885" y="21233"/>
                      <a:pt x="10723" y="21608"/>
                    </a:cubicBezTo>
                    <a:cubicBezTo>
                      <a:pt x="10645" y="21792"/>
                      <a:pt x="9333" y="22131"/>
                      <a:pt x="8897" y="22131"/>
                    </a:cubicBezTo>
                    <a:cubicBezTo>
                      <a:pt x="8839" y="22131"/>
                      <a:pt x="8796" y="22125"/>
                      <a:pt x="8774" y="22112"/>
                    </a:cubicBezTo>
                    <a:cubicBezTo>
                      <a:pt x="8693" y="22063"/>
                      <a:pt x="8634" y="21956"/>
                      <a:pt x="8598" y="21863"/>
                    </a:cubicBezTo>
                    <a:cubicBezTo>
                      <a:pt x="8113" y="20593"/>
                      <a:pt x="7659" y="19313"/>
                      <a:pt x="7141" y="18058"/>
                    </a:cubicBezTo>
                    <a:cubicBezTo>
                      <a:pt x="6982" y="17669"/>
                      <a:pt x="7150" y="17599"/>
                      <a:pt x="7373" y="17324"/>
                    </a:cubicBezTo>
                    <a:cubicBezTo>
                      <a:pt x="7836" y="16748"/>
                      <a:pt x="8494" y="16585"/>
                      <a:pt x="9020" y="16205"/>
                    </a:cubicBezTo>
                    <a:cubicBezTo>
                      <a:pt x="9728" y="15695"/>
                      <a:pt x="10554" y="15363"/>
                      <a:pt x="11196" y="14741"/>
                    </a:cubicBezTo>
                    <a:cubicBezTo>
                      <a:pt x="11669" y="14282"/>
                      <a:pt x="12500" y="14369"/>
                      <a:pt x="12918" y="13727"/>
                    </a:cubicBezTo>
                    <a:cubicBezTo>
                      <a:pt x="12937" y="13698"/>
                      <a:pt x="12960" y="13686"/>
                      <a:pt x="12985" y="13686"/>
                    </a:cubicBezTo>
                    <a:close/>
                    <a:moveTo>
                      <a:pt x="20544" y="20421"/>
                    </a:moveTo>
                    <a:cubicBezTo>
                      <a:pt x="20638" y="20421"/>
                      <a:pt x="20712" y="20492"/>
                      <a:pt x="20720" y="20695"/>
                    </a:cubicBezTo>
                    <a:cubicBezTo>
                      <a:pt x="20748" y="21469"/>
                      <a:pt x="20902" y="22233"/>
                      <a:pt x="20673" y="23030"/>
                    </a:cubicBezTo>
                    <a:cubicBezTo>
                      <a:pt x="20511" y="23594"/>
                      <a:pt x="20606" y="24235"/>
                      <a:pt x="20609" y="24840"/>
                    </a:cubicBezTo>
                    <a:cubicBezTo>
                      <a:pt x="20612" y="25260"/>
                      <a:pt x="20510" y="25397"/>
                      <a:pt x="20029" y="25545"/>
                    </a:cubicBezTo>
                    <a:cubicBezTo>
                      <a:pt x="19433" y="25727"/>
                      <a:pt x="18803" y="25629"/>
                      <a:pt x="18198" y="26001"/>
                    </a:cubicBezTo>
                    <a:cubicBezTo>
                      <a:pt x="18034" y="26101"/>
                      <a:pt x="17890" y="26147"/>
                      <a:pt x="17762" y="26147"/>
                    </a:cubicBezTo>
                    <a:cubicBezTo>
                      <a:pt x="16759" y="26147"/>
                      <a:pt x="16795" y="23358"/>
                      <a:pt x="16853" y="22575"/>
                    </a:cubicBezTo>
                    <a:lnTo>
                      <a:pt x="16853" y="22575"/>
                    </a:lnTo>
                    <a:lnTo>
                      <a:pt x="16853" y="22578"/>
                    </a:lnTo>
                    <a:cubicBezTo>
                      <a:pt x="16857" y="22518"/>
                      <a:pt x="16862" y="22471"/>
                      <a:pt x="16867" y="22434"/>
                    </a:cubicBezTo>
                    <a:cubicBezTo>
                      <a:pt x="16871" y="22385"/>
                      <a:pt x="16879" y="22334"/>
                      <a:pt x="16907" y="22292"/>
                    </a:cubicBezTo>
                    <a:cubicBezTo>
                      <a:pt x="16938" y="22245"/>
                      <a:pt x="16993" y="22217"/>
                      <a:pt x="17044" y="22193"/>
                    </a:cubicBezTo>
                    <a:cubicBezTo>
                      <a:pt x="17644" y="21905"/>
                      <a:pt x="18260" y="21637"/>
                      <a:pt x="18850" y="21326"/>
                    </a:cubicBezTo>
                    <a:cubicBezTo>
                      <a:pt x="19057" y="21216"/>
                      <a:pt x="20224" y="20810"/>
                      <a:pt x="20224" y="20589"/>
                    </a:cubicBezTo>
                    <a:cubicBezTo>
                      <a:pt x="20316" y="20503"/>
                      <a:pt x="20442" y="20421"/>
                      <a:pt x="20544" y="20421"/>
                    </a:cubicBezTo>
                    <a:close/>
                    <a:moveTo>
                      <a:pt x="4808" y="16851"/>
                    </a:moveTo>
                    <a:cubicBezTo>
                      <a:pt x="4860" y="16851"/>
                      <a:pt x="4914" y="16877"/>
                      <a:pt x="4910" y="16877"/>
                    </a:cubicBezTo>
                    <a:cubicBezTo>
                      <a:pt x="4910" y="16877"/>
                      <a:pt x="4910" y="16877"/>
                      <a:pt x="4910" y="16877"/>
                    </a:cubicBezTo>
                    <a:lnTo>
                      <a:pt x="4910" y="16879"/>
                    </a:lnTo>
                    <a:cubicBezTo>
                      <a:pt x="5675" y="16893"/>
                      <a:pt x="5777" y="17515"/>
                      <a:pt x="5924" y="17916"/>
                    </a:cubicBezTo>
                    <a:cubicBezTo>
                      <a:pt x="6520" y="19539"/>
                      <a:pt x="7116" y="21158"/>
                      <a:pt x="7762" y="22762"/>
                    </a:cubicBezTo>
                    <a:cubicBezTo>
                      <a:pt x="7944" y="23213"/>
                      <a:pt x="8026" y="23689"/>
                      <a:pt x="8311" y="24126"/>
                    </a:cubicBezTo>
                    <a:cubicBezTo>
                      <a:pt x="8546" y="24486"/>
                      <a:pt x="8340" y="24934"/>
                      <a:pt x="8239" y="25364"/>
                    </a:cubicBezTo>
                    <a:cubicBezTo>
                      <a:pt x="8104" y="25939"/>
                      <a:pt x="7597" y="25809"/>
                      <a:pt x="7402" y="26007"/>
                    </a:cubicBezTo>
                    <a:cubicBezTo>
                      <a:pt x="6903" y="26513"/>
                      <a:pt x="6237" y="26226"/>
                      <a:pt x="5778" y="26583"/>
                    </a:cubicBezTo>
                    <a:cubicBezTo>
                      <a:pt x="5612" y="26711"/>
                      <a:pt x="5461" y="26763"/>
                      <a:pt x="5329" y="26763"/>
                    </a:cubicBezTo>
                    <a:cubicBezTo>
                      <a:pt x="5009" y="26763"/>
                      <a:pt x="4803" y="26457"/>
                      <a:pt x="4775" y="26203"/>
                    </a:cubicBezTo>
                    <a:cubicBezTo>
                      <a:pt x="4706" y="25609"/>
                      <a:pt x="4350" y="25198"/>
                      <a:pt x="4162" y="24694"/>
                    </a:cubicBezTo>
                    <a:cubicBezTo>
                      <a:pt x="3723" y="23521"/>
                      <a:pt x="3043" y="22468"/>
                      <a:pt x="2630" y="21269"/>
                    </a:cubicBezTo>
                    <a:cubicBezTo>
                      <a:pt x="2353" y="20463"/>
                      <a:pt x="1900" y="19673"/>
                      <a:pt x="1594" y="18843"/>
                    </a:cubicBezTo>
                    <a:cubicBezTo>
                      <a:pt x="1505" y="18601"/>
                      <a:pt x="1387" y="18374"/>
                      <a:pt x="1762" y="18212"/>
                    </a:cubicBezTo>
                    <a:cubicBezTo>
                      <a:pt x="2770" y="17779"/>
                      <a:pt x="3760" y="17306"/>
                      <a:pt x="4761" y="16860"/>
                    </a:cubicBezTo>
                    <a:cubicBezTo>
                      <a:pt x="4775" y="16853"/>
                      <a:pt x="4791" y="16851"/>
                      <a:pt x="4808" y="16851"/>
                    </a:cubicBezTo>
                    <a:close/>
                    <a:moveTo>
                      <a:pt x="29413" y="0"/>
                    </a:moveTo>
                    <a:cubicBezTo>
                      <a:pt x="29357" y="0"/>
                      <a:pt x="29296" y="9"/>
                      <a:pt x="29231" y="28"/>
                    </a:cubicBezTo>
                    <a:cubicBezTo>
                      <a:pt x="28448" y="258"/>
                      <a:pt x="27723" y="675"/>
                      <a:pt x="26963" y="983"/>
                    </a:cubicBezTo>
                    <a:cubicBezTo>
                      <a:pt x="26021" y="1365"/>
                      <a:pt x="25194" y="1996"/>
                      <a:pt x="24201" y="2253"/>
                    </a:cubicBezTo>
                    <a:cubicBezTo>
                      <a:pt x="23011" y="2562"/>
                      <a:pt x="22237" y="3765"/>
                      <a:pt x="22708" y="4785"/>
                    </a:cubicBezTo>
                    <a:cubicBezTo>
                      <a:pt x="22985" y="5387"/>
                      <a:pt x="22638" y="5594"/>
                      <a:pt x="22280" y="5737"/>
                    </a:cubicBezTo>
                    <a:cubicBezTo>
                      <a:pt x="21488" y="6052"/>
                      <a:pt x="20734" y="6440"/>
                      <a:pt x="19961" y="6786"/>
                    </a:cubicBezTo>
                    <a:cubicBezTo>
                      <a:pt x="18679" y="7360"/>
                      <a:pt x="17517" y="8159"/>
                      <a:pt x="16199" y="8657"/>
                    </a:cubicBezTo>
                    <a:cubicBezTo>
                      <a:pt x="15412" y="8954"/>
                      <a:pt x="14742" y="9489"/>
                      <a:pt x="14010" y="9900"/>
                    </a:cubicBezTo>
                    <a:cubicBezTo>
                      <a:pt x="13066" y="10432"/>
                      <a:pt x="12116" y="11090"/>
                      <a:pt x="12570" y="12475"/>
                    </a:cubicBezTo>
                    <a:cubicBezTo>
                      <a:pt x="12624" y="12641"/>
                      <a:pt x="12413" y="12780"/>
                      <a:pt x="12284" y="12798"/>
                    </a:cubicBezTo>
                    <a:cubicBezTo>
                      <a:pt x="11542" y="12912"/>
                      <a:pt x="11077" y="13537"/>
                      <a:pt x="10392" y="13772"/>
                    </a:cubicBezTo>
                    <a:cubicBezTo>
                      <a:pt x="9541" y="14065"/>
                      <a:pt x="9102" y="14956"/>
                      <a:pt x="8255" y="15326"/>
                    </a:cubicBezTo>
                    <a:cubicBezTo>
                      <a:pt x="7931" y="15468"/>
                      <a:pt x="7508" y="15553"/>
                      <a:pt x="7259" y="15864"/>
                    </a:cubicBezTo>
                    <a:cubicBezTo>
                      <a:pt x="7091" y="16077"/>
                      <a:pt x="6933" y="16163"/>
                      <a:pt x="6785" y="16163"/>
                    </a:cubicBezTo>
                    <a:cubicBezTo>
                      <a:pt x="6576" y="16163"/>
                      <a:pt x="6385" y="15992"/>
                      <a:pt x="6212" y="15771"/>
                    </a:cubicBezTo>
                    <a:cubicBezTo>
                      <a:pt x="5979" y="15474"/>
                      <a:pt x="5766" y="15092"/>
                      <a:pt x="5402" y="15092"/>
                    </a:cubicBezTo>
                    <a:cubicBezTo>
                      <a:pt x="5331" y="15092"/>
                      <a:pt x="5255" y="15106"/>
                      <a:pt x="5171" y="15138"/>
                    </a:cubicBezTo>
                    <a:cubicBezTo>
                      <a:pt x="4524" y="15385"/>
                      <a:pt x="4134" y="15930"/>
                      <a:pt x="3491" y="16067"/>
                    </a:cubicBezTo>
                    <a:cubicBezTo>
                      <a:pt x="2707" y="16233"/>
                      <a:pt x="2051" y="16715"/>
                      <a:pt x="1271" y="16918"/>
                    </a:cubicBezTo>
                    <a:cubicBezTo>
                      <a:pt x="604" y="17089"/>
                      <a:pt x="1" y="17851"/>
                      <a:pt x="263" y="18482"/>
                    </a:cubicBezTo>
                    <a:cubicBezTo>
                      <a:pt x="536" y="19137"/>
                      <a:pt x="817" y="19785"/>
                      <a:pt x="1021" y="20467"/>
                    </a:cubicBezTo>
                    <a:cubicBezTo>
                      <a:pt x="1446" y="21886"/>
                      <a:pt x="2276" y="23129"/>
                      <a:pt x="2821" y="24501"/>
                    </a:cubicBezTo>
                    <a:cubicBezTo>
                      <a:pt x="3255" y="25596"/>
                      <a:pt x="3896" y="26606"/>
                      <a:pt x="4383" y="27682"/>
                    </a:cubicBezTo>
                    <a:cubicBezTo>
                      <a:pt x="4546" y="28041"/>
                      <a:pt x="4765" y="28213"/>
                      <a:pt x="5033" y="28213"/>
                    </a:cubicBezTo>
                    <a:cubicBezTo>
                      <a:pt x="5142" y="28213"/>
                      <a:pt x="5259" y="28185"/>
                      <a:pt x="5383" y="28130"/>
                    </a:cubicBezTo>
                    <a:cubicBezTo>
                      <a:pt x="6053" y="27833"/>
                      <a:pt x="6813" y="27759"/>
                      <a:pt x="7454" y="27388"/>
                    </a:cubicBezTo>
                    <a:cubicBezTo>
                      <a:pt x="7766" y="27208"/>
                      <a:pt x="7987" y="26933"/>
                      <a:pt x="8276" y="26735"/>
                    </a:cubicBezTo>
                    <a:cubicBezTo>
                      <a:pt x="8693" y="26453"/>
                      <a:pt x="9216" y="26264"/>
                      <a:pt x="9666" y="26038"/>
                    </a:cubicBezTo>
                    <a:cubicBezTo>
                      <a:pt x="9745" y="25999"/>
                      <a:pt x="9824" y="25957"/>
                      <a:pt x="9882" y="25892"/>
                    </a:cubicBezTo>
                    <a:cubicBezTo>
                      <a:pt x="10210" y="25514"/>
                      <a:pt x="9754" y="24397"/>
                      <a:pt x="9588" y="24025"/>
                    </a:cubicBezTo>
                    <a:cubicBezTo>
                      <a:pt x="9451" y="23717"/>
                      <a:pt x="9362" y="23562"/>
                      <a:pt x="9806" y="23300"/>
                    </a:cubicBezTo>
                    <a:cubicBezTo>
                      <a:pt x="10815" y="22701"/>
                      <a:pt x="11913" y="22280"/>
                      <a:pt x="13027" y="21923"/>
                    </a:cubicBezTo>
                    <a:cubicBezTo>
                      <a:pt x="13578" y="21748"/>
                      <a:pt x="14138" y="21561"/>
                      <a:pt x="14700" y="21426"/>
                    </a:cubicBezTo>
                    <a:cubicBezTo>
                      <a:pt x="14778" y="21407"/>
                      <a:pt x="14847" y="21398"/>
                      <a:pt x="14908" y="21398"/>
                    </a:cubicBezTo>
                    <a:cubicBezTo>
                      <a:pt x="15547" y="21398"/>
                      <a:pt x="15295" y="22364"/>
                      <a:pt x="15309" y="22860"/>
                    </a:cubicBezTo>
                    <a:cubicBezTo>
                      <a:pt x="15339" y="24041"/>
                      <a:pt x="15507" y="25223"/>
                      <a:pt x="15740" y="26379"/>
                    </a:cubicBezTo>
                    <a:cubicBezTo>
                      <a:pt x="15845" y="26898"/>
                      <a:pt x="16294" y="27076"/>
                      <a:pt x="16629" y="27115"/>
                    </a:cubicBezTo>
                    <a:cubicBezTo>
                      <a:pt x="16820" y="27138"/>
                      <a:pt x="17031" y="27154"/>
                      <a:pt x="17241" y="27154"/>
                    </a:cubicBezTo>
                    <a:cubicBezTo>
                      <a:pt x="17570" y="27154"/>
                      <a:pt x="17897" y="27114"/>
                      <a:pt x="18144" y="26995"/>
                    </a:cubicBezTo>
                    <a:cubicBezTo>
                      <a:pt x="18364" y="26889"/>
                      <a:pt x="18517" y="26842"/>
                      <a:pt x="18623" y="26842"/>
                    </a:cubicBezTo>
                    <a:cubicBezTo>
                      <a:pt x="18871" y="26842"/>
                      <a:pt x="18850" y="27104"/>
                      <a:pt x="18799" y="27479"/>
                    </a:cubicBezTo>
                    <a:cubicBezTo>
                      <a:pt x="18652" y="28577"/>
                      <a:pt x="19012" y="29754"/>
                      <a:pt x="17929" y="30675"/>
                    </a:cubicBezTo>
                    <a:cubicBezTo>
                      <a:pt x="16919" y="31532"/>
                      <a:pt x="16061" y="32575"/>
                      <a:pt x="15193" y="33584"/>
                    </a:cubicBezTo>
                    <a:cubicBezTo>
                      <a:pt x="14494" y="34396"/>
                      <a:pt x="13631" y="35039"/>
                      <a:pt x="13009" y="35935"/>
                    </a:cubicBezTo>
                    <a:cubicBezTo>
                      <a:pt x="12458" y="36728"/>
                      <a:pt x="11755" y="37439"/>
                      <a:pt x="11089" y="38117"/>
                    </a:cubicBezTo>
                    <a:cubicBezTo>
                      <a:pt x="10440" y="38779"/>
                      <a:pt x="10023" y="39573"/>
                      <a:pt x="9409" y="40230"/>
                    </a:cubicBezTo>
                    <a:cubicBezTo>
                      <a:pt x="9123" y="40536"/>
                      <a:pt x="9354" y="40757"/>
                      <a:pt x="9513" y="40977"/>
                    </a:cubicBezTo>
                    <a:cubicBezTo>
                      <a:pt x="9629" y="41136"/>
                      <a:pt x="9754" y="41214"/>
                      <a:pt x="9933" y="41214"/>
                    </a:cubicBezTo>
                    <a:cubicBezTo>
                      <a:pt x="10009" y="41214"/>
                      <a:pt x="10095" y="41199"/>
                      <a:pt x="10195" y="41171"/>
                    </a:cubicBezTo>
                    <a:cubicBezTo>
                      <a:pt x="10974" y="40949"/>
                      <a:pt x="11325" y="40221"/>
                      <a:pt x="11708" y="39712"/>
                    </a:cubicBezTo>
                    <a:cubicBezTo>
                      <a:pt x="12754" y="38321"/>
                      <a:pt x="14068" y="37193"/>
                      <a:pt x="15162" y="35851"/>
                    </a:cubicBezTo>
                    <a:cubicBezTo>
                      <a:pt x="16079" y="34726"/>
                      <a:pt x="17347" y="33894"/>
                      <a:pt x="18164" y="32648"/>
                    </a:cubicBezTo>
                    <a:cubicBezTo>
                      <a:pt x="18245" y="32523"/>
                      <a:pt x="18346" y="32466"/>
                      <a:pt x="18467" y="32466"/>
                    </a:cubicBezTo>
                    <a:cubicBezTo>
                      <a:pt x="18500" y="32466"/>
                      <a:pt x="18534" y="32470"/>
                      <a:pt x="18570" y="32478"/>
                    </a:cubicBezTo>
                    <a:cubicBezTo>
                      <a:pt x="18774" y="32525"/>
                      <a:pt x="18757" y="32695"/>
                      <a:pt x="18769" y="32858"/>
                    </a:cubicBezTo>
                    <a:cubicBezTo>
                      <a:pt x="18839" y="33871"/>
                      <a:pt x="18749" y="34880"/>
                      <a:pt x="18811" y="35898"/>
                    </a:cubicBezTo>
                    <a:cubicBezTo>
                      <a:pt x="18915" y="37576"/>
                      <a:pt x="19030" y="39256"/>
                      <a:pt x="19055" y="40942"/>
                    </a:cubicBezTo>
                    <a:cubicBezTo>
                      <a:pt x="19068" y="41832"/>
                      <a:pt x="19253" y="42767"/>
                      <a:pt x="19447" y="43668"/>
                    </a:cubicBezTo>
                    <a:cubicBezTo>
                      <a:pt x="19537" y="44083"/>
                      <a:pt x="19807" y="44323"/>
                      <a:pt x="20111" y="44323"/>
                    </a:cubicBezTo>
                    <a:cubicBezTo>
                      <a:pt x="20300" y="44323"/>
                      <a:pt x="20501" y="44231"/>
                      <a:pt x="20681" y="44033"/>
                    </a:cubicBezTo>
                    <a:cubicBezTo>
                      <a:pt x="20959" y="43727"/>
                      <a:pt x="21230" y="43333"/>
                      <a:pt x="21183" y="42846"/>
                    </a:cubicBezTo>
                    <a:cubicBezTo>
                      <a:pt x="21126" y="42234"/>
                      <a:pt x="21085" y="41619"/>
                      <a:pt x="21023" y="41008"/>
                    </a:cubicBezTo>
                    <a:cubicBezTo>
                      <a:pt x="20841" y="39228"/>
                      <a:pt x="20823" y="37441"/>
                      <a:pt x="20726" y="35658"/>
                    </a:cubicBezTo>
                    <a:cubicBezTo>
                      <a:pt x="20672" y="34675"/>
                      <a:pt x="20879" y="33668"/>
                      <a:pt x="20560" y="32698"/>
                    </a:cubicBezTo>
                    <a:cubicBezTo>
                      <a:pt x="20533" y="32618"/>
                      <a:pt x="20605" y="32505"/>
                      <a:pt x="20631" y="32407"/>
                    </a:cubicBezTo>
                    <a:cubicBezTo>
                      <a:pt x="20729" y="32433"/>
                      <a:pt x="20844" y="32436"/>
                      <a:pt x="20919" y="32492"/>
                    </a:cubicBezTo>
                    <a:cubicBezTo>
                      <a:pt x="21523" y="32943"/>
                      <a:pt x="21991" y="33547"/>
                      <a:pt x="22471" y="34101"/>
                    </a:cubicBezTo>
                    <a:cubicBezTo>
                      <a:pt x="23105" y="34830"/>
                      <a:pt x="23742" y="35562"/>
                      <a:pt x="24397" y="36272"/>
                    </a:cubicBezTo>
                    <a:cubicBezTo>
                      <a:pt x="25166" y="37105"/>
                      <a:pt x="26001" y="37878"/>
                      <a:pt x="26815" y="38670"/>
                    </a:cubicBezTo>
                    <a:cubicBezTo>
                      <a:pt x="27442" y="39279"/>
                      <a:pt x="27949" y="40057"/>
                      <a:pt x="28924" y="40183"/>
                    </a:cubicBezTo>
                    <a:cubicBezTo>
                      <a:pt x="28978" y="40190"/>
                      <a:pt x="29033" y="40194"/>
                      <a:pt x="29087" y="40194"/>
                    </a:cubicBezTo>
                    <a:cubicBezTo>
                      <a:pt x="29424" y="40194"/>
                      <a:pt x="29737" y="40055"/>
                      <a:pt x="29644" y="39709"/>
                    </a:cubicBezTo>
                    <a:cubicBezTo>
                      <a:pt x="29512" y="39206"/>
                      <a:pt x="29497" y="38572"/>
                      <a:pt x="28916" y="38267"/>
                    </a:cubicBezTo>
                    <a:cubicBezTo>
                      <a:pt x="28406" y="37999"/>
                      <a:pt x="28086" y="37540"/>
                      <a:pt x="27793" y="37074"/>
                    </a:cubicBezTo>
                    <a:cubicBezTo>
                      <a:pt x="27600" y="36767"/>
                      <a:pt x="27336" y="36524"/>
                      <a:pt x="27062" y="36350"/>
                    </a:cubicBezTo>
                    <a:cubicBezTo>
                      <a:pt x="25933" y="35630"/>
                      <a:pt x="25275" y="34473"/>
                      <a:pt x="24369" y="33550"/>
                    </a:cubicBezTo>
                    <a:cubicBezTo>
                      <a:pt x="23374" y="32536"/>
                      <a:pt x="22364" y="31531"/>
                      <a:pt x="21457" y="30442"/>
                    </a:cubicBezTo>
                    <a:cubicBezTo>
                      <a:pt x="21132" y="30055"/>
                      <a:pt x="20500" y="29912"/>
                      <a:pt x="20500" y="29208"/>
                    </a:cubicBezTo>
                    <a:cubicBezTo>
                      <a:pt x="20500" y="28717"/>
                      <a:pt x="20594" y="28228"/>
                      <a:pt x="20583" y="27737"/>
                    </a:cubicBezTo>
                    <a:cubicBezTo>
                      <a:pt x="20575" y="27468"/>
                      <a:pt x="20483" y="27214"/>
                      <a:pt x="20468" y="26954"/>
                    </a:cubicBezTo>
                    <a:cubicBezTo>
                      <a:pt x="20444" y="26565"/>
                      <a:pt x="20322" y="26712"/>
                      <a:pt x="20653" y="26523"/>
                    </a:cubicBezTo>
                    <a:cubicBezTo>
                      <a:pt x="20894" y="26387"/>
                      <a:pt x="21202" y="26450"/>
                      <a:pt x="21442" y="26265"/>
                    </a:cubicBezTo>
                    <a:cubicBezTo>
                      <a:pt x="22585" y="25388"/>
                      <a:pt x="22121" y="23016"/>
                      <a:pt x="21944" y="21836"/>
                    </a:cubicBezTo>
                    <a:cubicBezTo>
                      <a:pt x="21871" y="21360"/>
                      <a:pt x="22059" y="20929"/>
                      <a:pt x="21949" y="20432"/>
                    </a:cubicBezTo>
                    <a:cubicBezTo>
                      <a:pt x="21855" y="20005"/>
                      <a:pt x="22529" y="20016"/>
                      <a:pt x="22919" y="19856"/>
                    </a:cubicBezTo>
                    <a:cubicBezTo>
                      <a:pt x="23730" y="19522"/>
                      <a:pt x="24551" y="19344"/>
                      <a:pt x="25391" y="19186"/>
                    </a:cubicBezTo>
                    <a:cubicBezTo>
                      <a:pt x="25656" y="19136"/>
                      <a:pt x="25993" y="19136"/>
                      <a:pt x="26118" y="18921"/>
                    </a:cubicBezTo>
                    <a:cubicBezTo>
                      <a:pt x="26429" y="18394"/>
                      <a:pt x="26967" y="18526"/>
                      <a:pt x="27409" y="18391"/>
                    </a:cubicBezTo>
                    <a:cubicBezTo>
                      <a:pt x="27446" y="18379"/>
                      <a:pt x="27496" y="18372"/>
                      <a:pt x="27547" y="18372"/>
                    </a:cubicBezTo>
                    <a:cubicBezTo>
                      <a:pt x="27678" y="18372"/>
                      <a:pt x="27821" y="18417"/>
                      <a:pt x="27793" y="18542"/>
                    </a:cubicBezTo>
                    <a:cubicBezTo>
                      <a:pt x="27647" y="19198"/>
                      <a:pt x="28307" y="19515"/>
                      <a:pt x="28412" y="20096"/>
                    </a:cubicBezTo>
                    <a:cubicBezTo>
                      <a:pt x="28457" y="20349"/>
                      <a:pt x="28625" y="21014"/>
                      <a:pt x="29154" y="21014"/>
                    </a:cubicBezTo>
                    <a:cubicBezTo>
                      <a:pt x="29211" y="21014"/>
                      <a:pt x="29271" y="21007"/>
                      <a:pt x="29336" y="20990"/>
                    </a:cubicBezTo>
                    <a:cubicBezTo>
                      <a:pt x="30427" y="20710"/>
                      <a:pt x="31530" y="20466"/>
                      <a:pt x="32552" y="19935"/>
                    </a:cubicBezTo>
                    <a:cubicBezTo>
                      <a:pt x="33342" y="19526"/>
                      <a:pt x="34254" y="19333"/>
                      <a:pt x="35014" y="18881"/>
                    </a:cubicBezTo>
                    <a:cubicBezTo>
                      <a:pt x="35498" y="18593"/>
                      <a:pt x="36539" y="18705"/>
                      <a:pt x="36246" y="17607"/>
                    </a:cubicBezTo>
                    <a:cubicBezTo>
                      <a:pt x="36253" y="17201"/>
                      <a:pt x="36281" y="16802"/>
                      <a:pt x="35915" y="16446"/>
                    </a:cubicBezTo>
                    <a:cubicBezTo>
                      <a:pt x="35705" y="16242"/>
                      <a:pt x="35758" y="15875"/>
                      <a:pt x="35934" y="15552"/>
                    </a:cubicBezTo>
                    <a:cubicBezTo>
                      <a:pt x="36200" y="15066"/>
                      <a:pt x="36492" y="14561"/>
                      <a:pt x="36596" y="14029"/>
                    </a:cubicBezTo>
                    <a:cubicBezTo>
                      <a:pt x="36909" y="12428"/>
                      <a:pt x="37091" y="10801"/>
                      <a:pt x="36752" y="9186"/>
                    </a:cubicBezTo>
                    <a:cubicBezTo>
                      <a:pt x="36540" y="8173"/>
                      <a:pt x="36156" y="7221"/>
                      <a:pt x="35621" y="6299"/>
                    </a:cubicBezTo>
                    <a:cubicBezTo>
                      <a:pt x="35161" y="5506"/>
                      <a:pt x="34624" y="4801"/>
                      <a:pt x="33986" y="4193"/>
                    </a:cubicBezTo>
                    <a:cubicBezTo>
                      <a:pt x="33347" y="3583"/>
                      <a:pt x="32664" y="2889"/>
                      <a:pt x="31793" y="2702"/>
                    </a:cubicBezTo>
                    <a:cubicBezTo>
                      <a:pt x="30985" y="2528"/>
                      <a:pt x="30450" y="2301"/>
                      <a:pt x="30292" y="1431"/>
                    </a:cubicBezTo>
                    <a:cubicBezTo>
                      <a:pt x="30257" y="1237"/>
                      <a:pt x="30239" y="1011"/>
                      <a:pt x="30164" y="836"/>
                    </a:cubicBezTo>
                    <a:cubicBezTo>
                      <a:pt x="30009" y="478"/>
                      <a:pt x="29827" y="0"/>
                      <a:pt x="2941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33"/>
              <p:cNvSpPr/>
              <p:nvPr/>
            </p:nvSpPr>
            <p:spPr>
              <a:xfrm>
                <a:off x="1846692" y="1632227"/>
                <a:ext cx="52238" cy="127470"/>
              </a:xfrm>
              <a:custGeom>
                <a:avLst/>
                <a:gdLst/>
                <a:ahLst/>
                <a:cxnLst/>
                <a:rect l="l" t="t" r="r" b="b"/>
                <a:pathLst>
                  <a:path w="3980" h="9712" extrusionOk="0">
                    <a:moveTo>
                      <a:pt x="657" y="1"/>
                    </a:moveTo>
                    <a:cubicBezTo>
                      <a:pt x="607" y="1"/>
                      <a:pt x="556" y="75"/>
                      <a:pt x="437" y="183"/>
                    </a:cubicBezTo>
                    <a:cubicBezTo>
                      <a:pt x="0" y="581"/>
                      <a:pt x="299" y="1033"/>
                      <a:pt x="301" y="1398"/>
                    </a:cubicBezTo>
                    <a:cubicBezTo>
                      <a:pt x="307" y="2066"/>
                      <a:pt x="588" y="2728"/>
                      <a:pt x="741" y="3396"/>
                    </a:cubicBezTo>
                    <a:cubicBezTo>
                      <a:pt x="976" y="4427"/>
                      <a:pt x="1245" y="5286"/>
                      <a:pt x="1708" y="6230"/>
                    </a:cubicBezTo>
                    <a:cubicBezTo>
                      <a:pt x="1993" y="6810"/>
                      <a:pt x="2102" y="7420"/>
                      <a:pt x="2226" y="8036"/>
                    </a:cubicBezTo>
                    <a:cubicBezTo>
                      <a:pt x="2276" y="8290"/>
                      <a:pt x="2331" y="8543"/>
                      <a:pt x="2399" y="8795"/>
                    </a:cubicBezTo>
                    <a:cubicBezTo>
                      <a:pt x="2650" y="9711"/>
                      <a:pt x="2950" y="9405"/>
                      <a:pt x="3681" y="9694"/>
                    </a:cubicBezTo>
                    <a:cubicBezTo>
                      <a:pt x="3697" y="9701"/>
                      <a:pt x="3711" y="9703"/>
                      <a:pt x="3723" y="9703"/>
                    </a:cubicBezTo>
                    <a:cubicBezTo>
                      <a:pt x="3866" y="9703"/>
                      <a:pt x="3766" y="9303"/>
                      <a:pt x="3810" y="9112"/>
                    </a:cubicBezTo>
                    <a:cubicBezTo>
                      <a:pt x="3980" y="8403"/>
                      <a:pt x="3547" y="7796"/>
                      <a:pt x="3329" y="7177"/>
                    </a:cubicBezTo>
                    <a:cubicBezTo>
                      <a:pt x="2998" y="6239"/>
                      <a:pt x="2715" y="5281"/>
                      <a:pt x="2424" y="4337"/>
                    </a:cubicBezTo>
                    <a:cubicBezTo>
                      <a:pt x="1984" y="2907"/>
                      <a:pt x="1617" y="1470"/>
                      <a:pt x="820" y="182"/>
                    </a:cubicBezTo>
                    <a:cubicBezTo>
                      <a:pt x="741" y="53"/>
                      <a:pt x="699" y="1"/>
                      <a:pt x="65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33"/>
              <p:cNvSpPr/>
              <p:nvPr/>
            </p:nvSpPr>
            <p:spPr>
              <a:xfrm>
                <a:off x="1768274" y="1668586"/>
                <a:ext cx="92046" cy="107205"/>
              </a:xfrm>
              <a:custGeom>
                <a:avLst/>
                <a:gdLst/>
                <a:ahLst/>
                <a:cxnLst/>
                <a:rect l="l" t="t" r="r" b="b"/>
                <a:pathLst>
                  <a:path w="7013" h="8168" extrusionOk="0">
                    <a:moveTo>
                      <a:pt x="0" y="0"/>
                    </a:moveTo>
                    <a:lnTo>
                      <a:pt x="0" y="0"/>
                    </a:lnTo>
                    <a:cubicBezTo>
                      <a:pt x="944" y="1416"/>
                      <a:pt x="1727" y="2660"/>
                      <a:pt x="2582" y="3853"/>
                    </a:cubicBezTo>
                    <a:cubicBezTo>
                      <a:pt x="3307" y="4862"/>
                      <a:pt x="4076" y="5848"/>
                      <a:pt x="4911" y="6764"/>
                    </a:cubicBezTo>
                    <a:cubicBezTo>
                      <a:pt x="5316" y="7207"/>
                      <a:pt x="5591" y="7792"/>
                      <a:pt x="6190" y="8065"/>
                    </a:cubicBezTo>
                    <a:cubicBezTo>
                      <a:pt x="6334" y="8130"/>
                      <a:pt x="6449" y="8168"/>
                      <a:pt x="6543" y="8168"/>
                    </a:cubicBezTo>
                    <a:cubicBezTo>
                      <a:pt x="6718" y="8168"/>
                      <a:pt x="6822" y="8039"/>
                      <a:pt x="6909" y="7725"/>
                    </a:cubicBezTo>
                    <a:cubicBezTo>
                      <a:pt x="7013" y="7349"/>
                      <a:pt x="6938" y="7095"/>
                      <a:pt x="6764" y="6798"/>
                    </a:cubicBezTo>
                    <a:cubicBezTo>
                      <a:pt x="6226" y="5890"/>
                      <a:pt x="5355" y="5274"/>
                      <a:pt x="4732" y="4429"/>
                    </a:cubicBezTo>
                    <a:cubicBezTo>
                      <a:pt x="3964" y="3384"/>
                      <a:pt x="3116" y="2399"/>
                      <a:pt x="2195" y="1483"/>
                    </a:cubicBezTo>
                    <a:cubicBezTo>
                      <a:pt x="1637" y="929"/>
                      <a:pt x="1080" y="283"/>
                      <a:pt x="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33"/>
              <p:cNvSpPr/>
              <p:nvPr/>
            </p:nvSpPr>
            <p:spPr>
              <a:xfrm>
                <a:off x="2221458" y="1927886"/>
                <a:ext cx="94986" cy="60467"/>
              </a:xfrm>
              <a:custGeom>
                <a:avLst/>
                <a:gdLst/>
                <a:ahLst/>
                <a:cxnLst/>
                <a:rect l="l" t="t" r="r" b="b"/>
                <a:pathLst>
                  <a:path w="7237" h="4607" extrusionOk="0">
                    <a:moveTo>
                      <a:pt x="1076" y="0"/>
                    </a:moveTo>
                    <a:cubicBezTo>
                      <a:pt x="698" y="0"/>
                      <a:pt x="274" y="154"/>
                      <a:pt x="160" y="423"/>
                    </a:cubicBezTo>
                    <a:cubicBezTo>
                      <a:pt x="0" y="800"/>
                      <a:pt x="277" y="1056"/>
                      <a:pt x="599" y="1308"/>
                    </a:cubicBezTo>
                    <a:cubicBezTo>
                      <a:pt x="1662" y="2137"/>
                      <a:pt x="2861" y="2755"/>
                      <a:pt x="3989" y="3475"/>
                    </a:cubicBezTo>
                    <a:cubicBezTo>
                      <a:pt x="4910" y="4065"/>
                      <a:pt x="5946" y="4606"/>
                      <a:pt x="7180" y="4606"/>
                    </a:cubicBezTo>
                    <a:cubicBezTo>
                      <a:pt x="7199" y="4606"/>
                      <a:pt x="7218" y="4606"/>
                      <a:pt x="7237" y="4606"/>
                    </a:cubicBezTo>
                    <a:cubicBezTo>
                      <a:pt x="7092" y="4227"/>
                      <a:pt x="6907" y="3954"/>
                      <a:pt x="6688" y="3657"/>
                    </a:cubicBezTo>
                    <a:cubicBezTo>
                      <a:pt x="6300" y="3130"/>
                      <a:pt x="5750" y="2845"/>
                      <a:pt x="5258" y="2526"/>
                    </a:cubicBezTo>
                    <a:cubicBezTo>
                      <a:pt x="4653" y="2133"/>
                      <a:pt x="4090" y="1685"/>
                      <a:pt x="3496" y="1304"/>
                    </a:cubicBezTo>
                    <a:cubicBezTo>
                      <a:pt x="2886" y="910"/>
                      <a:pt x="2172" y="663"/>
                      <a:pt x="1613" y="159"/>
                    </a:cubicBezTo>
                    <a:cubicBezTo>
                      <a:pt x="1494" y="50"/>
                      <a:pt x="1293" y="0"/>
                      <a:pt x="107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33"/>
              <p:cNvSpPr/>
              <p:nvPr/>
            </p:nvSpPr>
            <p:spPr>
              <a:xfrm>
                <a:off x="1730279" y="1749454"/>
                <a:ext cx="113347" cy="59063"/>
              </a:xfrm>
              <a:custGeom>
                <a:avLst/>
                <a:gdLst/>
                <a:ahLst/>
                <a:cxnLst/>
                <a:rect l="l" t="t" r="r" b="b"/>
                <a:pathLst>
                  <a:path w="8636" h="4500" extrusionOk="0">
                    <a:moveTo>
                      <a:pt x="569" y="1"/>
                    </a:moveTo>
                    <a:cubicBezTo>
                      <a:pt x="389" y="1"/>
                      <a:pt x="200" y="18"/>
                      <a:pt x="0" y="55"/>
                    </a:cubicBezTo>
                    <a:cubicBezTo>
                      <a:pt x="2708" y="2037"/>
                      <a:pt x="5348" y="3766"/>
                      <a:pt x="8629" y="4500"/>
                    </a:cubicBezTo>
                    <a:cubicBezTo>
                      <a:pt x="8635" y="3906"/>
                      <a:pt x="8447" y="3565"/>
                      <a:pt x="7966" y="3305"/>
                    </a:cubicBezTo>
                    <a:cubicBezTo>
                      <a:pt x="6313" y="2408"/>
                      <a:pt x="4656" y="1515"/>
                      <a:pt x="2926" y="771"/>
                    </a:cubicBezTo>
                    <a:cubicBezTo>
                      <a:pt x="2197" y="458"/>
                      <a:pt x="1507" y="1"/>
                      <a:pt x="56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33"/>
              <p:cNvSpPr/>
              <p:nvPr/>
            </p:nvSpPr>
            <p:spPr>
              <a:xfrm>
                <a:off x="2196062" y="1952747"/>
                <a:ext cx="52763" cy="86901"/>
              </a:xfrm>
              <a:custGeom>
                <a:avLst/>
                <a:gdLst/>
                <a:ahLst/>
                <a:cxnLst/>
                <a:rect l="l" t="t" r="r" b="b"/>
                <a:pathLst>
                  <a:path w="4020" h="6621" extrusionOk="0">
                    <a:moveTo>
                      <a:pt x="699" y="1"/>
                    </a:moveTo>
                    <a:cubicBezTo>
                      <a:pt x="648" y="1"/>
                      <a:pt x="589" y="16"/>
                      <a:pt x="518" y="54"/>
                    </a:cubicBezTo>
                    <a:cubicBezTo>
                      <a:pt x="205" y="217"/>
                      <a:pt x="0" y="405"/>
                      <a:pt x="19" y="816"/>
                    </a:cubicBezTo>
                    <a:cubicBezTo>
                      <a:pt x="314" y="1524"/>
                      <a:pt x="551" y="2266"/>
                      <a:pt x="919" y="2933"/>
                    </a:cubicBezTo>
                    <a:cubicBezTo>
                      <a:pt x="1520" y="4019"/>
                      <a:pt x="2052" y="5147"/>
                      <a:pt x="2903" y="6089"/>
                    </a:cubicBezTo>
                    <a:cubicBezTo>
                      <a:pt x="3096" y="6303"/>
                      <a:pt x="3196" y="6621"/>
                      <a:pt x="3453" y="6621"/>
                    </a:cubicBezTo>
                    <a:cubicBezTo>
                      <a:pt x="3508" y="6621"/>
                      <a:pt x="3570" y="6606"/>
                      <a:pt x="3642" y="6573"/>
                    </a:cubicBezTo>
                    <a:cubicBezTo>
                      <a:pt x="4020" y="6399"/>
                      <a:pt x="3928" y="5999"/>
                      <a:pt x="3793" y="5676"/>
                    </a:cubicBezTo>
                    <a:cubicBezTo>
                      <a:pt x="3144" y="4129"/>
                      <a:pt x="2228" y="2709"/>
                      <a:pt x="1644" y="1130"/>
                    </a:cubicBezTo>
                    <a:cubicBezTo>
                      <a:pt x="1542" y="853"/>
                      <a:pt x="1515" y="489"/>
                      <a:pt x="1167" y="348"/>
                    </a:cubicBezTo>
                    <a:cubicBezTo>
                      <a:pt x="991" y="276"/>
                      <a:pt x="916" y="1"/>
                      <a:pt x="69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33"/>
              <p:cNvSpPr/>
              <p:nvPr/>
            </p:nvSpPr>
            <p:spPr>
              <a:xfrm>
                <a:off x="2228073" y="1887551"/>
                <a:ext cx="88187" cy="30831"/>
              </a:xfrm>
              <a:custGeom>
                <a:avLst/>
                <a:gdLst/>
                <a:ahLst/>
                <a:cxnLst/>
                <a:rect l="l" t="t" r="r" b="b"/>
                <a:pathLst>
                  <a:path w="6719" h="2349" extrusionOk="0">
                    <a:moveTo>
                      <a:pt x="1500" y="1"/>
                    </a:moveTo>
                    <a:cubicBezTo>
                      <a:pt x="1166" y="1"/>
                      <a:pt x="827" y="66"/>
                      <a:pt x="486" y="181"/>
                    </a:cubicBezTo>
                    <a:cubicBezTo>
                      <a:pt x="95" y="313"/>
                      <a:pt x="206" y="722"/>
                      <a:pt x="100" y="988"/>
                    </a:cubicBezTo>
                    <a:cubicBezTo>
                      <a:pt x="0" y="1234"/>
                      <a:pt x="426" y="1356"/>
                      <a:pt x="593" y="1384"/>
                    </a:cubicBezTo>
                    <a:cubicBezTo>
                      <a:pt x="2225" y="1650"/>
                      <a:pt x="3776" y="2349"/>
                      <a:pt x="5463" y="2349"/>
                    </a:cubicBezTo>
                    <a:cubicBezTo>
                      <a:pt x="5517" y="2349"/>
                      <a:pt x="5570" y="2348"/>
                      <a:pt x="5624" y="2346"/>
                    </a:cubicBezTo>
                    <a:cubicBezTo>
                      <a:pt x="5733" y="2302"/>
                      <a:pt x="5857" y="2203"/>
                      <a:pt x="5957" y="2203"/>
                    </a:cubicBezTo>
                    <a:cubicBezTo>
                      <a:pt x="5968" y="2203"/>
                      <a:pt x="5979" y="2204"/>
                      <a:pt x="5989" y="2206"/>
                    </a:cubicBezTo>
                    <a:cubicBezTo>
                      <a:pt x="6056" y="2224"/>
                      <a:pt x="6122" y="2233"/>
                      <a:pt x="6184" y="2233"/>
                    </a:cubicBezTo>
                    <a:cubicBezTo>
                      <a:pt x="6410" y="2233"/>
                      <a:pt x="6590" y="2118"/>
                      <a:pt x="6638" y="1920"/>
                    </a:cubicBezTo>
                    <a:cubicBezTo>
                      <a:pt x="6719" y="1587"/>
                      <a:pt x="6318" y="1517"/>
                      <a:pt x="6118" y="1468"/>
                    </a:cubicBezTo>
                    <a:cubicBezTo>
                      <a:pt x="5674" y="1356"/>
                      <a:pt x="5423" y="943"/>
                      <a:pt x="4838" y="943"/>
                    </a:cubicBezTo>
                    <a:cubicBezTo>
                      <a:pt x="4837" y="943"/>
                      <a:pt x="4836" y="943"/>
                      <a:pt x="4835" y="943"/>
                    </a:cubicBezTo>
                    <a:cubicBezTo>
                      <a:pt x="4834" y="943"/>
                      <a:pt x="4832" y="943"/>
                      <a:pt x="4831" y="943"/>
                    </a:cubicBezTo>
                    <a:cubicBezTo>
                      <a:pt x="4374" y="943"/>
                      <a:pt x="3903" y="493"/>
                      <a:pt x="3336" y="493"/>
                    </a:cubicBezTo>
                    <a:cubicBezTo>
                      <a:pt x="3269" y="493"/>
                      <a:pt x="3200" y="500"/>
                      <a:pt x="3130" y="514"/>
                    </a:cubicBezTo>
                    <a:cubicBezTo>
                      <a:pt x="3118" y="516"/>
                      <a:pt x="3105" y="518"/>
                      <a:pt x="3093" y="518"/>
                    </a:cubicBezTo>
                    <a:cubicBezTo>
                      <a:pt x="2985" y="518"/>
                      <a:pt x="2885" y="433"/>
                      <a:pt x="2780" y="369"/>
                    </a:cubicBezTo>
                    <a:cubicBezTo>
                      <a:pt x="2367" y="113"/>
                      <a:pt x="1938" y="1"/>
                      <a:pt x="150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81" name="Google Shape;981;p33"/>
          <p:cNvSpPr txBox="1">
            <a:spLocks noGrp="1"/>
          </p:cNvSpPr>
          <p:nvPr>
            <p:ph type="subTitle" idx="4294967295"/>
          </p:nvPr>
        </p:nvSpPr>
        <p:spPr>
          <a:xfrm>
            <a:off x="924933" y="2737233"/>
            <a:ext cx="1589053" cy="1636382"/>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buNone/>
            </a:pPr>
            <a:r>
              <a:rPr lang="en" sz="1200" dirty="0"/>
              <a:t>Must have taken</a:t>
            </a:r>
          </a:p>
          <a:p>
            <a:pPr marL="0" lvl="0" indent="0" algn="ctr" rtl="0">
              <a:lnSpc>
                <a:spcPct val="100000"/>
              </a:lnSpc>
              <a:spcBef>
                <a:spcPts val="0"/>
              </a:spcBef>
              <a:buNone/>
            </a:pPr>
            <a:r>
              <a:rPr lang="en" sz="1200" dirty="0"/>
              <a:t> </a:t>
            </a:r>
            <a:r>
              <a:rPr lang="en" sz="1200" b="1" dirty="0"/>
              <a:t>4 English </a:t>
            </a:r>
          </a:p>
          <a:p>
            <a:pPr marL="0" lvl="0" indent="0" algn="ctr" rtl="0">
              <a:lnSpc>
                <a:spcPct val="100000"/>
              </a:lnSpc>
              <a:spcBef>
                <a:spcPts val="0"/>
              </a:spcBef>
              <a:buNone/>
            </a:pPr>
            <a:r>
              <a:rPr lang="en" sz="1200" b="1" dirty="0"/>
              <a:t>3 Math</a:t>
            </a:r>
          </a:p>
          <a:p>
            <a:pPr marL="0" lvl="0" indent="0" algn="ctr" rtl="0">
              <a:lnSpc>
                <a:spcPct val="100000"/>
              </a:lnSpc>
              <a:spcBef>
                <a:spcPts val="0"/>
              </a:spcBef>
              <a:buNone/>
            </a:pPr>
            <a:r>
              <a:rPr lang="en" sz="1200" b="1" dirty="0"/>
              <a:t>3 Science</a:t>
            </a:r>
          </a:p>
          <a:p>
            <a:pPr marL="0" lvl="0" indent="0" algn="ctr" rtl="0">
              <a:lnSpc>
                <a:spcPct val="100000"/>
              </a:lnSpc>
              <a:spcBef>
                <a:spcPts val="0"/>
              </a:spcBef>
              <a:buNone/>
            </a:pPr>
            <a:r>
              <a:rPr lang="en" sz="1200" b="1" dirty="0"/>
              <a:t>3 Social Studies</a:t>
            </a:r>
          </a:p>
          <a:p>
            <a:pPr marL="0" lvl="0" indent="0" algn="ctr" rtl="0">
              <a:lnSpc>
                <a:spcPct val="100000"/>
              </a:lnSpc>
              <a:spcBef>
                <a:spcPts val="0"/>
              </a:spcBef>
              <a:buNone/>
            </a:pPr>
            <a:r>
              <a:rPr lang="en" sz="1200" dirty="0"/>
              <a:t>in High School</a:t>
            </a:r>
            <a:endParaRPr sz="1200" dirty="0"/>
          </a:p>
        </p:txBody>
      </p:sp>
      <p:sp>
        <p:nvSpPr>
          <p:cNvPr id="982" name="Google Shape;982;p33"/>
          <p:cNvSpPr txBox="1">
            <a:spLocks noGrp="1"/>
          </p:cNvSpPr>
          <p:nvPr>
            <p:ph type="ctrTitle" idx="4294967295"/>
          </p:nvPr>
        </p:nvSpPr>
        <p:spPr>
          <a:xfrm>
            <a:off x="966931" y="2345313"/>
            <a:ext cx="1494000" cy="29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200" b="1" dirty="0"/>
              <a:t>HS Classes</a:t>
            </a:r>
            <a:endParaRPr sz="1200" b="1" dirty="0"/>
          </a:p>
        </p:txBody>
      </p:sp>
      <p:sp>
        <p:nvSpPr>
          <p:cNvPr id="983" name="Google Shape;983;p33"/>
          <p:cNvSpPr txBox="1">
            <a:spLocks noGrp="1"/>
          </p:cNvSpPr>
          <p:nvPr>
            <p:ph type="subTitle" idx="4294967295"/>
          </p:nvPr>
        </p:nvSpPr>
        <p:spPr>
          <a:xfrm>
            <a:off x="2672931" y="3644638"/>
            <a:ext cx="1654363" cy="1038973"/>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US" sz="1200" dirty="0"/>
              <a:t>Must have a 3.0 </a:t>
            </a:r>
            <a:r>
              <a:rPr lang="en-US" sz="1200" b="1" dirty="0"/>
              <a:t>weighted</a:t>
            </a:r>
            <a:r>
              <a:rPr lang="en-US" sz="1200" dirty="0"/>
              <a:t> GPA in </a:t>
            </a:r>
            <a:r>
              <a:rPr lang="en-US" sz="1200" b="1" dirty="0"/>
              <a:t>core subjects</a:t>
            </a:r>
            <a:r>
              <a:rPr lang="en-US" sz="1200" dirty="0"/>
              <a:t>: English, Math, Science, Social Studies</a:t>
            </a:r>
          </a:p>
        </p:txBody>
      </p:sp>
      <p:sp>
        <p:nvSpPr>
          <p:cNvPr id="984" name="Google Shape;984;p33"/>
          <p:cNvSpPr txBox="1">
            <a:spLocks noGrp="1"/>
          </p:cNvSpPr>
          <p:nvPr>
            <p:ph type="ctrTitle" idx="4294967295"/>
          </p:nvPr>
        </p:nvSpPr>
        <p:spPr>
          <a:xfrm>
            <a:off x="2758677" y="3290199"/>
            <a:ext cx="1494000" cy="29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200" b="1" dirty="0"/>
              <a:t>GPA</a:t>
            </a:r>
            <a:endParaRPr sz="1200" b="1" dirty="0"/>
          </a:p>
        </p:txBody>
      </p:sp>
      <p:sp>
        <p:nvSpPr>
          <p:cNvPr id="985" name="Google Shape;985;p33"/>
          <p:cNvSpPr txBox="1">
            <a:spLocks noGrp="1"/>
          </p:cNvSpPr>
          <p:nvPr>
            <p:ph type="subTitle" idx="4294967295"/>
          </p:nvPr>
        </p:nvSpPr>
        <p:spPr>
          <a:xfrm>
            <a:off x="4582137" y="3646015"/>
            <a:ext cx="1907995" cy="1143777"/>
          </a:xfrm>
          <a:prstGeom prst="rect">
            <a:avLst/>
          </a:prstGeom>
        </p:spPr>
        <p:txBody>
          <a:bodyPr spcFirstLastPara="1" wrap="square" lIns="91425" tIns="91425" rIns="91425" bIns="91425" anchor="t" anchorCtr="0">
            <a:noAutofit/>
          </a:bodyPr>
          <a:lstStyle/>
          <a:p>
            <a:pPr marL="0" indent="0" algn="ctr">
              <a:spcAft>
                <a:spcPts val="1600"/>
              </a:spcAft>
              <a:buNone/>
            </a:pPr>
            <a:r>
              <a:rPr lang="en" sz="1200" dirty="0"/>
              <a:t>Standardized test scores are not required for admission, but can be used for class placement</a:t>
            </a:r>
            <a:r>
              <a:rPr lang="en-US" sz="1200" dirty="0"/>
              <a:t> and scholarship decisions</a:t>
            </a:r>
          </a:p>
        </p:txBody>
      </p:sp>
      <p:sp>
        <p:nvSpPr>
          <p:cNvPr id="986" name="Google Shape;986;p33"/>
          <p:cNvSpPr txBox="1">
            <a:spLocks noGrp="1"/>
          </p:cNvSpPr>
          <p:nvPr>
            <p:ph type="ctrTitle" idx="4294967295"/>
          </p:nvPr>
        </p:nvSpPr>
        <p:spPr>
          <a:xfrm>
            <a:off x="4793994" y="3270040"/>
            <a:ext cx="1494000" cy="29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200" b="1" dirty="0"/>
              <a:t>Test Scores</a:t>
            </a:r>
            <a:endParaRPr sz="1200" b="1" dirty="0"/>
          </a:p>
        </p:txBody>
      </p:sp>
      <p:sp>
        <p:nvSpPr>
          <p:cNvPr id="987" name="Google Shape;987;p33"/>
          <p:cNvSpPr txBox="1">
            <a:spLocks noGrp="1"/>
          </p:cNvSpPr>
          <p:nvPr>
            <p:ph type="subTitle" idx="4294967295"/>
          </p:nvPr>
        </p:nvSpPr>
        <p:spPr>
          <a:xfrm>
            <a:off x="6411454" y="2713559"/>
            <a:ext cx="1928080" cy="1445881"/>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US" sz="1200" dirty="0"/>
              <a:t>If a student does not meet the core GPA requirement, but graduates with an Advanced Diploma and has the 13 core courses, they will be admitted</a:t>
            </a:r>
          </a:p>
        </p:txBody>
      </p:sp>
      <p:sp>
        <p:nvSpPr>
          <p:cNvPr id="988" name="Google Shape;988;p33"/>
          <p:cNvSpPr txBox="1">
            <a:spLocks noGrp="1"/>
          </p:cNvSpPr>
          <p:nvPr>
            <p:ph type="ctrTitle" idx="4294967295"/>
          </p:nvPr>
        </p:nvSpPr>
        <p:spPr>
          <a:xfrm>
            <a:off x="6561448" y="2345313"/>
            <a:ext cx="1494000" cy="29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200" b="1" dirty="0"/>
              <a:t>Diploma Type</a:t>
            </a:r>
            <a:endParaRPr sz="1200" b="1" dirty="0"/>
          </a:p>
        </p:txBody>
      </p:sp>
      <p:sp>
        <p:nvSpPr>
          <p:cNvPr id="89" name="Title 24">
            <a:extLst>
              <a:ext uri="{FF2B5EF4-FFF2-40B4-BE49-F238E27FC236}">
                <a16:creationId xmlns:a16="http://schemas.microsoft.com/office/drawing/2014/main" id="{3CD922CC-1729-49EE-8122-D672E035BD54}"/>
              </a:ext>
            </a:extLst>
          </p:cNvPr>
          <p:cNvSpPr txBox="1">
            <a:spLocks/>
          </p:cNvSpPr>
          <p:nvPr/>
        </p:nvSpPr>
        <p:spPr>
          <a:xfrm>
            <a:off x="1263251" y="288480"/>
            <a:ext cx="6729683"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800" dirty="0">
                <a:latin typeface="Mystical Woods Rough Script" panose="020B0604020202020204" pitchFamily="2" charset="0"/>
              </a:rPr>
              <a:t>UNR Admissions Requirements</a:t>
            </a:r>
          </a:p>
        </p:txBody>
      </p:sp>
      <p:grpSp>
        <p:nvGrpSpPr>
          <p:cNvPr id="94" name="Google Shape;945;p33">
            <a:extLst>
              <a:ext uri="{FF2B5EF4-FFF2-40B4-BE49-F238E27FC236}">
                <a16:creationId xmlns:a16="http://schemas.microsoft.com/office/drawing/2014/main" id="{14978176-7CB2-1445-B4DB-F9F254AD414D}"/>
              </a:ext>
            </a:extLst>
          </p:cNvPr>
          <p:cNvGrpSpPr/>
          <p:nvPr/>
        </p:nvGrpSpPr>
        <p:grpSpPr>
          <a:xfrm>
            <a:off x="924933" y="4274518"/>
            <a:ext cx="1589053" cy="785161"/>
            <a:chOff x="2954475" y="3458158"/>
            <a:chExt cx="1089155" cy="357231"/>
          </a:xfrm>
        </p:grpSpPr>
        <p:sp>
          <p:nvSpPr>
            <p:cNvPr id="95" name="Google Shape;946;p33">
              <a:extLst>
                <a:ext uri="{FF2B5EF4-FFF2-40B4-BE49-F238E27FC236}">
                  <a16:creationId xmlns:a16="http://schemas.microsoft.com/office/drawing/2014/main" id="{D08D6476-1145-1225-835C-D0EB7FC05917}"/>
                </a:ext>
              </a:extLst>
            </p:cNvPr>
            <p:cNvSpPr/>
            <p:nvPr/>
          </p:nvSpPr>
          <p:spPr>
            <a:xfrm>
              <a:off x="2954475" y="3458158"/>
              <a:ext cx="1089155" cy="357231"/>
            </a:xfrm>
            <a:custGeom>
              <a:avLst/>
              <a:gdLst/>
              <a:ahLst/>
              <a:cxnLst/>
              <a:rect l="l" t="t" r="r" b="b"/>
              <a:pathLst>
                <a:path w="45372" h="18584" extrusionOk="0">
                  <a:moveTo>
                    <a:pt x="27344" y="23"/>
                  </a:moveTo>
                  <a:cubicBezTo>
                    <a:pt x="26604" y="23"/>
                    <a:pt x="25865" y="37"/>
                    <a:pt x="25130" y="49"/>
                  </a:cubicBezTo>
                  <a:cubicBezTo>
                    <a:pt x="24837" y="53"/>
                    <a:pt x="24544" y="55"/>
                    <a:pt x="24251" y="55"/>
                  </a:cubicBezTo>
                  <a:cubicBezTo>
                    <a:pt x="23558" y="55"/>
                    <a:pt x="22864" y="46"/>
                    <a:pt x="22171" y="46"/>
                  </a:cubicBezTo>
                  <a:cubicBezTo>
                    <a:pt x="21462" y="46"/>
                    <a:pt x="20752" y="55"/>
                    <a:pt x="20043" y="91"/>
                  </a:cubicBezTo>
                  <a:cubicBezTo>
                    <a:pt x="19329" y="126"/>
                    <a:pt x="18614" y="138"/>
                    <a:pt x="17899" y="138"/>
                  </a:cubicBezTo>
                  <a:cubicBezTo>
                    <a:pt x="16530" y="138"/>
                    <a:pt x="15159" y="95"/>
                    <a:pt x="13791" y="95"/>
                  </a:cubicBezTo>
                  <a:cubicBezTo>
                    <a:pt x="13446" y="95"/>
                    <a:pt x="13101" y="98"/>
                    <a:pt x="12757" y="105"/>
                  </a:cubicBezTo>
                  <a:cubicBezTo>
                    <a:pt x="11073" y="137"/>
                    <a:pt x="9389" y="559"/>
                    <a:pt x="7695" y="579"/>
                  </a:cubicBezTo>
                  <a:cubicBezTo>
                    <a:pt x="6747" y="590"/>
                    <a:pt x="5818" y="808"/>
                    <a:pt x="4873" y="845"/>
                  </a:cubicBezTo>
                  <a:cubicBezTo>
                    <a:pt x="3983" y="879"/>
                    <a:pt x="3043" y="1016"/>
                    <a:pt x="2155" y="1581"/>
                  </a:cubicBezTo>
                  <a:cubicBezTo>
                    <a:pt x="1466" y="2018"/>
                    <a:pt x="1155" y="2654"/>
                    <a:pt x="724" y="3316"/>
                  </a:cubicBezTo>
                  <a:cubicBezTo>
                    <a:pt x="240" y="4059"/>
                    <a:pt x="206" y="4854"/>
                    <a:pt x="193" y="5683"/>
                  </a:cubicBezTo>
                  <a:cubicBezTo>
                    <a:pt x="170" y="7285"/>
                    <a:pt x="0" y="8896"/>
                    <a:pt x="282" y="10408"/>
                  </a:cubicBezTo>
                  <a:cubicBezTo>
                    <a:pt x="200" y="11949"/>
                    <a:pt x="730" y="13214"/>
                    <a:pt x="1197" y="14472"/>
                  </a:cubicBezTo>
                  <a:cubicBezTo>
                    <a:pt x="1348" y="14878"/>
                    <a:pt x="1604" y="15362"/>
                    <a:pt x="1906" y="15645"/>
                  </a:cubicBezTo>
                  <a:cubicBezTo>
                    <a:pt x="2395" y="16101"/>
                    <a:pt x="2710" y="16980"/>
                    <a:pt x="3339" y="17024"/>
                  </a:cubicBezTo>
                  <a:cubicBezTo>
                    <a:pt x="4828" y="17126"/>
                    <a:pt x="6196" y="17864"/>
                    <a:pt x="7695" y="18019"/>
                  </a:cubicBezTo>
                  <a:cubicBezTo>
                    <a:pt x="9434" y="18200"/>
                    <a:pt x="11184" y="18382"/>
                    <a:pt x="12921" y="18459"/>
                  </a:cubicBezTo>
                  <a:cubicBezTo>
                    <a:pt x="14344" y="18523"/>
                    <a:pt x="15771" y="18584"/>
                    <a:pt x="17199" y="18584"/>
                  </a:cubicBezTo>
                  <a:cubicBezTo>
                    <a:pt x="17895" y="18584"/>
                    <a:pt x="18591" y="18569"/>
                    <a:pt x="19287" y="18534"/>
                  </a:cubicBezTo>
                  <a:cubicBezTo>
                    <a:pt x="20699" y="18464"/>
                    <a:pt x="22123" y="18478"/>
                    <a:pt x="23539" y="18458"/>
                  </a:cubicBezTo>
                  <a:cubicBezTo>
                    <a:pt x="24474" y="18445"/>
                    <a:pt x="25435" y="18274"/>
                    <a:pt x="26368" y="18274"/>
                  </a:cubicBezTo>
                  <a:cubicBezTo>
                    <a:pt x="26641" y="18274"/>
                    <a:pt x="26911" y="18288"/>
                    <a:pt x="27177" y="18326"/>
                  </a:cubicBezTo>
                  <a:cubicBezTo>
                    <a:pt x="27679" y="18396"/>
                    <a:pt x="28179" y="18420"/>
                    <a:pt x="28678" y="18420"/>
                  </a:cubicBezTo>
                  <a:cubicBezTo>
                    <a:pt x="29780" y="18420"/>
                    <a:pt x="30876" y="18302"/>
                    <a:pt x="31975" y="18302"/>
                  </a:cubicBezTo>
                  <a:cubicBezTo>
                    <a:pt x="32302" y="18302"/>
                    <a:pt x="32629" y="18313"/>
                    <a:pt x="32956" y="18340"/>
                  </a:cubicBezTo>
                  <a:cubicBezTo>
                    <a:pt x="33116" y="18353"/>
                    <a:pt x="33276" y="18358"/>
                    <a:pt x="33437" y="18358"/>
                  </a:cubicBezTo>
                  <a:cubicBezTo>
                    <a:pt x="34248" y="18358"/>
                    <a:pt x="35075" y="18218"/>
                    <a:pt x="35875" y="18211"/>
                  </a:cubicBezTo>
                  <a:cubicBezTo>
                    <a:pt x="36876" y="18201"/>
                    <a:pt x="37883" y="18049"/>
                    <a:pt x="38868" y="17976"/>
                  </a:cubicBezTo>
                  <a:cubicBezTo>
                    <a:pt x="39960" y="17896"/>
                    <a:pt x="41086" y="17840"/>
                    <a:pt x="42206" y="17464"/>
                  </a:cubicBezTo>
                  <a:cubicBezTo>
                    <a:pt x="43309" y="17094"/>
                    <a:pt x="43939" y="16372"/>
                    <a:pt x="44298" y="15291"/>
                  </a:cubicBezTo>
                  <a:cubicBezTo>
                    <a:pt x="44866" y="13584"/>
                    <a:pt x="45076" y="11739"/>
                    <a:pt x="45250" y="9907"/>
                  </a:cubicBezTo>
                  <a:cubicBezTo>
                    <a:pt x="45372" y="8645"/>
                    <a:pt x="45213" y="7379"/>
                    <a:pt x="45272" y="6103"/>
                  </a:cubicBezTo>
                  <a:cubicBezTo>
                    <a:pt x="45330" y="4792"/>
                    <a:pt x="44623" y="3782"/>
                    <a:pt x="43600" y="3109"/>
                  </a:cubicBezTo>
                  <a:cubicBezTo>
                    <a:pt x="42453" y="2354"/>
                    <a:pt x="41184" y="2105"/>
                    <a:pt x="40011" y="1534"/>
                  </a:cubicBezTo>
                  <a:cubicBezTo>
                    <a:pt x="38524" y="811"/>
                    <a:pt x="36963" y="841"/>
                    <a:pt x="35453" y="478"/>
                  </a:cubicBezTo>
                  <a:cubicBezTo>
                    <a:pt x="33457" y="1"/>
                    <a:pt x="31376" y="173"/>
                    <a:pt x="29332" y="69"/>
                  </a:cubicBezTo>
                  <a:cubicBezTo>
                    <a:pt x="28670" y="34"/>
                    <a:pt x="28006" y="23"/>
                    <a:pt x="27344" y="23"/>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47;p33">
              <a:extLst>
                <a:ext uri="{FF2B5EF4-FFF2-40B4-BE49-F238E27FC236}">
                  <a16:creationId xmlns:a16="http://schemas.microsoft.com/office/drawing/2014/main" id="{14089F49-C8D4-ED53-D287-86FAD14D3B95}"/>
                </a:ext>
              </a:extLst>
            </p:cNvPr>
            <p:cNvSpPr/>
            <p:nvPr/>
          </p:nvSpPr>
          <p:spPr>
            <a:xfrm>
              <a:off x="2954475" y="3458158"/>
              <a:ext cx="1089155" cy="357231"/>
            </a:xfrm>
            <a:custGeom>
              <a:avLst/>
              <a:gdLst/>
              <a:ahLst/>
              <a:cxnLst/>
              <a:rect l="l" t="t" r="r" b="b"/>
              <a:pathLst>
                <a:path w="45372" h="18584" extrusionOk="0">
                  <a:moveTo>
                    <a:pt x="27834" y="1293"/>
                  </a:moveTo>
                  <a:cubicBezTo>
                    <a:pt x="28087" y="1495"/>
                    <a:pt x="28350" y="1558"/>
                    <a:pt x="28614" y="1558"/>
                  </a:cubicBezTo>
                  <a:cubicBezTo>
                    <a:pt x="29000" y="1558"/>
                    <a:pt x="29389" y="1426"/>
                    <a:pt x="29763" y="1402"/>
                  </a:cubicBezTo>
                  <a:cubicBezTo>
                    <a:pt x="29985" y="1388"/>
                    <a:pt x="30207" y="1382"/>
                    <a:pt x="30429" y="1382"/>
                  </a:cubicBezTo>
                  <a:cubicBezTo>
                    <a:pt x="32271" y="1382"/>
                    <a:pt x="34088" y="1821"/>
                    <a:pt x="35931" y="1852"/>
                  </a:cubicBezTo>
                  <a:cubicBezTo>
                    <a:pt x="36743" y="1866"/>
                    <a:pt x="37628" y="2248"/>
                    <a:pt x="38446" y="2354"/>
                  </a:cubicBezTo>
                  <a:cubicBezTo>
                    <a:pt x="39423" y="2480"/>
                    <a:pt x="40350" y="2891"/>
                    <a:pt x="41255" y="3162"/>
                  </a:cubicBezTo>
                  <a:cubicBezTo>
                    <a:pt x="42022" y="3390"/>
                    <a:pt x="43062" y="3625"/>
                    <a:pt x="43622" y="4593"/>
                  </a:cubicBezTo>
                  <a:cubicBezTo>
                    <a:pt x="44183" y="5565"/>
                    <a:pt x="44186" y="6711"/>
                    <a:pt x="44110" y="7648"/>
                  </a:cubicBezTo>
                  <a:cubicBezTo>
                    <a:pt x="44138" y="10204"/>
                    <a:pt x="43869" y="12515"/>
                    <a:pt x="43536" y="14827"/>
                  </a:cubicBezTo>
                  <a:cubicBezTo>
                    <a:pt x="43469" y="15283"/>
                    <a:pt x="43189" y="15051"/>
                    <a:pt x="43086" y="15222"/>
                  </a:cubicBezTo>
                  <a:cubicBezTo>
                    <a:pt x="42309" y="16516"/>
                    <a:pt x="41136" y="16372"/>
                    <a:pt x="40047" y="16474"/>
                  </a:cubicBezTo>
                  <a:cubicBezTo>
                    <a:pt x="38998" y="16573"/>
                    <a:pt x="37945" y="16698"/>
                    <a:pt x="36896" y="16698"/>
                  </a:cubicBezTo>
                  <a:cubicBezTo>
                    <a:pt x="36691" y="16698"/>
                    <a:pt x="36487" y="16694"/>
                    <a:pt x="36282" y="16683"/>
                  </a:cubicBezTo>
                  <a:cubicBezTo>
                    <a:pt x="36143" y="16675"/>
                    <a:pt x="36003" y="16672"/>
                    <a:pt x="35864" y="16672"/>
                  </a:cubicBezTo>
                  <a:cubicBezTo>
                    <a:pt x="35019" y="16672"/>
                    <a:pt x="34180" y="16794"/>
                    <a:pt x="33351" y="16848"/>
                  </a:cubicBezTo>
                  <a:cubicBezTo>
                    <a:pt x="33044" y="16868"/>
                    <a:pt x="32736" y="16875"/>
                    <a:pt x="32429" y="16875"/>
                  </a:cubicBezTo>
                  <a:cubicBezTo>
                    <a:pt x="31559" y="16875"/>
                    <a:pt x="30691" y="16816"/>
                    <a:pt x="29822" y="16816"/>
                  </a:cubicBezTo>
                  <a:cubicBezTo>
                    <a:pt x="29434" y="16816"/>
                    <a:pt x="29045" y="16828"/>
                    <a:pt x="28656" y="16862"/>
                  </a:cubicBezTo>
                  <a:cubicBezTo>
                    <a:pt x="28378" y="16886"/>
                    <a:pt x="28098" y="16896"/>
                    <a:pt x="27817" y="16896"/>
                  </a:cubicBezTo>
                  <a:cubicBezTo>
                    <a:pt x="26867" y="16896"/>
                    <a:pt x="25910" y="16787"/>
                    <a:pt x="24957" y="16787"/>
                  </a:cubicBezTo>
                  <a:cubicBezTo>
                    <a:pt x="24941" y="16787"/>
                    <a:pt x="24926" y="16787"/>
                    <a:pt x="24911" y="16787"/>
                  </a:cubicBezTo>
                  <a:cubicBezTo>
                    <a:pt x="24053" y="16792"/>
                    <a:pt x="23193" y="16934"/>
                    <a:pt x="22339" y="16934"/>
                  </a:cubicBezTo>
                  <a:cubicBezTo>
                    <a:pt x="22189" y="16934"/>
                    <a:pt x="22039" y="16930"/>
                    <a:pt x="21890" y="16919"/>
                  </a:cubicBezTo>
                  <a:cubicBezTo>
                    <a:pt x="21782" y="16912"/>
                    <a:pt x="21676" y="16909"/>
                    <a:pt x="21569" y="16909"/>
                  </a:cubicBezTo>
                  <a:cubicBezTo>
                    <a:pt x="20875" y="16909"/>
                    <a:pt x="20189" y="17042"/>
                    <a:pt x="19492" y="17042"/>
                  </a:cubicBezTo>
                  <a:cubicBezTo>
                    <a:pt x="19263" y="17042"/>
                    <a:pt x="19032" y="17028"/>
                    <a:pt x="18800" y="16989"/>
                  </a:cubicBezTo>
                  <a:cubicBezTo>
                    <a:pt x="18681" y="16970"/>
                    <a:pt x="18561" y="16962"/>
                    <a:pt x="18440" y="16962"/>
                  </a:cubicBezTo>
                  <a:cubicBezTo>
                    <a:pt x="17939" y="16962"/>
                    <a:pt x="17423" y="17098"/>
                    <a:pt x="16910" y="17098"/>
                  </a:cubicBezTo>
                  <a:cubicBezTo>
                    <a:pt x="16741" y="17098"/>
                    <a:pt x="16572" y="17083"/>
                    <a:pt x="16404" y="17044"/>
                  </a:cubicBezTo>
                  <a:cubicBezTo>
                    <a:pt x="16275" y="17014"/>
                    <a:pt x="16142" y="17003"/>
                    <a:pt x="16009" y="17003"/>
                  </a:cubicBezTo>
                  <a:cubicBezTo>
                    <a:pt x="15722" y="17003"/>
                    <a:pt x="15436" y="17052"/>
                    <a:pt x="15187" y="17052"/>
                  </a:cubicBezTo>
                  <a:cubicBezTo>
                    <a:pt x="15100" y="17052"/>
                    <a:pt x="15017" y="17046"/>
                    <a:pt x="14941" y="17030"/>
                  </a:cubicBezTo>
                  <a:cubicBezTo>
                    <a:pt x="14771" y="16994"/>
                    <a:pt x="14601" y="16982"/>
                    <a:pt x="14432" y="16982"/>
                  </a:cubicBezTo>
                  <a:cubicBezTo>
                    <a:pt x="14032" y="16982"/>
                    <a:pt x="13635" y="17052"/>
                    <a:pt x="13247" y="17052"/>
                  </a:cubicBezTo>
                  <a:cubicBezTo>
                    <a:pt x="12983" y="17052"/>
                    <a:pt x="12723" y="17019"/>
                    <a:pt x="12469" y="16910"/>
                  </a:cubicBezTo>
                  <a:cubicBezTo>
                    <a:pt x="12311" y="16842"/>
                    <a:pt x="12171" y="16812"/>
                    <a:pt x="12038" y="16812"/>
                  </a:cubicBezTo>
                  <a:cubicBezTo>
                    <a:pt x="11868" y="16812"/>
                    <a:pt x="11708" y="16860"/>
                    <a:pt x="11534" y="16940"/>
                  </a:cubicBezTo>
                  <a:cubicBezTo>
                    <a:pt x="11404" y="16999"/>
                    <a:pt x="11279" y="17022"/>
                    <a:pt x="11156" y="17022"/>
                  </a:cubicBezTo>
                  <a:cubicBezTo>
                    <a:pt x="10630" y="17022"/>
                    <a:pt x="10155" y="16582"/>
                    <a:pt x="9602" y="16582"/>
                  </a:cubicBezTo>
                  <a:cubicBezTo>
                    <a:pt x="9570" y="16582"/>
                    <a:pt x="9538" y="16583"/>
                    <a:pt x="9505" y="16586"/>
                  </a:cubicBezTo>
                  <a:cubicBezTo>
                    <a:pt x="9350" y="16601"/>
                    <a:pt x="9195" y="16607"/>
                    <a:pt x="9039" y="16607"/>
                  </a:cubicBezTo>
                  <a:cubicBezTo>
                    <a:pt x="8323" y="16607"/>
                    <a:pt x="7597" y="16479"/>
                    <a:pt x="6873" y="16471"/>
                  </a:cubicBezTo>
                  <a:cubicBezTo>
                    <a:pt x="6179" y="16462"/>
                    <a:pt x="5487" y="16145"/>
                    <a:pt x="4845" y="15732"/>
                  </a:cubicBezTo>
                  <a:cubicBezTo>
                    <a:pt x="4583" y="15564"/>
                    <a:pt x="4257" y="15549"/>
                    <a:pt x="3975" y="15446"/>
                  </a:cubicBezTo>
                  <a:cubicBezTo>
                    <a:pt x="2713" y="14986"/>
                    <a:pt x="2143" y="13842"/>
                    <a:pt x="1867" y="12478"/>
                  </a:cubicBezTo>
                  <a:cubicBezTo>
                    <a:pt x="1569" y="10994"/>
                    <a:pt x="1439" y="9456"/>
                    <a:pt x="1271" y="7936"/>
                  </a:cubicBezTo>
                  <a:cubicBezTo>
                    <a:pt x="1178" y="7094"/>
                    <a:pt x="1108" y="6240"/>
                    <a:pt x="1113" y="5392"/>
                  </a:cubicBezTo>
                  <a:cubicBezTo>
                    <a:pt x="1119" y="4342"/>
                    <a:pt x="2195" y="3090"/>
                    <a:pt x="3037" y="2927"/>
                  </a:cubicBezTo>
                  <a:cubicBezTo>
                    <a:pt x="3884" y="2762"/>
                    <a:pt x="4721" y="2441"/>
                    <a:pt x="5577" y="2441"/>
                  </a:cubicBezTo>
                  <a:cubicBezTo>
                    <a:pt x="5635" y="2441"/>
                    <a:pt x="5692" y="2443"/>
                    <a:pt x="5750" y="2446"/>
                  </a:cubicBezTo>
                  <a:cubicBezTo>
                    <a:pt x="5843" y="2451"/>
                    <a:pt x="5936" y="2453"/>
                    <a:pt x="6028" y="2453"/>
                  </a:cubicBezTo>
                  <a:cubicBezTo>
                    <a:pt x="7170" y="2453"/>
                    <a:pt x="8259" y="2092"/>
                    <a:pt x="9375" y="1902"/>
                  </a:cubicBezTo>
                  <a:cubicBezTo>
                    <a:pt x="9924" y="1807"/>
                    <a:pt x="10521" y="1789"/>
                    <a:pt x="11112" y="1789"/>
                  </a:cubicBezTo>
                  <a:cubicBezTo>
                    <a:pt x="11294" y="1789"/>
                    <a:pt x="11476" y="1791"/>
                    <a:pt x="11655" y="1793"/>
                  </a:cubicBezTo>
                  <a:cubicBezTo>
                    <a:pt x="11687" y="1793"/>
                    <a:pt x="11719" y="1793"/>
                    <a:pt x="11751" y="1793"/>
                  </a:cubicBezTo>
                  <a:cubicBezTo>
                    <a:pt x="12841" y="1793"/>
                    <a:pt x="13943" y="1598"/>
                    <a:pt x="15027" y="1598"/>
                  </a:cubicBezTo>
                  <a:cubicBezTo>
                    <a:pt x="15346" y="1598"/>
                    <a:pt x="15663" y="1615"/>
                    <a:pt x="15978" y="1659"/>
                  </a:cubicBezTo>
                  <a:cubicBezTo>
                    <a:pt x="16233" y="1694"/>
                    <a:pt x="16486" y="1708"/>
                    <a:pt x="16739" y="1708"/>
                  </a:cubicBezTo>
                  <a:cubicBezTo>
                    <a:pt x="17677" y="1708"/>
                    <a:pt x="18601" y="1517"/>
                    <a:pt x="19540" y="1517"/>
                  </a:cubicBezTo>
                  <a:cubicBezTo>
                    <a:pt x="19793" y="1517"/>
                    <a:pt x="20046" y="1530"/>
                    <a:pt x="20301" y="1565"/>
                  </a:cubicBezTo>
                  <a:cubicBezTo>
                    <a:pt x="20467" y="1588"/>
                    <a:pt x="20643" y="1596"/>
                    <a:pt x="20826" y="1596"/>
                  </a:cubicBezTo>
                  <a:cubicBezTo>
                    <a:pt x="21255" y="1596"/>
                    <a:pt x="21716" y="1552"/>
                    <a:pt x="22139" y="1552"/>
                  </a:cubicBezTo>
                  <a:cubicBezTo>
                    <a:pt x="22281" y="1552"/>
                    <a:pt x="22418" y="1557"/>
                    <a:pt x="22549" y="1570"/>
                  </a:cubicBezTo>
                  <a:cubicBezTo>
                    <a:pt x="22721" y="1588"/>
                    <a:pt x="22893" y="1594"/>
                    <a:pt x="23065" y="1594"/>
                  </a:cubicBezTo>
                  <a:cubicBezTo>
                    <a:pt x="23641" y="1594"/>
                    <a:pt x="24215" y="1519"/>
                    <a:pt x="24795" y="1519"/>
                  </a:cubicBezTo>
                  <a:cubicBezTo>
                    <a:pt x="25039" y="1519"/>
                    <a:pt x="25284" y="1532"/>
                    <a:pt x="25530" y="1570"/>
                  </a:cubicBezTo>
                  <a:cubicBezTo>
                    <a:pt x="25876" y="1624"/>
                    <a:pt x="26315" y="1770"/>
                    <a:pt x="26754" y="1770"/>
                  </a:cubicBezTo>
                  <a:cubicBezTo>
                    <a:pt x="27133" y="1770"/>
                    <a:pt x="27512" y="1662"/>
                    <a:pt x="27834" y="1293"/>
                  </a:cubicBezTo>
                  <a:close/>
                  <a:moveTo>
                    <a:pt x="27344" y="23"/>
                  </a:moveTo>
                  <a:cubicBezTo>
                    <a:pt x="26604" y="23"/>
                    <a:pt x="25865" y="37"/>
                    <a:pt x="25130" y="49"/>
                  </a:cubicBezTo>
                  <a:cubicBezTo>
                    <a:pt x="24837" y="53"/>
                    <a:pt x="24544" y="55"/>
                    <a:pt x="24251" y="55"/>
                  </a:cubicBezTo>
                  <a:cubicBezTo>
                    <a:pt x="23558" y="55"/>
                    <a:pt x="22864" y="46"/>
                    <a:pt x="22171" y="46"/>
                  </a:cubicBezTo>
                  <a:cubicBezTo>
                    <a:pt x="21462" y="46"/>
                    <a:pt x="20752" y="55"/>
                    <a:pt x="20043" y="91"/>
                  </a:cubicBezTo>
                  <a:cubicBezTo>
                    <a:pt x="19329" y="126"/>
                    <a:pt x="18614" y="138"/>
                    <a:pt x="17899" y="138"/>
                  </a:cubicBezTo>
                  <a:cubicBezTo>
                    <a:pt x="16530" y="138"/>
                    <a:pt x="15159" y="95"/>
                    <a:pt x="13791" y="95"/>
                  </a:cubicBezTo>
                  <a:cubicBezTo>
                    <a:pt x="13446" y="95"/>
                    <a:pt x="13101" y="98"/>
                    <a:pt x="12757" y="105"/>
                  </a:cubicBezTo>
                  <a:cubicBezTo>
                    <a:pt x="11073" y="137"/>
                    <a:pt x="9389" y="559"/>
                    <a:pt x="7695" y="579"/>
                  </a:cubicBezTo>
                  <a:cubicBezTo>
                    <a:pt x="6747" y="590"/>
                    <a:pt x="5818" y="808"/>
                    <a:pt x="4873" y="845"/>
                  </a:cubicBezTo>
                  <a:cubicBezTo>
                    <a:pt x="3983" y="879"/>
                    <a:pt x="3043" y="1016"/>
                    <a:pt x="2155" y="1581"/>
                  </a:cubicBezTo>
                  <a:cubicBezTo>
                    <a:pt x="1466" y="2018"/>
                    <a:pt x="1155" y="2654"/>
                    <a:pt x="724" y="3316"/>
                  </a:cubicBezTo>
                  <a:cubicBezTo>
                    <a:pt x="240" y="4059"/>
                    <a:pt x="206" y="4854"/>
                    <a:pt x="193" y="5683"/>
                  </a:cubicBezTo>
                  <a:cubicBezTo>
                    <a:pt x="170" y="7285"/>
                    <a:pt x="0" y="8896"/>
                    <a:pt x="282" y="10408"/>
                  </a:cubicBezTo>
                  <a:cubicBezTo>
                    <a:pt x="200" y="11949"/>
                    <a:pt x="730" y="13214"/>
                    <a:pt x="1197" y="14472"/>
                  </a:cubicBezTo>
                  <a:cubicBezTo>
                    <a:pt x="1348" y="14878"/>
                    <a:pt x="1604" y="15362"/>
                    <a:pt x="1906" y="15645"/>
                  </a:cubicBezTo>
                  <a:cubicBezTo>
                    <a:pt x="2395" y="16101"/>
                    <a:pt x="2710" y="16980"/>
                    <a:pt x="3339" y="17024"/>
                  </a:cubicBezTo>
                  <a:cubicBezTo>
                    <a:pt x="4828" y="17126"/>
                    <a:pt x="6196" y="17864"/>
                    <a:pt x="7695" y="18019"/>
                  </a:cubicBezTo>
                  <a:cubicBezTo>
                    <a:pt x="9434" y="18200"/>
                    <a:pt x="11184" y="18382"/>
                    <a:pt x="12921" y="18459"/>
                  </a:cubicBezTo>
                  <a:cubicBezTo>
                    <a:pt x="14344" y="18523"/>
                    <a:pt x="15771" y="18584"/>
                    <a:pt x="17199" y="18584"/>
                  </a:cubicBezTo>
                  <a:cubicBezTo>
                    <a:pt x="17895" y="18584"/>
                    <a:pt x="18591" y="18569"/>
                    <a:pt x="19287" y="18534"/>
                  </a:cubicBezTo>
                  <a:cubicBezTo>
                    <a:pt x="20699" y="18464"/>
                    <a:pt x="22123" y="18478"/>
                    <a:pt x="23539" y="18458"/>
                  </a:cubicBezTo>
                  <a:cubicBezTo>
                    <a:pt x="24474" y="18445"/>
                    <a:pt x="25435" y="18274"/>
                    <a:pt x="26368" y="18274"/>
                  </a:cubicBezTo>
                  <a:cubicBezTo>
                    <a:pt x="26641" y="18274"/>
                    <a:pt x="26911" y="18288"/>
                    <a:pt x="27177" y="18326"/>
                  </a:cubicBezTo>
                  <a:cubicBezTo>
                    <a:pt x="27679" y="18396"/>
                    <a:pt x="28179" y="18420"/>
                    <a:pt x="28678" y="18420"/>
                  </a:cubicBezTo>
                  <a:cubicBezTo>
                    <a:pt x="29780" y="18420"/>
                    <a:pt x="30876" y="18302"/>
                    <a:pt x="31975" y="18302"/>
                  </a:cubicBezTo>
                  <a:cubicBezTo>
                    <a:pt x="32302" y="18302"/>
                    <a:pt x="32629" y="18313"/>
                    <a:pt x="32956" y="18340"/>
                  </a:cubicBezTo>
                  <a:cubicBezTo>
                    <a:pt x="33116" y="18353"/>
                    <a:pt x="33276" y="18358"/>
                    <a:pt x="33437" y="18358"/>
                  </a:cubicBezTo>
                  <a:cubicBezTo>
                    <a:pt x="34248" y="18358"/>
                    <a:pt x="35075" y="18218"/>
                    <a:pt x="35875" y="18211"/>
                  </a:cubicBezTo>
                  <a:cubicBezTo>
                    <a:pt x="36876" y="18201"/>
                    <a:pt x="37883" y="18049"/>
                    <a:pt x="38868" y="17976"/>
                  </a:cubicBezTo>
                  <a:cubicBezTo>
                    <a:pt x="39960" y="17896"/>
                    <a:pt x="41086" y="17840"/>
                    <a:pt x="42206" y="17464"/>
                  </a:cubicBezTo>
                  <a:cubicBezTo>
                    <a:pt x="43309" y="17094"/>
                    <a:pt x="43939" y="16372"/>
                    <a:pt x="44298" y="15291"/>
                  </a:cubicBezTo>
                  <a:cubicBezTo>
                    <a:pt x="44866" y="13584"/>
                    <a:pt x="45076" y="11739"/>
                    <a:pt x="45250" y="9907"/>
                  </a:cubicBezTo>
                  <a:cubicBezTo>
                    <a:pt x="45372" y="8645"/>
                    <a:pt x="45213" y="7379"/>
                    <a:pt x="45272" y="6103"/>
                  </a:cubicBezTo>
                  <a:cubicBezTo>
                    <a:pt x="45330" y="4792"/>
                    <a:pt x="44623" y="3782"/>
                    <a:pt x="43600" y="3109"/>
                  </a:cubicBezTo>
                  <a:cubicBezTo>
                    <a:pt x="42453" y="2354"/>
                    <a:pt x="41184" y="2105"/>
                    <a:pt x="40011" y="1534"/>
                  </a:cubicBezTo>
                  <a:cubicBezTo>
                    <a:pt x="38524" y="811"/>
                    <a:pt x="36963" y="841"/>
                    <a:pt x="35453" y="478"/>
                  </a:cubicBezTo>
                  <a:cubicBezTo>
                    <a:pt x="33457" y="1"/>
                    <a:pt x="31376" y="173"/>
                    <a:pt x="29332" y="69"/>
                  </a:cubicBezTo>
                  <a:cubicBezTo>
                    <a:pt x="28670" y="34"/>
                    <a:pt x="28006" y="23"/>
                    <a:pt x="27344" y="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 name="Google Shape;984;p33">
            <a:extLst>
              <a:ext uri="{FF2B5EF4-FFF2-40B4-BE49-F238E27FC236}">
                <a16:creationId xmlns:a16="http://schemas.microsoft.com/office/drawing/2014/main" id="{B13F89C9-81D5-5BF7-A69C-B1D2268BD150}"/>
              </a:ext>
            </a:extLst>
          </p:cNvPr>
          <p:cNvSpPr txBox="1">
            <a:spLocks/>
          </p:cNvSpPr>
          <p:nvPr/>
        </p:nvSpPr>
        <p:spPr>
          <a:xfrm>
            <a:off x="1039002" y="4435115"/>
            <a:ext cx="1368301" cy="46259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2800"/>
              <a:buFont typeface="Permanent Marker"/>
              <a:buNone/>
              <a:defRPr sz="2800" b="0" i="0" u="none" strike="noStrike" cap="none">
                <a:solidFill>
                  <a:srgbClr val="000000"/>
                </a:solidFill>
                <a:latin typeface="Permanent Marker"/>
                <a:ea typeface="Permanent Marker"/>
                <a:cs typeface="Permanent Marker"/>
                <a:sym typeface="Permanent Marker"/>
              </a:defRPr>
            </a:lvl1pPr>
            <a:lvl2pPr marR="0" lvl="1" algn="l"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9pPr>
          </a:lstStyle>
          <a:p>
            <a:pPr algn="ctr"/>
            <a:r>
              <a:rPr lang="en-US" sz="1200" b="1" dirty="0"/>
              <a:t>Search “AGPA Calculator” on www.unr.edu</a:t>
            </a:r>
          </a:p>
        </p:txBody>
      </p:sp>
      <p:sp>
        <p:nvSpPr>
          <p:cNvPr id="100" name="Google Shape;897;p32">
            <a:extLst>
              <a:ext uri="{FF2B5EF4-FFF2-40B4-BE49-F238E27FC236}">
                <a16:creationId xmlns:a16="http://schemas.microsoft.com/office/drawing/2014/main" id="{B1651536-F0BD-018B-6147-FEC5409836E8}"/>
              </a:ext>
            </a:extLst>
          </p:cNvPr>
          <p:cNvSpPr/>
          <p:nvPr/>
        </p:nvSpPr>
        <p:spPr>
          <a:xfrm rot="20016416" flipH="1">
            <a:off x="2161891" y="3871304"/>
            <a:ext cx="663722" cy="267365"/>
          </a:xfrm>
          <a:custGeom>
            <a:avLst/>
            <a:gdLst/>
            <a:ahLst/>
            <a:cxnLst/>
            <a:rect l="l" t="t" r="r" b="b"/>
            <a:pathLst>
              <a:path w="44201" h="14519" extrusionOk="0">
                <a:moveTo>
                  <a:pt x="36197" y="1"/>
                </a:moveTo>
                <a:cubicBezTo>
                  <a:pt x="35851" y="1"/>
                  <a:pt x="35604" y="208"/>
                  <a:pt x="35432" y="382"/>
                </a:cubicBezTo>
                <a:cubicBezTo>
                  <a:pt x="35081" y="736"/>
                  <a:pt x="35129" y="1375"/>
                  <a:pt x="35317" y="1732"/>
                </a:cubicBezTo>
                <a:cubicBezTo>
                  <a:pt x="35643" y="2347"/>
                  <a:pt x="35926" y="2985"/>
                  <a:pt x="36251" y="3595"/>
                </a:cubicBezTo>
                <a:cubicBezTo>
                  <a:pt x="36952" y="4915"/>
                  <a:pt x="37604" y="6259"/>
                  <a:pt x="38281" y="7591"/>
                </a:cubicBezTo>
                <a:cubicBezTo>
                  <a:pt x="38338" y="7706"/>
                  <a:pt x="38557" y="7776"/>
                  <a:pt x="38435" y="7949"/>
                </a:cubicBezTo>
                <a:cubicBezTo>
                  <a:pt x="38387" y="8016"/>
                  <a:pt x="38328" y="8035"/>
                  <a:pt x="38264" y="8035"/>
                </a:cubicBezTo>
                <a:cubicBezTo>
                  <a:pt x="38183" y="8035"/>
                  <a:pt x="38094" y="8005"/>
                  <a:pt x="38011" y="8005"/>
                </a:cubicBezTo>
                <a:cubicBezTo>
                  <a:pt x="37998" y="8005"/>
                  <a:pt x="37984" y="8006"/>
                  <a:pt x="37971" y="8008"/>
                </a:cubicBezTo>
                <a:cubicBezTo>
                  <a:pt x="37954" y="8010"/>
                  <a:pt x="37938" y="8011"/>
                  <a:pt x="37922" y="8011"/>
                </a:cubicBezTo>
                <a:cubicBezTo>
                  <a:pt x="37722" y="8011"/>
                  <a:pt x="37606" y="7819"/>
                  <a:pt x="37474" y="7686"/>
                </a:cubicBezTo>
                <a:cubicBezTo>
                  <a:pt x="37266" y="7480"/>
                  <a:pt x="37014" y="7279"/>
                  <a:pt x="36744" y="7279"/>
                </a:cubicBezTo>
                <a:cubicBezTo>
                  <a:pt x="36727" y="7279"/>
                  <a:pt x="36709" y="7279"/>
                  <a:pt x="36692" y="7281"/>
                </a:cubicBezTo>
                <a:cubicBezTo>
                  <a:pt x="36656" y="7284"/>
                  <a:pt x="36622" y="7286"/>
                  <a:pt x="36588" y="7286"/>
                </a:cubicBezTo>
                <a:cubicBezTo>
                  <a:pt x="36311" y="7286"/>
                  <a:pt x="36110" y="7173"/>
                  <a:pt x="35910" y="7015"/>
                </a:cubicBezTo>
                <a:cubicBezTo>
                  <a:pt x="35637" y="6796"/>
                  <a:pt x="35278" y="6764"/>
                  <a:pt x="34972" y="6596"/>
                </a:cubicBezTo>
                <a:cubicBezTo>
                  <a:pt x="34314" y="6236"/>
                  <a:pt x="33511" y="6105"/>
                  <a:pt x="32750" y="5983"/>
                </a:cubicBezTo>
                <a:cubicBezTo>
                  <a:pt x="32487" y="5940"/>
                  <a:pt x="32447" y="5702"/>
                  <a:pt x="32166" y="5658"/>
                </a:cubicBezTo>
                <a:cubicBezTo>
                  <a:pt x="31465" y="5549"/>
                  <a:pt x="30804" y="5218"/>
                  <a:pt x="30089" y="5110"/>
                </a:cubicBezTo>
                <a:cubicBezTo>
                  <a:pt x="29934" y="5086"/>
                  <a:pt x="29954" y="4822"/>
                  <a:pt x="29724" y="4822"/>
                </a:cubicBezTo>
                <a:cubicBezTo>
                  <a:pt x="29696" y="4822"/>
                  <a:pt x="29665" y="4826"/>
                  <a:pt x="29628" y="4835"/>
                </a:cubicBezTo>
                <a:cubicBezTo>
                  <a:pt x="29524" y="4860"/>
                  <a:pt x="29419" y="4870"/>
                  <a:pt x="29313" y="4870"/>
                </a:cubicBezTo>
                <a:cubicBezTo>
                  <a:pt x="28904" y="4870"/>
                  <a:pt x="28486" y="4719"/>
                  <a:pt x="28080" y="4681"/>
                </a:cubicBezTo>
                <a:cubicBezTo>
                  <a:pt x="27375" y="4614"/>
                  <a:pt x="26717" y="4238"/>
                  <a:pt x="25925" y="4238"/>
                </a:cubicBezTo>
                <a:cubicBezTo>
                  <a:pt x="25917" y="4238"/>
                  <a:pt x="25910" y="4238"/>
                  <a:pt x="25902" y="4238"/>
                </a:cubicBezTo>
                <a:cubicBezTo>
                  <a:pt x="25892" y="4238"/>
                  <a:pt x="25883" y="4238"/>
                  <a:pt x="25873" y="4238"/>
                </a:cubicBezTo>
                <a:cubicBezTo>
                  <a:pt x="25234" y="4238"/>
                  <a:pt x="24603" y="3994"/>
                  <a:pt x="23919" y="3994"/>
                </a:cubicBezTo>
                <a:cubicBezTo>
                  <a:pt x="23850" y="3994"/>
                  <a:pt x="23781" y="3997"/>
                  <a:pt x="23711" y="4002"/>
                </a:cubicBezTo>
                <a:cubicBezTo>
                  <a:pt x="23559" y="4014"/>
                  <a:pt x="23405" y="4019"/>
                  <a:pt x="23248" y="4019"/>
                </a:cubicBezTo>
                <a:cubicBezTo>
                  <a:pt x="22726" y="4019"/>
                  <a:pt x="22186" y="3962"/>
                  <a:pt x="21657" y="3896"/>
                </a:cubicBezTo>
                <a:cubicBezTo>
                  <a:pt x="21473" y="3872"/>
                  <a:pt x="21279" y="3862"/>
                  <a:pt x="21079" y="3862"/>
                </a:cubicBezTo>
                <a:cubicBezTo>
                  <a:pt x="20588" y="3862"/>
                  <a:pt x="20062" y="3924"/>
                  <a:pt x="19567" y="4004"/>
                </a:cubicBezTo>
                <a:cubicBezTo>
                  <a:pt x="19499" y="4015"/>
                  <a:pt x="19426" y="4019"/>
                  <a:pt x="19350" y="4019"/>
                </a:cubicBezTo>
                <a:cubicBezTo>
                  <a:pt x="19144" y="4019"/>
                  <a:pt x="18918" y="3989"/>
                  <a:pt x="18725" y="3989"/>
                </a:cubicBezTo>
                <a:cubicBezTo>
                  <a:pt x="18556" y="3989"/>
                  <a:pt x="18412" y="4012"/>
                  <a:pt x="18326" y="4098"/>
                </a:cubicBezTo>
                <a:cubicBezTo>
                  <a:pt x="18186" y="4238"/>
                  <a:pt x="18081" y="4294"/>
                  <a:pt x="17994" y="4294"/>
                </a:cubicBezTo>
                <a:cubicBezTo>
                  <a:pt x="17824" y="4294"/>
                  <a:pt x="17722" y="4083"/>
                  <a:pt x="17552" y="3875"/>
                </a:cubicBezTo>
                <a:lnTo>
                  <a:pt x="17552" y="3875"/>
                </a:lnTo>
                <a:cubicBezTo>
                  <a:pt x="17569" y="4206"/>
                  <a:pt x="17467" y="4362"/>
                  <a:pt x="17281" y="4362"/>
                </a:cubicBezTo>
                <a:cubicBezTo>
                  <a:pt x="17235" y="4362"/>
                  <a:pt x="17184" y="4353"/>
                  <a:pt x="17129" y="4334"/>
                </a:cubicBezTo>
                <a:cubicBezTo>
                  <a:pt x="16935" y="4269"/>
                  <a:pt x="16745" y="4243"/>
                  <a:pt x="16557" y="4243"/>
                </a:cubicBezTo>
                <a:cubicBezTo>
                  <a:pt x="16178" y="4243"/>
                  <a:pt x="15808" y="4349"/>
                  <a:pt x="15441" y="4454"/>
                </a:cubicBezTo>
                <a:cubicBezTo>
                  <a:pt x="15188" y="4526"/>
                  <a:pt x="14908" y="4679"/>
                  <a:pt x="14667" y="4679"/>
                </a:cubicBezTo>
                <a:cubicBezTo>
                  <a:pt x="14609" y="4679"/>
                  <a:pt x="14553" y="4670"/>
                  <a:pt x="14501" y="4649"/>
                </a:cubicBezTo>
                <a:cubicBezTo>
                  <a:pt x="14269" y="4556"/>
                  <a:pt x="14037" y="4519"/>
                  <a:pt x="13810" y="4519"/>
                </a:cubicBezTo>
                <a:cubicBezTo>
                  <a:pt x="13274" y="4519"/>
                  <a:pt x="12764" y="4726"/>
                  <a:pt x="12342" y="4886"/>
                </a:cubicBezTo>
                <a:cubicBezTo>
                  <a:pt x="11528" y="5195"/>
                  <a:pt x="10600" y="4963"/>
                  <a:pt x="9854" y="5531"/>
                </a:cubicBezTo>
                <a:cubicBezTo>
                  <a:pt x="9721" y="5634"/>
                  <a:pt x="9359" y="5717"/>
                  <a:pt x="9098" y="5787"/>
                </a:cubicBezTo>
                <a:cubicBezTo>
                  <a:pt x="8608" y="5919"/>
                  <a:pt x="8008" y="5695"/>
                  <a:pt x="7640" y="6248"/>
                </a:cubicBezTo>
                <a:cubicBezTo>
                  <a:pt x="7575" y="6344"/>
                  <a:pt x="7395" y="6364"/>
                  <a:pt x="7253" y="6402"/>
                </a:cubicBezTo>
                <a:cubicBezTo>
                  <a:pt x="6972" y="6477"/>
                  <a:pt x="6636" y="6455"/>
                  <a:pt x="6422" y="6553"/>
                </a:cubicBezTo>
                <a:cubicBezTo>
                  <a:pt x="5961" y="6762"/>
                  <a:pt x="5371" y="6725"/>
                  <a:pt x="5029" y="7164"/>
                </a:cubicBezTo>
                <a:cubicBezTo>
                  <a:pt x="4934" y="7286"/>
                  <a:pt x="4815" y="7318"/>
                  <a:pt x="4688" y="7318"/>
                </a:cubicBezTo>
                <a:cubicBezTo>
                  <a:pt x="4552" y="7318"/>
                  <a:pt x="4407" y="7282"/>
                  <a:pt x="4271" y="7282"/>
                </a:cubicBezTo>
                <a:cubicBezTo>
                  <a:pt x="4120" y="7282"/>
                  <a:pt x="3979" y="7326"/>
                  <a:pt x="3875" y="7511"/>
                </a:cubicBezTo>
                <a:cubicBezTo>
                  <a:pt x="3797" y="7650"/>
                  <a:pt x="3510" y="7552"/>
                  <a:pt x="3309" y="7640"/>
                </a:cubicBezTo>
                <a:cubicBezTo>
                  <a:pt x="2424" y="8028"/>
                  <a:pt x="1612" y="8461"/>
                  <a:pt x="841" y="9109"/>
                </a:cubicBezTo>
                <a:cubicBezTo>
                  <a:pt x="93" y="9738"/>
                  <a:pt x="124" y="10446"/>
                  <a:pt x="41" y="11189"/>
                </a:cubicBezTo>
                <a:cubicBezTo>
                  <a:pt x="0" y="11558"/>
                  <a:pt x="803" y="12313"/>
                  <a:pt x="1223" y="12313"/>
                </a:cubicBezTo>
                <a:cubicBezTo>
                  <a:pt x="1251" y="12313"/>
                  <a:pt x="1278" y="12310"/>
                  <a:pt x="1302" y="12303"/>
                </a:cubicBezTo>
                <a:cubicBezTo>
                  <a:pt x="1367" y="12284"/>
                  <a:pt x="1430" y="12276"/>
                  <a:pt x="1493" y="12276"/>
                </a:cubicBezTo>
                <a:cubicBezTo>
                  <a:pt x="1749" y="12276"/>
                  <a:pt x="1987" y="12402"/>
                  <a:pt x="2216" y="12402"/>
                </a:cubicBezTo>
                <a:cubicBezTo>
                  <a:pt x="2303" y="12402"/>
                  <a:pt x="2389" y="12384"/>
                  <a:pt x="2473" y="12335"/>
                </a:cubicBezTo>
                <a:cubicBezTo>
                  <a:pt x="3331" y="11826"/>
                  <a:pt x="4157" y="11263"/>
                  <a:pt x="5020" y="10757"/>
                </a:cubicBezTo>
                <a:cubicBezTo>
                  <a:pt x="5527" y="10459"/>
                  <a:pt x="6046" y="10157"/>
                  <a:pt x="6559" y="9881"/>
                </a:cubicBezTo>
                <a:cubicBezTo>
                  <a:pt x="7564" y="9341"/>
                  <a:pt x="8613" y="8888"/>
                  <a:pt x="9695" y="8525"/>
                </a:cubicBezTo>
                <a:cubicBezTo>
                  <a:pt x="11026" y="8081"/>
                  <a:pt x="12392" y="7721"/>
                  <a:pt x="13762" y="7413"/>
                </a:cubicBezTo>
                <a:cubicBezTo>
                  <a:pt x="15344" y="7056"/>
                  <a:pt x="16967" y="6861"/>
                  <a:pt x="18577" y="6795"/>
                </a:cubicBezTo>
                <a:cubicBezTo>
                  <a:pt x="19461" y="6759"/>
                  <a:pt x="20349" y="6706"/>
                  <a:pt x="21239" y="6706"/>
                </a:cubicBezTo>
                <a:cubicBezTo>
                  <a:pt x="21904" y="6706"/>
                  <a:pt x="22571" y="6736"/>
                  <a:pt x="23239" y="6826"/>
                </a:cubicBezTo>
                <a:cubicBezTo>
                  <a:pt x="24848" y="7042"/>
                  <a:pt x="26462" y="7238"/>
                  <a:pt x="28072" y="7458"/>
                </a:cubicBezTo>
                <a:cubicBezTo>
                  <a:pt x="28725" y="7547"/>
                  <a:pt x="29330" y="7773"/>
                  <a:pt x="29973" y="7878"/>
                </a:cubicBezTo>
                <a:cubicBezTo>
                  <a:pt x="30394" y="7947"/>
                  <a:pt x="30909" y="7944"/>
                  <a:pt x="31221" y="8102"/>
                </a:cubicBezTo>
                <a:cubicBezTo>
                  <a:pt x="32421" y="8711"/>
                  <a:pt x="33799" y="8800"/>
                  <a:pt x="34952" y="9460"/>
                </a:cubicBezTo>
                <a:cubicBezTo>
                  <a:pt x="35297" y="9656"/>
                  <a:pt x="35789" y="9413"/>
                  <a:pt x="35954" y="9797"/>
                </a:cubicBezTo>
                <a:cubicBezTo>
                  <a:pt x="36085" y="10103"/>
                  <a:pt x="36278" y="10026"/>
                  <a:pt x="36477" y="10086"/>
                </a:cubicBezTo>
                <a:cubicBezTo>
                  <a:pt x="36486" y="10089"/>
                  <a:pt x="36495" y="10090"/>
                  <a:pt x="36504" y="10090"/>
                </a:cubicBezTo>
                <a:cubicBezTo>
                  <a:pt x="36582" y="10090"/>
                  <a:pt x="36687" y="10015"/>
                  <a:pt x="36767" y="10015"/>
                </a:cubicBezTo>
                <a:cubicBezTo>
                  <a:pt x="36830" y="10015"/>
                  <a:pt x="36876" y="10061"/>
                  <a:pt x="36881" y="10224"/>
                </a:cubicBezTo>
                <a:cubicBezTo>
                  <a:pt x="36890" y="10487"/>
                  <a:pt x="36705" y="10617"/>
                  <a:pt x="36514" y="10655"/>
                </a:cubicBezTo>
                <a:cubicBezTo>
                  <a:pt x="35275" y="10901"/>
                  <a:pt x="34020" y="11068"/>
                  <a:pt x="32796" y="11372"/>
                </a:cubicBezTo>
                <a:cubicBezTo>
                  <a:pt x="32024" y="11565"/>
                  <a:pt x="31196" y="11406"/>
                  <a:pt x="30469" y="11779"/>
                </a:cubicBezTo>
                <a:cubicBezTo>
                  <a:pt x="30002" y="12019"/>
                  <a:pt x="29445" y="12258"/>
                  <a:pt x="29281" y="12756"/>
                </a:cubicBezTo>
                <a:cubicBezTo>
                  <a:pt x="29169" y="13098"/>
                  <a:pt x="29281" y="13635"/>
                  <a:pt x="29503" y="13929"/>
                </a:cubicBezTo>
                <a:cubicBezTo>
                  <a:pt x="29662" y="14142"/>
                  <a:pt x="29894" y="14462"/>
                  <a:pt x="30213" y="14462"/>
                </a:cubicBezTo>
                <a:cubicBezTo>
                  <a:pt x="30343" y="14462"/>
                  <a:pt x="30487" y="14410"/>
                  <a:pt x="30647" y="14275"/>
                </a:cubicBezTo>
                <a:cubicBezTo>
                  <a:pt x="30677" y="14249"/>
                  <a:pt x="30710" y="14238"/>
                  <a:pt x="30743" y="14238"/>
                </a:cubicBezTo>
                <a:cubicBezTo>
                  <a:pt x="30808" y="14238"/>
                  <a:pt x="30872" y="14283"/>
                  <a:pt x="30913" y="14346"/>
                </a:cubicBezTo>
                <a:cubicBezTo>
                  <a:pt x="30999" y="14478"/>
                  <a:pt x="31096" y="14518"/>
                  <a:pt x="31199" y="14518"/>
                </a:cubicBezTo>
                <a:cubicBezTo>
                  <a:pt x="31320" y="14518"/>
                  <a:pt x="31449" y="14462"/>
                  <a:pt x="31571" y="14437"/>
                </a:cubicBezTo>
                <a:cubicBezTo>
                  <a:pt x="31823" y="14389"/>
                  <a:pt x="32059" y="14313"/>
                  <a:pt x="32330" y="14306"/>
                </a:cubicBezTo>
                <a:cubicBezTo>
                  <a:pt x="33216" y="14278"/>
                  <a:pt x="34130" y="14271"/>
                  <a:pt x="34981" y="14131"/>
                </a:cubicBezTo>
                <a:cubicBezTo>
                  <a:pt x="36376" y="13901"/>
                  <a:pt x="37801" y="13970"/>
                  <a:pt x="39171" y="13611"/>
                </a:cubicBezTo>
                <a:cubicBezTo>
                  <a:pt x="39272" y="13584"/>
                  <a:pt x="39375" y="13575"/>
                  <a:pt x="39479" y="13575"/>
                </a:cubicBezTo>
                <a:cubicBezTo>
                  <a:pt x="39748" y="13575"/>
                  <a:pt x="40020" y="13639"/>
                  <a:pt x="40269" y="13639"/>
                </a:cubicBezTo>
                <a:cubicBezTo>
                  <a:pt x="40380" y="13639"/>
                  <a:pt x="40487" y="13626"/>
                  <a:pt x="40588" y="13589"/>
                </a:cubicBezTo>
                <a:cubicBezTo>
                  <a:pt x="41499" y="13250"/>
                  <a:pt x="42509" y="13310"/>
                  <a:pt x="43375" y="12734"/>
                </a:cubicBezTo>
                <a:cubicBezTo>
                  <a:pt x="43924" y="12367"/>
                  <a:pt x="44200" y="12054"/>
                  <a:pt x="44036" y="11400"/>
                </a:cubicBezTo>
                <a:cubicBezTo>
                  <a:pt x="43807" y="10484"/>
                  <a:pt x="43329" y="9662"/>
                  <a:pt x="42943" y="8833"/>
                </a:cubicBezTo>
                <a:cubicBezTo>
                  <a:pt x="42506" y="7890"/>
                  <a:pt x="41964" y="6937"/>
                  <a:pt x="41283" y="6114"/>
                </a:cubicBezTo>
                <a:cubicBezTo>
                  <a:pt x="40851" y="5593"/>
                  <a:pt x="40626" y="4948"/>
                  <a:pt x="40264" y="4392"/>
                </a:cubicBezTo>
                <a:cubicBezTo>
                  <a:pt x="39940" y="3895"/>
                  <a:pt x="39533" y="3435"/>
                  <a:pt x="39257" y="2910"/>
                </a:cubicBezTo>
                <a:cubicBezTo>
                  <a:pt x="39045" y="2508"/>
                  <a:pt x="38718" y="2229"/>
                  <a:pt x="38477" y="1881"/>
                </a:cubicBezTo>
                <a:cubicBezTo>
                  <a:pt x="37930" y="1086"/>
                  <a:pt x="37472" y="274"/>
                  <a:pt x="36414" y="27"/>
                </a:cubicBezTo>
                <a:cubicBezTo>
                  <a:pt x="36337" y="9"/>
                  <a:pt x="36265" y="1"/>
                  <a:pt x="3619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5" name="Google Shape;825;p30"/>
          <p:cNvSpPr txBox="1">
            <a:spLocks noGrp="1"/>
          </p:cNvSpPr>
          <p:nvPr>
            <p:ph type="subTitle" idx="1"/>
          </p:nvPr>
        </p:nvSpPr>
        <p:spPr>
          <a:xfrm>
            <a:off x="876651" y="2614900"/>
            <a:ext cx="2023597" cy="213081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200" dirty="0"/>
              <a:t>The</a:t>
            </a:r>
            <a:r>
              <a:rPr lang="en" sz="1200" dirty="0"/>
              <a:t> UNR application is</a:t>
            </a:r>
            <a:r>
              <a:rPr lang="en" sz="1200" dirty="0">
                <a:solidFill>
                  <a:schemeClr val="tx1"/>
                </a:solidFill>
              </a:rPr>
              <a:t> now open </a:t>
            </a:r>
            <a:r>
              <a:rPr lang="en" sz="1200" dirty="0"/>
              <a:t>at </a:t>
            </a:r>
            <a:r>
              <a:rPr lang="en" sz="1200" dirty="0">
                <a:hlinkClick r:id="rId3"/>
              </a:rPr>
              <a:t>www.unr.edu/apply</a:t>
            </a:r>
            <a:r>
              <a:rPr lang="en" sz="1200" dirty="0"/>
              <a:t>.</a:t>
            </a:r>
          </a:p>
          <a:p>
            <a:pPr marL="0" lvl="0" indent="0" algn="ctr" rtl="0">
              <a:spcBef>
                <a:spcPts val="0"/>
              </a:spcBef>
              <a:spcAft>
                <a:spcPts val="0"/>
              </a:spcAft>
              <a:buNone/>
            </a:pPr>
            <a:endParaRPr lang="en" sz="1200" dirty="0"/>
          </a:p>
          <a:p>
            <a:pPr marL="0" lvl="0" indent="0" algn="ctr" rtl="0">
              <a:spcBef>
                <a:spcPts val="0"/>
              </a:spcBef>
              <a:spcAft>
                <a:spcPts val="0"/>
              </a:spcAft>
              <a:buNone/>
            </a:pPr>
            <a:r>
              <a:rPr lang="en" sz="1200" dirty="0"/>
              <a:t>Early Action Deadline:</a:t>
            </a:r>
          </a:p>
          <a:p>
            <a:pPr marL="0" lvl="0" indent="0" algn="ctr" rtl="0">
              <a:spcBef>
                <a:spcPts val="0"/>
              </a:spcBef>
              <a:spcAft>
                <a:spcPts val="0"/>
              </a:spcAft>
              <a:buNone/>
            </a:pPr>
            <a:r>
              <a:rPr lang="en" sz="1200" dirty="0">
                <a:solidFill>
                  <a:schemeClr val="tx1"/>
                </a:solidFill>
              </a:rPr>
              <a:t>November 15, 2026</a:t>
            </a:r>
          </a:p>
          <a:p>
            <a:pPr marL="0" lvl="0" indent="0" algn="ctr" rtl="0">
              <a:spcBef>
                <a:spcPts val="0"/>
              </a:spcBef>
              <a:spcAft>
                <a:spcPts val="0"/>
              </a:spcAft>
              <a:buNone/>
            </a:pPr>
            <a:endParaRPr lang="en" sz="1200" dirty="0"/>
          </a:p>
          <a:p>
            <a:pPr marL="0" lvl="0" indent="0" algn="ctr" rtl="0">
              <a:spcBef>
                <a:spcPts val="0"/>
              </a:spcBef>
              <a:spcAft>
                <a:spcPts val="0"/>
              </a:spcAft>
              <a:buNone/>
            </a:pPr>
            <a:r>
              <a:rPr lang="en" sz="1200" dirty="0"/>
              <a:t>Final Admissions Deadline:</a:t>
            </a:r>
          </a:p>
          <a:p>
            <a:pPr marL="0" lvl="0" indent="0" algn="ctr" rtl="0">
              <a:spcBef>
                <a:spcPts val="0"/>
              </a:spcBef>
              <a:spcAft>
                <a:spcPts val="0"/>
              </a:spcAft>
              <a:buNone/>
            </a:pPr>
            <a:r>
              <a:rPr lang="en" sz="1200" dirty="0">
                <a:solidFill>
                  <a:schemeClr val="tx1"/>
                </a:solidFill>
              </a:rPr>
              <a:t>April 7, 2027</a:t>
            </a:r>
            <a:endParaRPr sz="1200" dirty="0">
              <a:solidFill>
                <a:schemeClr val="tx1"/>
              </a:solidFill>
            </a:endParaRPr>
          </a:p>
        </p:txBody>
      </p:sp>
      <p:sp>
        <p:nvSpPr>
          <p:cNvPr id="826" name="Google Shape;826;p30"/>
          <p:cNvSpPr txBox="1">
            <a:spLocks noGrp="1"/>
          </p:cNvSpPr>
          <p:nvPr>
            <p:ph type="subTitle" idx="2"/>
          </p:nvPr>
        </p:nvSpPr>
        <p:spPr>
          <a:xfrm>
            <a:off x="2870567" y="2614900"/>
            <a:ext cx="1641513" cy="228546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200" dirty="0"/>
              <a:t>The application is </a:t>
            </a:r>
            <a:r>
              <a:rPr lang="en" sz="1200" dirty="0">
                <a:solidFill>
                  <a:schemeClr val="tx1"/>
                </a:solidFill>
              </a:rPr>
              <a:t>FREE!</a:t>
            </a:r>
          </a:p>
          <a:p>
            <a:pPr marL="0" lvl="0" indent="0" algn="ctr" rtl="0">
              <a:spcBef>
                <a:spcPts val="0"/>
              </a:spcBef>
              <a:spcAft>
                <a:spcPts val="0"/>
              </a:spcAft>
              <a:buNone/>
            </a:pPr>
            <a:endParaRPr lang="en" sz="1200" dirty="0"/>
          </a:p>
          <a:p>
            <a:pPr marL="0" lvl="0" indent="0" algn="ctr" rtl="0">
              <a:spcBef>
                <a:spcPts val="0"/>
              </a:spcBef>
              <a:spcAft>
                <a:spcPts val="0"/>
              </a:spcAft>
              <a:buNone/>
            </a:pPr>
            <a:r>
              <a:rPr lang="en" sz="1200" dirty="0"/>
              <a:t>Advanced Registration Fee </a:t>
            </a:r>
            <a:r>
              <a:rPr lang="en" sz="1200" dirty="0">
                <a:solidFill>
                  <a:schemeClr val="tx1"/>
                </a:solidFill>
              </a:rPr>
              <a:t>is $125, </a:t>
            </a:r>
            <a:r>
              <a:rPr lang="en" sz="1200" dirty="0"/>
              <a:t>which guarantees an early freshman schedule and priority housing</a:t>
            </a:r>
          </a:p>
          <a:p>
            <a:pPr marL="0" lvl="0" indent="0" algn="ctr" rtl="0">
              <a:spcBef>
                <a:spcPts val="0"/>
              </a:spcBef>
              <a:spcAft>
                <a:spcPts val="0"/>
              </a:spcAft>
              <a:buNone/>
            </a:pPr>
            <a:endParaRPr lang="en" sz="1200" dirty="0"/>
          </a:p>
          <a:p>
            <a:pPr marL="0" lvl="0" indent="0" algn="ctr" rtl="0">
              <a:spcBef>
                <a:spcPts val="0"/>
              </a:spcBef>
              <a:spcAft>
                <a:spcPts val="0"/>
              </a:spcAft>
              <a:buNone/>
            </a:pPr>
            <a:endParaRPr sz="1200" dirty="0"/>
          </a:p>
        </p:txBody>
      </p:sp>
      <p:sp>
        <p:nvSpPr>
          <p:cNvPr id="827" name="Google Shape;827;p30"/>
          <p:cNvSpPr txBox="1">
            <a:spLocks noGrp="1"/>
          </p:cNvSpPr>
          <p:nvPr>
            <p:ph type="subTitle" idx="4294967295"/>
          </p:nvPr>
        </p:nvSpPr>
        <p:spPr>
          <a:xfrm>
            <a:off x="4659605" y="2614900"/>
            <a:ext cx="1641513" cy="1391674"/>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1200" dirty="0">
                <a:solidFill>
                  <a:schemeClr val="dk1"/>
                </a:solidFill>
              </a:rPr>
              <a:t>Send official high school transcript by ordering directly from Scrib Order:</a:t>
            </a:r>
          </a:p>
          <a:p>
            <a:pPr marL="0" lvl="0" indent="0" algn="ctr" rtl="0">
              <a:lnSpc>
                <a:spcPct val="100000"/>
              </a:lnSpc>
              <a:spcBef>
                <a:spcPts val="0"/>
              </a:spcBef>
              <a:spcAft>
                <a:spcPts val="0"/>
              </a:spcAft>
              <a:buNone/>
            </a:pPr>
            <a:r>
              <a:rPr lang="en-US" sz="1200" dirty="0">
                <a:hlinkClick r:id="rId4"/>
              </a:rPr>
              <a:t>https://washoeschoolsnv.scriborder.com/</a:t>
            </a:r>
            <a:r>
              <a:rPr lang="en" sz="1200" dirty="0">
                <a:solidFill>
                  <a:schemeClr val="dk1"/>
                </a:solidFill>
              </a:rPr>
              <a:t> </a:t>
            </a:r>
            <a:endParaRPr sz="1200" dirty="0"/>
          </a:p>
        </p:txBody>
      </p:sp>
      <p:sp>
        <p:nvSpPr>
          <p:cNvPr id="828" name="Google Shape;828;p30"/>
          <p:cNvSpPr txBox="1">
            <a:spLocks noGrp="1"/>
          </p:cNvSpPr>
          <p:nvPr>
            <p:ph type="subTitle" idx="3"/>
          </p:nvPr>
        </p:nvSpPr>
        <p:spPr>
          <a:xfrm>
            <a:off x="6508563" y="2614900"/>
            <a:ext cx="1494000" cy="137762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200" dirty="0"/>
              <a:t>Immunization records are often on your transcript, but they may not include all required vaccines for admission</a:t>
            </a:r>
            <a:endParaRPr sz="1200" dirty="0"/>
          </a:p>
          <a:p>
            <a:pPr marL="0" lvl="0" indent="0" algn="ctr" rtl="0">
              <a:spcBef>
                <a:spcPts val="0"/>
              </a:spcBef>
              <a:spcAft>
                <a:spcPts val="0"/>
              </a:spcAft>
              <a:buNone/>
            </a:pPr>
            <a:endParaRPr sz="1000" dirty="0"/>
          </a:p>
        </p:txBody>
      </p:sp>
      <p:sp>
        <p:nvSpPr>
          <p:cNvPr id="830" name="Google Shape;830;p30"/>
          <p:cNvSpPr txBox="1">
            <a:spLocks noGrp="1"/>
          </p:cNvSpPr>
          <p:nvPr>
            <p:ph type="ctrTitle"/>
          </p:nvPr>
        </p:nvSpPr>
        <p:spPr>
          <a:xfrm>
            <a:off x="1141450" y="1916125"/>
            <a:ext cx="149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t>APPLICATION</a:t>
            </a:r>
            <a:endParaRPr b="1" dirty="0"/>
          </a:p>
        </p:txBody>
      </p:sp>
      <p:sp>
        <p:nvSpPr>
          <p:cNvPr id="831" name="Google Shape;831;p30"/>
          <p:cNvSpPr txBox="1">
            <a:spLocks noGrp="1"/>
          </p:cNvSpPr>
          <p:nvPr>
            <p:ph type="ctrTitle" idx="5"/>
          </p:nvPr>
        </p:nvSpPr>
        <p:spPr>
          <a:xfrm>
            <a:off x="2930475" y="1916125"/>
            <a:ext cx="149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t>FEE</a:t>
            </a:r>
            <a:endParaRPr b="1" dirty="0"/>
          </a:p>
        </p:txBody>
      </p:sp>
      <p:sp>
        <p:nvSpPr>
          <p:cNvPr id="832" name="Google Shape;832;p30"/>
          <p:cNvSpPr txBox="1">
            <a:spLocks noGrp="1"/>
          </p:cNvSpPr>
          <p:nvPr>
            <p:ph type="ctrTitle" idx="6"/>
          </p:nvPr>
        </p:nvSpPr>
        <p:spPr>
          <a:xfrm>
            <a:off x="4719525" y="1916125"/>
            <a:ext cx="149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t>HS TRANSCRIPT</a:t>
            </a:r>
            <a:endParaRPr b="1" dirty="0"/>
          </a:p>
        </p:txBody>
      </p:sp>
      <p:sp>
        <p:nvSpPr>
          <p:cNvPr id="833" name="Google Shape;833;p30"/>
          <p:cNvSpPr txBox="1">
            <a:spLocks noGrp="1"/>
          </p:cNvSpPr>
          <p:nvPr>
            <p:ph type="ctrTitle" idx="7"/>
          </p:nvPr>
        </p:nvSpPr>
        <p:spPr>
          <a:xfrm>
            <a:off x="6355246" y="1916125"/>
            <a:ext cx="1800658"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t>IMMUNIZATIONS</a:t>
            </a:r>
            <a:endParaRPr b="1" dirty="0"/>
          </a:p>
        </p:txBody>
      </p:sp>
      <p:grpSp>
        <p:nvGrpSpPr>
          <p:cNvPr id="834" name="Google Shape;834;p30"/>
          <p:cNvGrpSpPr/>
          <p:nvPr/>
        </p:nvGrpSpPr>
        <p:grpSpPr>
          <a:xfrm>
            <a:off x="1594600" y="1288463"/>
            <a:ext cx="574750" cy="747275"/>
            <a:chOff x="106075" y="1701200"/>
            <a:chExt cx="574750" cy="747275"/>
          </a:xfrm>
        </p:grpSpPr>
        <p:sp>
          <p:nvSpPr>
            <p:cNvPr id="835" name="Google Shape;835;p30"/>
            <p:cNvSpPr/>
            <p:nvPr/>
          </p:nvSpPr>
          <p:spPr>
            <a:xfrm>
              <a:off x="106075" y="1701200"/>
              <a:ext cx="574750" cy="747175"/>
            </a:xfrm>
            <a:custGeom>
              <a:avLst/>
              <a:gdLst/>
              <a:ahLst/>
              <a:cxnLst/>
              <a:rect l="l" t="t" r="r" b="b"/>
              <a:pathLst>
                <a:path w="22990" h="29887" extrusionOk="0">
                  <a:moveTo>
                    <a:pt x="12589" y="0"/>
                  </a:moveTo>
                  <a:cubicBezTo>
                    <a:pt x="12421" y="0"/>
                    <a:pt x="12257" y="17"/>
                    <a:pt x="12114" y="29"/>
                  </a:cubicBezTo>
                  <a:cubicBezTo>
                    <a:pt x="11600" y="74"/>
                    <a:pt x="11062" y="183"/>
                    <a:pt x="10546" y="183"/>
                  </a:cubicBezTo>
                  <a:cubicBezTo>
                    <a:pt x="10520" y="183"/>
                    <a:pt x="10493" y="182"/>
                    <a:pt x="10467" y="182"/>
                  </a:cubicBezTo>
                  <a:cubicBezTo>
                    <a:pt x="10435" y="181"/>
                    <a:pt x="10403" y="181"/>
                    <a:pt x="10371" y="181"/>
                  </a:cubicBezTo>
                  <a:cubicBezTo>
                    <a:pt x="9202" y="181"/>
                    <a:pt x="8145" y="671"/>
                    <a:pt x="7124" y="1055"/>
                  </a:cubicBezTo>
                  <a:cubicBezTo>
                    <a:pt x="6261" y="1380"/>
                    <a:pt x="5355" y="1867"/>
                    <a:pt x="4604" y="2538"/>
                  </a:cubicBezTo>
                  <a:cubicBezTo>
                    <a:pt x="3877" y="3189"/>
                    <a:pt x="3169" y="3861"/>
                    <a:pt x="2642" y="4660"/>
                  </a:cubicBezTo>
                  <a:cubicBezTo>
                    <a:pt x="2185" y="5357"/>
                    <a:pt x="1676" y="6062"/>
                    <a:pt x="1563" y="6673"/>
                  </a:cubicBezTo>
                  <a:cubicBezTo>
                    <a:pt x="1057" y="7782"/>
                    <a:pt x="839" y="8717"/>
                    <a:pt x="579" y="9644"/>
                  </a:cubicBezTo>
                  <a:cubicBezTo>
                    <a:pt x="63" y="11484"/>
                    <a:pt x="1" y="13352"/>
                    <a:pt x="306" y="15203"/>
                  </a:cubicBezTo>
                  <a:cubicBezTo>
                    <a:pt x="552" y="16687"/>
                    <a:pt x="1243" y="18058"/>
                    <a:pt x="1801" y="19454"/>
                  </a:cubicBezTo>
                  <a:cubicBezTo>
                    <a:pt x="2441" y="21056"/>
                    <a:pt x="3452" y="22461"/>
                    <a:pt x="4506" y="23797"/>
                  </a:cubicBezTo>
                  <a:cubicBezTo>
                    <a:pt x="5405" y="24939"/>
                    <a:pt x="6355" y="26055"/>
                    <a:pt x="7371" y="27114"/>
                  </a:cubicBezTo>
                  <a:cubicBezTo>
                    <a:pt x="8305" y="28087"/>
                    <a:pt x="9343" y="28958"/>
                    <a:pt x="10464" y="29710"/>
                  </a:cubicBezTo>
                  <a:cubicBezTo>
                    <a:pt x="10637" y="29827"/>
                    <a:pt x="10800" y="29887"/>
                    <a:pt x="10978" y="29887"/>
                  </a:cubicBezTo>
                  <a:cubicBezTo>
                    <a:pt x="11103" y="29887"/>
                    <a:pt x="11235" y="29857"/>
                    <a:pt x="11382" y="29797"/>
                  </a:cubicBezTo>
                  <a:cubicBezTo>
                    <a:pt x="12213" y="29455"/>
                    <a:pt x="12575" y="28612"/>
                    <a:pt x="13275" y="28121"/>
                  </a:cubicBezTo>
                  <a:cubicBezTo>
                    <a:pt x="13867" y="27705"/>
                    <a:pt x="14253" y="26993"/>
                    <a:pt x="14851" y="26591"/>
                  </a:cubicBezTo>
                  <a:cubicBezTo>
                    <a:pt x="15519" y="26142"/>
                    <a:pt x="15799" y="25321"/>
                    <a:pt x="16551" y="24988"/>
                  </a:cubicBezTo>
                  <a:cubicBezTo>
                    <a:pt x="16628" y="24955"/>
                    <a:pt x="16683" y="24834"/>
                    <a:pt x="16714" y="24742"/>
                  </a:cubicBezTo>
                  <a:cubicBezTo>
                    <a:pt x="16897" y="24178"/>
                    <a:pt x="17424" y="23862"/>
                    <a:pt x="17814" y="23537"/>
                  </a:cubicBezTo>
                  <a:cubicBezTo>
                    <a:pt x="18356" y="23081"/>
                    <a:pt x="18622" y="22445"/>
                    <a:pt x="19084" y="21950"/>
                  </a:cubicBezTo>
                  <a:cubicBezTo>
                    <a:pt x="19400" y="21612"/>
                    <a:pt x="19663" y="21026"/>
                    <a:pt x="19971" y="20603"/>
                  </a:cubicBezTo>
                  <a:cubicBezTo>
                    <a:pt x="20701" y="19597"/>
                    <a:pt x="21172" y="18470"/>
                    <a:pt x="21721" y="17381"/>
                  </a:cubicBezTo>
                  <a:cubicBezTo>
                    <a:pt x="22076" y="16673"/>
                    <a:pt x="22093" y="15847"/>
                    <a:pt x="22376" y="15099"/>
                  </a:cubicBezTo>
                  <a:cubicBezTo>
                    <a:pt x="22705" y="14238"/>
                    <a:pt x="22561" y="13286"/>
                    <a:pt x="22840" y="12399"/>
                  </a:cubicBezTo>
                  <a:cubicBezTo>
                    <a:pt x="22989" y="11924"/>
                    <a:pt x="22776" y="11389"/>
                    <a:pt x="22700" y="10923"/>
                  </a:cubicBezTo>
                  <a:cubicBezTo>
                    <a:pt x="22519" y="9820"/>
                    <a:pt x="22518" y="8685"/>
                    <a:pt x="22071" y="7605"/>
                  </a:cubicBezTo>
                  <a:cubicBezTo>
                    <a:pt x="21607" y="6477"/>
                    <a:pt x="21252" y="5313"/>
                    <a:pt x="20424" y="4383"/>
                  </a:cubicBezTo>
                  <a:cubicBezTo>
                    <a:pt x="19826" y="3711"/>
                    <a:pt x="19381" y="2881"/>
                    <a:pt x="18481" y="2518"/>
                  </a:cubicBezTo>
                  <a:cubicBezTo>
                    <a:pt x="18354" y="2467"/>
                    <a:pt x="18261" y="2336"/>
                    <a:pt x="18244" y="2175"/>
                  </a:cubicBezTo>
                  <a:cubicBezTo>
                    <a:pt x="18232" y="2064"/>
                    <a:pt x="18195" y="1945"/>
                    <a:pt x="18083" y="1945"/>
                  </a:cubicBezTo>
                  <a:cubicBezTo>
                    <a:pt x="18064" y="1945"/>
                    <a:pt x="18043" y="1949"/>
                    <a:pt x="18019" y="1956"/>
                  </a:cubicBezTo>
                  <a:cubicBezTo>
                    <a:pt x="17989" y="1966"/>
                    <a:pt x="17961" y="1970"/>
                    <a:pt x="17934" y="1970"/>
                  </a:cubicBezTo>
                  <a:cubicBezTo>
                    <a:pt x="17651" y="1970"/>
                    <a:pt x="17551" y="1476"/>
                    <a:pt x="17275" y="1476"/>
                  </a:cubicBezTo>
                  <a:cubicBezTo>
                    <a:pt x="17202" y="1476"/>
                    <a:pt x="17118" y="1510"/>
                    <a:pt x="17014" y="1597"/>
                  </a:cubicBezTo>
                  <a:cubicBezTo>
                    <a:pt x="17002" y="1561"/>
                    <a:pt x="16972" y="1519"/>
                    <a:pt x="16980" y="1487"/>
                  </a:cubicBezTo>
                  <a:cubicBezTo>
                    <a:pt x="17027" y="1289"/>
                    <a:pt x="17009" y="1231"/>
                    <a:pt x="16960" y="1231"/>
                  </a:cubicBezTo>
                  <a:cubicBezTo>
                    <a:pt x="16899" y="1231"/>
                    <a:pt x="16792" y="1321"/>
                    <a:pt x="16706" y="1347"/>
                  </a:cubicBezTo>
                  <a:cubicBezTo>
                    <a:pt x="16669" y="1358"/>
                    <a:pt x="16630" y="1364"/>
                    <a:pt x="16592" y="1364"/>
                  </a:cubicBezTo>
                  <a:cubicBezTo>
                    <a:pt x="16481" y="1364"/>
                    <a:pt x="16375" y="1316"/>
                    <a:pt x="16320" y="1215"/>
                  </a:cubicBezTo>
                  <a:cubicBezTo>
                    <a:pt x="15961" y="543"/>
                    <a:pt x="15303" y="745"/>
                    <a:pt x="14744" y="665"/>
                  </a:cubicBezTo>
                  <a:cubicBezTo>
                    <a:pt x="14739" y="665"/>
                    <a:pt x="14733" y="664"/>
                    <a:pt x="14727" y="664"/>
                  </a:cubicBezTo>
                  <a:cubicBezTo>
                    <a:pt x="14665" y="664"/>
                    <a:pt x="14568" y="703"/>
                    <a:pt x="14516" y="703"/>
                  </a:cubicBezTo>
                  <a:cubicBezTo>
                    <a:pt x="14490" y="703"/>
                    <a:pt x="14475" y="694"/>
                    <a:pt x="14480" y="665"/>
                  </a:cubicBezTo>
                  <a:cubicBezTo>
                    <a:pt x="14541" y="354"/>
                    <a:pt x="14500" y="263"/>
                    <a:pt x="14417" y="263"/>
                  </a:cubicBezTo>
                  <a:cubicBezTo>
                    <a:pt x="14304" y="263"/>
                    <a:pt x="14111" y="435"/>
                    <a:pt x="13998" y="435"/>
                  </a:cubicBezTo>
                  <a:cubicBezTo>
                    <a:pt x="13983" y="435"/>
                    <a:pt x="13969" y="432"/>
                    <a:pt x="13957" y="425"/>
                  </a:cubicBezTo>
                  <a:cubicBezTo>
                    <a:pt x="13915" y="400"/>
                    <a:pt x="13867" y="396"/>
                    <a:pt x="13816" y="396"/>
                  </a:cubicBezTo>
                  <a:cubicBezTo>
                    <a:pt x="13793" y="396"/>
                    <a:pt x="13770" y="396"/>
                    <a:pt x="13746" y="396"/>
                  </a:cubicBezTo>
                  <a:cubicBezTo>
                    <a:pt x="13667" y="396"/>
                    <a:pt x="13584" y="388"/>
                    <a:pt x="13507" y="311"/>
                  </a:cubicBezTo>
                  <a:cubicBezTo>
                    <a:pt x="13252" y="59"/>
                    <a:pt x="12911" y="0"/>
                    <a:pt x="12589"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30"/>
            <p:cNvSpPr/>
            <p:nvPr/>
          </p:nvSpPr>
          <p:spPr>
            <a:xfrm>
              <a:off x="208125" y="1859425"/>
              <a:ext cx="320200" cy="384775"/>
            </a:xfrm>
            <a:custGeom>
              <a:avLst/>
              <a:gdLst/>
              <a:ahLst/>
              <a:cxnLst/>
              <a:rect l="l" t="t" r="r" b="b"/>
              <a:pathLst>
                <a:path w="12808" h="15391" extrusionOk="0">
                  <a:moveTo>
                    <a:pt x="10148" y="916"/>
                  </a:moveTo>
                  <a:cubicBezTo>
                    <a:pt x="10183" y="916"/>
                    <a:pt x="10219" y="918"/>
                    <a:pt x="10256" y="923"/>
                  </a:cubicBezTo>
                  <a:cubicBezTo>
                    <a:pt x="10337" y="934"/>
                    <a:pt x="10415" y="953"/>
                    <a:pt x="10573" y="984"/>
                  </a:cubicBezTo>
                  <a:cubicBezTo>
                    <a:pt x="9809" y="2200"/>
                    <a:pt x="8774" y="3166"/>
                    <a:pt x="8059" y="4452"/>
                  </a:cubicBezTo>
                  <a:lnTo>
                    <a:pt x="8059" y="4452"/>
                  </a:lnTo>
                  <a:cubicBezTo>
                    <a:pt x="7910" y="4244"/>
                    <a:pt x="7756" y="4067"/>
                    <a:pt x="7553" y="4067"/>
                  </a:cubicBezTo>
                  <a:cubicBezTo>
                    <a:pt x="7532" y="4067"/>
                    <a:pt x="7510" y="4069"/>
                    <a:pt x="7488" y="4073"/>
                  </a:cubicBezTo>
                  <a:cubicBezTo>
                    <a:pt x="7371" y="4094"/>
                    <a:pt x="7255" y="4103"/>
                    <a:pt x="7141" y="4103"/>
                  </a:cubicBezTo>
                  <a:cubicBezTo>
                    <a:pt x="6505" y="4103"/>
                    <a:pt x="5913" y="3826"/>
                    <a:pt x="5289" y="3768"/>
                  </a:cubicBezTo>
                  <a:cubicBezTo>
                    <a:pt x="4480" y="3694"/>
                    <a:pt x="3668" y="3650"/>
                    <a:pt x="2884" y="3394"/>
                  </a:cubicBezTo>
                  <a:cubicBezTo>
                    <a:pt x="2873" y="3391"/>
                    <a:pt x="2862" y="3390"/>
                    <a:pt x="2851" y="3390"/>
                  </a:cubicBezTo>
                  <a:cubicBezTo>
                    <a:pt x="2740" y="3390"/>
                    <a:pt x="2583" y="3532"/>
                    <a:pt x="2473" y="3532"/>
                  </a:cubicBezTo>
                  <a:cubicBezTo>
                    <a:pt x="2403" y="3532"/>
                    <a:pt x="2353" y="3474"/>
                    <a:pt x="2348" y="3282"/>
                  </a:cubicBezTo>
                  <a:cubicBezTo>
                    <a:pt x="2341" y="3033"/>
                    <a:pt x="2718" y="2999"/>
                    <a:pt x="2975" y="2899"/>
                  </a:cubicBezTo>
                  <a:cubicBezTo>
                    <a:pt x="4336" y="2372"/>
                    <a:pt x="5777" y="2160"/>
                    <a:pt x="7174" y="1787"/>
                  </a:cubicBezTo>
                  <a:cubicBezTo>
                    <a:pt x="7749" y="1632"/>
                    <a:pt x="8394" y="1655"/>
                    <a:pt x="8972" y="1454"/>
                  </a:cubicBezTo>
                  <a:cubicBezTo>
                    <a:pt x="9377" y="1314"/>
                    <a:pt x="9679" y="916"/>
                    <a:pt x="10148" y="916"/>
                  </a:cubicBezTo>
                  <a:close/>
                  <a:moveTo>
                    <a:pt x="11230" y="2075"/>
                  </a:moveTo>
                  <a:cubicBezTo>
                    <a:pt x="11501" y="2075"/>
                    <a:pt x="11301" y="2278"/>
                    <a:pt x="11315" y="2376"/>
                  </a:cubicBezTo>
                  <a:cubicBezTo>
                    <a:pt x="11528" y="3698"/>
                    <a:pt x="11685" y="5030"/>
                    <a:pt x="11953" y="6340"/>
                  </a:cubicBezTo>
                  <a:cubicBezTo>
                    <a:pt x="12031" y="6723"/>
                    <a:pt x="11675" y="6774"/>
                    <a:pt x="11663" y="7076"/>
                  </a:cubicBezTo>
                  <a:cubicBezTo>
                    <a:pt x="11654" y="7304"/>
                    <a:pt x="11587" y="7373"/>
                    <a:pt x="11494" y="7373"/>
                  </a:cubicBezTo>
                  <a:cubicBezTo>
                    <a:pt x="11368" y="7373"/>
                    <a:pt x="11195" y="7244"/>
                    <a:pt x="11062" y="7216"/>
                  </a:cubicBezTo>
                  <a:cubicBezTo>
                    <a:pt x="11047" y="7213"/>
                    <a:pt x="11027" y="7203"/>
                    <a:pt x="11014" y="7203"/>
                  </a:cubicBezTo>
                  <a:cubicBezTo>
                    <a:pt x="11010" y="7203"/>
                    <a:pt x="11007" y="7204"/>
                    <a:pt x="11005" y="7206"/>
                  </a:cubicBezTo>
                  <a:cubicBezTo>
                    <a:pt x="10428" y="7655"/>
                    <a:pt x="9620" y="7499"/>
                    <a:pt x="9045" y="7956"/>
                  </a:cubicBezTo>
                  <a:cubicBezTo>
                    <a:pt x="8970" y="8013"/>
                    <a:pt x="8863" y="8058"/>
                    <a:pt x="8770" y="8059"/>
                  </a:cubicBezTo>
                  <a:cubicBezTo>
                    <a:pt x="7810" y="8066"/>
                    <a:pt x="7007" y="8610"/>
                    <a:pt x="6121" y="8814"/>
                  </a:cubicBezTo>
                  <a:cubicBezTo>
                    <a:pt x="5723" y="8906"/>
                    <a:pt x="5314" y="9117"/>
                    <a:pt x="4890" y="9117"/>
                  </a:cubicBezTo>
                  <a:cubicBezTo>
                    <a:pt x="4809" y="9117"/>
                    <a:pt x="4728" y="9109"/>
                    <a:pt x="4646" y="9091"/>
                  </a:cubicBezTo>
                  <a:cubicBezTo>
                    <a:pt x="4617" y="9085"/>
                    <a:pt x="4592" y="9082"/>
                    <a:pt x="4571" y="9082"/>
                  </a:cubicBezTo>
                  <a:cubicBezTo>
                    <a:pt x="4443" y="9082"/>
                    <a:pt x="4455" y="9190"/>
                    <a:pt x="4397" y="9255"/>
                  </a:cubicBezTo>
                  <a:cubicBezTo>
                    <a:pt x="4326" y="9336"/>
                    <a:pt x="4251" y="9455"/>
                    <a:pt x="4186" y="9455"/>
                  </a:cubicBezTo>
                  <a:cubicBezTo>
                    <a:pt x="4140" y="9455"/>
                    <a:pt x="4099" y="9396"/>
                    <a:pt x="4067" y="9225"/>
                  </a:cubicBezTo>
                  <a:cubicBezTo>
                    <a:pt x="4064" y="9205"/>
                    <a:pt x="3972" y="9179"/>
                    <a:pt x="3933" y="9179"/>
                  </a:cubicBezTo>
                  <a:cubicBezTo>
                    <a:pt x="3925" y="9179"/>
                    <a:pt x="3919" y="9180"/>
                    <a:pt x="3917" y="9183"/>
                  </a:cubicBezTo>
                  <a:cubicBezTo>
                    <a:pt x="3665" y="9547"/>
                    <a:pt x="3193" y="9394"/>
                    <a:pt x="2865" y="9658"/>
                  </a:cubicBezTo>
                  <a:cubicBezTo>
                    <a:pt x="2762" y="9742"/>
                    <a:pt x="2665" y="9781"/>
                    <a:pt x="2579" y="9781"/>
                  </a:cubicBezTo>
                  <a:cubicBezTo>
                    <a:pt x="2386" y="9781"/>
                    <a:pt x="2241" y="9590"/>
                    <a:pt x="2168" y="9273"/>
                  </a:cubicBezTo>
                  <a:cubicBezTo>
                    <a:pt x="1986" y="8494"/>
                    <a:pt x="1777" y="7692"/>
                    <a:pt x="1681" y="6930"/>
                  </a:cubicBezTo>
                  <a:cubicBezTo>
                    <a:pt x="1587" y="6187"/>
                    <a:pt x="1079" y="5596"/>
                    <a:pt x="1143" y="4828"/>
                  </a:cubicBezTo>
                  <a:cubicBezTo>
                    <a:pt x="1172" y="4490"/>
                    <a:pt x="1281" y="4380"/>
                    <a:pt x="1498" y="4380"/>
                  </a:cubicBezTo>
                  <a:cubicBezTo>
                    <a:pt x="1552" y="4380"/>
                    <a:pt x="1611" y="4387"/>
                    <a:pt x="1678" y="4398"/>
                  </a:cubicBezTo>
                  <a:cubicBezTo>
                    <a:pt x="1879" y="4432"/>
                    <a:pt x="2078" y="4473"/>
                    <a:pt x="2148" y="4487"/>
                  </a:cubicBezTo>
                  <a:cubicBezTo>
                    <a:pt x="3177" y="4834"/>
                    <a:pt x="4135" y="4822"/>
                    <a:pt x="5057" y="5019"/>
                  </a:cubicBezTo>
                  <a:cubicBezTo>
                    <a:pt x="5960" y="5212"/>
                    <a:pt x="6889" y="5278"/>
                    <a:pt x="7767" y="5588"/>
                  </a:cubicBezTo>
                  <a:cubicBezTo>
                    <a:pt x="7784" y="5593"/>
                    <a:pt x="7803" y="5596"/>
                    <a:pt x="7825" y="5596"/>
                  </a:cubicBezTo>
                  <a:cubicBezTo>
                    <a:pt x="8133" y="5596"/>
                    <a:pt x="8932" y="5057"/>
                    <a:pt x="9067" y="4811"/>
                  </a:cubicBezTo>
                  <a:cubicBezTo>
                    <a:pt x="9432" y="4143"/>
                    <a:pt x="9774" y="3449"/>
                    <a:pt x="10435" y="3001"/>
                  </a:cubicBezTo>
                  <a:cubicBezTo>
                    <a:pt x="10680" y="2834"/>
                    <a:pt x="10827" y="2596"/>
                    <a:pt x="10899" y="2316"/>
                  </a:cubicBezTo>
                  <a:cubicBezTo>
                    <a:pt x="10943" y="2139"/>
                    <a:pt x="11081" y="2079"/>
                    <a:pt x="11217" y="2075"/>
                  </a:cubicBezTo>
                  <a:cubicBezTo>
                    <a:pt x="11222" y="2075"/>
                    <a:pt x="11226" y="2075"/>
                    <a:pt x="11230" y="2075"/>
                  </a:cubicBezTo>
                  <a:close/>
                  <a:moveTo>
                    <a:pt x="11382" y="1"/>
                  </a:moveTo>
                  <a:cubicBezTo>
                    <a:pt x="11176" y="1"/>
                    <a:pt x="10993" y="146"/>
                    <a:pt x="10813" y="146"/>
                  </a:cubicBezTo>
                  <a:cubicBezTo>
                    <a:pt x="10802" y="146"/>
                    <a:pt x="10791" y="146"/>
                    <a:pt x="10780" y="145"/>
                  </a:cubicBezTo>
                  <a:cubicBezTo>
                    <a:pt x="10635" y="130"/>
                    <a:pt x="10490" y="123"/>
                    <a:pt x="10347" y="123"/>
                  </a:cubicBezTo>
                  <a:cubicBezTo>
                    <a:pt x="9470" y="123"/>
                    <a:pt x="8630" y="373"/>
                    <a:pt x="7781" y="516"/>
                  </a:cubicBezTo>
                  <a:cubicBezTo>
                    <a:pt x="7728" y="525"/>
                    <a:pt x="7674" y="529"/>
                    <a:pt x="7620" y="529"/>
                  </a:cubicBezTo>
                  <a:cubicBezTo>
                    <a:pt x="7398" y="529"/>
                    <a:pt x="7171" y="467"/>
                    <a:pt x="6963" y="467"/>
                  </a:cubicBezTo>
                  <a:cubicBezTo>
                    <a:pt x="6820" y="467"/>
                    <a:pt x="6686" y="496"/>
                    <a:pt x="6568" y="593"/>
                  </a:cubicBezTo>
                  <a:cubicBezTo>
                    <a:pt x="6038" y="1028"/>
                    <a:pt x="5242" y="631"/>
                    <a:pt x="4785" y="1234"/>
                  </a:cubicBezTo>
                  <a:cubicBezTo>
                    <a:pt x="4742" y="1292"/>
                    <a:pt x="4653" y="1325"/>
                    <a:pt x="4552" y="1325"/>
                  </a:cubicBezTo>
                  <a:cubicBezTo>
                    <a:pt x="4497" y="1325"/>
                    <a:pt x="4439" y="1315"/>
                    <a:pt x="4382" y="1294"/>
                  </a:cubicBezTo>
                  <a:cubicBezTo>
                    <a:pt x="4307" y="1266"/>
                    <a:pt x="4233" y="1254"/>
                    <a:pt x="4161" y="1254"/>
                  </a:cubicBezTo>
                  <a:cubicBezTo>
                    <a:pt x="3850" y="1254"/>
                    <a:pt x="3567" y="1473"/>
                    <a:pt x="3288" y="1547"/>
                  </a:cubicBezTo>
                  <a:cubicBezTo>
                    <a:pt x="2860" y="1659"/>
                    <a:pt x="2457" y="1991"/>
                    <a:pt x="1991" y="2154"/>
                  </a:cubicBezTo>
                  <a:cubicBezTo>
                    <a:pt x="1693" y="2256"/>
                    <a:pt x="1244" y="2165"/>
                    <a:pt x="1124" y="2642"/>
                  </a:cubicBezTo>
                  <a:cubicBezTo>
                    <a:pt x="1108" y="2707"/>
                    <a:pt x="1050" y="2732"/>
                    <a:pt x="975" y="2732"/>
                  </a:cubicBezTo>
                  <a:cubicBezTo>
                    <a:pt x="925" y="2732"/>
                    <a:pt x="868" y="2721"/>
                    <a:pt x="810" y="2702"/>
                  </a:cubicBezTo>
                  <a:cubicBezTo>
                    <a:pt x="739" y="2678"/>
                    <a:pt x="675" y="2667"/>
                    <a:pt x="618" y="2667"/>
                  </a:cubicBezTo>
                  <a:cubicBezTo>
                    <a:pt x="408" y="2667"/>
                    <a:pt x="294" y="2815"/>
                    <a:pt x="286" y="3029"/>
                  </a:cubicBezTo>
                  <a:cubicBezTo>
                    <a:pt x="0" y="3924"/>
                    <a:pt x="390" y="4702"/>
                    <a:pt x="470" y="5501"/>
                  </a:cubicBezTo>
                  <a:cubicBezTo>
                    <a:pt x="607" y="6886"/>
                    <a:pt x="1015" y="8234"/>
                    <a:pt x="1138" y="9626"/>
                  </a:cubicBezTo>
                  <a:cubicBezTo>
                    <a:pt x="1181" y="10099"/>
                    <a:pt x="1518" y="10489"/>
                    <a:pt x="1804" y="10732"/>
                  </a:cubicBezTo>
                  <a:cubicBezTo>
                    <a:pt x="1942" y="10849"/>
                    <a:pt x="2177" y="10907"/>
                    <a:pt x="2433" y="10907"/>
                  </a:cubicBezTo>
                  <a:cubicBezTo>
                    <a:pt x="2631" y="10907"/>
                    <a:pt x="2842" y="10872"/>
                    <a:pt x="3031" y="10804"/>
                  </a:cubicBezTo>
                  <a:cubicBezTo>
                    <a:pt x="3708" y="10558"/>
                    <a:pt x="4405" y="10382"/>
                    <a:pt x="5116" y="10248"/>
                  </a:cubicBezTo>
                  <a:cubicBezTo>
                    <a:pt x="5465" y="10182"/>
                    <a:pt x="5812" y="10078"/>
                    <a:pt x="6161" y="9996"/>
                  </a:cubicBezTo>
                  <a:cubicBezTo>
                    <a:pt x="6880" y="9829"/>
                    <a:pt x="7572" y="9532"/>
                    <a:pt x="8296" y="9407"/>
                  </a:cubicBezTo>
                  <a:cubicBezTo>
                    <a:pt x="8931" y="9297"/>
                    <a:pt x="9561" y="9076"/>
                    <a:pt x="10097" y="8830"/>
                  </a:cubicBezTo>
                  <a:cubicBezTo>
                    <a:pt x="10834" y="8494"/>
                    <a:pt x="11877" y="8592"/>
                    <a:pt x="12270" y="7622"/>
                  </a:cubicBezTo>
                  <a:cubicBezTo>
                    <a:pt x="12807" y="7605"/>
                    <a:pt x="12711" y="7167"/>
                    <a:pt x="12729" y="6864"/>
                  </a:cubicBezTo>
                  <a:cubicBezTo>
                    <a:pt x="12761" y="6350"/>
                    <a:pt x="12732" y="5787"/>
                    <a:pt x="12612" y="5329"/>
                  </a:cubicBezTo>
                  <a:cubicBezTo>
                    <a:pt x="12341" y="4286"/>
                    <a:pt x="12312" y="3215"/>
                    <a:pt x="12106" y="2168"/>
                  </a:cubicBezTo>
                  <a:cubicBezTo>
                    <a:pt x="12033" y="1792"/>
                    <a:pt x="11905" y="1335"/>
                    <a:pt x="12017" y="935"/>
                  </a:cubicBezTo>
                  <a:cubicBezTo>
                    <a:pt x="12135" y="522"/>
                    <a:pt x="11949" y="336"/>
                    <a:pt x="11666" y="108"/>
                  </a:cubicBezTo>
                  <a:cubicBezTo>
                    <a:pt x="11566" y="28"/>
                    <a:pt x="11472" y="1"/>
                    <a:pt x="11382" y="1"/>
                  </a:cubicBezTo>
                  <a:close/>
                  <a:moveTo>
                    <a:pt x="10695" y="10370"/>
                  </a:moveTo>
                  <a:cubicBezTo>
                    <a:pt x="10551" y="10370"/>
                    <a:pt x="10411" y="10434"/>
                    <a:pt x="10292" y="10592"/>
                  </a:cubicBezTo>
                  <a:cubicBezTo>
                    <a:pt x="10068" y="10889"/>
                    <a:pt x="10229" y="11226"/>
                    <a:pt x="10546" y="11461"/>
                  </a:cubicBezTo>
                  <a:cubicBezTo>
                    <a:pt x="10939" y="11753"/>
                    <a:pt x="11341" y="12041"/>
                    <a:pt x="11692" y="12380"/>
                  </a:cubicBezTo>
                  <a:cubicBezTo>
                    <a:pt x="11811" y="12495"/>
                    <a:pt x="11893" y="12540"/>
                    <a:pt x="11952" y="12540"/>
                  </a:cubicBezTo>
                  <a:cubicBezTo>
                    <a:pt x="12070" y="12540"/>
                    <a:pt x="12098" y="12359"/>
                    <a:pt x="12147" y="12193"/>
                  </a:cubicBezTo>
                  <a:cubicBezTo>
                    <a:pt x="12268" y="11956"/>
                    <a:pt x="12120" y="11759"/>
                    <a:pt x="12054" y="11550"/>
                  </a:cubicBezTo>
                  <a:cubicBezTo>
                    <a:pt x="11923" y="11135"/>
                    <a:pt x="11535" y="10943"/>
                    <a:pt x="11259" y="10658"/>
                  </a:cubicBezTo>
                  <a:cubicBezTo>
                    <a:pt x="11096" y="10491"/>
                    <a:pt x="10893" y="10370"/>
                    <a:pt x="10695" y="10370"/>
                  </a:cubicBezTo>
                  <a:close/>
                  <a:moveTo>
                    <a:pt x="8960" y="11648"/>
                  </a:moveTo>
                  <a:cubicBezTo>
                    <a:pt x="8897" y="11648"/>
                    <a:pt x="8829" y="11670"/>
                    <a:pt x="8757" y="11721"/>
                  </a:cubicBezTo>
                  <a:cubicBezTo>
                    <a:pt x="8457" y="11930"/>
                    <a:pt x="8333" y="12375"/>
                    <a:pt x="8581" y="12706"/>
                  </a:cubicBezTo>
                  <a:cubicBezTo>
                    <a:pt x="8924" y="13164"/>
                    <a:pt x="9105" y="13700"/>
                    <a:pt x="9364" y="14193"/>
                  </a:cubicBezTo>
                  <a:cubicBezTo>
                    <a:pt x="9510" y="14473"/>
                    <a:pt x="9528" y="14753"/>
                    <a:pt x="9828" y="14753"/>
                  </a:cubicBezTo>
                  <a:cubicBezTo>
                    <a:pt x="9839" y="14753"/>
                    <a:pt x="9852" y="14753"/>
                    <a:pt x="9864" y="14752"/>
                  </a:cubicBezTo>
                  <a:cubicBezTo>
                    <a:pt x="10040" y="14770"/>
                    <a:pt x="10169" y="14915"/>
                    <a:pt x="10299" y="14915"/>
                  </a:cubicBezTo>
                  <a:cubicBezTo>
                    <a:pt x="10356" y="14915"/>
                    <a:pt x="10414" y="14887"/>
                    <a:pt x="10476" y="14806"/>
                  </a:cubicBezTo>
                  <a:lnTo>
                    <a:pt x="10475" y="14806"/>
                  </a:lnTo>
                  <a:cubicBezTo>
                    <a:pt x="10549" y="14709"/>
                    <a:pt x="10620" y="14605"/>
                    <a:pt x="10564" y="14466"/>
                  </a:cubicBezTo>
                  <a:cubicBezTo>
                    <a:pt x="10239" y="13660"/>
                    <a:pt x="10003" y="12814"/>
                    <a:pt x="9483" y="12097"/>
                  </a:cubicBezTo>
                  <a:cubicBezTo>
                    <a:pt x="9341" y="11901"/>
                    <a:pt x="9176" y="11648"/>
                    <a:pt x="8960" y="11648"/>
                  </a:cubicBezTo>
                  <a:close/>
                  <a:moveTo>
                    <a:pt x="7106" y="11825"/>
                  </a:moveTo>
                  <a:cubicBezTo>
                    <a:pt x="6864" y="11825"/>
                    <a:pt x="6732" y="12036"/>
                    <a:pt x="6689" y="12344"/>
                  </a:cubicBezTo>
                  <a:cubicBezTo>
                    <a:pt x="6568" y="13197"/>
                    <a:pt x="6422" y="14045"/>
                    <a:pt x="6396" y="14909"/>
                  </a:cubicBezTo>
                  <a:cubicBezTo>
                    <a:pt x="6387" y="15192"/>
                    <a:pt x="6588" y="15350"/>
                    <a:pt x="6768" y="15386"/>
                  </a:cubicBezTo>
                  <a:cubicBezTo>
                    <a:pt x="6785" y="15389"/>
                    <a:pt x="6802" y="15391"/>
                    <a:pt x="6818" y="15391"/>
                  </a:cubicBezTo>
                  <a:cubicBezTo>
                    <a:pt x="6987" y="15391"/>
                    <a:pt x="7098" y="15208"/>
                    <a:pt x="7163" y="14999"/>
                  </a:cubicBezTo>
                  <a:cubicBezTo>
                    <a:pt x="7340" y="14416"/>
                    <a:pt x="7394" y="13813"/>
                    <a:pt x="7518" y="13223"/>
                  </a:cubicBezTo>
                  <a:cubicBezTo>
                    <a:pt x="7563" y="13009"/>
                    <a:pt x="7655" y="12792"/>
                    <a:pt x="7640" y="12582"/>
                  </a:cubicBezTo>
                  <a:cubicBezTo>
                    <a:pt x="7620" y="12280"/>
                    <a:pt x="7544" y="11913"/>
                    <a:pt x="7215" y="11838"/>
                  </a:cubicBezTo>
                  <a:cubicBezTo>
                    <a:pt x="7177" y="11829"/>
                    <a:pt x="7140" y="11825"/>
                    <a:pt x="7106" y="11825"/>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30"/>
            <p:cNvSpPr/>
            <p:nvPr/>
          </p:nvSpPr>
          <p:spPr>
            <a:xfrm>
              <a:off x="106075" y="1701250"/>
              <a:ext cx="574750" cy="747225"/>
            </a:xfrm>
            <a:custGeom>
              <a:avLst/>
              <a:gdLst/>
              <a:ahLst/>
              <a:cxnLst/>
              <a:rect l="l" t="t" r="r" b="b"/>
              <a:pathLst>
                <a:path w="22990" h="29889" extrusionOk="0">
                  <a:moveTo>
                    <a:pt x="10998" y="1566"/>
                  </a:moveTo>
                  <a:cubicBezTo>
                    <a:pt x="11155" y="1566"/>
                    <a:pt x="11313" y="1576"/>
                    <a:pt x="11472" y="1599"/>
                  </a:cubicBezTo>
                  <a:cubicBezTo>
                    <a:pt x="12175" y="1699"/>
                    <a:pt x="12887" y="1689"/>
                    <a:pt x="13590" y="1847"/>
                  </a:cubicBezTo>
                  <a:cubicBezTo>
                    <a:pt x="14346" y="2017"/>
                    <a:pt x="15102" y="2107"/>
                    <a:pt x="15813" y="2476"/>
                  </a:cubicBezTo>
                  <a:cubicBezTo>
                    <a:pt x="17107" y="3147"/>
                    <a:pt x="18286" y="3956"/>
                    <a:pt x="19213" y="5083"/>
                  </a:cubicBezTo>
                  <a:cubicBezTo>
                    <a:pt x="19895" y="5914"/>
                    <a:pt x="20243" y="6947"/>
                    <a:pt x="20784" y="7865"/>
                  </a:cubicBezTo>
                  <a:cubicBezTo>
                    <a:pt x="20961" y="8166"/>
                    <a:pt x="20929" y="8536"/>
                    <a:pt x="20985" y="8862"/>
                  </a:cubicBezTo>
                  <a:cubicBezTo>
                    <a:pt x="21208" y="10132"/>
                    <a:pt x="21552" y="11393"/>
                    <a:pt x="21370" y="12711"/>
                  </a:cubicBezTo>
                  <a:lnTo>
                    <a:pt x="21370" y="12712"/>
                  </a:lnTo>
                  <a:cubicBezTo>
                    <a:pt x="21259" y="13511"/>
                    <a:pt x="21370" y="14376"/>
                    <a:pt x="21105" y="15112"/>
                  </a:cubicBezTo>
                  <a:cubicBezTo>
                    <a:pt x="20769" y="16049"/>
                    <a:pt x="20686" y="17131"/>
                    <a:pt x="19867" y="17867"/>
                  </a:cubicBezTo>
                  <a:cubicBezTo>
                    <a:pt x="19675" y="18039"/>
                    <a:pt x="19942" y="18327"/>
                    <a:pt x="19770" y="18562"/>
                  </a:cubicBezTo>
                  <a:cubicBezTo>
                    <a:pt x="19343" y="19138"/>
                    <a:pt x="19019" y="19792"/>
                    <a:pt x="18521" y="20314"/>
                  </a:cubicBezTo>
                  <a:cubicBezTo>
                    <a:pt x="18265" y="20582"/>
                    <a:pt x="18122" y="20923"/>
                    <a:pt x="17925" y="21219"/>
                  </a:cubicBezTo>
                  <a:cubicBezTo>
                    <a:pt x="17264" y="22213"/>
                    <a:pt x="16372" y="22994"/>
                    <a:pt x="15625" y="23904"/>
                  </a:cubicBezTo>
                  <a:cubicBezTo>
                    <a:pt x="14584" y="25174"/>
                    <a:pt x="13293" y="26198"/>
                    <a:pt x="12207" y="27428"/>
                  </a:cubicBezTo>
                  <a:cubicBezTo>
                    <a:pt x="11912" y="27764"/>
                    <a:pt x="11671" y="28305"/>
                    <a:pt x="11063" y="28350"/>
                  </a:cubicBezTo>
                  <a:cubicBezTo>
                    <a:pt x="11012" y="28354"/>
                    <a:pt x="10962" y="28357"/>
                    <a:pt x="10915" y="28357"/>
                  </a:cubicBezTo>
                  <a:cubicBezTo>
                    <a:pt x="10747" y="28357"/>
                    <a:pt x="10607" y="28323"/>
                    <a:pt x="10512" y="28189"/>
                  </a:cubicBezTo>
                  <a:cubicBezTo>
                    <a:pt x="9988" y="27448"/>
                    <a:pt x="9080" y="27122"/>
                    <a:pt x="8557" y="26413"/>
                  </a:cubicBezTo>
                  <a:cubicBezTo>
                    <a:pt x="7960" y="25604"/>
                    <a:pt x="7162" y="24991"/>
                    <a:pt x="6576" y="24164"/>
                  </a:cubicBezTo>
                  <a:cubicBezTo>
                    <a:pt x="6271" y="23734"/>
                    <a:pt x="5984" y="23259"/>
                    <a:pt x="5591" y="22861"/>
                  </a:cubicBezTo>
                  <a:cubicBezTo>
                    <a:pt x="5140" y="22408"/>
                    <a:pt x="4890" y="21760"/>
                    <a:pt x="4590" y="21189"/>
                  </a:cubicBezTo>
                  <a:cubicBezTo>
                    <a:pt x="4222" y="20485"/>
                    <a:pt x="3815" y="19782"/>
                    <a:pt x="3519" y="19060"/>
                  </a:cubicBezTo>
                  <a:cubicBezTo>
                    <a:pt x="3270" y="18451"/>
                    <a:pt x="2986" y="17833"/>
                    <a:pt x="2789" y="17187"/>
                  </a:cubicBezTo>
                  <a:cubicBezTo>
                    <a:pt x="2441" y="16049"/>
                    <a:pt x="2176" y="14888"/>
                    <a:pt x="1938" y="13729"/>
                  </a:cubicBezTo>
                  <a:cubicBezTo>
                    <a:pt x="1868" y="13392"/>
                    <a:pt x="1674" y="12884"/>
                    <a:pt x="2007" y="12498"/>
                  </a:cubicBezTo>
                  <a:cubicBezTo>
                    <a:pt x="1547" y="12078"/>
                    <a:pt x="1972" y="11574"/>
                    <a:pt x="1877" y="11145"/>
                  </a:cubicBezTo>
                  <a:cubicBezTo>
                    <a:pt x="1727" y="10463"/>
                    <a:pt x="2034" y="9874"/>
                    <a:pt x="2076" y="9239"/>
                  </a:cubicBezTo>
                  <a:cubicBezTo>
                    <a:pt x="2153" y="8073"/>
                    <a:pt x="2757" y="7092"/>
                    <a:pt x="3171" y="5981"/>
                  </a:cubicBezTo>
                  <a:cubicBezTo>
                    <a:pt x="3641" y="5608"/>
                    <a:pt x="3866" y="5006"/>
                    <a:pt x="4339" y="4560"/>
                  </a:cubicBezTo>
                  <a:cubicBezTo>
                    <a:pt x="4693" y="4226"/>
                    <a:pt x="5024" y="3844"/>
                    <a:pt x="5357" y="3481"/>
                  </a:cubicBezTo>
                  <a:cubicBezTo>
                    <a:pt x="5588" y="3229"/>
                    <a:pt x="5859" y="3261"/>
                    <a:pt x="6092" y="3125"/>
                  </a:cubicBezTo>
                  <a:cubicBezTo>
                    <a:pt x="6793" y="2718"/>
                    <a:pt x="7432" y="2222"/>
                    <a:pt x="8294" y="2068"/>
                  </a:cubicBezTo>
                  <a:cubicBezTo>
                    <a:pt x="9197" y="1906"/>
                    <a:pt x="10080" y="1566"/>
                    <a:pt x="10998" y="1566"/>
                  </a:cubicBezTo>
                  <a:close/>
                  <a:moveTo>
                    <a:pt x="12590" y="0"/>
                  </a:moveTo>
                  <a:cubicBezTo>
                    <a:pt x="12421" y="0"/>
                    <a:pt x="12258" y="17"/>
                    <a:pt x="12114" y="30"/>
                  </a:cubicBezTo>
                  <a:cubicBezTo>
                    <a:pt x="11599" y="75"/>
                    <a:pt x="11058" y="183"/>
                    <a:pt x="10541" y="183"/>
                  </a:cubicBezTo>
                  <a:cubicBezTo>
                    <a:pt x="10516" y="183"/>
                    <a:pt x="10492" y="183"/>
                    <a:pt x="10468" y="182"/>
                  </a:cubicBezTo>
                  <a:cubicBezTo>
                    <a:pt x="10436" y="182"/>
                    <a:pt x="10404" y="181"/>
                    <a:pt x="10371" y="181"/>
                  </a:cubicBezTo>
                  <a:cubicBezTo>
                    <a:pt x="9202" y="181"/>
                    <a:pt x="8145" y="670"/>
                    <a:pt x="7124" y="1055"/>
                  </a:cubicBezTo>
                  <a:cubicBezTo>
                    <a:pt x="6261" y="1379"/>
                    <a:pt x="5355" y="1868"/>
                    <a:pt x="4605" y="2538"/>
                  </a:cubicBezTo>
                  <a:cubicBezTo>
                    <a:pt x="3878" y="3188"/>
                    <a:pt x="3170" y="3861"/>
                    <a:pt x="2644" y="4661"/>
                  </a:cubicBezTo>
                  <a:cubicBezTo>
                    <a:pt x="2185" y="5357"/>
                    <a:pt x="1676" y="6061"/>
                    <a:pt x="1563" y="6672"/>
                  </a:cubicBezTo>
                  <a:cubicBezTo>
                    <a:pt x="1059" y="7781"/>
                    <a:pt x="840" y="8718"/>
                    <a:pt x="580" y="9646"/>
                  </a:cubicBezTo>
                  <a:cubicBezTo>
                    <a:pt x="63" y="11486"/>
                    <a:pt x="1" y="13353"/>
                    <a:pt x="306" y="15205"/>
                  </a:cubicBezTo>
                  <a:cubicBezTo>
                    <a:pt x="552" y="16689"/>
                    <a:pt x="1243" y="18060"/>
                    <a:pt x="1801" y="19456"/>
                  </a:cubicBezTo>
                  <a:cubicBezTo>
                    <a:pt x="2441" y="21058"/>
                    <a:pt x="3453" y="22463"/>
                    <a:pt x="4506" y="23799"/>
                  </a:cubicBezTo>
                  <a:cubicBezTo>
                    <a:pt x="5406" y="24940"/>
                    <a:pt x="6355" y="26057"/>
                    <a:pt x="7371" y="27115"/>
                  </a:cubicBezTo>
                  <a:cubicBezTo>
                    <a:pt x="8307" y="28089"/>
                    <a:pt x="9343" y="28960"/>
                    <a:pt x="10464" y="29712"/>
                  </a:cubicBezTo>
                  <a:cubicBezTo>
                    <a:pt x="10637" y="29828"/>
                    <a:pt x="10800" y="29888"/>
                    <a:pt x="10978" y="29888"/>
                  </a:cubicBezTo>
                  <a:cubicBezTo>
                    <a:pt x="11103" y="29888"/>
                    <a:pt x="11235" y="29859"/>
                    <a:pt x="11382" y="29799"/>
                  </a:cubicBezTo>
                  <a:cubicBezTo>
                    <a:pt x="12213" y="29457"/>
                    <a:pt x="12575" y="28614"/>
                    <a:pt x="13275" y="28122"/>
                  </a:cubicBezTo>
                  <a:cubicBezTo>
                    <a:pt x="13867" y="27707"/>
                    <a:pt x="14254" y="26995"/>
                    <a:pt x="14851" y="26593"/>
                  </a:cubicBezTo>
                  <a:cubicBezTo>
                    <a:pt x="15519" y="26143"/>
                    <a:pt x="15799" y="25323"/>
                    <a:pt x="16552" y="24989"/>
                  </a:cubicBezTo>
                  <a:cubicBezTo>
                    <a:pt x="16628" y="24956"/>
                    <a:pt x="16683" y="24835"/>
                    <a:pt x="16714" y="24744"/>
                  </a:cubicBezTo>
                  <a:cubicBezTo>
                    <a:pt x="16897" y="24180"/>
                    <a:pt x="17424" y="23863"/>
                    <a:pt x="17814" y="23538"/>
                  </a:cubicBezTo>
                  <a:cubicBezTo>
                    <a:pt x="18357" y="23083"/>
                    <a:pt x="18624" y="22447"/>
                    <a:pt x="19084" y="21952"/>
                  </a:cubicBezTo>
                  <a:cubicBezTo>
                    <a:pt x="19400" y="21614"/>
                    <a:pt x="19664" y="21028"/>
                    <a:pt x="19971" y="20604"/>
                  </a:cubicBezTo>
                  <a:cubicBezTo>
                    <a:pt x="20701" y="19599"/>
                    <a:pt x="21172" y="18472"/>
                    <a:pt x="21721" y="17381"/>
                  </a:cubicBezTo>
                  <a:cubicBezTo>
                    <a:pt x="22076" y="16675"/>
                    <a:pt x="22093" y="15847"/>
                    <a:pt x="22378" y="15101"/>
                  </a:cubicBezTo>
                  <a:cubicBezTo>
                    <a:pt x="22705" y="14240"/>
                    <a:pt x="22561" y="13286"/>
                    <a:pt x="22840" y="12401"/>
                  </a:cubicBezTo>
                  <a:cubicBezTo>
                    <a:pt x="22989" y="11924"/>
                    <a:pt x="22776" y="11388"/>
                    <a:pt x="22700" y="10923"/>
                  </a:cubicBezTo>
                  <a:cubicBezTo>
                    <a:pt x="22521" y="9819"/>
                    <a:pt x="22518" y="8686"/>
                    <a:pt x="22072" y="7604"/>
                  </a:cubicBezTo>
                  <a:cubicBezTo>
                    <a:pt x="21607" y="6477"/>
                    <a:pt x="21253" y="5313"/>
                    <a:pt x="20425" y="4383"/>
                  </a:cubicBezTo>
                  <a:cubicBezTo>
                    <a:pt x="19826" y="3712"/>
                    <a:pt x="19381" y="2881"/>
                    <a:pt x="18481" y="2518"/>
                  </a:cubicBezTo>
                  <a:cubicBezTo>
                    <a:pt x="18354" y="2467"/>
                    <a:pt x="18261" y="2335"/>
                    <a:pt x="18244" y="2174"/>
                  </a:cubicBezTo>
                  <a:cubicBezTo>
                    <a:pt x="18232" y="2064"/>
                    <a:pt x="18196" y="1946"/>
                    <a:pt x="18083" y="1946"/>
                  </a:cubicBezTo>
                  <a:cubicBezTo>
                    <a:pt x="18064" y="1946"/>
                    <a:pt x="18043" y="1949"/>
                    <a:pt x="18019" y="1957"/>
                  </a:cubicBezTo>
                  <a:cubicBezTo>
                    <a:pt x="17989" y="1966"/>
                    <a:pt x="17961" y="1971"/>
                    <a:pt x="17934" y="1971"/>
                  </a:cubicBezTo>
                  <a:cubicBezTo>
                    <a:pt x="17652" y="1971"/>
                    <a:pt x="17552" y="1476"/>
                    <a:pt x="17276" y="1476"/>
                  </a:cubicBezTo>
                  <a:cubicBezTo>
                    <a:pt x="17203" y="1476"/>
                    <a:pt x="17118" y="1511"/>
                    <a:pt x="17014" y="1598"/>
                  </a:cubicBezTo>
                  <a:cubicBezTo>
                    <a:pt x="17002" y="1561"/>
                    <a:pt x="16972" y="1520"/>
                    <a:pt x="16980" y="1488"/>
                  </a:cubicBezTo>
                  <a:cubicBezTo>
                    <a:pt x="17028" y="1290"/>
                    <a:pt x="17009" y="1231"/>
                    <a:pt x="16961" y="1231"/>
                  </a:cubicBezTo>
                  <a:cubicBezTo>
                    <a:pt x="16900" y="1231"/>
                    <a:pt x="16793" y="1321"/>
                    <a:pt x="16707" y="1347"/>
                  </a:cubicBezTo>
                  <a:cubicBezTo>
                    <a:pt x="16670" y="1359"/>
                    <a:pt x="16631" y="1364"/>
                    <a:pt x="16593" y="1364"/>
                  </a:cubicBezTo>
                  <a:cubicBezTo>
                    <a:pt x="16482" y="1364"/>
                    <a:pt x="16375" y="1316"/>
                    <a:pt x="16322" y="1215"/>
                  </a:cubicBezTo>
                  <a:cubicBezTo>
                    <a:pt x="15961" y="544"/>
                    <a:pt x="15303" y="744"/>
                    <a:pt x="14744" y="666"/>
                  </a:cubicBezTo>
                  <a:cubicBezTo>
                    <a:pt x="14739" y="665"/>
                    <a:pt x="14733" y="665"/>
                    <a:pt x="14727" y="665"/>
                  </a:cubicBezTo>
                  <a:cubicBezTo>
                    <a:pt x="14665" y="665"/>
                    <a:pt x="14568" y="703"/>
                    <a:pt x="14516" y="703"/>
                  </a:cubicBezTo>
                  <a:cubicBezTo>
                    <a:pt x="14490" y="703"/>
                    <a:pt x="14475" y="694"/>
                    <a:pt x="14480" y="666"/>
                  </a:cubicBezTo>
                  <a:cubicBezTo>
                    <a:pt x="14541" y="354"/>
                    <a:pt x="14500" y="264"/>
                    <a:pt x="14417" y="264"/>
                  </a:cubicBezTo>
                  <a:cubicBezTo>
                    <a:pt x="14303" y="264"/>
                    <a:pt x="14110" y="435"/>
                    <a:pt x="13998" y="435"/>
                  </a:cubicBezTo>
                  <a:cubicBezTo>
                    <a:pt x="13983" y="435"/>
                    <a:pt x="13969" y="432"/>
                    <a:pt x="13957" y="425"/>
                  </a:cubicBezTo>
                  <a:cubicBezTo>
                    <a:pt x="13914" y="399"/>
                    <a:pt x="13865" y="395"/>
                    <a:pt x="13814" y="395"/>
                  </a:cubicBezTo>
                  <a:cubicBezTo>
                    <a:pt x="13792" y="395"/>
                    <a:pt x="13769" y="396"/>
                    <a:pt x="13747" y="396"/>
                  </a:cubicBezTo>
                  <a:cubicBezTo>
                    <a:pt x="13668" y="396"/>
                    <a:pt x="13585" y="388"/>
                    <a:pt x="13508" y="312"/>
                  </a:cubicBezTo>
                  <a:cubicBezTo>
                    <a:pt x="13252" y="59"/>
                    <a:pt x="12911" y="0"/>
                    <a:pt x="1259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8" name="Google Shape;838;p30"/>
          <p:cNvGrpSpPr/>
          <p:nvPr/>
        </p:nvGrpSpPr>
        <p:grpSpPr>
          <a:xfrm>
            <a:off x="3401150" y="1310688"/>
            <a:ext cx="552650" cy="725050"/>
            <a:chOff x="770600" y="1702650"/>
            <a:chExt cx="552650" cy="725050"/>
          </a:xfrm>
        </p:grpSpPr>
        <p:sp>
          <p:nvSpPr>
            <p:cNvPr id="839" name="Google Shape;839;p30"/>
            <p:cNvSpPr/>
            <p:nvPr/>
          </p:nvSpPr>
          <p:spPr>
            <a:xfrm>
              <a:off x="770625" y="1702650"/>
              <a:ext cx="552625" cy="725025"/>
            </a:xfrm>
            <a:custGeom>
              <a:avLst/>
              <a:gdLst/>
              <a:ahLst/>
              <a:cxnLst/>
              <a:rect l="l" t="t" r="r" b="b"/>
              <a:pathLst>
                <a:path w="22105" h="29001" extrusionOk="0">
                  <a:moveTo>
                    <a:pt x="11590" y="1"/>
                  </a:moveTo>
                  <a:cubicBezTo>
                    <a:pt x="11339" y="1"/>
                    <a:pt x="11083" y="68"/>
                    <a:pt x="10868" y="74"/>
                  </a:cubicBezTo>
                  <a:cubicBezTo>
                    <a:pt x="10347" y="91"/>
                    <a:pt x="9790" y="308"/>
                    <a:pt x="9238" y="333"/>
                  </a:cubicBezTo>
                  <a:cubicBezTo>
                    <a:pt x="8081" y="384"/>
                    <a:pt x="7054" y="941"/>
                    <a:pt x="6085" y="1405"/>
                  </a:cubicBezTo>
                  <a:cubicBezTo>
                    <a:pt x="5330" y="1765"/>
                    <a:pt x="4535" y="2285"/>
                    <a:pt x="3861" y="2941"/>
                  </a:cubicBezTo>
                  <a:cubicBezTo>
                    <a:pt x="2856" y="3919"/>
                    <a:pt x="2039" y="4997"/>
                    <a:pt x="1454" y="6234"/>
                  </a:cubicBezTo>
                  <a:cubicBezTo>
                    <a:pt x="655" y="7919"/>
                    <a:pt x="264" y="9761"/>
                    <a:pt x="119" y="11591"/>
                  </a:cubicBezTo>
                  <a:cubicBezTo>
                    <a:pt x="0" y="13095"/>
                    <a:pt x="115" y="14639"/>
                    <a:pt x="632" y="16131"/>
                  </a:cubicBezTo>
                  <a:cubicBezTo>
                    <a:pt x="1042" y="17310"/>
                    <a:pt x="1607" y="18417"/>
                    <a:pt x="2164" y="19510"/>
                  </a:cubicBezTo>
                  <a:cubicBezTo>
                    <a:pt x="2663" y="20488"/>
                    <a:pt x="3249" y="21454"/>
                    <a:pt x="4032" y="22294"/>
                  </a:cubicBezTo>
                  <a:cubicBezTo>
                    <a:pt x="4832" y="23154"/>
                    <a:pt x="5555" y="24085"/>
                    <a:pt x="6386" y="24925"/>
                  </a:cubicBezTo>
                  <a:cubicBezTo>
                    <a:pt x="7831" y="26383"/>
                    <a:pt x="9256" y="27852"/>
                    <a:pt x="11118" y="28807"/>
                  </a:cubicBezTo>
                  <a:cubicBezTo>
                    <a:pt x="11360" y="28931"/>
                    <a:pt x="11606" y="29001"/>
                    <a:pt x="11839" y="29001"/>
                  </a:cubicBezTo>
                  <a:cubicBezTo>
                    <a:pt x="12146" y="29001"/>
                    <a:pt x="12430" y="28878"/>
                    <a:pt x="12644" y="28596"/>
                  </a:cubicBezTo>
                  <a:cubicBezTo>
                    <a:pt x="13119" y="27972"/>
                    <a:pt x="13714" y="27462"/>
                    <a:pt x="14214" y="26878"/>
                  </a:cubicBezTo>
                  <a:cubicBezTo>
                    <a:pt x="15058" y="25896"/>
                    <a:pt x="15876" y="24891"/>
                    <a:pt x="16805" y="23988"/>
                  </a:cubicBezTo>
                  <a:cubicBezTo>
                    <a:pt x="17028" y="23771"/>
                    <a:pt x="16911" y="23397"/>
                    <a:pt x="17153" y="23276"/>
                  </a:cubicBezTo>
                  <a:cubicBezTo>
                    <a:pt x="17672" y="23018"/>
                    <a:pt x="17777" y="22433"/>
                    <a:pt x="18182" y="22094"/>
                  </a:cubicBezTo>
                  <a:cubicBezTo>
                    <a:pt x="18325" y="21974"/>
                    <a:pt x="18544" y="21910"/>
                    <a:pt x="18556" y="21665"/>
                  </a:cubicBezTo>
                  <a:cubicBezTo>
                    <a:pt x="18583" y="21099"/>
                    <a:pt x="19127" y="20836"/>
                    <a:pt x="19325" y="20332"/>
                  </a:cubicBezTo>
                  <a:cubicBezTo>
                    <a:pt x="19651" y="19505"/>
                    <a:pt x="20201" y="18767"/>
                    <a:pt x="20651" y="17989"/>
                  </a:cubicBezTo>
                  <a:cubicBezTo>
                    <a:pt x="20793" y="17745"/>
                    <a:pt x="20628" y="17430"/>
                    <a:pt x="20894" y="17188"/>
                  </a:cubicBezTo>
                  <a:cubicBezTo>
                    <a:pt x="21207" y="16904"/>
                    <a:pt x="21297" y="16476"/>
                    <a:pt x="21381" y="16067"/>
                  </a:cubicBezTo>
                  <a:cubicBezTo>
                    <a:pt x="21519" y="15392"/>
                    <a:pt x="21632" y="14709"/>
                    <a:pt x="21793" y="14039"/>
                  </a:cubicBezTo>
                  <a:cubicBezTo>
                    <a:pt x="22006" y="13158"/>
                    <a:pt x="21995" y="12247"/>
                    <a:pt x="22051" y="11360"/>
                  </a:cubicBezTo>
                  <a:cubicBezTo>
                    <a:pt x="22105" y="10507"/>
                    <a:pt x="21852" y="9612"/>
                    <a:pt x="21615" y="8769"/>
                  </a:cubicBezTo>
                  <a:cubicBezTo>
                    <a:pt x="21466" y="8240"/>
                    <a:pt x="21511" y="7664"/>
                    <a:pt x="21239" y="7179"/>
                  </a:cubicBezTo>
                  <a:cubicBezTo>
                    <a:pt x="20749" y="6312"/>
                    <a:pt x="20439" y="5360"/>
                    <a:pt x="19856" y="4523"/>
                  </a:cubicBezTo>
                  <a:cubicBezTo>
                    <a:pt x="19513" y="4031"/>
                    <a:pt x="19127" y="3510"/>
                    <a:pt x="18718" y="3172"/>
                  </a:cubicBezTo>
                  <a:cubicBezTo>
                    <a:pt x="18255" y="2789"/>
                    <a:pt x="17946" y="2091"/>
                    <a:pt x="17195" y="2063"/>
                  </a:cubicBezTo>
                  <a:cubicBezTo>
                    <a:pt x="17083" y="2058"/>
                    <a:pt x="17001" y="1889"/>
                    <a:pt x="16941" y="1751"/>
                  </a:cubicBezTo>
                  <a:cubicBezTo>
                    <a:pt x="16796" y="1418"/>
                    <a:pt x="16210" y="1609"/>
                    <a:pt x="16173" y="1126"/>
                  </a:cubicBezTo>
                  <a:cubicBezTo>
                    <a:pt x="16137" y="1140"/>
                    <a:pt x="16090" y="1144"/>
                    <a:pt x="16063" y="1168"/>
                  </a:cubicBezTo>
                  <a:cubicBezTo>
                    <a:pt x="15912" y="1307"/>
                    <a:pt x="15817" y="1362"/>
                    <a:pt x="15757" y="1362"/>
                  </a:cubicBezTo>
                  <a:cubicBezTo>
                    <a:pt x="15620" y="1362"/>
                    <a:pt x="15673" y="1070"/>
                    <a:pt x="15669" y="855"/>
                  </a:cubicBezTo>
                  <a:lnTo>
                    <a:pt x="15669" y="855"/>
                  </a:lnTo>
                  <a:cubicBezTo>
                    <a:pt x="15538" y="900"/>
                    <a:pt x="15310" y="1038"/>
                    <a:pt x="15216" y="1038"/>
                  </a:cubicBezTo>
                  <a:cubicBezTo>
                    <a:pt x="15176" y="1038"/>
                    <a:pt x="15160" y="1013"/>
                    <a:pt x="15188" y="943"/>
                  </a:cubicBezTo>
                  <a:cubicBezTo>
                    <a:pt x="15272" y="728"/>
                    <a:pt x="15270" y="683"/>
                    <a:pt x="15223" y="683"/>
                  </a:cubicBezTo>
                  <a:cubicBezTo>
                    <a:pt x="15190" y="683"/>
                    <a:pt x="15134" y="705"/>
                    <a:pt x="15070" y="705"/>
                  </a:cubicBezTo>
                  <a:cubicBezTo>
                    <a:pt x="15044" y="705"/>
                    <a:pt x="15017" y="702"/>
                    <a:pt x="14990" y="692"/>
                  </a:cubicBezTo>
                  <a:cubicBezTo>
                    <a:pt x="14605" y="550"/>
                    <a:pt x="14222" y="507"/>
                    <a:pt x="13834" y="507"/>
                  </a:cubicBezTo>
                  <a:cubicBezTo>
                    <a:pt x="13684" y="507"/>
                    <a:pt x="13533" y="514"/>
                    <a:pt x="13380" y="523"/>
                  </a:cubicBezTo>
                  <a:cubicBezTo>
                    <a:pt x="13366" y="524"/>
                    <a:pt x="13352" y="525"/>
                    <a:pt x="13338" y="525"/>
                  </a:cubicBezTo>
                  <a:cubicBezTo>
                    <a:pt x="13298" y="525"/>
                    <a:pt x="13259" y="522"/>
                    <a:pt x="13219" y="521"/>
                  </a:cubicBezTo>
                  <a:cubicBezTo>
                    <a:pt x="13230" y="260"/>
                    <a:pt x="13177" y="183"/>
                    <a:pt x="13096" y="183"/>
                  </a:cubicBezTo>
                  <a:cubicBezTo>
                    <a:pt x="12982" y="183"/>
                    <a:pt x="12814" y="337"/>
                    <a:pt x="12699" y="337"/>
                  </a:cubicBezTo>
                  <a:cubicBezTo>
                    <a:pt x="12684" y="337"/>
                    <a:pt x="12669" y="334"/>
                    <a:pt x="12656" y="328"/>
                  </a:cubicBezTo>
                  <a:cubicBezTo>
                    <a:pt x="12635" y="318"/>
                    <a:pt x="12612" y="314"/>
                    <a:pt x="12589" y="314"/>
                  </a:cubicBezTo>
                  <a:cubicBezTo>
                    <a:pt x="12520" y="314"/>
                    <a:pt x="12443" y="346"/>
                    <a:pt x="12375" y="346"/>
                  </a:cubicBezTo>
                  <a:cubicBezTo>
                    <a:pt x="12332" y="346"/>
                    <a:pt x="12293" y="334"/>
                    <a:pt x="12260" y="295"/>
                  </a:cubicBezTo>
                  <a:cubicBezTo>
                    <a:pt x="12067" y="62"/>
                    <a:pt x="11831" y="1"/>
                    <a:pt x="11590"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0"/>
            <p:cNvSpPr/>
            <p:nvPr/>
          </p:nvSpPr>
          <p:spPr>
            <a:xfrm>
              <a:off x="770600" y="1702700"/>
              <a:ext cx="552650" cy="725000"/>
            </a:xfrm>
            <a:custGeom>
              <a:avLst/>
              <a:gdLst/>
              <a:ahLst/>
              <a:cxnLst/>
              <a:rect l="l" t="t" r="r" b="b"/>
              <a:pathLst>
                <a:path w="22106" h="29000" extrusionOk="0">
                  <a:moveTo>
                    <a:pt x="10389" y="1605"/>
                  </a:moveTo>
                  <a:cubicBezTo>
                    <a:pt x="10980" y="1605"/>
                    <a:pt x="11572" y="1678"/>
                    <a:pt x="12158" y="1712"/>
                  </a:cubicBezTo>
                  <a:cubicBezTo>
                    <a:pt x="12989" y="1761"/>
                    <a:pt x="13868" y="1740"/>
                    <a:pt x="14634" y="2205"/>
                  </a:cubicBezTo>
                  <a:cubicBezTo>
                    <a:pt x="14698" y="2244"/>
                    <a:pt x="14794" y="2225"/>
                    <a:pt x="14866" y="2255"/>
                  </a:cubicBezTo>
                  <a:cubicBezTo>
                    <a:pt x="14915" y="2276"/>
                    <a:pt x="14947" y="2337"/>
                    <a:pt x="15032" y="2431"/>
                  </a:cubicBezTo>
                  <a:cubicBezTo>
                    <a:pt x="15689" y="2594"/>
                    <a:pt x="16324" y="2980"/>
                    <a:pt x="16865" y="3444"/>
                  </a:cubicBezTo>
                  <a:cubicBezTo>
                    <a:pt x="17776" y="4226"/>
                    <a:pt x="18716" y="5013"/>
                    <a:pt x="19194" y="6183"/>
                  </a:cubicBezTo>
                  <a:cubicBezTo>
                    <a:pt x="19428" y="6752"/>
                    <a:pt x="19866" y="7201"/>
                    <a:pt x="20006" y="7847"/>
                  </a:cubicBezTo>
                  <a:cubicBezTo>
                    <a:pt x="20329" y="9323"/>
                    <a:pt x="20817" y="10762"/>
                    <a:pt x="20634" y="12311"/>
                  </a:cubicBezTo>
                  <a:cubicBezTo>
                    <a:pt x="20595" y="12640"/>
                    <a:pt x="20483" y="12989"/>
                    <a:pt x="20699" y="13331"/>
                  </a:cubicBezTo>
                  <a:cubicBezTo>
                    <a:pt x="20832" y="13541"/>
                    <a:pt x="20624" y="13860"/>
                    <a:pt x="20576" y="14004"/>
                  </a:cubicBezTo>
                  <a:cubicBezTo>
                    <a:pt x="20276" y="14898"/>
                    <a:pt x="20345" y="15945"/>
                    <a:pt x="19679" y="16677"/>
                  </a:cubicBezTo>
                  <a:cubicBezTo>
                    <a:pt x="19413" y="16969"/>
                    <a:pt x="19684" y="17201"/>
                    <a:pt x="19550" y="17427"/>
                  </a:cubicBezTo>
                  <a:cubicBezTo>
                    <a:pt x="19197" y="18023"/>
                    <a:pt x="18891" y="18655"/>
                    <a:pt x="18473" y="19200"/>
                  </a:cubicBezTo>
                  <a:cubicBezTo>
                    <a:pt x="18239" y="19503"/>
                    <a:pt x="18100" y="19851"/>
                    <a:pt x="17925" y="20162"/>
                  </a:cubicBezTo>
                  <a:cubicBezTo>
                    <a:pt x="17380" y="21137"/>
                    <a:pt x="16604" y="21926"/>
                    <a:pt x="15968" y="22822"/>
                  </a:cubicBezTo>
                  <a:cubicBezTo>
                    <a:pt x="15010" y="24174"/>
                    <a:pt x="13770" y="25285"/>
                    <a:pt x="12774" y="26611"/>
                  </a:cubicBezTo>
                  <a:cubicBezTo>
                    <a:pt x="12512" y="26960"/>
                    <a:pt x="12286" y="27502"/>
                    <a:pt x="11675" y="27568"/>
                  </a:cubicBezTo>
                  <a:cubicBezTo>
                    <a:pt x="11632" y="27573"/>
                    <a:pt x="11590" y="27575"/>
                    <a:pt x="11549" y="27575"/>
                  </a:cubicBezTo>
                  <a:cubicBezTo>
                    <a:pt x="11336" y="27575"/>
                    <a:pt x="11157" y="27512"/>
                    <a:pt x="11133" y="27359"/>
                  </a:cubicBezTo>
                  <a:cubicBezTo>
                    <a:pt x="11073" y="26998"/>
                    <a:pt x="10741" y="26923"/>
                    <a:pt x="10555" y="26817"/>
                  </a:cubicBezTo>
                  <a:cubicBezTo>
                    <a:pt x="9912" y="26448"/>
                    <a:pt x="9369" y="25996"/>
                    <a:pt x="8865" y="25456"/>
                  </a:cubicBezTo>
                  <a:cubicBezTo>
                    <a:pt x="8545" y="25116"/>
                    <a:pt x="8164" y="24825"/>
                    <a:pt x="7822" y="24494"/>
                  </a:cubicBezTo>
                  <a:cubicBezTo>
                    <a:pt x="7362" y="24048"/>
                    <a:pt x="6999" y="23518"/>
                    <a:pt x="6568" y="23081"/>
                  </a:cubicBezTo>
                  <a:cubicBezTo>
                    <a:pt x="6012" y="22514"/>
                    <a:pt x="5604" y="21872"/>
                    <a:pt x="5148" y="21250"/>
                  </a:cubicBezTo>
                  <a:cubicBezTo>
                    <a:pt x="4935" y="20961"/>
                    <a:pt x="4741" y="20668"/>
                    <a:pt x="4652" y="20297"/>
                  </a:cubicBezTo>
                  <a:cubicBezTo>
                    <a:pt x="4557" y="19894"/>
                    <a:pt x="4184" y="19636"/>
                    <a:pt x="3981" y="19262"/>
                  </a:cubicBezTo>
                  <a:cubicBezTo>
                    <a:pt x="3510" y="18393"/>
                    <a:pt x="3070" y="17515"/>
                    <a:pt x="2737" y="16587"/>
                  </a:cubicBezTo>
                  <a:cubicBezTo>
                    <a:pt x="2434" y="15744"/>
                    <a:pt x="2085" y="14902"/>
                    <a:pt x="1938" y="14031"/>
                  </a:cubicBezTo>
                  <a:cubicBezTo>
                    <a:pt x="1883" y="13702"/>
                    <a:pt x="1617" y="13303"/>
                    <a:pt x="1869" y="12925"/>
                  </a:cubicBezTo>
                  <a:cubicBezTo>
                    <a:pt x="1898" y="12881"/>
                    <a:pt x="1930" y="12785"/>
                    <a:pt x="1917" y="12776"/>
                  </a:cubicBezTo>
                  <a:cubicBezTo>
                    <a:pt x="1282" y="12342"/>
                    <a:pt x="1755" y="11672"/>
                    <a:pt x="1626" y="11126"/>
                  </a:cubicBezTo>
                  <a:cubicBezTo>
                    <a:pt x="1480" y="10517"/>
                    <a:pt x="1688" y="9771"/>
                    <a:pt x="1806" y="9100"/>
                  </a:cubicBezTo>
                  <a:cubicBezTo>
                    <a:pt x="1947" y="8310"/>
                    <a:pt x="2170" y="7536"/>
                    <a:pt x="2473" y="6793"/>
                  </a:cubicBezTo>
                  <a:cubicBezTo>
                    <a:pt x="2730" y="6167"/>
                    <a:pt x="3164" y="5620"/>
                    <a:pt x="3570" y="5065"/>
                  </a:cubicBezTo>
                  <a:cubicBezTo>
                    <a:pt x="3880" y="4639"/>
                    <a:pt x="4224" y="4251"/>
                    <a:pt x="4557" y="3850"/>
                  </a:cubicBezTo>
                  <a:cubicBezTo>
                    <a:pt x="4769" y="3594"/>
                    <a:pt x="5028" y="3615"/>
                    <a:pt x="5243" y="3491"/>
                  </a:cubicBezTo>
                  <a:cubicBezTo>
                    <a:pt x="5857" y="3137"/>
                    <a:pt x="6297" y="2567"/>
                    <a:pt x="7098" y="2402"/>
                  </a:cubicBezTo>
                  <a:cubicBezTo>
                    <a:pt x="7786" y="2260"/>
                    <a:pt x="8478" y="1923"/>
                    <a:pt x="9190" y="1740"/>
                  </a:cubicBezTo>
                  <a:cubicBezTo>
                    <a:pt x="9588" y="1639"/>
                    <a:pt x="9988" y="1605"/>
                    <a:pt x="10389" y="1605"/>
                  </a:cubicBezTo>
                  <a:close/>
                  <a:moveTo>
                    <a:pt x="11590" y="1"/>
                  </a:moveTo>
                  <a:cubicBezTo>
                    <a:pt x="11338" y="1"/>
                    <a:pt x="11083" y="67"/>
                    <a:pt x="10868" y="74"/>
                  </a:cubicBezTo>
                  <a:cubicBezTo>
                    <a:pt x="10346" y="90"/>
                    <a:pt x="9790" y="307"/>
                    <a:pt x="9238" y="332"/>
                  </a:cubicBezTo>
                  <a:cubicBezTo>
                    <a:pt x="8081" y="383"/>
                    <a:pt x="7055" y="941"/>
                    <a:pt x="6084" y="1404"/>
                  </a:cubicBezTo>
                  <a:cubicBezTo>
                    <a:pt x="5330" y="1764"/>
                    <a:pt x="4535" y="2285"/>
                    <a:pt x="3860" y="2942"/>
                  </a:cubicBezTo>
                  <a:cubicBezTo>
                    <a:pt x="2855" y="3920"/>
                    <a:pt x="2038" y="4996"/>
                    <a:pt x="1453" y="6233"/>
                  </a:cubicBezTo>
                  <a:cubicBezTo>
                    <a:pt x="655" y="7918"/>
                    <a:pt x="264" y="9759"/>
                    <a:pt x="120" y="11590"/>
                  </a:cubicBezTo>
                  <a:cubicBezTo>
                    <a:pt x="0" y="13094"/>
                    <a:pt x="115" y="14640"/>
                    <a:pt x="632" y="16130"/>
                  </a:cubicBezTo>
                  <a:cubicBezTo>
                    <a:pt x="1042" y="17310"/>
                    <a:pt x="1607" y="18416"/>
                    <a:pt x="2164" y="19509"/>
                  </a:cubicBezTo>
                  <a:cubicBezTo>
                    <a:pt x="2662" y="20487"/>
                    <a:pt x="3249" y="21453"/>
                    <a:pt x="4031" y="22293"/>
                  </a:cubicBezTo>
                  <a:cubicBezTo>
                    <a:pt x="4831" y="23152"/>
                    <a:pt x="5554" y="24085"/>
                    <a:pt x="6386" y="24924"/>
                  </a:cubicBezTo>
                  <a:cubicBezTo>
                    <a:pt x="7832" y="26382"/>
                    <a:pt x="9257" y="27853"/>
                    <a:pt x="11118" y="28806"/>
                  </a:cubicBezTo>
                  <a:cubicBezTo>
                    <a:pt x="11360" y="28930"/>
                    <a:pt x="11606" y="29000"/>
                    <a:pt x="11839" y="29000"/>
                  </a:cubicBezTo>
                  <a:cubicBezTo>
                    <a:pt x="12147" y="29000"/>
                    <a:pt x="12429" y="28878"/>
                    <a:pt x="12644" y="28596"/>
                  </a:cubicBezTo>
                  <a:cubicBezTo>
                    <a:pt x="13119" y="27971"/>
                    <a:pt x="13713" y="27462"/>
                    <a:pt x="14214" y="26878"/>
                  </a:cubicBezTo>
                  <a:cubicBezTo>
                    <a:pt x="15058" y="25895"/>
                    <a:pt x="15876" y="24890"/>
                    <a:pt x="16804" y="23987"/>
                  </a:cubicBezTo>
                  <a:cubicBezTo>
                    <a:pt x="17028" y="23770"/>
                    <a:pt x="16911" y="23397"/>
                    <a:pt x="17152" y="23277"/>
                  </a:cubicBezTo>
                  <a:cubicBezTo>
                    <a:pt x="17671" y="23018"/>
                    <a:pt x="17778" y="22433"/>
                    <a:pt x="18182" y="22093"/>
                  </a:cubicBezTo>
                  <a:cubicBezTo>
                    <a:pt x="18325" y="21973"/>
                    <a:pt x="18543" y="21909"/>
                    <a:pt x="18556" y="21666"/>
                  </a:cubicBezTo>
                  <a:cubicBezTo>
                    <a:pt x="18582" y="21099"/>
                    <a:pt x="19127" y="20835"/>
                    <a:pt x="19325" y="20331"/>
                  </a:cubicBezTo>
                  <a:cubicBezTo>
                    <a:pt x="19651" y="19504"/>
                    <a:pt x="20201" y="18766"/>
                    <a:pt x="20651" y="17989"/>
                  </a:cubicBezTo>
                  <a:cubicBezTo>
                    <a:pt x="20793" y="17744"/>
                    <a:pt x="20628" y="17429"/>
                    <a:pt x="20894" y="17187"/>
                  </a:cubicBezTo>
                  <a:cubicBezTo>
                    <a:pt x="21208" y="16903"/>
                    <a:pt x="21297" y="16475"/>
                    <a:pt x="21380" y="16068"/>
                  </a:cubicBezTo>
                  <a:cubicBezTo>
                    <a:pt x="21518" y="15391"/>
                    <a:pt x="21633" y="14708"/>
                    <a:pt x="21794" y="14039"/>
                  </a:cubicBezTo>
                  <a:cubicBezTo>
                    <a:pt x="22006" y="13157"/>
                    <a:pt x="21995" y="12246"/>
                    <a:pt x="22051" y="11360"/>
                  </a:cubicBezTo>
                  <a:cubicBezTo>
                    <a:pt x="22106" y="10505"/>
                    <a:pt x="21853" y="9611"/>
                    <a:pt x="21616" y="8767"/>
                  </a:cubicBezTo>
                  <a:cubicBezTo>
                    <a:pt x="21467" y="8239"/>
                    <a:pt x="21512" y="7662"/>
                    <a:pt x="21239" y="7178"/>
                  </a:cubicBezTo>
                  <a:cubicBezTo>
                    <a:pt x="20749" y="6310"/>
                    <a:pt x="20440" y="5358"/>
                    <a:pt x="19857" y="4522"/>
                  </a:cubicBezTo>
                  <a:cubicBezTo>
                    <a:pt x="19514" y="4029"/>
                    <a:pt x="19128" y="3508"/>
                    <a:pt x="18719" y="3171"/>
                  </a:cubicBezTo>
                  <a:cubicBezTo>
                    <a:pt x="18256" y="2788"/>
                    <a:pt x="17946" y="2089"/>
                    <a:pt x="17196" y="2061"/>
                  </a:cubicBezTo>
                  <a:cubicBezTo>
                    <a:pt x="17084" y="2057"/>
                    <a:pt x="17002" y="1887"/>
                    <a:pt x="16942" y="1750"/>
                  </a:cubicBezTo>
                  <a:cubicBezTo>
                    <a:pt x="16796" y="1418"/>
                    <a:pt x="16211" y="1608"/>
                    <a:pt x="16174" y="1124"/>
                  </a:cubicBezTo>
                  <a:cubicBezTo>
                    <a:pt x="16138" y="1138"/>
                    <a:pt x="16091" y="1142"/>
                    <a:pt x="16064" y="1166"/>
                  </a:cubicBezTo>
                  <a:cubicBezTo>
                    <a:pt x="15913" y="1305"/>
                    <a:pt x="15818" y="1360"/>
                    <a:pt x="15758" y="1360"/>
                  </a:cubicBezTo>
                  <a:cubicBezTo>
                    <a:pt x="15620" y="1360"/>
                    <a:pt x="15673" y="1068"/>
                    <a:pt x="15669" y="853"/>
                  </a:cubicBezTo>
                  <a:lnTo>
                    <a:pt x="15669" y="853"/>
                  </a:lnTo>
                  <a:cubicBezTo>
                    <a:pt x="15538" y="898"/>
                    <a:pt x="15310" y="1037"/>
                    <a:pt x="15216" y="1037"/>
                  </a:cubicBezTo>
                  <a:cubicBezTo>
                    <a:pt x="15176" y="1037"/>
                    <a:pt x="15160" y="1012"/>
                    <a:pt x="15187" y="944"/>
                  </a:cubicBezTo>
                  <a:cubicBezTo>
                    <a:pt x="15271" y="728"/>
                    <a:pt x="15270" y="683"/>
                    <a:pt x="15224" y="683"/>
                  </a:cubicBezTo>
                  <a:cubicBezTo>
                    <a:pt x="15190" y="683"/>
                    <a:pt x="15134" y="706"/>
                    <a:pt x="15070" y="706"/>
                  </a:cubicBezTo>
                  <a:cubicBezTo>
                    <a:pt x="15045" y="706"/>
                    <a:pt x="15018" y="702"/>
                    <a:pt x="14991" y="692"/>
                  </a:cubicBezTo>
                  <a:cubicBezTo>
                    <a:pt x="14605" y="549"/>
                    <a:pt x="14221" y="506"/>
                    <a:pt x="13833" y="506"/>
                  </a:cubicBezTo>
                  <a:cubicBezTo>
                    <a:pt x="13683" y="506"/>
                    <a:pt x="13532" y="513"/>
                    <a:pt x="13380" y="522"/>
                  </a:cubicBezTo>
                  <a:cubicBezTo>
                    <a:pt x="13366" y="523"/>
                    <a:pt x="13352" y="524"/>
                    <a:pt x="13338" y="524"/>
                  </a:cubicBezTo>
                  <a:cubicBezTo>
                    <a:pt x="13299" y="524"/>
                    <a:pt x="13259" y="521"/>
                    <a:pt x="13219" y="520"/>
                  </a:cubicBezTo>
                  <a:cubicBezTo>
                    <a:pt x="13230" y="259"/>
                    <a:pt x="13177" y="182"/>
                    <a:pt x="13096" y="182"/>
                  </a:cubicBezTo>
                  <a:cubicBezTo>
                    <a:pt x="12982" y="182"/>
                    <a:pt x="12814" y="336"/>
                    <a:pt x="12699" y="336"/>
                  </a:cubicBezTo>
                  <a:cubicBezTo>
                    <a:pt x="12683" y="336"/>
                    <a:pt x="12669" y="333"/>
                    <a:pt x="12656" y="327"/>
                  </a:cubicBezTo>
                  <a:cubicBezTo>
                    <a:pt x="12635" y="317"/>
                    <a:pt x="12613" y="314"/>
                    <a:pt x="12589" y="314"/>
                  </a:cubicBezTo>
                  <a:cubicBezTo>
                    <a:pt x="12520" y="314"/>
                    <a:pt x="12443" y="346"/>
                    <a:pt x="12374" y="346"/>
                  </a:cubicBezTo>
                  <a:cubicBezTo>
                    <a:pt x="12332" y="346"/>
                    <a:pt x="12293" y="333"/>
                    <a:pt x="12260" y="294"/>
                  </a:cubicBezTo>
                  <a:cubicBezTo>
                    <a:pt x="12067" y="62"/>
                    <a:pt x="11831" y="1"/>
                    <a:pt x="1159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0"/>
            <p:cNvSpPr/>
            <p:nvPr/>
          </p:nvSpPr>
          <p:spPr>
            <a:xfrm>
              <a:off x="891275" y="1804500"/>
              <a:ext cx="301825" cy="354375"/>
            </a:xfrm>
            <a:custGeom>
              <a:avLst/>
              <a:gdLst/>
              <a:ahLst/>
              <a:cxnLst/>
              <a:rect l="l" t="t" r="r" b="b"/>
              <a:pathLst>
                <a:path w="12073" h="14175" extrusionOk="0">
                  <a:moveTo>
                    <a:pt x="7222" y="1667"/>
                  </a:moveTo>
                  <a:cubicBezTo>
                    <a:pt x="7374" y="1667"/>
                    <a:pt x="7528" y="1712"/>
                    <a:pt x="7691" y="1831"/>
                  </a:cubicBezTo>
                  <a:cubicBezTo>
                    <a:pt x="7728" y="1859"/>
                    <a:pt x="7787" y="1870"/>
                    <a:pt x="7847" y="1870"/>
                  </a:cubicBezTo>
                  <a:cubicBezTo>
                    <a:pt x="7894" y="1870"/>
                    <a:pt x="7943" y="1863"/>
                    <a:pt x="7984" y="1853"/>
                  </a:cubicBezTo>
                  <a:cubicBezTo>
                    <a:pt x="8041" y="1839"/>
                    <a:pt x="8096" y="1833"/>
                    <a:pt x="8148" y="1833"/>
                  </a:cubicBezTo>
                  <a:cubicBezTo>
                    <a:pt x="8495" y="1833"/>
                    <a:pt x="8749" y="2098"/>
                    <a:pt x="9059" y="2195"/>
                  </a:cubicBezTo>
                  <a:cubicBezTo>
                    <a:pt x="9572" y="2355"/>
                    <a:pt x="9839" y="2734"/>
                    <a:pt x="10061" y="3151"/>
                  </a:cubicBezTo>
                  <a:cubicBezTo>
                    <a:pt x="10272" y="3547"/>
                    <a:pt x="10418" y="3977"/>
                    <a:pt x="10588" y="4393"/>
                  </a:cubicBezTo>
                  <a:cubicBezTo>
                    <a:pt x="10602" y="4428"/>
                    <a:pt x="10588" y="4473"/>
                    <a:pt x="10584" y="4583"/>
                  </a:cubicBezTo>
                  <a:cubicBezTo>
                    <a:pt x="10447" y="4975"/>
                    <a:pt x="10530" y="5453"/>
                    <a:pt x="10481" y="5920"/>
                  </a:cubicBezTo>
                  <a:cubicBezTo>
                    <a:pt x="10412" y="6589"/>
                    <a:pt x="9950" y="7045"/>
                    <a:pt x="9462" y="7424"/>
                  </a:cubicBezTo>
                  <a:cubicBezTo>
                    <a:pt x="9074" y="7725"/>
                    <a:pt x="8700" y="8027"/>
                    <a:pt x="8192" y="8215"/>
                  </a:cubicBezTo>
                  <a:cubicBezTo>
                    <a:pt x="7631" y="8423"/>
                    <a:pt x="7079" y="8555"/>
                    <a:pt x="6574" y="8555"/>
                  </a:cubicBezTo>
                  <a:cubicBezTo>
                    <a:pt x="5942" y="8555"/>
                    <a:pt x="5385" y="8348"/>
                    <a:pt x="4982" y="7824"/>
                  </a:cubicBezTo>
                  <a:cubicBezTo>
                    <a:pt x="4527" y="7229"/>
                    <a:pt x="3922" y="6655"/>
                    <a:pt x="4053" y="5759"/>
                  </a:cubicBezTo>
                  <a:cubicBezTo>
                    <a:pt x="4104" y="5407"/>
                    <a:pt x="4041" y="5039"/>
                    <a:pt x="4048" y="4679"/>
                  </a:cubicBezTo>
                  <a:cubicBezTo>
                    <a:pt x="4055" y="4329"/>
                    <a:pt x="4113" y="3992"/>
                    <a:pt x="4319" y="3686"/>
                  </a:cubicBezTo>
                  <a:cubicBezTo>
                    <a:pt x="4864" y="2883"/>
                    <a:pt x="5548" y="2261"/>
                    <a:pt x="6465" y="1895"/>
                  </a:cubicBezTo>
                  <a:cubicBezTo>
                    <a:pt x="6724" y="1791"/>
                    <a:pt x="6969" y="1667"/>
                    <a:pt x="7222" y="1667"/>
                  </a:cubicBezTo>
                  <a:close/>
                  <a:moveTo>
                    <a:pt x="7048" y="0"/>
                  </a:moveTo>
                  <a:cubicBezTo>
                    <a:pt x="7009" y="0"/>
                    <a:pt x="6968" y="19"/>
                    <a:pt x="6926" y="26"/>
                  </a:cubicBezTo>
                  <a:cubicBezTo>
                    <a:pt x="5716" y="233"/>
                    <a:pt x="4694" y="893"/>
                    <a:pt x="3888" y="1710"/>
                  </a:cubicBezTo>
                  <a:cubicBezTo>
                    <a:pt x="2962" y="2648"/>
                    <a:pt x="2410" y="3844"/>
                    <a:pt x="2540" y="5291"/>
                  </a:cubicBezTo>
                  <a:cubicBezTo>
                    <a:pt x="2614" y="6136"/>
                    <a:pt x="2839" y="6959"/>
                    <a:pt x="3200" y="7726"/>
                  </a:cubicBezTo>
                  <a:cubicBezTo>
                    <a:pt x="3539" y="8445"/>
                    <a:pt x="3545" y="8627"/>
                    <a:pt x="2985" y="9236"/>
                  </a:cubicBezTo>
                  <a:cubicBezTo>
                    <a:pt x="2683" y="9563"/>
                    <a:pt x="2344" y="9890"/>
                    <a:pt x="2100" y="10252"/>
                  </a:cubicBezTo>
                  <a:cubicBezTo>
                    <a:pt x="1622" y="10959"/>
                    <a:pt x="1033" y="11589"/>
                    <a:pt x="636" y="12358"/>
                  </a:cubicBezTo>
                  <a:cubicBezTo>
                    <a:pt x="454" y="12712"/>
                    <a:pt x="75" y="12951"/>
                    <a:pt x="224" y="13451"/>
                  </a:cubicBezTo>
                  <a:cubicBezTo>
                    <a:pt x="280" y="13641"/>
                    <a:pt x="1" y="13910"/>
                    <a:pt x="333" y="14068"/>
                  </a:cubicBezTo>
                  <a:cubicBezTo>
                    <a:pt x="478" y="14136"/>
                    <a:pt x="626" y="14174"/>
                    <a:pt x="769" y="14174"/>
                  </a:cubicBezTo>
                  <a:cubicBezTo>
                    <a:pt x="957" y="14174"/>
                    <a:pt x="1136" y="14109"/>
                    <a:pt x="1289" y="13963"/>
                  </a:cubicBezTo>
                  <a:cubicBezTo>
                    <a:pt x="1771" y="13503"/>
                    <a:pt x="2299" y="13057"/>
                    <a:pt x="2663" y="12508"/>
                  </a:cubicBezTo>
                  <a:cubicBezTo>
                    <a:pt x="3255" y="11613"/>
                    <a:pt x="3970" y="10811"/>
                    <a:pt x="4549" y="9908"/>
                  </a:cubicBezTo>
                  <a:cubicBezTo>
                    <a:pt x="4637" y="9770"/>
                    <a:pt x="4749" y="9732"/>
                    <a:pt x="4870" y="9732"/>
                  </a:cubicBezTo>
                  <a:cubicBezTo>
                    <a:pt x="5016" y="9732"/>
                    <a:pt x="5176" y="9788"/>
                    <a:pt x="5325" y="9788"/>
                  </a:cubicBezTo>
                  <a:cubicBezTo>
                    <a:pt x="5373" y="9788"/>
                    <a:pt x="5420" y="9782"/>
                    <a:pt x="5464" y="9767"/>
                  </a:cubicBezTo>
                  <a:cubicBezTo>
                    <a:pt x="5578" y="10112"/>
                    <a:pt x="5767" y="10198"/>
                    <a:pt x="5983" y="10198"/>
                  </a:cubicBezTo>
                  <a:cubicBezTo>
                    <a:pt x="6196" y="10198"/>
                    <a:pt x="6434" y="10114"/>
                    <a:pt x="6649" y="10114"/>
                  </a:cubicBezTo>
                  <a:cubicBezTo>
                    <a:pt x="6713" y="10114"/>
                    <a:pt x="6776" y="10122"/>
                    <a:pt x="6835" y="10142"/>
                  </a:cubicBezTo>
                  <a:cubicBezTo>
                    <a:pt x="6955" y="10181"/>
                    <a:pt x="7126" y="10213"/>
                    <a:pt x="7289" y="10213"/>
                  </a:cubicBezTo>
                  <a:cubicBezTo>
                    <a:pt x="7407" y="10213"/>
                    <a:pt x="7522" y="10197"/>
                    <a:pt x="7610" y="10155"/>
                  </a:cubicBezTo>
                  <a:cubicBezTo>
                    <a:pt x="8242" y="9862"/>
                    <a:pt x="8954" y="9858"/>
                    <a:pt x="9513" y="9231"/>
                  </a:cubicBezTo>
                  <a:cubicBezTo>
                    <a:pt x="10054" y="8622"/>
                    <a:pt x="10807" y="8239"/>
                    <a:pt x="11259" y="7456"/>
                  </a:cubicBezTo>
                  <a:cubicBezTo>
                    <a:pt x="11690" y="6709"/>
                    <a:pt x="11748" y="5897"/>
                    <a:pt x="11988" y="5122"/>
                  </a:cubicBezTo>
                  <a:cubicBezTo>
                    <a:pt x="12052" y="4917"/>
                    <a:pt x="12073" y="4517"/>
                    <a:pt x="11988" y="4358"/>
                  </a:cubicBezTo>
                  <a:cubicBezTo>
                    <a:pt x="11767" y="3946"/>
                    <a:pt x="11748" y="3477"/>
                    <a:pt x="11623" y="3066"/>
                  </a:cubicBezTo>
                  <a:cubicBezTo>
                    <a:pt x="11438" y="2448"/>
                    <a:pt x="11137" y="1979"/>
                    <a:pt x="10697" y="1593"/>
                  </a:cubicBezTo>
                  <a:cubicBezTo>
                    <a:pt x="9696" y="714"/>
                    <a:pt x="8579" y="54"/>
                    <a:pt x="7188" y="54"/>
                  </a:cubicBezTo>
                  <a:cubicBezTo>
                    <a:pt x="7172" y="54"/>
                    <a:pt x="7155" y="54"/>
                    <a:pt x="7139" y="54"/>
                  </a:cubicBezTo>
                  <a:cubicBezTo>
                    <a:pt x="7111" y="13"/>
                    <a:pt x="7081" y="0"/>
                    <a:pt x="704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30"/>
            <p:cNvSpPr/>
            <p:nvPr/>
          </p:nvSpPr>
          <p:spPr>
            <a:xfrm>
              <a:off x="1022225" y="2111375"/>
              <a:ext cx="39050" cy="100950"/>
            </a:xfrm>
            <a:custGeom>
              <a:avLst/>
              <a:gdLst/>
              <a:ahLst/>
              <a:cxnLst/>
              <a:rect l="l" t="t" r="r" b="b"/>
              <a:pathLst>
                <a:path w="1562" h="4038" extrusionOk="0">
                  <a:moveTo>
                    <a:pt x="666" y="1"/>
                  </a:moveTo>
                  <a:cubicBezTo>
                    <a:pt x="654" y="1"/>
                    <a:pt x="640" y="1"/>
                    <a:pt x="627" y="1"/>
                  </a:cubicBezTo>
                  <a:cubicBezTo>
                    <a:pt x="257" y="15"/>
                    <a:pt x="1" y="132"/>
                    <a:pt x="19" y="481"/>
                  </a:cubicBezTo>
                  <a:cubicBezTo>
                    <a:pt x="74" y="1541"/>
                    <a:pt x="46" y="2609"/>
                    <a:pt x="257" y="3658"/>
                  </a:cubicBezTo>
                  <a:cubicBezTo>
                    <a:pt x="288" y="3809"/>
                    <a:pt x="248" y="4010"/>
                    <a:pt x="461" y="4034"/>
                  </a:cubicBezTo>
                  <a:cubicBezTo>
                    <a:pt x="479" y="4036"/>
                    <a:pt x="498" y="4038"/>
                    <a:pt x="516" y="4038"/>
                  </a:cubicBezTo>
                  <a:cubicBezTo>
                    <a:pt x="659" y="4038"/>
                    <a:pt x="794" y="3962"/>
                    <a:pt x="866" y="3835"/>
                  </a:cubicBezTo>
                  <a:cubicBezTo>
                    <a:pt x="1127" y="3406"/>
                    <a:pt x="1561" y="3039"/>
                    <a:pt x="1322" y="2474"/>
                  </a:cubicBezTo>
                  <a:cubicBezTo>
                    <a:pt x="1309" y="1822"/>
                    <a:pt x="1322" y="1197"/>
                    <a:pt x="1276" y="575"/>
                  </a:cubicBezTo>
                  <a:cubicBezTo>
                    <a:pt x="1249" y="231"/>
                    <a:pt x="1085" y="1"/>
                    <a:pt x="66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30"/>
            <p:cNvSpPr/>
            <p:nvPr/>
          </p:nvSpPr>
          <p:spPr>
            <a:xfrm>
              <a:off x="1076725" y="2110650"/>
              <a:ext cx="49475" cy="77275"/>
            </a:xfrm>
            <a:custGeom>
              <a:avLst/>
              <a:gdLst/>
              <a:ahLst/>
              <a:cxnLst/>
              <a:rect l="l" t="t" r="r" b="b"/>
              <a:pathLst>
                <a:path w="1979" h="3091" extrusionOk="0">
                  <a:moveTo>
                    <a:pt x="734" y="1"/>
                  </a:moveTo>
                  <a:cubicBezTo>
                    <a:pt x="691" y="1"/>
                    <a:pt x="644" y="6"/>
                    <a:pt x="593" y="17"/>
                  </a:cubicBezTo>
                  <a:cubicBezTo>
                    <a:pt x="209" y="101"/>
                    <a:pt x="76" y="404"/>
                    <a:pt x="0" y="817"/>
                  </a:cubicBezTo>
                  <a:cubicBezTo>
                    <a:pt x="275" y="1408"/>
                    <a:pt x="388" y="2120"/>
                    <a:pt x="675" y="2757"/>
                  </a:cubicBezTo>
                  <a:cubicBezTo>
                    <a:pt x="775" y="2981"/>
                    <a:pt x="1058" y="3091"/>
                    <a:pt x="1336" y="3091"/>
                  </a:cubicBezTo>
                  <a:cubicBezTo>
                    <a:pt x="1432" y="3091"/>
                    <a:pt x="1527" y="3078"/>
                    <a:pt x="1614" y="3052"/>
                  </a:cubicBezTo>
                  <a:cubicBezTo>
                    <a:pt x="1979" y="2943"/>
                    <a:pt x="1824" y="2639"/>
                    <a:pt x="1741" y="2367"/>
                  </a:cubicBezTo>
                  <a:cubicBezTo>
                    <a:pt x="1555" y="1763"/>
                    <a:pt x="1416" y="1145"/>
                    <a:pt x="1240" y="538"/>
                  </a:cubicBezTo>
                  <a:cubicBezTo>
                    <a:pt x="1161" y="265"/>
                    <a:pt x="1043" y="1"/>
                    <a:pt x="73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30"/>
            <p:cNvSpPr/>
            <p:nvPr/>
          </p:nvSpPr>
          <p:spPr>
            <a:xfrm>
              <a:off x="1115750" y="2082125"/>
              <a:ext cx="66875" cy="56575"/>
            </a:xfrm>
            <a:custGeom>
              <a:avLst/>
              <a:gdLst/>
              <a:ahLst/>
              <a:cxnLst/>
              <a:rect l="l" t="t" r="r" b="b"/>
              <a:pathLst>
                <a:path w="2675" h="2263" extrusionOk="0">
                  <a:moveTo>
                    <a:pt x="672" y="1"/>
                  </a:moveTo>
                  <a:cubicBezTo>
                    <a:pt x="245" y="1"/>
                    <a:pt x="385" y="529"/>
                    <a:pt x="130" y="698"/>
                  </a:cubicBezTo>
                  <a:cubicBezTo>
                    <a:pt x="0" y="784"/>
                    <a:pt x="116" y="980"/>
                    <a:pt x="198" y="1025"/>
                  </a:cubicBezTo>
                  <a:cubicBezTo>
                    <a:pt x="798" y="1351"/>
                    <a:pt x="1118" y="2098"/>
                    <a:pt x="1904" y="2146"/>
                  </a:cubicBezTo>
                  <a:cubicBezTo>
                    <a:pt x="2017" y="2153"/>
                    <a:pt x="2139" y="2263"/>
                    <a:pt x="2249" y="2263"/>
                  </a:cubicBezTo>
                  <a:cubicBezTo>
                    <a:pt x="2305" y="2263"/>
                    <a:pt x="2358" y="2234"/>
                    <a:pt x="2405" y="2148"/>
                  </a:cubicBezTo>
                  <a:cubicBezTo>
                    <a:pt x="2517" y="1940"/>
                    <a:pt x="2675" y="1710"/>
                    <a:pt x="2411" y="1452"/>
                  </a:cubicBezTo>
                  <a:cubicBezTo>
                    <a:pt x="2054" y="1104"/>
                    <a:pt x="1776" y="682"/>
                    <a:pt x="1333" y="417"/>
                  </a:cubicBezTo>
                  <a:cubicBezTo>
                    <a:pt x="1135" y="299"/>
                    <a:pt x="1036" y="39"/>
                    <a:pt x="792" y="12"/>
                  </a:cubicBezTo>
                  <a:cubicBezTo>
                    <a:pt x="747" y="5"/>
                    <a:pt x="708" y="1"/>
                    <a:pt x="67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5" name="Google Shape;845;p30"/>
          <p:cNvGrpSpPr/>
          <p:nvPr/>
        </p:nvGrpSpPr>
        <p:grpSpPr>
          <a:xfrm>
            <a:off x="5185600" y="1304213"/>
            <a:ext cx="561850" cy="731525"/>
            <a:chOff x="5185600" y="1944938"/>
            <a:chExt cx="561850" cy="731525"/>
          </a:xfrm>
        </p:grpSpPr>
        <p:sp>
          <p:nvSpPr>
            <p:cNvPr id="846" name="Google Shape;846;p30"/>
            <p:cNvSpPr/>
            <p:nvPr/>
          </p:nvSpPr>
          <p:spPr>
            <a:xfrm>
              <a:off x="5192800" y="1954338"/>
              <a:ext cx="547450" cy="712800"/>
            </a:xfrm>
            <a:custGeom>
              <a:avLst/>
              <a:gdLst/>
              <a:ahLst/>
              <a:cxnLst/>
              <a:rect l="l" t="t" r="r" b="b"/>
              <a:pathLst>
                <a:path w="21898" h="28512" extrusionOk="0">
                  <a:moveTo>
                    <a:pt x="11818" y="0"/>
                  </a:moveTo>
                  <a:cubicBezTo>
                    <a:pt x="11504" y="0"/>
                    <a:pt x="11186" y="28"/>
                    <a:pt x="10867" y="123"/>
                  </a:cubicBezTo>
                  <a:cubicBezTo>
                    <a:pt x="10352" y="278"/>
                    <a:pt x="9768" y="221"/>
                    <a:pt x="9237" y="346"/>
                  </a:cubicBezTo>
                  <a:cubicBezTo>
                    <a:pt x="8999" y="402"/>
                    <a:pt x="8758" y="353"/>
                    <a:pt x="8543" y="433"/>
                  </a:cubicBezTo>
                  <a:cubicBezTo>
                    <a:pt x="8210" y="557"/>
                    <a:pt x="7864" y="714"/>
                    <a:pt x="7548" y="812"/>
                  </a:cubicBezTo>
                  <a:cubicBezTo>
                    <a:pt x="6823" y="1034"/>
                    <a:pt x="6224" y="1461"/>
                    <a:pt x="5542" y="1737"/>
                  </a:cubicBezTo>
                  <a:cubicBezTo>
                    <a:pt x="5379" y="1802"/>
                    <a:pt x="5179" y="1853"/>
                    <a:pt x="5196" y="2086"/>
                  </a:cubicBezTo>
                  <a:cubicBezTo>
                    <a:pt x="5147" y="2066"/>
                    <a:pt x="5101" y="2057"/>
                    <a:pt x="5058" y="2057"/>
                  </a:cubicBezTo>
                  <a:cubicBezTo>
                    <a:pt x="4930" y="2057"/>
                    <a:pt x="4831" y="2138"/>
                    <a:pt x="4781" y="2248"/>
                  </a:cubicBezTo>
                  <a:cubicBezTo>
                    <a:pt x="4699" y="2428"/>
                    <a:pt x="4540" y="2490"/>
                    <a:pt x="4402" y="2602"/>
                  </a:cubicBezTo>
                  <a:cubicBezTo>
                    <a:pt x="3965" y="2957"/>
                    <a:pt x="3435" y="3287"/>
                    <a:pt x="3183" y="3748"/>
                  </a:cubicBezTo>
                  <a:cubicBezTo>
                    <a:pt x="2912" y="4242"/>
                    <a:pt x="2447" y="4589"/>
                    <a:pt x="2233" y="5108"/>
                  </a:cubicBezTo>
                  <a:cubicBezTo>
                    <a:pt x="2057" y="5535"/>
                    <a:pt x="1786" y="5913"/>
                    <a:pt x="1520" y="6299"/>
                  </a:cubicBezTo>
                  <a:cubicBezTo>
                    <a:pt x="1240" y="6705"/>
                    <a:pt x="1045" y="7183"/>
                    <a:pt x="835" y="7640"/>
                  </a:cubicBezTo>
                  <a:cubicBezTo>
                    <a:pt x="638" y="8069"/>
                    <a:pt x="533" y="8523"/>
                    <a:pt x="423" y="8949"/>
                  </a:cubicBezTo>
                  <a:cubicBezTo>
                    <a:pt x="274" y="9527"/>
                    <a:pt x="285" y="10157"/>
                    <a:pt x="204" y="10761"/>
                  </a:cubicBezTo>
                  <a:cubicBezTo>
                    <a:pt x="177" y="10961"/>
                    <a:pt x="392" y="11122"/>
                    <a:pt x="324" y="11271"/>
                  </a:cubicBezTo>
                  <a:cubicBezTo>
                    <a:pt x="1" y="11988"/>
                    <a:pt x="410" y="12680"/>
                    <a:pt x="374" y="13392"/>
                  </a:cubicBezTo>
                  <a:cubicBezTo>
                    <a:pt x="346" y="13961"/>
                    <a:pt x="624" y="14540"/>
                    <a:pt x="740" y="15119"/>
                  </a:cubicBezTo>
                  <a:cubicBezTo>
                    <a:pt x="902" y="15929"/>
                    <a:pt x="1282" y="16658"/>
                    <a:pt x="1621" y="17403"/>
                  </a:cubicBezTo>
                  <a:cubicBezTo>
                    <a:pt x="1791" y="17776"/>
                    <a:pt x="2050" y="18107"/>
                    <a:pt x="2249" y="18448"/>
                  </a:cubicBezTo>
                  <a:cubicBezTo>
                    <a:pt x="2482" y="18846"/>
                    <a:pt x="2694" y="19258"/>
                    <a:pt x="2882" y="19680"/>
                  </a:cubicBezTo>
                  <a:cubicBezTo>
                    <a:pt x="3259" y="20528"/>
                    <a:pt x="3875" y="21249"/>
                    <a:pt x="4342" y="22052"/>
                  </a:cubicBezTo>
                  <a:cubicBezTo>
                    <a:pt x="4530" y="22374"/>
                    <a:pt x="4842" y="22638"/>
                    <a:pt x="5043" y="22934"/>
                  </a:cubicBezTo>
                  <a:cubicBezTo>
                    <a:pt x="5402" y="23464"/>
                    <a:pt x="5754" y="23985"/>
                    <a:pt x="6212" y="24441"/>
                  </a:cubicBezTo>
                  <a:cubicBezTo>
                    <a:pt x="6429" y="24657"/>
                    <a:pt x="6636" y="24867"/>
                    <a:pt x="6793" y="25140"/>
                  </a:cubicBezTo>
                  <a:cubicBezTo>
                    <a:pt x="7047" y="25580"/>
                    <a:pt x="7461" y="25919"/>
                    <a:pt x="7776" y="26315"/>
                  </a:cubicBezTo>
                  <a:cubicBezTo>
                    <a:pt x="8091" y="26711"/>
                    <a:pt x="8367" y="27113"/>
                    <a:pt x="8766" y="27456"/>
                  </a:cubicBezTo>
                  <a:cubicBezTo>
                    <a:pt x="8967" y="27629"/>
                    <a:pt x="9285" y="27850"/>
                    <a:pt x="9308" y="28235"/>
                  </a:cubicBezTo>
                  <a:cubicBezTo>
                    <a:pt x="9315" y="28359"/>
                    <a:pt x="9410" y="28511"/>
                    <a:pt x="9595" y="28511"/>
                  </a:cubicBezTo>
                  <a:cubicBezTo>
                    <a:pt x="9666" y="28511"/>
                    <a:pt x="9750" y="28489"/>
                    <a:pt x="9848" y="28434"/>
                  </a:cubicBezTo>
                  <a:cubicBezTo>
                    <a:pt x="10142" y="28269"/>
                    <a:pt x="10367" y="28073"/>
                    <a:pt x="10618" y="27869"/>
                  </a:cubicBezTo>
                  <a:cubicBezTo>
                    <a:pt x="11399" y="27238"/>
                    <a:pt x="11999" y="26432"/>
                    <a:pt x="12851" y="25874"/>
                  </a:cubicBezTo>
                  <a:cubicBezTo>
                    <a:pt x="13152" y="25676"/>
                    <a:pt x="13335" y="25338"/>
                    <a:pt x="13630" y="25096"/>
                  </a:cubicBezTo>
                  <a:cubicBezTo>
                    <a:pt x="14123" y="24692"/>
                    <a:pt x="14608" y="24260"/>
                    <a:pt x="14941" y="23698"/>
                  </a:cubicBezTo>
                  <a:cubicBezTo>
                    <a:pt x="15044" y="23525"/>
                    <a:pt x="15387" y="23385"/>
                    <a:pt x="15460" y="23274"/>
                  </a:cubicBezTo>
                  <a:cubicBezTo>
                    <a:pt x="15673" y="22949"/>
                    <a:pt x="15923" y="22684"/>
                    <a:pt x="16183" y="22399"/>
                  </a:cubicBezTo>
                  <a:cubicBezTo>
                    <a:pt x="16478" y="22075"/>
                    <a:pt x="16647" y="21650"/>
                    <a:pt x="17039" y="21384"/>
                  </a:cubicBezTo>
                  <a:cubicBezTo>
                    <a:pt x="17152" y="21306"/>
                    <a:pt x="17109" y="21068"/>
                    <a:pt x="17329" y="21068"/>
                  </a:cubicBezTo>
                  <a:cubicBezTo>
                    <a:pt x="17336" y="21068"/>
                    <a:pt x="17343" y="21068"/>
                    <a:pt x="17351" y="21069"/>
                  </a:cubicBezTo>
                  <a:cubicBezTo>
                    <a:pt x="17359" y="20610"/>
                    <a:pt x="17803" y="20374"/>
                    <a:pt x="18043" y="20092"/>
                  </a:cubicBezTo>
                  <a:cubicBezTo>
                    <a:pt x="18515" y="19537"/>
                    <a:pt x="18890" y="18917"/>
                    <a:pt x="19360" y="18361"/>
                  </a:cubicBezTo>
                  <a:cubicBezTo>
                    <a:pt x="19580" y="18102"/>
                    <a:pt x="19868" y="17769"/>
                    <a:pt x="19926" y="17357"/>
                  </a:cubicBezTo>
                  <a:cubicBezTo>
                    <a:pt x="19958" y="17131"/>
                    <a:pt x="20090" y="16918"/>
                    <a:pt x="20279" y="16728"/>
                  </a:cubicBezTo>
                  <a:cubicBezTo>
                    <a:pt x="20400" y="16606"/>
                    <a:pt x="20697" y="16484"/>
                    <a:pt x="20522" y="16189"/>
                  </a:cubicBezTo>
                  <a:cubicBezTo>
                    <a:pt x="20486" y="16128"/>
                    <a:pt x="20591" y="15902"/>
                    <a:pt x="20660" y="15888"/>
                  </a:cubicBezTo>
                  <a:cubicBezTo>
                    <a:pt x="20997" y="15820"/>
                    <a:pt x="20891" y="15543"/>
                    <a:pt x="20968" y="15362"/>
                  </a:cubicBezTo>
                  <a:cubicBezTo>
                    <a:pt x="21132" y="14975"/>
                    <a:pt x="21035" y="14550"/>
                    <a:pt x="21131" y="14146"/>
                  </a:cubicBezTo>
                  <a:cubicBezTo>
                    <a:pt x="21170" y="13977"/>
                    <a:pt x="21390" y="13789"/>
                    <a:pt x="21309" y="13733"/>
                  </a:cubicBezTo>
                  <a:cubicBezTo>
                    <a:pt x="20965" y="13491"/>
                    <a:pt x="21613" y="13250"/>
                    <a:pt x="21281" y="13043"/>
                  </a:cubicBezTo>
                  <a:cubicBezTo>
                    <a:pt x="21716" y="12907"/>
                    <a:pt x="21175" y="12420"/>
                    <a:pt x="21586" y="12277"/>
                  </a:cubicBezTo>
                  <a:cubicBezTo>
                    <a:pt x="21381" y="12084"/>
                    <a:pt x="21898" y="11828"/>
                    <a:pt x="21525" y="11649"/>
                  </a:cubicBezTo>
                  <a:cubicBezTo>
                    <a:pt x="21551" y="11605"/>
                    <a:pt x="21573" y="11559"/>
                    <a:pt x="21602" y="11516"/>
                  </a:cubicBezTo>
                  <a:cubicBezTo>
                    <a:pt x="21791" y="11237"/>
                    <a:pt x="21793" y="10930"/>
                    <a:pt x="21696" y="10630"/>
                  </a:cubicBezTo>
                  <a:cubicBezTo>
                    <a:pt x="21679" y="10575"/>
                    <a:pt x="21541" y="10550"/>
                    <a:pt x="21587" y="10427"/>
                  </a:cubicBezTo>
                  <a:cubicBezTo>
                    <a:pt x="21763" y="9957"/>
                    <a:pt x="21484" y="9463"/>
                    <a:pt x="21658" y="8998"/>
                  </a:cubicBezTo>
                  <a:cubicBezTo>
                    <a:pt x="21698" y="8891"/>
                    <a:pt x="21652" y="8785"/>
                    <a:pt x="21670" y="8731"/>
                  </a:cubicBezTo>
                  <a:cubicBezTo>
                    <a:pt x="21778" y="8397"/>
                    <a:pt x="21493" y="8125"/>
                    <a:pt x="21565" y="7697"/>
                  </a:cubicBezTo>
                  <a:cubicBezTo>
                    <a:pt x="21703" y="7160"/>
                    <a:pt x="21100" y="6712"/>
                    <a:pt x="21050" y="6113"/>
                  </a:cubicBezTo>
                  <a:cubicBezTo>
                    <a:pt x="21027" y="5829"/>
                    <a:pt x="20726" y="5614"/>
                    <a:pt x="20671" y="5390"/>
                  </a:cubicBezTo>
                  <a:cubicBezTo>
                    <a:pt x="20541" y="4864"/>
                    <a:pt x="19859" y="4738"/>
                    <a:pt x="19829" y="4191"/>
                  </a:cubicBezTo>
                  <a:cubicBezTo>
                    <a:pt x="19221" y="3850"/>
                    <a:pt x="18853" y="3267"/>
                    <a:pt x="18333" y="2843"/>
                  </a:cubicBezTo>
                  <a:cubicBezTo>
                    <a:pt x="17523" y="2183"/>
                    <a:pt x="16672" y="1570"/>
                    <a:pt x="15741" y="1072"/>
                  </a:cubicBezTo>
                  <a:cubicBezTo>
                    <a:pt x="15385" y="880"/>
                    <a:pt x="14988" y="718"/>
                    <a:pt x="14651" y="529"/>
                  </a:cubicBezTo>
                  <a:cubicBezTo>
                    <a:pt x="14022" y="177"/>
                    <a:pt x="13354" y="77"/>
                    <a:pt x="12691" y="40"/>
                  </a:cubicBezTo>
                  <a:cubicBezTo>
                    <a:pt x="12403" y="24"/>
                    <a:pt x="12112" y="0"/>
                    <a:pt x="11818"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30"/>
            <p:cNvSpPr/>
            <p:nvPr/>
          </p:nvSpPr>
          <p:spPr>
            <a:xfrm>
              <a:off x="5185600" y="1944938"/>
              <a:ext cx="561850" cy="731525"/>
            </a:xfrm>
            <a:custGeom>
              <a:avLst/>
              <a:gdLst/>
              <a:ahLst/>
              <a:cxnLst/>
              <a:rect l="l" t="t" r="r" b="b"/>
              <a:pathLst>
                <a:path w="22474" h="29261" extrusionOk="0">
                  <a:moveTo>
                    <a:pt x="12261" y="1259"/>
                  </a:moveTo>
                  <a:cubicBezTo>
                    <a:pt x="12380" y="1259"/>
                    <a:pt x="12499" y="1280"/>
                    <a:pt x="12620" y="1348"/>
                  </a:cubicBezTo>
                  <a:cubicBezTo>
                    <a:pt x="12625" y="1351"/>
                    <a:pt x="12638" y="1353"/>
                    <a:pt x="12656" y="1353"/>
                  </a:cubicBezTo>
                  <a:cubicBezTo>
                    <a:pt x="12740" y="1353"/>
                    <a:pt x="12937" y="1323"/>
                    <a:pt x="13082" y="1323"/>
                  </a:cubicBezTo>
                  <a:cubicBezTo>
                    <a:pt x="13100" y="1323"/>
                    <a:pt x="13117" y="1324"/>
                    <a:pt x="13133" y="1325"/>
                  </a:cubicBezTo>
                  <a:cubicBezTo>
                    <a:pt x="13479" y="1347"/>
                    <a:pt x="13798" y="1420"/>
                    <a:pt x="14125" y="1600"/>
                  </a:cubicBezTo>
                  <a:cubicBezTo>
                    <a:pt x="14326" y="1708"/>
                    <a:pt x="14676" y="1692"/>
                    <a:pt x="14889" y="1858"/>
                  </a:cubicBezTo>
                  <a:cubicBezTo>
                    <a:pt x="15537" y="2363"/>
                    <a:pt x="16359" y="2605"/>
                    <a:pt x="16949" y="3221"/>
                  </a:cubicBezTo>
                  <a:cubicBezTo>
                    <a:pt x="17316" y="3605"/>
                    <a:pt x="17793" y="3930"/>
                    <a:pt x="18199" y="4294"/>
                  </a:cubicBezTo>
                  <a:cubicBezTo>
                    <a:pt x="18460" y="4527"/>
                    <a:pt x="18754" y="4737"/>
                    <a:pt x="18990" y="5017"/>
                  </a:cubicBezTo>
                  <a:cubicBezTo>
                    <a:pt x="19231" y="5304"/>
                    <a:pt x="19377" y="5715"/>
                    <a:pt x="19809" y="5841"/>
                  </a:cubicBezTo>
                  <a:cubicBezTo>
                    <a:pt x="19722" y="6060"/>
                    <a:pt x="19927" y="6174"/>
                    <a:pt x="19991" y="6339"/>
                  </a:cubicBezTo>
                  <a:cubicBezTo>
                    <a:pt x="20229" y="6960"/>
                    <a:pt x="20512" y="7586"/>
                    <a:pt x="20602" y="8233"/>
                  </a:cubicBezTo>
                  <a:cubicBezTo>
                    <a:pt x="20671" y="8738"/>
                    <a:pt x="20686" y="9281"/>
                    <a:pt x="20786" y="9767"/>
                  </a:cubicBezTo>
                  <a:cubicBezTo>
                    <a:pt x="20873" y="10185"/>
                    <a:pt x="20740" y="10578"/>
                    <a:pt x="20852" y="11001"/>
                  </a:cubicBezTo>
                  <a:cubicBezTo>
                    <a:pt x="20973" y="11457"/>
                    <a:pt x="20814" y="12008"/>
                    <a:pt x="20674" y="12491"/>
                  </a:cubicBezTo>
                  <a:cubicBezTo>
                    <a:pt x="20541" y="12953"/>
                    <a:pt x="20511" y="13424"/>
                    <a:pt x="20459" y="13888"/>
                  </a:cubicBezTo>
                  <a:cubicBezTo>
                    <a:pt x="20440" y="14050"/>
                    <a:pt x="20356" y="14186"/>
                    <a:pt x="20334" y="14343"/>
                  </a:cubicBezTo>
                  <a:cubicBezTo>
                    <a:pt x="20260" y="14868"/>
                    <a:pt x="20157" y="15423"/>
                    <a:pt x="19953" y="15891"/>
                  </a:cubicBezTo>
                  <a:cubicBezTo>
                    <a:pt x="19714" y="16440"/>
                    <a:pt x="19437" y="17009"/>
                    <a:pt x="19065" y="17506"/>
                  </a:cubicBezTo>
                  <a:cubicBezTo>
                    <a:pt x="18660" y="18051"/>
                    <a:pt x="18331" y="18641"/>
                    <a:pt x="17937" y="19193"/>
                  </a:cubicBezTo>
                  <a:cubicBezTo>
                    <a:pt x="17625" y="19629"/>
                    <a:pt x="17281" y="20039"/>
                    <a:pt x="16955" y="20463"/>
                  </a:cubicBezTo>
                  <a:cubicBezTo>
                    <a:pt x="16558" y="20978"/>
                    <a:pt x="16131" y="21478"/>
                    <a:pt x="15669" y="21942"/>
                  </a:cubicBezTo>
                  <a:cubicBezTo>
                    <a:pt x="15518" y="22092"/>
                    <a:pt x="15481" y="22279"/>
                    <a:pt x="15367" y="22435"/>
                  </a:cubicBezTo>
                  <a:cubicBezTo>
                    <a:pt x="14978" y="22970"/>
                    <a:pt x="14410" y="23340"/>
                    <a:pt x="14025" y="23879"/>
                  </a:cubicBezTo>
                  <a:cubicBezTo>
                    <a:pt x="13738" y="24279"/>
                    <a:pt x="13335" y="24607"/>
                    <a:pt x="12969" y="24952"/>
                  </a:cubicBezTo>
                  <a:cubicBezTo>
                    <a:pt x="12341" y="25544"/>
                    <a:pt x="11688" y="26112"/>
                    <a:pt x="11076" y="26719"/>
                  </a:cubicBezTo>
                  <a:cubicBezTo>
                    <a:pt x="10799" y="26994"/>
                    <a:pt x="10485" y="27233"/>
                    <a:pt x="10225" y="27516"/>
                  </a:cubicBezTo>
                  <a:cubicBezTo>
                    <a:pt x="10127" y="27622"/>
                    <a:pt x="10051" y="27662"/>
                    <a:pt x="9988" y="27662"/>
                  </a:cubicBezTo>
                  <a:cubicBezTo>
                    <a:pt x="9881" y="27662"/>
                    <a:pt x="9809" y="27550"/>
                    <a:pt x="9722" y="27447"/>
                  </a:cubicBezTo>
                  <a:cubicBezTo>
                    <a:pt x="9436" y="27108"/>
                    <a:pt x="9271" y="26694"/>
                    <a:pt x="8960" y="26366"/>
                  </a:cubicBezTo>
                  <a:cubicBezTo>
                    <a:pt x="8499" y="25884"/>
                    <a:pt x="8167" y="25312"/>
                    <a:pt x="7776" y="24785"/>
                  </a:cubicBezTo>
                  <a:cubicBezTo>
                    <a:pt x="7322" y="24173"/>
                    <a:pt x="6774" y="23617"/>
                    <a:pt x="6303" y="23004"/>
                  </a:cubicBezTo>
                  <a:cubicBezTo>
                    <a:pt x="5757" y="22292"/>
                    <a:pt x="5282" y="21540"/>
                    <a:pt x="4843" y="20769"/>
                  </a:cubicBezTo>
                  <a:cubicBezTo>
                    <a:pt x="4545" y="20249"/>
                    <a:pt x="4194" y="19763"/>
                    <a:pt x="3923" y="19222"/>
                  </a:cubicBezTo>
                  <a:cubicBezTo>
                    <a:pt x="3592" y="18560"/>
                    <a:pt x="3273" y="17885"/>
                    <a:pt x="2869" y="17252"/>
                  </a:cubicBezTo>
                  <a:cubicBezTo>
                    <a:pt x="2679" y="16954"/>
                    <a:pt x="2678" y="16540"/>
                    <a:pt x="2471" y="16258"/>
                  </a:cubicBezTo>
                  <a:cubicBezTo>
                    <a:pt x="2202" y="15893"/>
                    <a:pt x="2200" y="15466"/>
                    <a:pt x="2079" y="15080"/>
                  </a:cubicBezTo>
                  <a:cubicBezTo>
                    <a:pt x="1956" y="14686"/>
                    <a:pt x="1798" y="14276"/>
                    <a:pt x="1815" y="13823"/>
                  </a:cubicBezTo>
                  <a:cubicBezTo>
                    <a:pt x="1831" y="13399"/>
                    <a:pt x="1668" y="12964"/>
                    <a:pt x="1663" y="12526"/>
                  </a:cubicBezTo>
                  <a:cubicBezTo>
                    <a:pt x="1658" y="11926"/>
                    <a:pt x="1698" y="11306"/>
                    <a:pt x="1636" y="10733"/>
                  </a:cubicBezTo>
                  <a:cubicBezTo>
                    <a:pt x="1588" y="10291"/>
                    <a:pt x="1886" y="9884"/>
                    <a:pt x="1669" y="9466"/>
                  </a:cubicBezTo>
                  <a:cubicBezTo>
                    <a:pt x="1657" y="9441"/>
                    <a:pt x="1740" y="9383"/>
                    <a:pt x="1740" y="9340"/>
                  </a:cubicBezTo>
                  <a:cubicBezTo>
                    <a:pt x="1740" y="9210"/>
                    <a:pt x="2155" y="9133"/>
                    <a:pt x="1795" y="8958"/>
                  </a:cubicBezTo>
                  <a:cubicBezTo>
                    <a:pt x="1768" y="8945"/>
                    <a:pt x="1814" y="8875"/>
                    <a:pt x="1859" y="8835"/>
                  </a:cubicBezTo>
                  <a:cubicBezTo>
                    <a:pt x="1994" y="8718"/>
                    <a:pt x="2129" y="8647"/>
                    <a:pt x="2039" y="8385"/>
                  </a:cubicBezTo>
                  <a:cubicBezTo>
                    <a:pt x="1980" y="8216"/>
                    <a:pt x="2251" y="7955"/>
                    <a:pt x="2365" y="7733"/>
                  </a:cubicBezTo>
                  <a:cubicBezTo>
                    <a:pt x="2613" y="7247"/>
                    <a:pt x="2890" y="6770"/>
                    <a:pt x="3259" y="6334"/>
                  </a:cubicBezTo>
                  <a:cubicBezTo>
                    <a:pt x="3437" y="6124"/>
                    <a:pt x="3713" y="5812"/>
                    <a:pt x="3679" y="5444"/>
                  </a:cubicBezTo>
                  <a:cubicBezTo>
                    <a:pt x="3678" y="5422"/>
                    <a:pt x="3680" y="5385"/>
                    <a:pt x="3694" y="5378"/>
                  </a:cubicBezTo>
                  <a:cubicBezTo>
                    <a:pt x="4276" y="5076"/>
                    <a:pt x="4397" y="4363"/>
                    <a:pt x="4939" y="4060"/>
                  </a:cubicBezTo>
                  <a:cubicBezTo>
                    <a:pt x="5449" y="3776"/>
                    <a:pt x="5654" y="3138"/>
                    <a:pt x="6307" y="3049"/>
                  </a:cubicBezTo>
                  <a:cubicBezTo>
                    <a:pt x="6484" y="2597"/>
                    <a:pt x="7017" y="2606"/>
                    <a:pt x="7355" y="2357"/>
                  </a:cubicBezTo>
                  <a:cubicBezTo>
                    <a:pt x="7578" y="2192"/>
                    <a:pt x="7940" y="2110"/>
                    <a:pt x="8189" y="1912"/>
                  </a:cubicBezTo>
                  <a:cubicBezTo>
                    <a:pt x="8238" y="1984"/>
                    <a:pt x="8274" y="2007"/>
                    <a:pt x="8300" y="2007"/>
                  </a:cubicBezTo>
                  <a:cubicBezTo>
                    <a:pt x="8315" y="2007"/>
                    <a:pt x="8328" y="1999"/>
                    <a:pt x="8338" y="1989"/>
                  </a:cubicBezTo>
                  <a:cubicBezTo>
                    <a:pt x="8828" y="1501"/>
                    <a:pt x="9519" y="1650"/>
                    <a:pt x="10114" y="1502"/>
                  </a:cubicBezTo>
                  <a:cubicBezTo>
                    <a:pt x="10625" y="1375"/>
                    <a:pt x="11170" y="1343"/>
                    <a:pt x="11702" y="1321"/>
                  </a:cubicBezTo>
                  <a:cubicBezTo>
                    <a:pt x="11884" y="1314"/>
                    <a:pt x="12071" y="1259"/>
                    <a:pt x="12261" y="1259"/>
                  </a:cubicBezTo>
                  <a:close/>
                  <a:moveTo>
                    <a:pt x="12129" y="1"/>
                  </a:moveTo>
                  <a:cubicBezTo>
                    <a:pt x="11806" y="1"/>
                    <a:pt x="11480" y="29"/>
                    <a:pt x="11154" y="127"/>
                  </a:cubicBezTo>
                  <a:cubicBezTo>
                    <a:pt x="10624" y="286"/>
                    <a:pt x="10026" y="226"/>
                    <a:pt x="9481" y="354"/>
                  </a:cubicBezTo>
                  <a:cubicBezTo>
                    <a:pt x="9236" y="413"/>
                    <a:pt x="8989" y="362"/>
                    <a:pt x="8768" y="444"/>
                  </a:cubicBezTo>
                  <a:cubicBezTo>
                    <a:pt x="8426" y="571"/>
                    <a:pt x="8072" y="733"/>
                    <a:pt x="7747" y="833"/>
                  </a:cubicBezTo>
                  <a:cubicBezTo>
                    <a:pt x="7002" y="1061"/>
                    <a:pt x="6388" y="1499"/>
                    <a:pt x="5687" y="1783"/>
                  </a:cubicBezTo>
                  <a:cubicBezTo>
                    <a:pt x="5521" y="1850"/>
                    <a:pt x="5315" y="1901"/>
                    <a:pt x="5332" y="2141"/>
                  </a:cubicBezTo>
                  <a:cubicBezTo>
                    <a:pt x="5282" y="2120"/>
                    <a:pt x="5235" y="2111"/>
                    <a:pt x="5191" y="2111"/>
                  </a:cubicBezTo>
                  <a:cubicBezTo>
                    <a:pt x="5060" y="2111"/>
                    <a:pt x="4959" y="2194"/>
                    <a:pt x="4907" y="2307"/>
                  </a:cubicBezTo>
                  <a:cubicBezTo>
                    <a:pt x="4823" y="2492"/>
                    <a:pt x="4660" y="2556"/>
                    <a:pt x="4518" y="2671"/>
                  </a:cubicBezTo>
                  <a:cubicBezTo>
                    <a:pt x="4069" y="3035"/>
                    <a:pt x="3526" y="3374"/>
                    <a:pt x="3266" y="3847"/>
                  </a:cubicBezTo>
                  <a:cubicBezTo>
                    <a:pt x="2989" y="4353"/>
                    <a:pt x="2511" y="4710"/>
                    <a:pt x="2292" y="5243"/>
                  </a:cubicBezTo>
                  <a:cubicBezTo>
                    <a:pt x="2111" y="5679"/>
                    <a:pt x="1832" y="6067"/>
                    <a:pt x="1559" y="6464"/>
                  </a:cubicBezTo>
                  <a:cubicBezTo>
                    <a:pt x="1272" y="6880"/>
                    <a:pt x="1072" y="7371"/>
                    <a:pt x="857" y="7840"/>
                  </a:cubicBezTo>
                  <a:cubicBezTo>
                    <a:pt x="655" y="8280"/>
                    <a:pt x="546" y="8746"/>
                    <a:pt x="434" y="9183"/>
                  </a:cubicBezTo>
                  <a:cubicBezTo>
                    <a:pt x="281" y="9777"/>
                    <a:pt x="292" y="10423"/>
                    <a:pt x="209" y="11043"/>
                  </a:cubicBezTo>
                  <a:cubicBezTo>
                    <a:pt x="181" y="11247"/>
                    <a:pt x="402" y="11413"/>
                    <a:pt x="333" y="11567"/>
                  </a:cubicBezTo>
                  <a:cubicBezTo>
                    <a:pt x="1" y="12301"/>
                    <a:pt x="421" y="13013"/>
                    <a:pt x="384" y="13744"/>
                  </a:cubicBezTo>
                  <a:cubicBezTo>
                    <a:pt x="356" y="14327"/>
                    <a:pt x="640" y="14921"/>
                    <a:pt x="759" y="15516"/>
                  </a:cubicBezTo>
                  <a:cubicBezTo>
                    <a:pt x="925" y="16346"/>
                    <a:pt x="1316" y="17095"/>
                    <a:pt x="1664" y="17860"/>
                  </a:cubicBezTo>
                  <a:cubicBezTo>
                    <a:pt x="1839" y="18241"/>
                    <a:pt x="2105" y="18583"/>
                    <a:pt x="2309" y="18931"/>
                  </a:cubicBezTo>
                  <a:cubicBezTo>
                    <a:pt x="2548" y="19342"/>
                    <a:pt x="2764" y="19764"/>
                    <a:pt x="2957" y="20197"/>
                  </a:cubicBezTo>
                  <a:cubicBezTo>
                    <a:pt x="3346" y="21066"/>
                    <a:pt x="3976" y="21807"/>
                    <a:pt x="4456" y="22631"/>
                  </a:cubicBezTo>
                  <a:cubicBezTo>
                    <a:pt x="4649" y="22962"/>
                    <a:pt x="4970" y="23233"/>
                    <a:pt x="5175" y="23535"/>
                  </a:cubicBezTo>
                  <a:cubicBezTo>
                    <a:pt x="5544" y="24079"/>
                    <a:pt x="5905" y="24615"/>
                    <a:pt x="6375" y="25082"/>
                  </a:cubicBezTo>
                  <a:cubicBezTo>
                    <a:pt x="6599" y="25304"/>
                    <a:pt x="6810" y="25520"/>
                    <a:pt x="6973" y="25801"/>
                  </a:cubicBezTo>
                  <a:cubicBezTo>
                    <a:pt x="7232" y="26252"/>
                    <a:pt x="7658" y="26601"/>
                    <a:pt x="7981" y="27006"/>
                  </a:cubicBezTo>
                  <a:cubicBezTo>
                    <a:pt x="8304" y="27412"/>
                    <a:pt x="8587" y="27824"/>
                    <a:pt x="8996" y="28177"/>
                  </a:cubicBezTo>
                  <a:cubicBezTo>
                    <a:pt x="9204" y="28356"/>
                    <a:pt x="9529" y="28583"/>
                    <a:pt x="9552" y="28977"/>
                  </a:cubicBezTo>
                  <a:cubicBezTo>
                    <a:pt x="9560" y="29105"/>
                    <a:pt x="9658" y="29261"/>
                    <a:pt x="9848" y="29261"/>
                  </a:cubicBezTo>
                  <a:cubicBezTo>
                    <a:pt x="9921" y="29261"/>
                    <a:pt x="10007" y="29238"/>
                    <a:pt x="10106" y="29182"/>
                  </a:cubicBezTo>
                  <a:cubicBezTo>
                    <a:pt x="10408" y="29014"/>
                    <a:pt x="10639" y="28810"/>
                    <a:pt x="10898" y="28601"/>
                  </a:cubicBezTo>
                  <a:cubicBezTo>
                    <a:pt x="11698" y="27954"/>
                    <a:pt x="12314" y="27127"/>
                    <a:pt x="13187" y="26554"/>
                  </a:cubicBezTo>
                  <a:cubicBezTo>
                    <a:pt x="13498" y="26352"/>
                    <a:pt x="13685" y="26005"/>
                    <a:pt x="13987" y="25757"/>
                  </a:cubicBezTo>
                  <a:cubicBezTo>
                    <a:pt x="14494" y="25340"/>
                    <a:pt x="14991" y="24898"/>
                    <a:pt x="15333" y="24322"/>
                  </a:cubicBezTo>
                  <a:cubicBezTo>
                    <a:pt x="15439" y="24144"/>
                    <a:pt x="15792" y="24001"/>
                    <a:pt x="15867" y="23886"/>
                  </a:cubicBezTo>
                  <a:cubicBezTo>
                    <a:pt x="16084" y="23554"/>
                    <a:pt x="16342" y="23281"/>
                    <a:pt x="16608" y="22987"/>
                  </a:cubicBezTo>
                  <a:cubicBezTo>
                    <a:pt x="16911" y="22656"/>
                    <a:pt x="17086" y="22220"/>
                    <a:pt x="17487" y="21945"/>
                  </a:cubicBezTo>
                  <a:cubicBezTo>
                    <a:pt x="17603" y="21866"/>
                    <a:pt x="17559" y="21622"/>
                    <a:pt x="17784" y="21622"/>
                  </a:cubicBezTo>
                  <a:cubicBezTo>
                    <a:pt x="17792" y="21622"/>
                    <a:pt x="17799" y="21622"/>
                    <a:pt x="17807" y="21623"/>
                  </a:cubicBezTo>
                  <a:cubicBezTo>
                    <a:pt x="17816" y="21152"/>
                    <a:pt x="18271" y="20911"/>
                    <a:pt x="18518" y="20620"/>
                  </a:cubicBezTo>
                  <a:cubicBezTo>
                    <a:pt x="19002" y="20051"/>
                    <a:pt x="19386" y="19414"/>
                    <a:pt x="19869" y="18845"/>
                  </a:cubicBezTo>
                  <a:cubicBezTo>
                    <a:pt x="20095" y="18578"/>
                    <a:pt x="20390" y="18237"/>
                    <a:pt x="20450" y="17815"/>
                  </a:cubicBezTo>
                  <a:cubicBezTo>
                    <a:pt x="20483" y="17582"/>
                    <a:pt x="20619" y="17363"/>
                    <a:pt x="20813" y="17169"/>
                  </a:cubicBezTo>
                  <a:cubicBezTo>
                    <a:pt x="20937" y="17043"/>
                    <a:pt x="21242" y="16919"/>
                    <a:pt x="21062" y="16615"/>
                  </a:cubicBezTo>
                  <a:cubicBezTo>
                    <a:pt x="21025" y="16552"/>
                    <a:pt x="21133" y="16320"/>
                    <a:pt x="21205" y="16306"/>
                  </a:cubicBezTo>
                  <a:cubicBezTo>
                    <a:pt x="21550" y="16237"/>
                    <a:pt x="21441" y="15952"/>
                    <a:pt x="21520" y="15766"/>
                  </a:cubicBezTo>
                  <a:cubicBezTo>
                    <a:pt x="21687" y="15369"/>
                    <a:pt x="21588" y="14933"/>
                    <a:pt x="21686" y="14518"/>
                  </a:cubicBezTo>
                  <a:cubicBezTo>
                    <a:pt x="21726" y="14344"/>
                    <a:pt x="21952" y="14153"/>
                    <a:pt x="21870" y="14095"/>
                  </a:cubicBezTo>
                  <a:cubicBezTo>
                    <a:pt x="21516" y="13846"/>
                    <a:pt x="22181" y="13599"/>
                    <a:pt x="21841" y="13386"/>
                  </a:cubicBezTo>
                  <a:cubicBezTo>
                    <a:pt x="22287" y="13248"/>
                    <a:pt x="21730" y="12748"/>
                    <a:pt x="22154" y="12601"/>
                  </a:cubicBezTo>
                  <a:cubicBezTo>
                    <a:pt x="21943" y="12403"/>
                    <a:pt x="22474" y="12140"/>
                    <a:pt x="22090" y="11957"/>
                  </a:cubicBezTo>
                  <a:cubicBezTo>
                    <a:pt x="22117" y="11912"/>
                    <a:pt x="22139" y="11864"/>
                    <a:pt x="22168" y="11820"/>
                  </a:cubicBezTo>
                  <a:cubicBezTo>
                    <a:pt x="22364" y="11533"/>
                    <a:pt x="22365" y="11218"/>
                    <a:pt x="22266" y="10910"/>
                  </a:cubicBezTo>
                  <a:cubicBezTo>
                    <a:pt x="22248" y="10854"/>
                    <a:pt x="22106" y="10828"/>
                    <a:pt x="22154" y="10701"/>
                  </a:cubicBezTo>
                  <a:cubicBezTo>
                    <a:pt x="22336" y="10220"/>
                    <a:pt x="22048" y="9715"/>
                    <a:pt x="22227" y="9236"/>
                  </a:cubicBezTo>
                  <a:cubicBezTo>
                    <a:pt x="22267" y="9126"/>
                    <a:pt x="22221" y="9017"/>
                    <a:pt x="22239" y="8961"/>
                  </a:cubicBezTo>
                  <a:cubicBezTo>
                    <a:pt x="22349" y="8619"/>
                    <a:pt x="22057" y="8338"/>
                    <a:pt x="22131" y="7901"/>
                  </a:cubicBezTo>
                  <a:cubicBezTo>
                    <a:pt x="22273" y="7349"/>
                    <a:pt x="21654" y="6890"/>
                    <a:pt x="21604" y="6274"/>
                  </a:cubicBezTo>
                  <a:cubicBezTo>
                    <a:pt x="21580" y="5981"/>
                    <a:pt x="21271" y="5762"/>
                    <a:pt x="21215" y="5532"/>
                  </a:cubicBezTo>
                  <a:cubicBezTo>
                    <a:pt x="21082" y="4992"/>
                    <a:pt x="20382" y="4863"/>
                    <a:pt x="20351" y="4301"/>
                  </a:cubicBezTo>
                  <a:cubicBezTo>
                    <a:pt x="19726" y="3952"/>
                    <a:pt x="19349" y="3353"/>
                    <a:pt x="18815" y="2917"/>
                  </a:cubicBezTo>
                  <a:cubicBezTo>
                    <a:pt x="17984" y="2241"/>
                    <a:pt x="17110" y="1612"/>
                    <a:pt x="16155" y="1100"/>
                  </a:cubicBezTo>
                  <a:cubicBezTo>
                    <a:pt x="15790" y="903"/>
                    <a:pt x="15382" y="737"/>
                    <a:pt x="15035" y="543"/>
                  </a:cubicBezTo>
                  <a:cubicBezTo>
                    <a:pt x="14390" y="182"/>
                    <a:pt x="13705" y="79"/>
                    <a:pt x="13025" y="41"/>
                  </a:cubicBezTo>
                  <a:cubicBezTo>
                    <a:pt x="12729" y="25"/>
                    <a:pt x="12430" y="1"/>
                    <a:pt x="1212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30"/>
            <p:cNvSpPr/>
            <p:nvPr/>
          </p:nvSpPr>
          <p:spPr>
            <a:xfrm>
              <a:off x="5304325" y="2107313"/>
              <a:ext cx="291525" cy="317775"/>
            </a:xfrm>
            <a:custGeom>
              <a:avLst/>
              <a:gdLst/>
              <a:ahLst/>
              <a:cxnLst/>
              <a:rect l="l" t="t" r="r" b="b"/>
              <a:pathLst>
                <a:path w="11661" h="12711" extrusionOk="0">
                  <a:moveTo>
                    <a:pt x="3483" y="732"/>
                  </a:moveTo>
                  <a:cubicBezTo>
                    <a:pt x="3494" y="732"/>
                    <a:pt x="3504" y="733"/>
                    <a:pt x="3514" y="734"/>
                  </a:cubicBezTo>
                  <a:cubicBezTo>
                    <a:pt x="3624" y="755"/>
                    <a:pt x="3735" y="760"/>
                    <a:pt x="3845" y="760"/>
                  </a:cubicBezTo>
                  <a:cubicBezTo>
                    <a:pt x="3942" y="760"/>
                    <a:pt x="4038" y="756"/>
                    <a:pt x="4135" y="756"/>
                  </a:cubicBezTo>
                  <a:cubicBezTo>
                    <a:pt x="4312" y="756"/>
                    <a:pt x="4488" y="768"/>
                    <a:pt x="4660" y="838"/>
                  </a:cubicBezTo>
                  <a:cubicBezTo>
                    <a:pt x="5098" y="1018"/>
                    <a:pt x="5290" y="1393"/>
                    <a:pt x="5506" y="1725"/>
                  </a:cubicBezTo>
                  <a:cubicBezTo>
                    <a:pt x="5670" y="1974"/>
                    <a:pt x="5922" y="2199"/>
                    <a:pt x="5915" y="2543"/>
                  </a:cubicBezTo>
                  <a:cubicBezTo>
                    <a:pt x="5912" y="2802"/>
                    <a:pt x="5896" y="3059"/>
                    <a:pt x="5812" y="3295"/>
                  </a:cubicBezTo>
                  <a:cubicBezTo>
                    <a:pt x="5669" y="3701"/>
                    <a:pt x="5435" y="4077"/>
                    <a:pt x="5308" y="4491"/>
                  </a:cubicBezTo>
                  <a:cubicBezTo>
                    <a:pt x="5296" y="4530"/>
                    <a:pt x="5290" y="4585"/>
                    <a:pt x="5260" y="4607"/>
                  </a:cubicBezTo>
                  <a:cubicBezTo>
                    <a:pt x="4880" y="4873"/>
                    <a:pt x="5159" y="5056"/>
                    <a:pt x="5362" y="5237"/>
                  </a:cubicBezTo>
                  <a:cubicBezTo>
                    <a:pt x="5583" y="5434"/>
                    <a:pt x="5559" y="5652"/>
                    <a:pt x="5301" y="5830"/>
                  </a:cubicBezTo>
                  <a:cubicBezTo>
                    <a:pt x="5264" y="5855"/>
                    <a:pt x="5235" y="5865"/>
                    <a:pt x="5211" y="5865"/>
                  </a:cubicBezTo>
                  <a:cubicBezTo>
                    <a:pt x="5148" y="5865"/>
                    <a:pt x="5125" y="5795"/>
                    <a:pt x="5087" y="5761"/>
                  </a:cubicBezTo>
                  <a:cubicBezTo>
                    <a:pt x="4813" y="5515"/>
                    <a:pt x="4483" y="5369"/>
                    <a:pt x="4131" y="5369"/>
                  </a:cubicBezTo>
                  <a:cubicBezTo>
                    <a:pt x="4045" y="5369"/>
                    <a:pt x="3959" y="5378"/>
                    <a:pt x="3871" y="5396"/>
                  </a:cubicBezTo>
                  <a:cubicBezTo>
                    <a:pt x="3580" y="5456"/>
                    <a:pt x="3293" y="5523"/>
                    <a:pt x="3000" y="5532"/>
                  </a:cubicBezTo>
                  <a:cubicBezTo>
                    <a:pt x="2973" y="5532"/>
                    <a:pt x="2945" y="5533"/>
                    <a:pt x="2918" y="5533"/>
                  </a:cubicBezTo>
                  <a:cubicBezTo>
                    <a:pt x="2366" y="5533"/>
                    <a:pt x="1882" y="5358"/>
                    <a:pt x="1446" y="5027"/>
                  </a:cubicBezTo>
                  <a:cubicBezTo>
                    <a:pt x="802" y="4540"/>
                    <a:pt x="808" y="3867"/>
                    <a:pt x="814" y="3221"/>
                  </a:cubicBezTo>
                  <a:cubicBezTo>
                    <a:pt x="816" y="3061"/>
                    <a:pt x="881" y="2794"/>
                    <a:pt x="1055" y="2614"/>
                  </a:cubicBezTo>
                  <a:cubicBezTo>
                    <a:pt x="1114" y="2553"/>
                    <a:pt x="1159" y="2526"/>
                    <a:pt x="1194" y="2526"/>
                  </a:cubicBezTo>
                  <a:cubicBezTo>
                    <a:pt x="1242" y="2526"/>
                    <a:pt x="1272" y="2574"/>
                    <a:pt x="1299" y="2651"/>
                  </a:cubicBezTo>
                  <a:cubicBezTo>
                    <a:pt x="1426" y="3004"/>
                    <a:pt x="1644" y="3322"/>
                    <a:pt x="1817" y="3652"/>
                  </a:cubicBezTo>
                  <a:cubicBezTo>
                    <a:pt x="1929" y="3866"/>
                    <a:pt x="2187" y="4119"/>
                    <a:pt x="2581" y="4119"/>
                  </a:cubicBezTo>
                  <a:cubicBezTo>
                    <a:pt x="2582" y="4119"/>
                    <a:pt x="2583" y="4119"/>
                    <a:pt x="2584" y="4119"/>
                  </a:cubicBezTo>
                  <a:cubicBezTo>
                    <a:pt x="3330" y="4117"/>
                    <a:pt x="3738" y="3685"/>
                    <a:pt x="4152" y="3217"/>
                  </a:cubicBezTo>
                  <a:cubicBezTo>
                    <a:pt x="4439" y="2892"/>
                    <a:pt x="4456" y="2557"/>
                    <a:pt x="4357" y="2182"/>
                  </a:cubicBezTo>
                  <a:cubicBezTo>
                    <a:pt x="4328" y="2069"/>
                    <a:pt x="4285" y="1957"/>
                    <a:pt x="4196" y="1896"/>
                  </a:cubicBezTo>
                  <a:cubicBezTo>
                    <a:pt x="3783" y="1614"/>
                    <a:pt x="3414" y="1276"/>
                    <a:pt x="2898" y="1057"/>
                  </a:cubicBezTo>
                  <a:lnTo>
                    <a:pt x="2899" y="1057"/>
                  </a:lnTo>
                  <a:cubicBezTo>
                    <a:pt x="3109" y="939"/>
                    <a:pt x="3319" y="732"/>
                    <a:pt x="3483" y="732"/>
                  </a:cubicBezTo>
                  <a:close/>
                  <a:moveTo>
                    <a:pt x="8479" y="8048"/>
                  </a:moveTo>
                  <a:cubicBezTo>
                    <a:pt x="8591" y="8066"/>
                    <a:pt x="8652" y="8133"/>
                    <a:pt x="8716" y="8201"/>
                  </a:cubicBezTo>
                  <a:cubicBezTo>
                    <a:pt x="9058" y="8563"/>
                    <a:pt x="9407" y="8918"/>
                    <a:pt x="9743" y="9284"/>
                  </a:cubicBezTo>
                  <a:cubicBezTo>
                    <a:pt x="9799" y="9345"/>
                    <a:pt x="9853" y="9396"/>
                    <a:pt x="9927" y="9432"/>
                  </a:cubicBezTo>
                  <a:cubicBezTo>
                    <a:pt x="10114" y="9526"/>
                    <a:pt x="10021" y="9667"/>
                    <a:pt x="9927" y="9713"/>
                  </a:cubicBezTo>
                  <a:cubicBezTo>
                    <a:pt x="9535" y="9907"/>
                    <a:pt x="9353" y="10294"/>
                    <a:pt x="8967" y="10501"/>
                  </a:cubicBezTo>
                  <a:cubicBezTo>
                    <a:pt x="8872" y="10552"/>
                    <a:pt x="8758" y="10578"/>
                    <a:pt x="8648" y="10578"/>
                  </a:cubicBezTo>
                  <a:cubicBezTo>
                    <a:pt x="8455" y="10578"/>
                    <a:pt x="8273" y="10496"/>
                    <a:pt x="8226" y="10316"/>
                  </a:cubicBezTo>
                  <a:cubicBezTo>
                    <a:pt x="8175" y="10116"/>
                    <a:pt x="8068" y="9973"/>
                    <a:pt x="7878" y="9879"/>
                  </a:cubicBezTo>
                  <a:cubicBezTo>
                    <a:pt x="7814" y="9847"/>
                    <a:pt x="7812" y="9806"/>
                    <a:pt x="7789" y="9756"/>
                  </a:cubicBezTo>
                  <a:cubicBezTo>
                    <a:pt x="7621" y="9402"/>
                    <a:pt x="7449" y="9046"/>
                    <a:pt x="7172" y="8748"/>
                  </a:cubicBezTo>
                  <a:cubicBezTo>
                    <a:pt x="7074" y="8643"/>
                    <a:pt x="7192" y="8582"/>
                    <a:pt x="7223" y="8582"/>
                  </a:cubicBezTo>
                  <a:cubicBezTo>
                    <a:pt x="7223" y="8582"/>
                    <a:pt x="7224" y="8582"/>
                    <a:pt x="7225" y="8582"/>
                  </a:cubicBezTo>
                  <a:cubicBezTo>
                    <a:pt x="7249" y="8584"/>
                    <a:pt x="7273" y="8585"/>
                    <a:pt x="7296" y="8585"/>
                  </a:cubicBezTo>
                  <a:cubicBezTo>
                    <a:pt x="7748" y="8585"/>
                    <a:pt x="8037" y="8273"/>
                    <a:pt x="8395" y="8095"/>
                  </a:cubicBezTo>
                  <a:cubicBezTo>
                    <a:pt x="8425" y="8080"/>
                    <a:pt x="8454" y="8062"/>
                    <a:pt x="8479" y="8048"/>
                  </a:cubicBezTo>
                  <a:close/>
                  <a:moveTo>
                    <a:pt x="8675" y="2645"/>
                  </a:moveTo>
                  <a:cubicBezTo>
                    <a:pt x="8800" y="2645"/>
                    <a:pt x="8940" y="2770"/>
                    <a:pt x="9031" y="2823"/>
                  </a:cubicBezTo>
                  <a:cubicBezTo>
                    <a:pt x="9508" y="3105"/>
                    <a:pt x="9884" y="3496"/>
                    <a:pt x="10257" y="3885"/>
                  </a:cubicBezTo>
                  <a:cubicBezTo>
                    <a:pt x="10283" y="3908"/>
                    <a:pt x="10311" y="3928"/>
                    <a:pt x="10341" y="3944"/>
                  </a:cubicBezTo>
                  <a:cubicBezTo>
                    <a:pt x="10894" y="4274"/>
                    <a:pt x="10927" y="4430"/>
                    <a:pt x="10507" y="4887"/>
                  </a:cubicBezTo>
                  <a:cubicBezTo>
                    <a:pt x="10052" y="5381"/>
                    <a:pt x="9549" y="5840"/>
                    <a:pt x="9070" y="6314"/>
                  </a:cubicBezTo>
                  <a:cubicBezTo>
                    <a:pt x="8662" y="6720"/>
                    <a:pt x="8265" y="7144"/>
                    <a:pt x="7825" y="7522"/>
                  </a:cubicBezTo>
                  <a:cubicBezTo>
                    <a:pt x="7665" y="7660"/>
                    <a:pt x="7519" y="7910"/>
                    <a:pt x="7253" y="7910"/>
                  </a:cubicBezTo>
                  <a:cubicBezTo>
                    <a:pt x="7180" y="7910"/>
                    <a:pt x="7099" y="7891"/>
                    <a:pt x="7006" y="7847"/>
                  </a:cubicBezTo>
                  <a:cubicBezTo>
                    <a:pt x="6996" y="7842"/>
                    <a:pt x="6984" y="7840"/>
                    <a:pt x="6970" y="7840"/>
                  </a:cubicBezTo>
                  <a:cubicBezTo>
                    <a:pt x="6891" y="7840"/>
                    <a:pt x="6758" y="7910"/>
                    <a:pt x="6687" y="7969"/>
                  </a:cubicBezTo>
                  <a:cubicBezTo>
                    <a:pt x="6207" y="8371"/>
                    <a:pt x="5687" y="8730"/>
                    <a:pt x="5299" y="9222"/>
                  </a:cubicBezTo>
                  <a:cubicBezTo>
                    <a:pt x="5074" y="9507"/>
                    <a:pt x="4715" y="9702"/>
                    <a:pt x="4478" y="9994"/>
                  </a:cubicBezTo>
                  <a:cubicBezTo>
                    <a:pt x="4303" y="10208"/>
                    <a:pt x="4035" y="10374"/>
                    <a:pt x="4095" y="10705"/>
                  </a:cubicBezTo>
                  <a:cubicBezTo>
                    <a:pt x="4223" y="10939"/>
                    <a:pt x="3988" y="11124"/>
                    <a:pt x="3861" y="11248"/>
                  </a:cubicBezTo>
                  <a:cubicBezTo>
                    <a:pt x="3646" y="11457"/>
                    <a:pt x="3429" y="11676"/>
                    <a:pt x="3191" y="11872"/>
                  </a:cubicBezTo>
                  <a:cubicBezTo>
                    <a:pt x="3079" y="11964"/>
                    <a:pt x="2967" y="11999"/>
                    <a:pt x="2868" y="11999"/>
                  </a:cubicBezTo>
                  <a:cubicBezTo>
                    <a:pt x="2809" y="11999"/>
                    <a:pt x="2755" y="11987"/>
                    <a:pt x="2708" y="11966"/>
                  </a:cubicBezTo>
                  <a:cubicBezTo>
                    <a:pt x="2570" y="11905"/>
                    <a:pt x="2465" y="11739"/>
                    <a:pt x="2497" y="11552"/>
                  </a:cubicBezTo>
                  <a:cubicBezTo>
                    <a:pt x="2515" y="11447"/>
                    <a:pt x="2555" y="11348"/>
                    <a:pt x="2568" y="11241"/>
                  </a:cubicBezTo>
                  <a:cubicBezTo>
                    <a:pt x="2610" y="10937"/>
                    <a:pt x="2691" y="10640"/>
                    <a:pt x="2810" y="10357"/>
                  </a:cubicBezTo>
                  <a:cubicBezTo>
                    <a:pt x="2830" y="10307"/>
                    <a:pt x="2891" y="10171"/>
                    <a:pt x="3031" y="10171"/>
                  </a:cubicBezTo>
                  <a:cubicBezTo>
                    <a:pt x="3077" y="10171"/>
                    <a:pt x="3132" y="10186"/>
                    <a:pt x="3197" y="10224"/>
                  </a:cubicBezTo>
                  <a:cubicBezTo>
                    <a:pt x="3276" y="10270"/>
                    <a:pt x="3355" y="10293"/>
                    <a:pt x="3432" y="10293"/>
                  </a:cubicBezTo>
                  <a:cubicBezTo>
                    <a:pt x="3581" y="10293"/>
                    <a:pt x="3727" y="10208"/>
                    <a:pt x="3877" y="10040"/>
                  </a:cubicBezTo>
                  <a:cubicBezTo>
                    <a:pt x="4241" y="9634"/>
                    <a:pt x="4672" y="9266"/>
                    <a:pt x="4980" y="8823"/>
                  </a:cubicBezTo>
                  <a:cubicBezTo>
                    <a:pt x="5197" y="8511"/>
                    <a:pt x="5499" y="8251"/>
                    <a:pt x="5659" y="7904"/>
                  </a:cubicBezTo>
                  <a:cubicBezTo>
                    <a:pt x="5751" y="7707"/>
                    <a:pt x="5751" y="7521"/>
                    <a:pt x="5731" y="7307"/>
                  </a:cubicBezTo>
                  <a:cubicBezTo>
                    <a:pt x="5694" y="6924"/>
                    <a:pt x="5670" y="6520"/>
                    <a:pt x="6036" y="6217"/>
                  </a:cubicBezTo>
                  <a:cubicBezTo>
                    <a:pt x="6064" y="6193"/>
                    <a:pt x="6061" y="6138"/>
                    <a:pt x="6080" y="6102"/>
                  </a:cubicBezTo>
                  <a:cubicBezTo>
                    <a:pt x="6191" y="5883"/>
                    <a:pt x="6199" y="5643"/>
                    <a:pt x="6505" y="5489"/>
                  </a:cubicBezTo>
                  <a:cubicBezTo>
                    <a:pt x="6725" y="5379"/>
                    <a:pt x="6846" y="5076"/>
                    <a:pt x="6963" y="4840"/>
                  </a:cubicBezTo>
                  <a:cubicBezTo>
                    <a:pt x="7021" y="4725"/>
                    <a:pt x="7027" y="4609"/>
                    <a:pt x="7188" y="4609"/>
                  </a:cubicBezTo>
                  <a:cubicBezTo>
                    <a:pt x="7198" y="4609"/>
                    <a:pt x="7208" y="4610"/>
                    <a:pt x="7220" y="4611"/>
                  </a:cubicBezTo>
                  <a:cubicBezTo>
                    <a:pt x="7137" y="4319"/>
                    <a:pt x="7505" y="4287"/>
                    <a:pt x="7593" y="4079"/>
                  </a:cubicBezTo>
                  <a:cubicBezTo>
                    <a:pt x="7802" y="3587"/>
                    <a:pt x="8244" y="3221"/>
                    <a:pt x="8513" y="2753"/>
                  </a:cubicBezTo>
                  <a:cubicBezTo>
                    <a:pt x="8559" y="2674"/>
                    <a:pt x="8615" y="2645"/>
                    <a:pt x="8675" y="2645"/>
                  </a:cubicBezTo>
                  <a:close/>
                  <a:moveTo>
                    <a:pt x="4013" y="0"/>
                  </a:moveTo>
                  <a:cubicBezTo>
                    <a:pt x="3797" y="0"/>
                    <a:pt x="3578" y="44"/>
                    <a:pt x="3359" y="148"/>
                  </a:cubicBezTo>
                  <a:cubicBezTo>
                    <a:pt x="2945" y="344"/>
                    <a:pt x="2341" y="389"/>
                    <a:pt x="2282" y="1014"/>
                  </a:cubicBezTo>
                  <a:cubicBezTo>
                    <a:pt x="2246" y="1401"/>
                    <a:pt x="2281" y="1543"/>
                    <a:pt x="2685" y="1707"/>
                  </a:cubicBezTo>
                  <a:cubicBezTo>
                    <a:pt x="2820" y="1762"/>
                    <a:pt x="3076" y="1792"/>
                    <a:pt x="3075" y="1823"/>
                  </a:cubicBezTo>
                  <a:cubicBezTo>
                    <a:pt x="3069" y="2019"/>
                    <a:pt x="3181" y="2040"/>
                    <a:pt x="3353" y="2085"/>
                  </a:cubicBezTo>
                  <a:cubicBezTo>
                    <a:pt x="3484" y="2119"/>
                    <a:pt x="3623" y="2238"/>
                    <a:pt x="3688" y="2353"/>
                  </a:cubicBezTo>
                  <a:cubicBezTo>
                    <a:pt x="3825" y="2597"/>
                    <a:pt x="3529" y="3175"/>
                    <a:pt x="3231" y="3303"/>
                  </a:cubicBezTo>
                  <a:cubicBezTo>
                    <a:pt x="2998" y="3404"/>
                    <a:pt x="2841" y="3459"/>
                    <a:pt x="2715" y="3459"/>
                  </a:cubicBezTo>
                  <a:cubicBezTo>
                    <a:pt x="2530" y="3459"/>
                    <a:pt x="2414" y="3340"/>
                    <a:pt x="2226" y="3072"/>
                  </a:cubicBezTo>
                  <a:cubicBezTo>
                    <a:pt x="1996" y="2743"/>
                    <a:pt x="1894" y="2356"/>
                    <a:pt x="1622" y="2047"/>
                  </a:cubicBezTo>
                  <a:cubicBezTo>
                    <a:pt x="1523" y="1936"/>
                    <a:pt x="1278" y="1870"/>
                    <a:pt x="1072" y="1870"/>
                  </a:cubicBezTo>
                  <a:cubicBezTo>
                    <a:pt x="911" y="1870"/>
                    <a:pt x="773" y="1911"/>
                    <a:pt x="748" y="2003"/>
                  </a:cubicBezTo>
                  <a:cubicBezTo>
                    <a:pt x="670" y="2301"/>
                    <a:pt x="377" y="2442"/>
                    <a:pt x="265" y="2729"/>
                  </a:cubicBezTo>
                  <a:cubicBezTo>
                    <a:pt x="130" y="3076"/>
                    <a:pt x="1" y="3397"/>
                    <a:pt x="90" y="3752"/>
                  </a:cubicBezTo>
                  <a:cubicBezTo>
                    <a:pt x="172" y="4077"/>
                    <a:pt x="61" y="4451"/>
                    <a:pt x="371" y="4722"/>
                  </a:cubicBezTo>
                  <a:cubicBezTo>
                    <a:pt x="151" y="5088"/>
                    <a:pt x="583" y="5253"/>
                    <a:pt x="735" y="5422"/>
                  </a:cubicBezTo>
                  <a:cubicBezTo>
                    <a:pt x="944" y="5656"/>
                    <a:pt x="1201" y="5946"/>
                    <a:pt x="1597" y="6011"/>
                  </a:cubicBezTo>
                  <a:cubicBezTo>
                    <a:pt x="1851" y="6054"/>
                    <a:pt x="2065" y="6196"/>
                    <a:pt x="2343" y="6196"/>
                  </a:cubicBezTo>
                  <a:cubicBezTo>
                    <a:pt x="2370" y="6196"/>
                    <a:pt x="2398" y="6195"/>
                    <a:pt x="2426" y="6192"/>
                  </a:cubicBezTo>
                  <a:cubicBezTo>
                    <a:pt x="2994" y="6132"/>
                    <a:pt x="3572" y="6152"/>
                    <a:pt x="4125" y="5993"/>
                  </a:cubicBezTo>
                  <a:cubicBezTo>
                    <a:pt x="4168" y="5981"/>
                    <a:pt x="4209" y="5974"/>
                    <a:pt x="4247" y="5974"/>
                  </a:cubicBezTo>
                  <a:cubicBezTo>
                    <a:pt x="4340" y="5974"/>
                    <a:pt x="4415" y="6013"/>
                    <a:pt x="4461" y="6097"/>
                  </a:cubicBezTo>
                  <a:cubicBezTo>
                    <a:pt x="4631" y="6406"/>
                    <a:pt x="4813" y="6715"/>
                    <a:pt x="4781" y="7081"/>
                  </a:cubicBezTo>
                  <a:cubicBezTo>
                    <a:pt x="4777" y="7130"/>
                    <a:pt x="4794" y="7216"/>
                    <a:pt x="4829" y="7229"/>
                  </a:cubicBezTo>
                  <a:cubicBezTo>
                    <a:pt x="5283" y="7404"/>
                    <a:pt x="5040" y="7655"/>
                    <a:pt x="4892" y="7854"/>
                  </a:cubicBezTo>
                  <a:cubicBezTo>
                    <a:pt x="4578" y="8281"/>
                    <a:pt x="4224" y="8682"/>
                    <a:pt x="3898" y="9101"/>
                  </a:cubicBezTo>
                  <a:cubicBezTo>
                    <a:pt x="3675" y="9387"/>
                    <a:pt x="3414" y="9594"/>
                    <a:pt x="3039" y="9594"/>
                  </a:cubicBezTo>
                  <a:cubicBezTo>
                    <a:pt x="2976" y="9594"/>
                    <a:pt x="2911" y="9588"/>
                    <a:pt x="2842" y="9576"/>
                  </a:cubicBezTo>
                  <a:cubicBezTo>
                    <a:pt x="2826" y="9574"/>
                    <a:pt x="2812" y="9572"/>
                    <a:pt x="2798" y="9572"/>
                  </a:cubicBezTo>
                  <a:cubicBezTo>
                    <a:pt x="2767" y="9572"/>
                    <a:pt x="2739" y="9580"/>
                    <a:pt x="2707" y="9601"/>
                  </a:cubicBezTo>
                  <a:cubicBezTo>
                    <a:pt x="2366" y="9823"/>
                    <a:pt x="2126" y="10186"/>
                    <a:pt x="2101" y="10492"/>
                  </a:cubicBezTo>
                  <a:cubicBezTo>
                    <a:pt x="2073" y="10859"/>
                    <a:pt x="1928" y="11181"/>
                    <a:pt x="1861" y="11525"/>
                  </a:cubicBezTo>
                  <a:cubicBezTo>
                    <a:pt x="1810" y="11785"/>
                    <a:pt x="1821" y="12019"/>
                    <a:pt x="1950" y="12250"/>
                  </a:cubicBezTo>
                  <a:cubicBezTo>
                    <a:pt x="2100" y="12517"/>
                    <a:pt x="2465" y="12710"/>
                    <a:pt x="2796" y="12710"/>
                  </a:cubicBezTo>
                  <a:cubicBezTo>
                    <a:pt x="2931" y="12710"/>
                    <a:pt x="3061" y="12678"/>
                    <a:pt x="3168" y="12605"/>
                  </a:cubicBezTo>
                  <a:cubicBezTo>
                    <a:pt x="3357" y="12475"/>
                    <a:pt x="3696" y="12450"/>
                    <a:pt x="3737" y="12191"/>
                  </a:cubicBezTo>
                  <a:cubicBezTo>
                    <a:pt x="3765" y="12008"/>
                    <a:pt x="3903" y="11931"/>
                    <a:pt x="4021" y="11865"/>
                  </a:cubicBezTo>
                  <a:cubicBezTo>
                    <a:pt x="4527" y="11579"/>
                    <a:pt x="4693" y="11132"/>
                    <a:pt x="4815" y="10679"/>
                  </a:cubicBezTo>
                  <a:cubicBezTo>
                    <a:pt x="4722" y="10530"/>
                    <a:pt x="4787" y="10459"/>
                    <a:pt x="4887" y="10394"/>
                  </a:cubicBezTo>
                  <a:cubicBezTo>
                    <a:pt x="5200" y="10195"/>
                    <a:pt x="5362" y="9872"/>
                    <a:pt x="5663" y="9654"/>
                  </a:cubicBezTo>
                  <a:cubicBezTo>
                    <a:pt x="5838" y="9529"/>
                    <a:pt x="6063" y="9383"/>
                    <a:pt x="6136" y="9214"/>
                  </a:cubicBezTo>
                  <a:cubicBezTo>
                    <a:pt x="6202" y="9062"/>
                    <a:pt x="6312" y="8972"/>
                    <a:pt x="6415" y="8964"/>
                  </a:cubicBezTo>
                  <a:cubicBezTo>
                    <a:pt x="6419" y="8964"/>
                    <a:pt x="6424" y="8964"/>
                    <a:pt x="6428" y="8964"/>
                  </a:cubicBezTo>
                  <a:cubicBezTo>
                    <a:pt x="6560" y="8964"/>
                    <a:pt x="6636" y="9104"/>
                    <a:pt x="6701" y="9223"/>
                  </a:cubicBezTo>
                  <a:cubicBezTo>
                    <a:pt x="6804" y="9413"/>
                    <a:pt x="6911" y="9609"/>
                    <a:pt x="7060" y="9768"/>
                  </a:cubicBezTo>
                  <a:cubicBezTo>
                    <a:pt x="7381" y="10108"/>
                    <a:pt x="7650" y="10478"/>
                    <a:pt x="7886" y="10867"/>
                  </a:cubicBezTo>
                  <a:cubicBezTo>
                    <a:pt x="8081" y="11190"/>
                    <a:pt x="8383" y="11417"/>
                    <a:pt x="8647" y="11417"/>
                  </a:cubicBezTo>
                  <a:cubicBezTo>
                    <a:pt x="8705" y="11417"/>
                    <a:pt x="8762" y="11405"/>
                    <a:pt x="8816" y="11381"/>
                  </a:cubicBezTo>
                  <a:cubicBezTo>
                    <a:pt x="9074" y="11262"/>
                    <a:pt x="9309" y="11098"/>
                    <a:pt x="9508" y="10895"/>
                  </a:cubicBezTo>
                  <a:cubicBezTo>
                    <a:pt x="9843" y="10552"/>
                    <a:pt x="10250" y="10267"/>
                    <a:pt x="10529" y="9880"/>
                  </a:cubicBezTo>
                  <a:cubicBezTo>
                    <a:pt x="10552" y="9849"/>
                    <a:pt x="10609" y="9828"/>
                    <a:pt x="10654" y="9819"/>
                  </a:cubicBezTo>
                  <a:cubicBezTo>
                    <a:pt x="11064" y="9741"/>
                    <a:pt x="10864" y="9541"/>
                    <a:pt x="10750" y="9382"/>
                  </a:cubicBezTo>
                  <a:cubicBezTo>
                    <a:pt x="10668" y="9267"/>
                    <a:pt x="10539" y="9182"/>
                    <a:pt x="10436" y="9079"/>
                  </a:cubicBezTo>
                  <a:cubicBezTo>
                    <a:pt x="10042" y="8677"/>
                    <a:pt x="9665" y="8261"/>
                    <a:pt x="9251" y="7876"/>
                  </a:cubicBezTo>
                  <a:cubicBezTo>
                    <a:pt x="8923" y="7572"/>
                    <a:pt x="8904" y="7588"/>
                    <a:pt x="9231" y="7263"/>
                  </a:cubicBezTo>
                  <a:cubicBezTo>
                    <a:pt x="9361" y="7134"/>
                    <a:pt x="9470" y="6990"/>
                    <a:pt x="9579" y="6848"/>
                  </a:cubicBezTo>
                  <a:cubicBezTo>
                    <a:pt x="9809" y="6550"/>
                    <a:pt x="10131" y="6300"/>
                    <a:pt x="10452" y="6074"/>
                  </a:cubicBezTo>
                  <a:cubicBezTo>
                    <a:pt x="10605" y="5966"/>
                    <a:pt x="10512" y="5786"/>
                    <a:pt x="10703" y="5695"/>
                  </a:cubicBezTo>
                  <a:cubicBezTo>
                    <a:pt x="11161" y="5480"/>
                    <a:pt x="11454" y="5143"/>
                    <a:pt x="11465" y="4646"/>
                  </a:cubicBezTo>
                  <a:cubicBezTo>
                    <a:pt x="11468" y="4476"/>
                    <a:pt x="11306" y="4244"/>
                    <a:pt x="11648" y="4176"/>
                  </a:cubicBezTo>
                  <a:cubicBezTo>
                    <a:pt x="11655" y="4175"/>
                    <a:pt x="11660" y="4094"/>
                    <a:pt x="11644" y="4086"/>
                  </a:cubicBezTo>
                  <a:cubicBezTo>
                    <a:pt x="11426" y="3976"/>
                    <a:pt x="11448" y="3654"/>
                    <a:pt x="11144" y="3624"/>
                  </a:cubicBezTo>
                  <a:cubicBezTo>
                    <a:pt x="11034" y="3613"/>
                    <a:pt x="10976" y="3547"/>
                    <a:pt x="10927" y="3469"/>
                  </a:cubicBezTo>
                  <a:cubicBezTo>
                    <a:pt x="10758" y="3203"/>
                    <a:pt x="10419" y="3087"/>
                    <a:pt x="10226" y="2847"/>
                  </a:cubicBezTo>
                  <a:cubicBezTo>
                    <a:pt x="9992" y="2558"/>
                    <a:pt x="9601" y="2441"/>
                    <a:pt x="9358" y="2162"/>
                  </a:cubicBezTo>
                  <a:cubicBezTo>
                    <a:pt x="9184" y="1963"/>
                    <a:pt x="8927" y="1859"/>
                    <a:pt x="8685" y="1859"/>
                  </a:cubicBezTo>
                  <a:cubicBezTo>
                    <a:pt x="8490" y="1859"/>
                    <a:pt x="8305" y="1927"/>
                    <a:pt x="8183" y="2068"/>
                  </a:cubicBezTo>
                  <a:cubicBezTo>
                    <a:pt x="7773" y="2543"/>
                    <a:pt x="7375" y="3024"/>
                    <a:pt x="6988" y="3515"/>
                  </a:cubicBezTo>
                  <a:cubicBezTo>
                    <a:pt x="6679" y="3907"/>
                    <a:pt x="6397" y="4316"/>
                    <a:pt x="6094" y="4713"/>
                  </a:cubicBezTo>
                  <a:cubicBezTo>
                    <a:pt x="6059" y="4760"/>
                    <a:pt x="6037" y="4863"/>
                    <a:pt x="5962" y="4863"/>
                  </a:cubicBezTo>
                  <a:cubicBezTo>
                    <a:pt x="5943" y="4863"/>
                    <a:pt x="5921" y="4856"/>
                    <a:pt x="5893" y="4840"/>
                  </a:cubicBezTo>
                  <a:cubicBezTo>
                    <a:pt x="5804" y="4787"/>
                    <a:pt x="5794" y="4693"/>
                    <a:pt x="5858" y="4581"/>
                  </a:cubicBezTo>
                  <a:cubicBezTo>
                    <a:pt x="6024" y="4292"/>
                    <a:pt x="6171" y="3993"/>
                    <a:pt x="6311" y="3691"/>
                  </a:cubicBezTo>
                  <a:cubicBezTo>
                    <a:pt x="6609" y="3054"/>
                    <a:pt x="6627" y="2406"/>
                    <a:pt x="6353" y="1760"/>
                  </a:cubicBezTo>
                  <a:cubicBezTo>
                    <a:pt x="6312" y="1664"/>
                    <a:pt x="6257" y="1572"/>
                    <a:pt x="6217" y="1473"/>
                  </a:cubicBezTo>
                  <a:cubicBezTo>
                    <a:pt x="6030" y="1019"/>
                    <a:pt x="5670" y="669"/>
                    <a:pt x="5236" y="406"/>
                  </a:cubicBezTo>
                  <a:cubicBezTo>
                    <a:pt x="4856" y="175"/>
                    <a:pt x="4441" y="0"/>
                    <a:pt x="401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30"/>
            <p:cNvSpPr/>
            <p:nvPr/>
          </p:nvSpPr>
          <p:spPr>
            <a:xfrm>
              <a:off x="5542925" y="2080963"/>
              <a:ext cx="35775" cy="62375"/>
            </a:xfrm>
            <a:custGeom>
              <a:avLst/>
              <a:gdLst/>
              <a:ahLst/>
              <a:cxnLst/>
              <a:rect l="l" t="t" r="r" b="b"/>
              <a:pathLst>
                <a:path w="1431" h="2495" extrusionOk="0">
                  <a:moveTo>
                    <a:pt x="1086" y="0"/>
                  </a:moveTo>
                  <a:cubicBezTo>
                    <a:pt x="1059" y="0"/>
                    <a:pt x="1031" y="1"/>
                    <a:pt x="1000" y="3"/>
                  </a:cubicBezTo>
                  <a:cubicBezTo>
                    <a:pt x="725" y="20"/>
                    <a:pt x="552" y="69"/>
                    <a:pt x="478" y="366"/>
                  </a:cubicBezTo>
                  <a:cubicBezTo>
                    <a:pt x="432" y="553"/>
                    <a:pt x="347" y="757"/>
                    <a:pt x="279" y="947"/>
                  </a:cubicBezTo>
                  <a:cubicBezTo>
                    <a:pt x="173" y="1247"/>
                    <a:pt x="113" y="1565"/>
                    <a:pt x="1" y="1858"/>
                  </a:cubicBezTo>
                  <a:cubicBezTo>
                    <a:pt x="36" y="1977"/>
                    <a:pt x="51" y="2089"/>
                    <a:pt x="103" y="2185"/>
                  </a:cubicBezTo>
                  <a:cubicBezTo>
                    <a:pt x="170" y="2309"/>
                    <a:pt x="236" y="2494"/>
                    <a:pt x="390" y="2494"/>
                  </a:cubicBezTo>
                  <a:cubicBezTo>
                    <a:pt x="400" y="2494"/>
                    <a:pt x="410" y="2494"/>
                    <a:pt x="421" y="2492"/>
                  </a:cubicBezTo>
                  <a:cubicBezTo>
                    <a:pt x="581" y="2469"/>
                    <a:pt x="751" y="2328"/>
                    <a:pt x="785" y="2160"/>
                  </a:cubicBezTo>
                  <a:cubicBezTo>
                    <a:pt x="912" y="1541"/>
                    <a:pt x="1144" y="950"/>
                    <a:pt x="1345" y="350"/>
                  </a:cubicBezTo>
                  <a:cubicBezTo>
                    <a:pt x="1431" y="94"/>
                    <a:pt x="1345" y="0"/>
                    <a:pt x="108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30"/>
            <p:cNvSpPr/>
            <p:nvPr/>
          </p:nvSpPr>
          <p:spPr>
            <a:xfrm>
              <a:off x="5464450" y="2393088"/>
              <a:ext cx="31825" cy="48725"/>
            </a:xfrm>
            <a:custGeom>
              <a:avLst/>
              <a:gdLst/>
              <a:ahLst/>
              <a:cxnLst/>
              <a:rect l="l" t="t" r="r" b="b"/>
              <a:pathLst>
                <a:path w="1273" h="1949" extrusionOk="0">
                  <a:moveTo>
                    <a:pt x="707" y="1"/>
                  </a:moveTo>
                  <a:cubicBezTo>
                    <a:pt x="624" y="1"/>
                    <a:pt x="522" y="40"/>
                    <a:pt x="398" y="114"/>
                  </a:cubicBezTo>
                  <a:cubicBezTo>
                    <a:pt x="243" y="205"/>
                    <a:pt x="0" y="285"/>
                    <a:pt x="137" y="500"/>
                  </a:cubicBezTo>
                  <a:cubicBezTo>
                    <a:pt x="255" y="687"/>
                    <a:pt x="242" y="881"/>
                    <a:pt x="283" y="1070"/>
                  </a:cubicBezTo>
                  <a:cubicBezTo>
                    <a:pt x="338" y="1313"/>
                    <a:pt x="450" y="1535"/>
                    <a:pt x="564" y="1756"/>
                  </a:cubicBezTo>
                  <a:cubicBezTo>
                    <a:pt x="657" y="1936"/>
                    <a:pt x="882" y="1930"/>
                    <a:pt x="1035" y="1948"/>
                  </a:cubicBezTo>
                  <a:cubicBezTo>
                    <a:pt x="1038" y="1949"/>
                    <a:pt x="1042" y="1949"/>
                    <a:pt x="1046" y="1949"/>
                  </a:cubicBezTo>
                  <a:cubicBezTo>
                    <a:pt x="1155" y="1949"/>
                    <a:pt x="1263" y="1774"/>
                    <a:pt x="1273" y="1637"/>
                  </a:cubicBezTo>
                  <a:cubicBezTo>
                    <a:pt x="1170" y="1167"/>
                    <a:pt x="1093" y="706"/>
                    <a:pt x="962" y="259"/>
                  </a:cubicBezTo>
                  <a:cubicBezTo>
                    <a:pt x="910" y="83"/>
                    <a:pt x="828" y="1"/>
                    <a:pt x="70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30"/>
            <p:cNvSpPr/>
            <p:nvPr/>
          </p:nvSpPr>
          <p:spPr>
            <a:xfrm>
              <a:off x="5579400" y="2112363"/>
              <a:ext cx="47025" cy="45525"/>
            </a:xfrm>
            <a:custGeom>
              <a:avLst/>
              <a:gdLst/>
              <a:ahLst/>
              <a:cxnLst/>
              <a:rect l="l" t="t" r="r" b="b"/>
              <a:pathLst>
                <a:path w="1881" h="1821" extrusionOk="0">
                  <a:moveTo>
                    <a:pt x="1599" y="0"/>
                  </a:moveTo>
                  <a:cubicBezTo>
                    <a:pt x="1586" y="0"/>
                    <a:pt x="1573" y="1"/>
                    <a:pt x="1560" y="1"/>
                  </a:cubicBezTo>
                  <a:cubicBezTo>
                    <a:pt x="1387" y="7"/>
                    <a:pt x="1202" y="73"/>
                    <a:pt x="1119" y="193"/>
                  </a:cubicBezTo>
                  <a:cubicBezTo>
                    <a:pt x="965" y="415"/>
                    <a:pt x="723" y="535"/>
                    <a:pt x="524" y="705"/>
                  </a:cubicBezTo>
                  <a:cubicBezTo>
                    <a:pt x="55" y="1105"/>
                    <a:pt x="0" y="1270"/>
                    <a:pt x="162" y="1693"/>
                  </a:cubicBezTo>
                  <a:cubicBezTo>
                    <a:pt x="198" y="1786"/>
                    <a:pt x="229" y="1821"/>
                    <a:pt x="264" y="1821"/>
                  </a:cubicBezTo>
                  <a:cubicBezTo>
                    <a:pt x="300" y="1821"/>
                    <a:pt x="341" y="1784"/>
                    <a:pt x="397" y="1735"/>
                  </a:cubicBezTo>
                  <a:cubicBezTo>
                    <a:pt x="756" y="1419"/>
                    <a:pt x="1096" y="1077"/>
                    <a:pt x="1492" y="807"/>
                  </a:cubicBezTo>
                  <a:cubicBezTo>
                    <a:pt x="1729" y="646"/>
                    <a:pt x="1784" y="457"/>
                    <a:pt x="1848" y="241"/>
                  </a:cubicBezTo>
                  <a:cubicBezTo>
                    <a:pt x="1880" y="44"/>
                    <a:pt x="1751" y="0"/>
                    <a:pt x="159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30"/>
            <p:cNvSpPr/>
            <p:nvPr/>
          </p:nvSpPr>
          <p:spPr>
            <a:xfrm>
              <a:off x="5423225" y="2392663"/>
              <a:ext cx="27875" cy="56150"/>
            </a:xfrm>
            <a:custGeom>
              <a:avLst/>
              <a:gdLst/>
              <a:ahLst/>
              <a:cxnLst/>
              <a:rect l="l" t="t" r="r" b="b"/>
              <a:pathLst>
                <a:path w="1115" h="2246" extrusionOk="0">
                  <a:moveTo>
                    <a:pt x="776" y="1"/>
                  </a:moveTo>
                  <a:cubicBezTo>
                    <a:pt x="720" y="1"/>
                    <a:pt x="662" y="45"/>
                    <a:pt x="595" y="172"/>
                  </a:cubicBezTo>
                  <a:cubicBezTo>
                    <a:pt x="302" y="733"/>
                    <a:pt x="267" y="1342"/>
                    <a:pt x="71" y="1918"/>
                  </a:cubicBezTo>
                  <a:cubicBezTo>
                    <a:pt x="57" y="2026"/>
                    <a:pt x="0" y="2129"/>
                    <a:pt x="168" y="2191"/>
                  </a:cubicBezTo>
                  <a:cubicBezTo>
                    <a:pt x="225" y="2212"/>
                    <a:pt x="281" y="2246"/>
                    <a:pt x="336" y="2246"/>
                  </a:cubicBezTo>
                  <a:cubicBezTo>
                    <a:pt x="363" y="2246"/>
                    <a:pt x="391" y="2237"/>
                    <a:pt x="418" y="2214"/>
                  </a:cubicBezTo>
                  <a:cubicBezTo>
                    <a:pt x="544" y="2106"/>
                    <a:pt x="698" y="2014"/>
                    <a:pt x="739" y="1842"/>
                  </a:cubicBezTo>
                  <a:cubicBezTo>
                    <a:pt x="848" y="1397"/>
                    <a:pt x="953" y="954"/>
                    <a:pt x="1073" y="512"/>
                  </a:cubicBezTo>
                  <a:cubicBezTo>
                    <a:pt x="1114" y="359"/>
                    <a:pt x="1101" y="225"/>
                    <a:pt x="979" y="124"/>
                  </a:cubicBezTo>
                  <a:cubicBezTo>
                    <a:pt x="907" y="64"/>
                    <a:pt x="843" y="1"/>
                    <a:pt x="77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30"/>
            <p:cNvSpPr/>
            <p:nvPr/>
          </p:nvSpPr>
          <p:spPr>
            <a:xfrm>
              <a:off x="5594175" y="2156063"/>
              <a:ext cx="51125" cy="26775"/>
            </a:xfrm>
            <a:custGeom>
              <a:avLst/>
              <a:gdLst/>
              <a:ahLst/>
              <a:cxnLst/>
              <a:rect l="l" t="t" r="r" b="b"/>
              <a:pathLst>
                <a:path w="2045" h="1071" extrusionOk="0">
                  <a:moveTo>
                    <a:pt x="1615" y="1"/>
                  </a:moveTo>
                  <a:cubicBezTo>
                    <a:pt x="1563" y="1"/>
                    <a:pt x="1507" y="14"/>
                    <a:pt x="1446" y="44"/>
                  </a:cubicBezTo>
                  <a:cubicBezTo>
                    <a:pt x="1174" y="177"/>
                    <a:pt x="873" y="204"/>
                    <a:pt x="592" y="288"/>
                  </a:cubicBezTo>
                  <a:cubicBezTo>
                    <a:pt x="402" y="345"/>
                    <a:pt x="0" y="343"/>
                    <a:pt x="113" y="709"/>
                  </a:cubicBezTo>
                  <a:cubicBezTo>
                    <a:pt x="103" y="967"/>
                    <a:pt x="117" y="1071"/>
                    <a:pt x="237" y="1071"/>
                  </a:cubicBezTo>
                  <a:cubicBezTo>
                    <a:pt x="294" y="1071"/>
                    <a:pt x="377" y="1047"/>
                    <a:pt x="492" y="1005"/>
                  </a:cubicBezTo>
                  <a:cubicBezTo>
                    <a:pt x="866" y="867"/>
                    <a:pt x="1235" y="736"/>
                    <a:pt x="1632" y="655"/>
                  </a:cubicBezTo>
                  <a:cubicBezTo>
                    <a:pt x="1759" y="630"/>
                    <a:pt x="2044" y="491"/>
                    <a:pt x="1946" y="259"/>
                  </a:cubicBezTo>
                  <a:cubicBezTo>
                    <a:pt x="1887" y="121"/>
                    <a:pt x="1773" y="1"/>
                    <a:pt x="161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4" name="Google Shape;854;p30"/>
          <p:cNvGrpSpPr/>
          <p:nvPr/>
        </p:nvGrpSpPr>
        <p:grpSpPr>
          <a:xfrm>
            <a:off x="6968188" y="1288463"/>
            <a:ext cx="574750" cy="747275"/>
            <a:chOff x="6968188" y="1859688"/>
            <a:chExt cx="574750" cy="747275"/>
          </a:xfrm>
        </p:grpSpPr>
        <p:sp>
          <p:nvSpPr>
            <p:cNvPr id="855" name="Google Shape;855;p30"/>
            <p:cNvSpPr/>
            <p:nvPr/>
          </p:nvSpPr>
          <p:spPr>
            <a:xfrm>
              <a:off x="6968188" y="1859688"/>
              <a:ext cx="574750" cy="747175"/>
            </a:xfrm>
            <a:custGeom>
              <a:avLst/>
              <a:gdLst/>
              <a:ahLst/>
              <a:cxnLst/>
              <a:rect l="l" t="t" r="r" b="b"/>
              <a:pathLst>
                <a:path w="22990" h="29887" extrusionOk="0">
                  <a:moveTo>
                    <a:pt x="12589" y="0"/>
                  </a:moveTo>
                  <a:cubicBezTo>
                    <a:pt x="12421" y="0"/>
                    <a:pt x="12257" y="17"/>
                    <a:pt x="12114" y="29"/>
                  </a:cubicBezTo>
                  <a:cubicBezTo>
                    <a:pt x="11600" y="74"/>
                    <a:pt x="11062" y="183"/>
                    <a:pt x="10546" y="183"/>
                  </a:cubicBezTo>
                  <a:cubicBezTo>
                    <a:pt x="10520" y="183"/>
                    <a:pt x="10493" y="182"/>
                    <a:pt x="10467" y="182"/>
                  </a:cubicBezTo>
                  <a:cubicBezTo>
                    <a:pt x="10435" y="181"/>
                    <a:pt x="10403" y="181"/>
                    <a:pt x="10371" y="181"/>
                  </a:cubicBezTo>
                  <a:cubicBezTo>
                    <a:pt x="9202" y="181"/>
                    <a:pt x="8145" y="671"/>
                    <a:pt x="7124" y="1055"/>
                  </a:cubicBezTo>
                  <a:cubicBezTo>
                    <a:pt x="6261" y="1380"/>
                    <a:pt x="5355" y="1867"/>
                    <a:pt x="4604" y="2538"/>
                  </a:cubicBezTo>
                  <a:cubicBezTo>
                    <a:pt x="3877" y="3189"/>
                    <a:pt x="3169" y="3861"/>
                    <a:pt x="2642" y="4660"/>
                  </a:cubicBezTo>
                  <a:cubicBezTo>
                    <a:pt x="2185" y="5357"/>
                    <a:pt x="1676" y="6062"/>
                    <a:pt x="1563" y="6673"/>
                  </a:cubicBezTo>
                  <a:cubicBezTo>
                    <a:pt x="1057" y="7782"/>
                    <a:pt x="839" y="8717"/>
                    <a:pt x="579" y="9644"/>
                  </a:cubicBezTo>
                  <a:cubicBezTo>
                    <a:pt x="63" y="11484"/>
                    <a:pt x="1" y="13352"/>
                    <a:pt x="306" y="15203"/>
                  </a:cubicBezTo>
                  <a:cubicBezTo>
                    <a:pt x="552" y="16687"/>
                    <a:pt x="1243" y="18058"/>
                    <a:pt x="1801" y="19454"/>
                  </a:cubicBezTo>
                  <a:cubicBezTo>
                    <a:pt x="2441" y="21056"/>
                    <a:pt x="3452" y="22461"/>
                    <a:pt x="4506" y="23797"/>
                  </a:cubicBezTo>
                  <a:cubicBezTo>
                    <a:pt x="5405" y="24939"/>
                    <a:pt x="6355" y="26055"/>
                    <a:pt x="7371" y="27114"/>
                  </a:cubicBezTo>
                  <a:cubicBezTo>
                    <a:pt x="8305" y="28087"/>
                    <a:pt x="9343" y="28958"/>
                    <a:pt x="10464" y="29710"/>
                  </a:cubicBezTo>
                  <a:cubicBezTo>
                    <a:pt x="10637" y="29827"/>
                    <a:pt x="10800" y="29887"/>
                    <a:pt x="10978" y="29887"/>
                  </a:cubicBezTo>
                  <a:cubicBezTo>
                    <a:pt x="11103" y="29887"/>
                    <a:pt x="11235" y="29857"/>
                    <a:pt x="11382" y="29797"/>
                  </a:cubicBezTo>
                  <a:cubicBezTo>
                    <a:pt x="12213" y="29455"/>
                    <a:pt x="12575" y="28612"/>
                    <a:pt x="13275" y="28121"/>
                  </a:cubicBezTo>
                  <a:cubicBezTo>
                    <a:pt x="13867" y="27705"/>
                    <a:pt x="14253" y="26993"/>
                    <a:pt x="14851" y="26591"/>
                  </a:cubicBezTo>
                  <a:cubicBezTo>
                    <a:pt x="15519" y="26142"/>
                    <a:pt x="15799" y="25321"/>
                    <a:pt x="16551" y="24988"/>
                  </a:cubicBezTo>
                  <a:cubicBezTo>
                    <a:pt x="16628" y="24955"/>
                    <a:pt x="16683" y="24834"/>
                    <a:pt x="16714" y="24742"/>
                  </a:cubicBezTo>
                  <a:cubicBezTo>
                    <a:pt x="16897" y="24178"/>
                    <a:pt x="17424" y="23862"/>
                    <a:pt x="17814" y="23537"/>
                  </a:cubicBezTo>
                  <a:cubicBezTo>
                    <a:pt x="18356" y="23081"/>
                    <a:pt x="18622" y="22445"/>
                    <a:pt x="19084" y="21950"/>
                  </a:cubicBezTo>
                  <a:cubicBezTo>
                    <a:pt x="19400" y="21612"/>
                    <a:pt x="19663" y="21026"/>
                    <a:pt x="19971" y="20603"/>
                  </a:cubicBezTo>
                  <a:cubicBezTo>
                    <a:pt x="20701" y="19597"/>
                    <a:pt x="21172" y="18470"/>
                    <a:pt x="21721" y="17381"/>
                  </a:cubicBezTo>
                  <a:cubicBezTo>
                    <a:pt x="22076" y="16673"/>
                    <a:pt x="22093" y="15847"/>
                    <a:pt x="22376" y="15099"/>
                  </a:cubicBezTo>
                  <a:cubicBezTo>
                    <a:pt x="22705" y="14238"/>
                    <a:pt x="22561" y="13286"/>
                    <a:pt x="22840" y="12399"/>
                  </a:cubicBezTo>
                  <a:cubicBezTo>
                    <a:pt x="22989" y="11924"/>
                    <a:pt x="22776" y="11389"/>
                    <a:pt x="22700" y="10923"/>
                  </a:cubicBezTo>
                  <a:cubicBezTo>
                    <a:pt x="22519" y="9820"/>
                    <a:pt x="22518" y="8685"/>
                    <a:pt x="22071" y="7605"/>
                  </a:cubicBezTo>
                  <a:cubicBezTo>
                    <a:pt x="21607" y="6477"/>
                    <a:pt x="21252" y="5313"/>
                    <a:pt x="20424" y="4383"/>
                  </a:cubicBezTo>
                  <a:cubicBezTo>
                    <a:pt x="19826" y="3711"/>
                    <a:pt x="19381" y="2881"/>
                    <a:pt x="18481" y="2518"/>
                  </a:cubicBezTo>
                  <a:cubicBezTo>
                    <a:pt x="18354" y="2467"/>
                    <a:pt x="18261" y="2336"/>
                    <a:pt x="18244" y="2175"/>
                  </a:cubicBezTo>
                  <a:cubicBezTo>
                    <a:pt x="18232" y="2064"/>
                    <a:pt x="18195" y="1945"/>
                    <a:pt x="18083" y="1945"/>
                  </a:cubicBezTo>
                  <a:cubicBezTo>
                    <a:pt x="18064" y="1945"/>
                    <a:pt x="18043" y="1949"/>
                    <a:pt x="18019" y="1956"/>
                  </a:cubicBezTo>
                  <a:cubicBezTo>
                    <a:pt x="17989" y="1966"/>
                    <a:pt x="17961" y="1970"/>
                    <a:pt x="17934" y="1970"/>
                  </a:cubicBezTo>
                  <a:cubicBezTo>
                    <a:pt x="17651" y="1970"/>
                    <a:pt x="17551" y="1476"/>
                    <a:pt x="17275" y="1476"/>
                  </a:cubicBezTo>
                  <a:cubicBezTo>
                    <a:pt x="17202" y="1476"/>
                    <a:pt x="17118" y="1510"/>
                    <a:pt x="17014" y="1597"/>
                  </a:cubicBezTo>
                  <a:cubicBezTo>
                    <a:pt x="17002" y="1561"/>
                    <a:pt x="16972" y="1519"/>
                    <a:pt x="16980" y="1487"/>
                  </a:cubicBezTo>
                  <a:cubicBezTo>
                    <a:pt x="17027" y="1289"/>
                    <a:pt x="17009" y="1231"/>
                    <a:pt x="16960" y="1231"/>
                  </a:cubicBezTo>
                  <a:cubicBezTo>
                    <a:pt x="16899" y="1231"/>
                    <a:pt x="16792" y="1321"/>
                    <a:pt x="16706" y="1347"/>
                  </a:cubicBezTo>
                  <a:cubicBezTo>
                    <a:pt x="16669" y="1358"/>
                    <a:pt x="16630" y="1364"/>
                    <a:pt x="16592" y="1364"/>
                  </a:cubicBezTo>
                  <a:cubicBezTo>
                    <a:pt x="16481" y="1364"/>
                    <a:pt x="16375" y="1316"/>
                    <a:pt x="16320" y="1215"/>
                  </a:cubicBezTo>
                  <a:cubicBezTo>
                    <a:pt x="15961" y="543"/>
                    <a:pt x="15303" y="745"/>
                    <a:pt x="14744" y="665"/>
                  </a:cubicBezTo>
                  <a:cubicBezTo>
                    <a:pt x="14739" y="665"/>
                    <a:pt x="14733" y="664"/>
                    <a:pt x="14727" y="664"/>
                  </a:cubicBezTo>
                  <a:cubicBezTo>
                    <a:pt x="14665" y="664"/>
                    <a:pt x="14568" y="703"/>
                    <a:pt x="14516" y="703"/>
                  </a:cubicBezTo>
                  <a:cubicBezTo>
                    <a:pt x="14490" y="703"/>
                    <a:pt x="14475" y="694"/>
                    <a:pt x="14480" y="665"/>
                  </a:cubicBezTo>
                  <a:cubicBezTo>
                    <a:pt x="14541" y="354"/>
                    <a:pt x="14500" y="263"/>
                    <a:pt x="14417" y="263"/>
                  </a:cubicBezTo>
                  <a:cubicBezTo>
                    <a:pt x="14304" y="263"/>
                    <a:pt x="14111" y="435"/>
                    <a:pt x="13998" y="435"/>
                  </a:cubicBezTo>
                  <a:cubicBezTo>
                    <a:pt x="13983" y="435"/>
                    <a:pt x="13969" y="432"/>
                    <a:pt x="13957" y="425"/>
                  </a:cubicBezTo>
                  <a:cubicBezTo>
                    <a:pt x="13915" y="400"/>
                    <a:pt x="13867" y="396"/>
                    <a:pt x="13816" y="396"/>
                  </a:cubicBezTo>
                  <a:cubicBezTo>
                    <a:pt x="13793" y="396"/>
                    <a:pt x="13770" y="396"/>
                    <a:pt x="13746" y="396"/>
                  </a:cubicBezTo>
                  <a:cubicBezTo>
                    <a:pt x="13667" y="396"/>
                    <a:pt x="13584" y="388"/>
                    <a:pt x="13507" y="311"/>
                  </a:cubicBezTo>
                  <a:cubicBezTo>
                    <a:pt x="13252" y="59"/>
                    <a:pt x="12911" y="0"/>
                    <a:pt x="12589"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30"/>
            <p:cNvSpPr/>
            <p:nvPr/>
          </p:nvSpPr>
          <p:spPr>
            <a:xfrm>
              <a:off x="6968188" y="1859738"/>
              <a:ext cx="574750" cy="747225"/>
            </a:xfrm>
            <a:custGeom>
              <a:avLst/>
              <a:gdLst/>
              <a:ahLst/>
              <a:cxnLst/>
              <a:rect l="l" t="t" r="r" b="b"/>
              <a:pathLst>
                <a:path w="22990" h="29889" extrusionOk="0">
                  <a:moveTo>
                    <a:pt x="10998" y="1566"/>
                  </a:moveTo>
                  <a:cubicBezTo>
                    <a:pt x="11155" y="1566"/>
                    <a:pt x="11313" y="1576"/>
                    <a:pt x="11472" y="1599"/>
                  </a:cubicBezTo>
                  <a:cubicBezTo>
                    <a:pt x="12175" y="1699"/>
                    <a:pt x="12887" y="1689"/>
                    <a:pt x="13590" y="1847"/>
                  </a:cubicBezTo>
                  <a:cubicBezTo>
                    <a:pt x="14346" y="2017"/>
                    <a:pt x="15102" y="2107"/>
                    <a:pt x="15813" y="2476"/>
                  </a:cubicBezTo>
                  <a:cubicBezTo>
                    <a:pt x="17107" y="3147"/>
                    <a:pt x="18286" y="3956"/>
                    <a:pt x="19213" y="5083"/>
                  </a:cubicBezTo>
                  <a:cubicBezTo>
                    <a:pt x="19895" y="5914"/>
                    <a:pt x="20243" y="6947"/>
                    <a:pt x="20784" y="7865"/>
                  </a:cubicBezTo>
                  <a:cubicBezTo>
                    <a:pt x="20961" y="8166"/>
                    <a:pt x="20929" y="8536"/>
                    <a:pt x="20985" y="8862"/>
                  </a:cubicBezTo>
                  <a:cubicBezTo>
                    <a:pt x="21208" y="10132"/>
                    <a:pt x="21552" y="11393"/>
                    <a:pt x="21370" y="12711"/>
                  </a:cubicBezTo>
                  <a:lnTo>
                    <a:pt x="21370" y="12712"/>
                  </a:lnTo>
                  <a:cubicBezTo>
                    <a:pt x="21259" y="13511"/>
                    <a:pt x="21370" y="14376"/>
                    <a:pt x="21105" y="15112"/>
                  </a:cubicBezTo>
                  <a:cubicBezTo>
                    <a:pt x="20769" y="16049"/>
                    <a:pt x="20686" y="17131"/>
                    <a:pt x="19867" y="17867"/>
                  </a:cubicBezTo>
                  <a:cubicBezTo>
                    <a:pt x="19675" y="18039"/>
                    <a:pt x="19942" y="18327"/>
                    <a:pt x="19770" y="18562"/>
                  </a:cubicBezTo>
                  <a:cubicBezTo>
                    <a:pt x="19343" y="19138"/>
                    <a:pt x="19019" y="19792"/>
                    <a:pt x="18521" y="20314"/>
                  </a:cubicBezTo>
                  <a:cubicBezTo>
                    <a:pt x="18265" y="20582"/>
                    <a:pt x="18122" y="20923"/>
                    <a:pt x="17925" y="21219"/>
                  </a:cubicBezTo>
                  <a:cubicBezTo>
                    <a:pt x="17264" y="22213"/>
                    <a:pt x="16372" y="22994"/>
                    <a:pt x="15625" y="23904"/>
                  </a:cubicBezTo>
                  <a:cubicBezTo>
                    <a:pt x="14584" y="25174"/>
                    <a:pt x="13293" y="26198"/>
                    <a:pt x="12207" y="27428"/>
                  </a:cubicBezTo>
                  <a:cubicBezTo>
                    <a:pt x="11912" y="27764"/>
                    <a:pt x="11671" y="28305"/>
                    <a:pt x="11063" y="28350"/>
                  </a:cubicBezTo>
                  <a:cubicBezTo>
                    <a:pt x="11012" y="28354"/>
                    <a:pt x="10962" y="28357"/>
                    <a:pt x="10915" y="28357"/>
                  </a:cubicBezTo>
                  <a:cubicBezTo>
                    <a:pt x="10747" y="28357"/>
                    <a:pt x="10607" y="28323"/>
                    <a:pt x="10512" y="28189"/>
                  </a:cubicBezTo>
                  <a:cubicBezTo>
                    <a:pt x="9988" y="27448"/>
                    <a:pt x="9080" y="27122"/>
                    <a:pt x="8557" y="26413"/>
                  </a:cubicBezTo>
                  <a:cubicBezTo>
                    <a:pt x="7960" y="25604"/>
                    <a:pt x="7162" y="24991"/>
                    <a:pt x="6576" y="24164"/>
                  </a:cubicBezTo>
                  <a:cubicBezTo>
                    <a:pt x="6271" y="23734"/>
                    <a:pt x="5984" y="23259"/>
                    <a:pt x="5591" y="22861"/>
                  </a:cubicBezTo>
                  <a:cubicBezTo>
                    <a:pt x="5140" y="22408"/>
                    <a:pt x="4890" y="21760"/>
                    <a:pt x="4590" y="21189"/>
                  </a:cubicBezTo>
                  <a:cubicBezTo>
                    <a:pt x="4222" y="20485"/>
                    <a:pt x="3815" y="19782"/>
                    <a:pt x="3519" y="19060"/>
                  </a:cubicBezTo>
                  <a:cubicBezTo>
                    <a:pt x="3270" y="18451"/>
                    <a:pt x="2986" y="17833"/>
                    <a:pt x="2789" y="17187"/>
                  </a:cubicBezTo>
                  <a:cubicBezTo>
                    <a:pt x="2441" y="16049"/>
                    <a:pt x="2176" y="14888"/>
                    <a:pt x="1938" y="13729"/>
                  </a:cubicBezTo>
                  <a:cubicBezTo>
                    <a:pt x="1868" y="13392"/>
                    <a:pt x="1674" y="12884"/>
                    <a:pt x="2007" y="12498"/>
                  </a:cubicBezTo>
                  <a:cubicBezTo>
                    <a:pt x="1547" y="12078"/>
                    <a:pt x="1972" y="11574"/>
                    <a:pt x="1877" y="11145"/>
                  </a:cubicBezTo>
                  <a:cubicBezTo>
                    <a:pt x="1727" y="10463"/>
                    <a:pt x="2034" y="9874"/>
                    <a:pt x="2076" y="9239"/>
                  </a:cubicBezTo>
                  <a:cubicBezTo>
                    <a:pt x="2153" y="8073"/>
                    <a:pt x="2757" y="7092"/>
                    <a:pt x="3171" y="5981"/>
                  </a:cubicBezTo>
                  <a:cubicBezTo>
                    <a:pt x="3641" y="5608"/>
                    <a:pt x="3866" y="5006"/>
                    <a:pt x="4339" y="4560"/>
                  </a:cubicBezTo>
                  <a:cubicBezTo>
                    <a:pt x="4693" y="4226"/>
                    <a:pt x="5024" y="3844"/>
                    <a:pt x="5357" y="3481"/>
                  </a:cubicBezTo>
                  <a:cubicBezTo>
                    <a:pt x="5588" y="3229"/>
                    <a:pt x="5859" y="3261"/>
                    <a:pt x="6092" y="3125"/>
                  </a:cubicBezTo>
                  <a:cubicBezTo>
                    <a:pt x="6793" y="2718"/>
                    <a:pt x="7432" y="2222"/>
                    <a:pt x="8294" y="2068"/>
                  </a:cubicBezTo>
                  <a:cubicBezTo>
                    <a:pt x="9197" y="1906"/>
                    <a:pt x="10080" y="1566"/>
                    <a:pt x="10998" y="1566"/>
                  </a:cubicBezTo>
                  <a:close/>
                  <a:moveTo>
                    <a:pt x="12590" y="0"/>
                  </a:moveTo>
                  <a:cubicBezTo>
                    <a:pt x="12421" y="0"/>
                    <a:pt x="12258" y="17"/>
                    <a:pt x="12114" y="30"/>
                  </a:cubicBezTo>
                  <a:cubicBezTo>
                    <a:pt x="11599" y="75"/>
                    <a:pt x="11058" y="183"/>
                    <a:pt x="10541" y="183"/>
                  </a:cubicBezTo>
                  <a:cubicBezTo>
                    <a:pt x="10516" y="183"/>
                    <a:pt x="10492" y="183"/>
                    <a:pt x="10468" y="182"/>
                  </a:cubicBezTo>
                  <a:cubicBezTo>
                    <a:pt x="10436" y="182"/>
                    <a:pt x="10404" y="181"/>
                    <a:pt x="10371" y="181"/>
                  </a:cubicBezTo>
                  <a:cubicBezTo>
                    <a:pt x="9202" y="181"/>
                    <a:pt x="8145" y="670"/>
                    <a:pt x="7124" y="1055"/>
                  </a:cubicBezTo>
                  <a:cubicBezTo>
                    <a:pt x="6261" y="1379"/>
                    <a:pt x="5355" y="1868"/>
                    <a:pt x="4605" y="2538"/>
                  </a:cubicBezTo>
                  <a:cubicBezTo>
                    <a:pt x="3878" y="3188"/>
                    <a:pt x="3170" y="3861"/>
                    <a:pt x="2644" y="4661"/>
                  </a:cubicBezTo>
                  <a:cubicBezTo>
                    <a:pt x="2185" y="5357"/>
                    <a:pt x="1676" y="6061"/>
                    <a:pt x="1563" y="6672"/>
                  </a:cubicBezTo>
                  <a:cubicBezTo>
                    <a:pt x="1059" y="7781"/>
                    <a:pt x="840" y="8718"/>
                    <a:pt x="580" y="9646"/>
                  </a:cubicBezTo>
                  <a:cubicBezTo>
                    <a:pt x="63" y="11486"/>
                    <a:pt x="1" y="13353"/>
                    <a:pt x="306" y="15205"/>
                  </a:cubicBezTo>
                  <a:cubicBezTo>
                    <a:pt x="552" y="16689"/>
                    <a:pt x="1243" y="18060"/>
                    <a:pt x="1801" y="19456"/>
                  </a:cubicBezTo>
                  <a:cubicBezTo>
                    <a:pt x="2441" y="21058"/>
                    <a:pt x="3453" y="22463"/>
                    <a:pt x="4506" y="23799"/>
                  </a:cubicBezTo>
                  <a:cubicBezTo>
                    <a:pt x="5406" y="24940"/>
                    <a:pt x="6355" y="26057"/>
                    <a:pt x="7371" y="27115"/>
                  </a:cubicBezTo>
                  <a:cubicBezTo>
                    <a:pt x="8307" y="28089"/>
                    <a:pt x="9343" y="28960"/>
                    <a:pt x="10464" y="29712"/>
                  </a:cubicBezTo>
                  <a:cubicBezTo>
                    <a:pt x="10637" y="29828"/>
                    <a:pt x="10800" y="29888"/>
                    <a:pt x="10978" y="29888"/>
                  </a:cubicBezTo>
                  <a:cubicBezTo>
                    <a:pt x="11103" y="29888"/>
                    <a:pt x="11235" y="29859"/>
                    <a:pt x="11382" y="29799"/>
                  </a:cubicBezTo>
                  <a:cubicBezTo>
                    <a:pt x="12213" y="29457"/>
                    <a:pt x="12575" y="28614"/>
                    <a:pt x="13275" y="28122"/>
                  </a:cubicBezTo>
                  <a:cubicBezTo>
                    <a:pt x="13867" y="27707"/>
                    <a:pt x="14254" y="26995"/>
                    <a:pt x="14851" y="26593"/>
                  </a:cubicBezTo>
                  <a:cubicBezTo>
                    <a:pt x="15519" y="26143"/>
                    <a:pt x="15799" y="25323"/>
                    <a:pt x="16552" y="24989"/>
                  </a:cubicBezTo>
                  <a:cubicBezTo>
                    <a:pt x="16628" y="24956"/>
                    <a:pt x="16683" y="24835"/>
                    <a:pt x="16714" y="24744"/>
                  </a:cubicBezTo>
                  <a:cubicBezTo>
                    <a:pt x="16897" y="24180"/>
                    <a:pt x="17424" y="23863"/>
                    <a:pt x="17814" y="23538"/>
                  </a:cubicBezTo>
                  <a:cubicBezTo>
                    <a:pt x="18357" y="23083"/>
                    <a:pt x="18624" y="22447"/>
                    <a:pt x="19084" y="21952"/>
                  </a:cubicBezTo>
                  <a:cubicBezTo>
                    <a:pt x="19400" y="21614"/>
                    <a:pt x="19664" y="21028"/>
                    <a:pt x="19971" y="20604"/>
                  </a:cubicBezTo>
                  <a:cubicBezTo>
                    <a:pt x="20701" y="19599"/>
                    <a:pt x="21172" y="18472"/>
                    <a:pt x="21721" y="17381"/>
                  </a:cubicBezTo>
                  <a:cubicBezTo>
                    <a:pt x="22076" y="16675"/>
                    <a:pt x="22093" y="15847"/>
                    <a:pt x="22378" y="15101"/>
                  </a:cubicBezTo>
                  <a:cubicBezTo>
                    <a:pt x="22705" y="14240"/>
                    <a:pt x="22561" y="13286"/>
                    <a:pt x="22840" y="12401"/>
                  </a:cubicBezTo>
                  <a:cubicBezTo>
                    <a:pt x="22989" y="11924"/>
                    <a:pt x="22776" y="11388"/>
                    <a:pt x="22700" y="10923"/>
                  </a:cubicBezTo>
                  <a:cubicBezTo>
                    <a:pt x="22521" y="9819"/>
                    <a:pt x="22518" y="8686"/>
                    <a:pt x="22072" y="7604"/>
                  </a:cubicBezTo>
                  <a:cubicBezTo>
                    <a:pt x="21607" y="6477"/>
                    <a:pt x="21253" y="5313"/>
                    <a:pt x="20425" y="4383"/>
                  </a:cubicBezTo>
                  <a:cubicBezTo>
                    <a:pt x="19826" y="3712"/>
                    <a:pt x="19381" y="2881"/>
                    <a:pt x="18481" y="2518"/>
                  </a:cubicBezTo>
                  <a:cubicBezTo>
                    <a:pt x="18354" y="2467"/>
                    <a:pt x="18261" y="2335"/>
                    <a:pt x="18244" y="2174"/>
                  </a:cubicBezTo>
                  <a:cubicBezTo>
                    <a:pt x="18232" y="2064"/>
                    <a:pt x="18196" y="1946"/>
                    <a:pt x="18083" y="1946"/>
                  </a:cubicBezTo>
                  <a:cubicBezTo>
                    <a:pt x="18064" y="1946"/>
                    <a:pt x="18043" y="1949"/>
                    <a:pt x="18019" y="1957"/>
                  </a:cubicBezTo>
                  <a:cubicBezTo>
                    <a:pt x="17989" y="1966"/>
                    <a:pt x="17961" y="1971"/>
                    <a:pt x="17934" y="1971"/>
                  </a:cubicBezTo>
                  <a:cubicBezTo>
                    <a:pt x="17652" y="1971"/>
                    <a:pt x="17552" y="1476"/>
                    <a:pt x="17276" y="1476"/>
                  </a:cubicBezTo>
                  <a:cubicBezTo>
                    <a:pt x="17203" y="1476"/>
                    <a:pt x="17118" y="1511"/>
                    <a:pt x="17014" y="1598"/>
                  </a:cubicBezTo>
                  <a:cubicBezTo>
                    <a:pt x="17002" y="1561"/>
                    <a:pt x="16972" y="1520"/>
                    <a:pt x="16980" y="1488"/>
                  </a:cubicBezTo>
                  <a:cubicBezTo>
                    <a:pt x="17028" y="1290"/>
                    <a:pt x="17009" y="1231"/>
                    <a:pt x="16961" y="1231"/>
                  </a:cubicBezTo>
                  <a:cubicBezTo>
                    <a:pt x="16900" y="1231"/>
                    <a:pt x="16793" y="1321"/>
                    <a:pt x="16707" y="1347"/>
                  </a:cubicBezTo>
                  <a:cubicBezTo>
                    <a:pt x="16670" y="1359"/>
                    <a:pt x="16631" y="1364"/>
                    <a:pt x="16593" y="1364"/>
                  </a:cubicBezTo>
                  <a:cubicBezTo>
                    <a:pt x="16482" y="1364"/>
                    <a:pt x="16375" y="1316"/>
                    <a:pt x="16322" y="1215"/>
                  </a:cubicBezTo>
                  <a:cubicBezTo>
                    <a:pt x="15961" y="544"/>
                    <a:pt x="15303" y="744"/>
                    <a:pt x="14744" y="666"/>
                  </a:cubicBezTo>
                  <a:cubicBezTo>
                    <a:pt x="14739" y="665"/>
                    <a:pt x="14733" y="665"/>
                    <a:pt x="14727" y="665"/>
                  </a:cubicBezTo>
                  <a:cubicBezTo>
                    <a:pt x="14665" y="665"/>
                    <a:pt x="14568" y="703"/>
                    <a:pt x="14516" y="703"/>
                  </a:cubicBezTo>
                  <a:cubicBezTo>
                    <a:pt x="14490" y="703"/>
                    <a:pt x="14475" y="694"/>
                    <a:pt x="14480" y="666"/>
                  </a:cubicBezTo>
                  <a:cubicBezTo>
                    <a:pt x="14541" y="354"/>
                    <a:pt x="14500" y="264"/>
                    <a:pt x="14417" y="264"/>
                  </a:cubicBezTo>
                  <a:cubicBezTo>
                    <a:pt x="14303" y="264"/>
                    <a:pt x="14110" y="435"/>
                    <a:pt x="13998" y="435"/>
                  </a:cubicBezTo>
                  <a:cubicBezTo>
                    <a:pt x="13983" y="435"/>
                    <a:pt x="13969" y="432"/>
                    <a:pt x="13957" y="425"/>
                  </a:cubicBezTo>
                  <a:cubicBezTo>
                    <a:pt x="13914" y="399"/>
                    <a:pt x="13865" y="395"/>
                    <a:pt x="13814" y="395"/>
                  </a:cubicBezTo>
                  <a:cubicBezTo>
                    <a:pt x="13792" y="395"/>
                    <a:pt x="13769" y="396"/>
                    <a:pt x="13747" y="396"/>
                  </a:cubicBezTo>
                  <a:cubicBezTo>
                    <a:pt x="13668" y="396"/>
                    <a:pt x="13585" y="388"/>
                    <a:pt x="13508" y="312"/>
                  </a:cubicBezTo>
                  <a:cubicBezTo>
                    <a:pt x="13252" y="59"/>
                    <a:pt x="12911" y="0"/>
                    <a:pt x="1259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30"/>
            <p:cNvSpPr/>
            <p:nvPr/>
          </p:nvSpPr>
          <p:spPr>
            <a:xfrm>
              <a:off x="7084048" y="2049579"/>
              <a:ext cx="343037" cy="261066"/>
            </a:xfrm>
            <a:custGeom>
              <a:avLst/>
              <a:gdLst/>
              <a:ahLst/>
              <a:cxnLst/>
              <a:rect l="l" t="t" r="r" b="b"/>
              <a:pathLst>
                <a:path w="16618" h="12647" extrusionOk="0">
                  <a:moveTo>
                    <a:pt x="11792" y="819"/>
                  </a:moveTo>
                  <a:cubicBezTo>
                    <a:pt x="11851" y="864"/>
                    <a:pt x="11919" y="875"/>
                    <a:pt x="11993" y="875"/>
                  </a:cubicBezTo>
                  <a:cubicBezTo>
                    <a:pt x="12064" y="875"/>
                    <a:pt x="12140" y="865"/>
                    <a:pt x="12218" y="865"/>
                  </a:cubicBezTo>
                  <a:cubicBezTo>
                    <a:pt x="12304" y="865"/>
                    <a:pt x="12391" y="877"/>
                    <a:pt x="12476" y="930"/>
                  </a:cubicBezTo>
                  <a:cubicBezTo>
                    <a:pt x="12570" y="989"/>
                    <a:pt x="12668" y="1009"/>
                    <a:pt x="12767" y="1009"/>
                  </a:cubicBezTo>
                  <a:cubicBezTo>
                    <a:pt x="12977" y="1009"/>
                    <a:pt x="13196" y="918"/>
                    <a:pt x="13414" y="918"/>
                  </a:cubicBezTo>
                  <a:cubicBezTo>
                    <a:pt x="13427" y="918"/>
                    <a:pt x="13441" y="918"/>
                    <a:pt x="13454" y="919"/>
                  </a:cubicBezTo>
                  <a:cubicBezTo>
                    <a:pt x="13895" y="946"/>
                    <a:pt x="13886" y="1178"/>
                    <a:pt x="13921" y="1465"/>
                  </a:cubicBezTo>
                  <a:cubicBezTo>
                    <a:pt x="14007" y="2190"/>
                    <a:pt x="13847" y="2911"/>
                    <a:pt x="13991" y="3656"/>
                  </a:cubicBezTo>
                  <a:cubicBezTo>
                    <a:pt x="14082" y="4117"/>
                    <a:pt x="13960" y="4668"/>
                    <a:pt x="13995" y="5182"/>
                  </a:cubicBezTo>
                  <a:cubicBezTo>
                    <a:pt x="14034" y="5753"/>
                    <a:pt x="14079" y="6319"/>
                    <a:pt x="14168" y="6888"/>
                  </a:cubicBezTo>
                  <a:cubicBezTo>
                    <a:pt x="14225" y="7246"/>
                    <a:pt x="14101" y="7646"/>
                    <a:pt x="14148" y="8034"/>
                  </a:cubicBezTo>
                  <a:cubicBezTo>
                    <a:pt x="14232" y="8734"/>
                    <a:pt x="14121" y="9442"/>
                    <a:pt x="14239" y="10143"/>
                  </a:cubicBezTo>
                  <a:cubicBezTo>
                    <a:pt x="14327" y="10668"/>
                    <a:pt x="13918" y="10781"/>
                    <a:pt x="13610" y="10781"/>
                  </a:cubicBezTo>
                  <a:cubicBezTo>
                    <a:pt x="13577" y="10781"/>
                    <a:pt x="13544" y="10779"/>
                    <a:pt x="13514" y="10777"/>
                  </a:cubicBezTo>
                  <a:cubicBezTo>
                    <a:pt x="13312" y="10762"/>
                    <a:pt x="13111" y="10755"/>
                    <a:pt x="12911" y="10755"/>
                  </a:cubicBezTo>
                  <a:cubicBezTo>
                    <a:pt x="12440" y="10755"/>
                    <a:pt x="11973" y="10791"/>
                    <a:pt x="11504" y="10833"/>
                  </a:cubicBezTo>
                  <a:cubicBezTo>
                    <a:pt x="11461" y="10837"/>
                    <a:pt x="11418" y="10841"/>
                    <a:pt x="11381" y="10841"/>
                  </a:cubicBezTo>
                  <a:cubicBezTo>
                    <a:pt x="11274" y="10841"/>
                    <a:pt x="11207" y="10806"/>
                    <a:pt x="11297" y="10618"/>
                  </a:cubicBezTo>
                  <a:cubicBezTo>
                    <a:pt x="11444" y="10313"/>
                    <a:pt x="11410" y="9992"/>
                    <a:pt x="11385" y="9672"/>
                  </a:cubicBezTo>
                  <a:cubicBezTo>
                    <a:pt x="11328" y="8888"/>
                    <a:pt x="11235" y="8105"/>
                    <a:pt x="11229" y="7321"/>
                  </a:cubicBezTo>
                  <a:cubicBezTo>
                    <a:pt x="11228" y="6997"/>
                    <a:pt x="11178" y="6642"/>
                    <a:pt x="11258" y="6345"/>
                  </a:cubicBezTo>
                  <a:cubicBezTo>
                    <a:pt x="11393" y="5841"/>
                    <a:pt x="11226" y="5373"/>
                    <a:pt x="11180" y="4903"/>
                  </a:cubicBezTo>
                  <a:cubicBezTo>
                    <a:pt x="11156" y="4651"/>
                    <a:pt x="11080" y="4381"/>
                    <a:pt x="11159" y="4155"/>
                  </a:cubicBezTo>
                  <a:cubicBezTo>
                    <a:pt x="11334" y="3651"/>
                    <a:pt x="11341" y="3106"/>
                    <a:pt x="11296" y="2625"/>
                  </a:cubicBezTo>
                  <a:cubicBezTo>
                    <a:pt x="11257" y="2199"/>
                    <a:pt x="11335" y="1797"/>
                    <a:pt x="11327" y="1386"/>
                  </a:cubicBezTo>
                  <a:cubicBezTo>
                    <a:pt x="11323" y="1146"/>
                    <a:pt x="11386" y="851"/>
                    <a:pt x="11792" y="819"/>
                  </a:cubicBezTo>
                  <a:close/>
                  <a:moveTo>
                    <a:pt x="8789" y="3363"/>
                  </a:moveTo>
                  <a:lnTo>
                    <a:pt x="8789" y="3363"/>
                  </a:lnTo>
                  <a:cubicBezTo>
                    <a:pt x="8657" y="4332"/>
                    <a:pt x="8884" y="5182"/>
                    <a:pt x="8838" y="6056"/>
                  </a:cubicBezTo>
                  <a:cubicBezTo>
                    <a:pt x="8783" y="7036"/>
                    <a:pt x="8910" y="8027"/>
                    <a:pt x="8944" y="9013"/>
                  </a:cubicBezTo>
                  <a:cubicBezTo>
                    <a:pt x="8964" y="9551"/>
                    <a:pt x="8928" y="10089"/>
                    <a:pt x="9073" y="10617"/>
                  </a:cubicBezTo>
                  <a:cubicBezTo>
                    <a:pt x="9109" y="10749"/>
                    <a:pt x="9149" y="10860"/>
                    <a:pt x="8893" y="10893"/>
                  </a:cubicBezTo>
                  <a:cubicBezTo>
                    <a:pt x="8770" y="10909"/>
                    <a:pt x="8647" y="10915"/>
                    <a:pt x="8524" y="10915"/>
                  </a:cubicBezTo>
                  <a:cubicBezTo>
                    <a:pt x="8245" y="10915"/>
                    <a:pt x="7967" y="10886"/>
                    <a:pt x="7689" y="10886"/>
                  </a:cubicBezTo>
                  <a:cubicBezTo>
                    <a:pt x="7488" y="10886"/>
                    <a:pt x="7288" y="10901"/>
                    <a:pt x="7088" y="10953"/>
                  </a:cubicBezTo>
                  <a:cubicBezTo>
                    <a:pt x="7057" y="10961"/>
                    <a:pt x="7030" y="10964"/>
                    <a:pt x="7004" y="10964"/>
                  </a:cubicBezTo>
                  <a:cubicBezTo>
                    <a:pt x="6836" y="10964"/>
                    <a:pt x="6781" y="10800"/>
                    <a:pt x="6807" y="10636"/>
                  </a:cubicBezTo>
                  <a:cubicBezTo>
                    <a:pt x="6854" y="10330"/>
                    <a:pt x="6861" y="10021"/>
                    <a:pt x="6939" y="9714"/>
                  </a:cubicBezTo>
                  <a:cubicBezTo>
                    <a:pt x="7065" y="9221"/>
                    <a:pt x="6504" y="8744"/>
                    <a:pt x="6856" y="8213"/>
                  </a:cubicBezTo>
                  <a:cubicBezTo>
                    <a:pt x="6867" y="8198"/>
                    <a:pt x="6712" y="8093"/>
                    <a:pt x="6666" y="8011"/>
                  </a:cubicBezTo>
                  <a:cubicBezTo>
                    <a:pt x="6638" y="7957"/>
                    <a:pt x="6431" y="7797"/>
                    <a:pt x="6619" y="7797"/>
                  </a:cubicBezTo>
                  <a:cubicBezTo>
                    <a:pt x="6649" y="7797"/>
                    <a:pt x="6689" y="7801"/>
                    <a:pt x="6742" y="7810"/>
                  </a:cubicBezTo>
                  <a:cubicBezTo>
                    <a:pt x="6743" y="7811"/>
                    <a:pt x="6744" y="7811"/>
                    <a:pt x="6744" y="7811"/>
                  </a:cubicBezTo>
                  <a:cubicBezTo>
                    <a:pt x="6775" y="7811"/>
                    <a:pt x="6859" y="7700"/>
                    <a:pt x="6848" y="7682"/>
                  </a:cubicBezTo>
                  <a:cubicBezTo>
                    <a:pt x="6548" y="7177"/>
                    <a:pt x="6719" y="6587"/>
                    <a:pt x="6674" y="6064"/>
                  </a:cubicBezTo>
                  <a:cubicBezTo>
                    <a:pt x="6636" y="5629"/>
                    <a:pt x="6438" y="5090"/>
                    <a:pt x="6707" y="4615"/>
                  </a:cubicBezTo>
                  <a:cubicBezTo>
                    <a:pt x="6751" y="4538"/>
                    <a:pt x="6618" y="4379"/>
                    <a:pt x="6614" y="4254"/>
                  </a:cubicBezTo>
                  <a:cubicBezTo>
                    <a:pt x="6610" y="4130"/>
                    <a:pt x="6293" y="4064"/>
                    <a:pt x="6539" y="3914"/>
                  </a:cubicBezTo>
                  <a:cubicBezTo>
                    <a:pt x="6686" y="3826"/>
                    <a:pt x="6731" y="3659"/>
                    <a:pt x="6997" y="3659"/>
                  </a:cubicBezTo>
                  <a:cubicBezTo>
                    <a:pt x="7013" y="3659"/>
                    <a:pt x="7030" y="3659"/>
                    <a:pt x="7047" y="3661"/>
                  </a:cubicBezTo>
                  <a:cubicBezTo>
                    <a:pt x="7319" y="3679"/>
                    <a:pt x="7611" y="3759"/>
                    <a:pt x="7904" y="3759"/>
                  </a:cubicBezTo>
                  <a:cubicBezTo>
                    <a:pt x="8204" y="3759"/>
                    <a:pt x="8506" y="3676"/>
                    <a:pt x="8789" y="3363"/>
                  </a:cubicBezTo>
                  <a:close/>
                  <a:moveTo>
                    <a:pt x="4156" y="6143"/>
                  </a:moveTo>
                  <a:cubicBezTo>
                    <a:pt x="4179" y="6871"/>
                    <a:pt x="4209" y="7607"/>
                    <a:pt x="4221" y="8342"/>
                  </a:cubicBezTo>
                  <a:cubicBezTo>
                    <a:pt x="4236" y="9095"/>
                    <a:pt x="4168" y="9849"/>
                    <a:pt x="4243" y="10605"/>
                  </a:cubicBezTo>
                  <a:cubicBezTo>
                    <a:pt x="4277" y="10948"/>
                    <a:pt x="4182" y="11088"/>
                    <a:pt x="3856" y="11088"/>
                  </a:cubicBezTo>
                  <a:cubicBezTo>
                    <a:pt x="3754" y="11088"/>
                    <a:pt x="3630" y="11074"/>
                    <a:pt x="3480" y="11049"/>
                  </a:cubicBezTo>
                  <a:cubicBezTo>
                    <a:pt x="3387" y="11033"/>
                    <a:pt x="3304" y="11015"/>
                    <a:pt x="3222" y="11015"/>
                  </a:cubicBezTo>
                  <a:cubicBezTo>
                    <a:pt x="3157" y="11015"/>
                    <a:pt x="3092" y="11026"/>
                    <a:pt x="3022" y="11060"/>
                  </a:cubicBezTo>
                  <a:cubicBezTo>
                    <a:pt x="2947" y="11096"/>
                    <a:pt x="2883" y="11111"/>
                    <a:pt x="2828" y="11111"/>
                  </a:cubicBezTo>
                  <a:cubicBezTo>
                    <a:pt x="2596" y="11111"/>
                    <a:pt x="2530" y="10839"/>
                    <a:pt x="2534" y="10687"/>
                  </a:cubicBezTo>
                  <a:cubicBezTo>
                    <a:pt x="2557" y="9607"/>
                    <a:pt x="2525" y="8526"/>
                    <a:pt x="2438" y="7449"/>
                  </a:cubicBezTo>
                  <a:cubicBezTo>
                    <a:pt x="2409" y="7084"/>
                    <a:pt x="2523" y="6716"/>
                    <a:pt x="2397" y="6351"/>
                  </a:cubicBezTo>
                  <a:cubicBezTo>
                    <a:pt x="2359" y="6242"/>
                    <a:pt x="2424" y="6169"/>
                    <a:pt x="2565" y="6169"/>
                  </a:cubicBezTo>
                  <a:cubicBezTo>
                    <a:pt x="2589" y="6169"/>
                    <a:pt x="2615" y="6171"/>
                    <a:pt x="2644" y="6175"/>
                  </a:cubicBezTo>
                  <a:cubicBezTo>
                    <a:pt x="2749" y="6192"/>
                    <a:pt x="2856" y="6197"/>
                    <a:pt x="2963" y="6197"/>
                  </a:cubicBezTo>
                  <a:cubicBezTo>
                    <a:pt x="3081" y="6197"/>
                    <a:pt x="3199" y="6191"/>
                    <a:pt x="3318" y="6191"/>
                  </a:cubicBezTo>
                  <a:cubicBezTo>
                    <a:pt x="3459" y="6191"/>
                    <a:pt x="3600" y="6199"/>
                    <a:pt x="3740" y="6231"/>
                  </a:cubicBezTo>
                  <a:cubicBezTo>
                    <a:pt x="3758" y="6236"/>
                    <a:pt x="3777" y="6238"/>
                    <a:pt x="3796" y="6238"/>
                  </a:cubicBezTo>
                  <a:cubicBezTo>
                    <a:pt x="3908" y="6238"/>
                    <a:pt x="4036" y="6172"/>
                    <a:pt x="4156" y="6143"/>
                  </a:cubicBezTo>
                  <a:close/>
                  <a:moveTo>
                    <a:pt x="11163" y="0"/>
                  </a:moveTo>
                  <a:cubicBezTo>
                    <a:pt x="10673" y="0"/>
                    <a:pt x="10286" y="533"/>
                    <a:pt x="10379" y="1028"/>
                  </a:cubicBezTo>
                  <a:cubicBezTo>
                    <a:pt x="10500" y="1673"/>
                    <a:pt x="10322" y="2309"/>
                    <a:pt x="10357" y="2955"/>
                  </a:cubicBezTo>
                  <a:cubicBezTo>
                    <a:pt x="10392" y="3614"/>
                    <a:pt x="10256" y="4284"/>
                    <a:pt x="10302" y="4941"/>
                  </a:cubicBezTo>
                  <a:cubicBezTo>
                    <a:pt x="10374" y="5941"/>
                    <a:pt x="10296" y="6940"/>
                    <a:pt x="10356" y="7937"/>
                  </a:cubicBezTo>
                  <a:cubicBezTo>
                    <a:pt x="10395" y="8604"/>
                    <a:pt x="10409" y="9272"/>
                    <a:pt x="10441" y="9939"/>
                  </a:cubicBezTo>
                  <a:cubicBezTo>
                    <a:pt x="10451" y="10142"/>
                    <a:pt x="10611" y="10323"/>
                    <a:pt x="10496" y="10552"/>
                  </a:cubicBezTo>
                  <a:cubicBezTo>
                    <a:pt x="10440" y="10663"/>
                    <a:pt x="10549" y="10872"/>
                    <a:pt x="10318" y="10876"/>
                  </a:cubicBezTo>
                  <a:cubicBezTo>
                    <a:pt x="10317" y="10876"/>
                    <a:pt x="10315" y="10876"/>
                    <a:pt x="10314" y="10876"/>
                  </a:cubicBezTo>
                  <a:cubicBezTo>
                    <a:pt x="10093" y="10876"/>
                    <a:pt x="9958" y="10669"/>
                    <a:pt x="9976" y="10522"/>
                  </a:cubicBezTo>
                  <a:cubicBezTo>
                    <a:pt x="10050" y="9942"/>
                    <a:pt x="9870" y="9398"/>
                    <a:pt x="9818" y="8839"/>
                  </a:cubicBezTo>
                  <a:cubicBezTo>
                    <a:pt x="9752" y="8105"/>
                    <a:pt x="9783" y="7364"/>
                    <a:pt x="9723" y="6630"/>
                  </a:cubicBezTo>
                  <a:cubicBezTo>
                    <a:pt x="9669" y="5965"/>
                    <a:pt x="9704" y="5297"/>
                    <a:pt x="9689" y="4636"/>
                  </a:cubicBezTo>
                  <a:cubicBezTo>
                    <a:pt x="9677" y="4003"/>
                    <a:pt x="9746" y="3447"/>
                    <a:pt x="9202" y="2974"/>
                  </a:cubicBezTo>
                  <a:cubicBezTo>
                    <a:pt x="9079" y="2868"/>
                    <a:pt x="9030" y="2775"/>
                    <a:pt x="8864" y="2775"/>
                  </a:cubicBezTo>
                  <a:cubicBezTo>
                    <a:pt x="8851" y="2775"/>
                    <a:pt x="8837" y="2775"/>
                    <a:pt x="8823" y="2777"/>
                  </a:cubicBezTo>
                  <a:cubicBezTo>
                    <a:pt x="8308" y="2814"/>
                    <a:pt x="7789" y="2816"/>
                    <a:pt x="7271" y="2833"/>
                  </a:cubicBezTo>
                  <a:lnTo>
                    <a:pt x="7272" y="2830"/>
                  </a:lnTo>
                  <a:lnTo>
                    <a:pt x="7272" y="2830"/>
                  </a:lnTo>
                  <a:cubicBezTo>
                    <a:pt x="7195" y="2833"/>
                    <a:pt x="7118" y="2840"/>
                    <a:pt x="7040" y="2840"/>
                  </a:cubicBezTo>
                  <a:cubicBezTo>
                    <a:pt x="7022" y="2840"/>
                    <a:pt x="7004" y="2840"/>
                    <a:pt x="6985" y="2839"/>
                  </a:cubicBezTo>
                  <a:cubicBezTo>
                    <a:pt x="6945" y="2837"/>
                    <a:pt x="6906" y="2836"/>
                    <a:pt x="6869" y="2836"/>
                  </a:cubicBezTo>
                  <a:cubicBezTo>
                    <a:pt x="6081" y="2836"/>
                    <a:pt x="5761" y="3246"/>
                    <a:pt x="5754" y="3926"/>
                  </a:cubicBezTo>
                  <a:cubicBezTo>
                    <a:pt x="5744" y="5027"/>
                    <a:pt x="5851" y="6125"/>
                    <a:pt x="5836" y="7232"/>
                  </a:cubicBezTo>
                  <a:cubicBezTo>
                    <a:pt x="5821" y="8286"/>
                    <a:pt x="5860" y="9348"/>
                    <a:pt x="6004" y="10400"/>
                  </a:cubicBezTo>
                  <a:cubicBezTo>
                    <a:pt x="6064" y="10837"/>
                    <a:pt x="5882" y="11008"/>
                    <a:pt x="5448" y="11010"/>
                  </a:cubicBezTo>
                  <a:cubicBezTo>
                    <a:pt x="5446" y="11010"/>
                    <a:pt x="5445" y="11010"/>
                    <a:pt x="5443" y="11010"/>
                  </a:cubicBezTo>
                  <a:cubicBezTo>
                    <a:pt x="5012" y="11010"/>
                    <a:pt x="4930" y="10826"/>
                    <a:pt x="5064" y="10452"/>
                  </a:cubicBezTo>
                  <a:cubicBezTo>
                    <a:pt x="5087" y="10386"/>
                    <a:pt x="5036" y="10294"/>
                    <a:pt x="5032" y="10214"/>
                  </a:cubicBezTo>
                  <a:cubicBezTo>
                    <a:pt x="4998" y="9464"/>
                    <a:pt x="4897" y="8709"/>
                    <a:pt x="4953" y="7966"/>
                  </a:cubicBezTo>
                  <a:cubicBezTo>
                    <a:pt x="5015" y="7144"/>
                    <a:pt x="4925" y="6346"/>
                    <a:pt x="4820" y="5544"/>
                  </a:cubicBezTo>
                  <a:cubicBezTo>
                    <a:pt x="4799" y="5376"/>
                    <a:pt x="4593" y="5257"/>
                    <a:pt x="4411" y="5257"/>
                  </a:cubicBezTo>
                  <a:cubicBezTo>
                    <a:pt x="4332" y="5257"/>
                    <a:pt x="4257" y="5280"/>
                    <a:pt x="4203" y="5330"/>
                  </a:cubicBezTo>
                  <a:cubicBezTo>
                    <a:pt x="4161" y="5369"/>
                    <a:pt x="4124" y="5380"/>
                    <a:pt x="4085" y="5380"/>
                  </a:cubicBezTo>
                  <a:cubicBezTo>
                    <a:pt x="4054" y="5380"/>
                    <a:pt x="4022" y="5373"/>
                    <a:pt x="3987" y="5369"/>
                  </a:cubicBezTo>
                  <a:cubicBezTo>
                    <a:pt x="3556" y="5320"/>
                    <a:pt x="3114" y="5322"/>
                    <a:pt x="2694" y="5224"/>
                  </a:cubicBezTo>
                  <a:cubicBezTo>
                    <a:pt x="2601" y="5202"/>
                    <a:pt x="2512" y="5192"/>
                    <a:pt x="2427" y="5192"/>
                  </a:cubicBezTo>
                  <a:cubicBezTo>
                    <a:pt x="2034" y="5192"/>
                    <a:pt x="1751" y="5423"/>
                    <a:pt x="1722" y="5858"/>
                  </a:cubicBezTo>
                  <a:cubicBezTo>
                    <a:pt x="1672" y="6593"/>
                    <a:pt x="1757" y="7327"/>
                    <a:pt x="1770" y="8056"/>
                  </a:cubicBezTo>
                  <a:cubicBezTo>
                    <a:pt x="1783" y="8753"/>
                    <a:pt x="1937" y="9460"/>
                    <a:pt x="1799" y="10158"/>
                  </a:cubicBezTo>
                  <a:cubicBezTo>
                    <a:pt x="1744" y="10441"/>
                    <a:pt x="1962" y="10799"/>
                    <a:pt x="1747" y="10975"/>
                  </a:cubicBezTo>
                  <a:cubicBezTo>
                    <a:pt x="1560" y="11129"/>
                    <a:pt x="1233" y="11157"/>
                    <a:pt x="959" y="11157"/>
                  </a:cubicBezTo>
                  <a:cubicBezTo>
                    <a:pt x="946" y="11157"/>
                    <a:pt x="934" y="11157"/>
                    <a:pt x="922" y="11157"/>
                  </a:cubicBezTo>
                  <a:cubicBezTo>
                    <a:pt x="919" y="11157"/>
                    <a:pt x="917" y="11157"/>
                    <a:pt x="914" y="11157"/>
                  </a:cubicBezTo>
                  <a:cubicBezTo>
                    <a:pt x="284" y="11157"/>
                    <a:pt x="114" y="11466"/>
                    <a:pt x="47" y="12060"/>
                  </a:cubicBezTo>
                  <a:cubicBezTo>
                    <a:pt x="1" y="12473"/>
                    <a:pt x="229" y="12513"/>
                    <a:pt x="438" y="12587"/>
                  </a:cubicBezTo>
                  <a:cubicBezTo>
                    <a:pt x="564" y="12631"/>
                    <a:pt x="690" y="12646"/>
                    <a:pt x="817" y="12646"/>
                  </a:cubicBezTo>
                  <a:cubicBezTo>
                    <a:pt x="1122" y="12646"/>
                    <a:pt x="1431" y="12557"/>
                    <a:pt x="1743" y="12557"/>
                  </a:cubicBezTo>
                  <a:cubicBezTo>
                    <a:pt x="1774" y="12557"/>
                    <a:pt x="1804" y="12558"/>
                    <a:pt x="1835" y="12560"/>
                  </a:cubicBezTo>
                  <a:cubicBezTo>
                    <a:pt x="1971" y="12568"/>
                    <a:pt x="2108" y="12571"/>
                    <a:pt x="2244" y="12571"/>
                  </a:cubicBezTo>
                  <a:cubicBezTo>
                    <a:pt x="2832" y="12571"/>
                    <a:pt x="3424" y="12509"/>
                    <a:pt x="4015" y="12489"/>
                  </a:cubicBezTo>
                  <a:cubicBezTo>
                    <a:pt x="4803" y="12462"/>
                    <a:pt x="5592" y="12443"/>
                    <a:pt x="6381" y="12423"/>
                  </a:cubicBezTo>
                  <a:cubicBezTo>
                    <a:pt x="6913" y="12410"/>
                    <a:pt x="7448" y="12428"/>
                    <a:pt x="7977" y="12384"/>
                  </a:cubicBezTo>
                  <a:cubicBezTo>
                    <a:pt x="8756" y="12321"/>
                    <a:pt x="9538" y="12405"/>
                    <a:pt x="10319" y="12277"/>
                  </a:cubicBezTo>
                  <a:cubicBezTo>
                    <a:pt x="10665" y="12219"/>
                    <a:pt x="11022" y="12192"/>
                    <a:pt x="11378" y="12192"/>
                  </a:cubicBezTo>
                  <a:cubicBezTo>
                    <a:pt x="11615" y="12192"/>
                    <a:pt x="11852" y="12204"/>
                    <a:pt x="12085" y="12228"/>
                  </a:cubicBezTo>
                  <a:cubicBezTo>
                    <a:pt x="12228" y="12242"/>
                    <a:pt x="12371" y="12247"/>
                    <a:pt x="12514" y="12247"/>
                  </a:cubicBezTo>
                  <a:cubicBezTo>
                    <a:pt x="12965" y="12247"/>
                    <a:pt x="13413" y="12194"/>
                    <a:pt x="13865" y="12194"/>
                  </a:cubicBezTo>
                  <a:cubicBezTo>
                    <a:pt x="14047" y="12194"/>
                    <a:pt x="14229" y="12202"/>
                    <a:pt x="14411" y="12226"/>
                  </a:cubicBezTo>
                  <a:cubicBezTo>
                    <a:pt x="14467" y="12234"/>
                    <a:pt x="14524" y="12237"/>
                    <a:pt x="14581" y="12237"/>
                  </a:cubicBezTo>
                  <a:cubicBezTo>
                    <a:pt x="14973" y="12237"/>
                    <a:pt x="15387" y="12084"/>
                    <a:pt x="15805" y="12084"/>
                  </a:cubicBezTo>
                  <a:cubicBezTo>
                    <a:pt x="15819" y="12084"/>
                    <a:pt x="15833" y="12084"/>
                    <a:pt x="15846" y="12085"/>
                  </a:cubicBezTo>
                  <a:cubicBezTo>
                    <a:pt x="15849" y="12085"/>
                    <a:pt x="15851" y="12085"/>
                    <a:pt x="15854" y="12085"/>
                  </a:cubicBezTo>
                  <a:cubicBezTo>
                    <a:pt x="16051" y="12085"/>
                    <a:pt x="16314" y="11943"/>
                    <a:pt x="16405" y="11743"/>
                  </a:cubicBezTo>
                  <a:cubicBezTo>
                    <a:pt x="16617" y="11272"/>
                    <a:pt x="16169" y="10684"/>
                    <a:pt x="15645" y="10684"/>
                  </a:cubicBezTo>
                  <a:cubicBezTo>
                    <a:pt x="15610" y="10684"/>
                    <a:pt x="15574" y="10687"/>
                    <a:pt x="15539" y="10693"/>
                  </a:cubicBezTo>
                  <a:cubicBezTo>
                    <a:pt x="15512" y="10697"/>
                    <a:pt x="15487" y="10699"/>
                    <a:pt x="15463" y="10699"/>
                  </a:cubicBezTo>
                  <a:cubicBezTo>
                    <a:pt x="15144" y="10699"/>
                    <a:pt x="15070" y="10350"/>
                    <a:pt x="15090" y="10253"/>
                  </a:cubicBezTo>
                  <a:cubicBezTo>
                    <a:pt x="15253" y="9507"/>
                    <a:pt x="15053" y="8769"/>
                    <a:pt x="15078" y="8028"/>
                  </a:cubicBezTo>
                  <a:cubicBezTo>
                    <a:pt x="15093" y="7602"/>
                    <a:pt x="15017" y="7113"/>
                    <a:pt x="15023" y="6702"/>
                  </a:cubicBezTo>
                  <a:cubicBezTo>
                    <a:pt x="15032" y="6266"/>
                    <a:pt x="14838" y="5871"/>
                    <a:pt x="14888" y="5425"/>
                  </a:cubicBezTo>
                  <a:cubicBezTo>
                    <a:pt x="14917" y="5167"/>
                    <a:pt x="14941" y="4847"/>
                    <a:pt x="14905" y="4546"/>
                  </a:cubicBezTo>
                  <a:cubicBezTo>
                    <a:pt x="14824" y="3887"/>
                    <a:pt x="14808" y="3216"/>
                    <a:pt x="14807" y="2551"/>
                  </a:cubicBezTo>
                  <a:cubicBezTo>
                    <a:pt x="14806" y="2366"/>
                    <a:pt x="14708" y="2210"/>
                    <a:pt x="14733" y="2035"/>
                  </a:cubicBezTo>
                  <a:cubicBezTo>
                    <a:pt x="14793" y="1613"/>
                    <a:pt x="14835" y="1194"/>
                    <a:pt x="14540" y="832"/>
                  </a:cubicBezTo>
                  <a:cubicBezTo>
                    <a:pt x="14492" y="775"/>
                    <a:pt x="14463" y="746"/>
                    <a:pt x="14520" y="680"/>
                  </a:cubicBezTo>
                  <a:cubicBezTo>
                    <a:pt x="14725" y="448"/>
                    <a:pt x="14534" y="389"/>
                    <a:pt x="14366" y="275"/>
                  </a:cubicBezTo>
                  <a:cubicBezTo>
                    <a:pt x="14226" y="179"/>
                    <a:pt x="14081" y="155"/>
                    <a:pt x="13935" y="155"/>
                  </a:cubicBezTo>
                  <a:cubicBezTo>
                    <a:pt x="13789" y="155"/>
                    <a:pt x="13641" y="179"/>
                    <a:pt x="13496" y="179"/>
                  </a:cubicBezTo>
                  <a:cubicBezTo>
                    <a:pt x="13463" y="179"/>
                    <a:pt x="13430" y="178"/>
                    <a:pt x="13398" y="175"/>
                  </a:cubicBezTo>
                  <a:cubicBezTo>
                    <a:pt x="12661" y="108"/>
                    <a:pt x="11924" y="25"/>
                    <a:pt x="11185" y="1"/>
                  </a:cubicBezTo>
                  <a:cubicBezTo>
                    <a:pt x="11178" y="0"/>
                    <a:pt x="11171" y="0"/>
                    <a:pt x="1116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30"/>
            <p:cNvSpPr/>
            <p:nvPr/>
          </p:nvSpPr>
          <p:spPr>
            <a:xfrm>
              <a:off x="7100768" y="1995911"/>
              <a:ext cx="180354" cy="114236"/>
            </a:xfrm>
            <a:custGeom>
              <a:avLst/>
              <a:gdLst/>
              <a:ahLst/>
              <a:cxnLst/>
              <a:rect l="l" t="t" r="r" b="b"/>
              <a:pathLst>
                <a:path w="8737" h="5534" extrusionOk="0">
                  <a:moveTo>
                    <a:pt x="7595" y="1"/>
                  </a:moveTo>
                  <a:cubicBezTo>
                    <a:pt x="7486" y="1"/>
                    <a:pt x="7377" y="7"/>
                    <a:pt x="7269" y="13"/>
                  </a:cubicBezTo>
                  <a:cubicBezTo>
                    <a:pt x="6140" y="74"/>
                    <a:pt x="5054" y="455"/>
                    <a:pt x="3918" y="503"/>
                  </a:cubicBezTo>
                  <a:cubicBezTo>
                    <a:pt x="3801" y="507"/>
                    <a:pt x="3662" y="589"/>
                    <a:pt x="3582" y="680"/>
                  </a:cubicBezTo>
                  <a:cubicBezTo>
                    <a:pt x="3491" y="782"/>
                    <a:pt x="3391" y="1000"/>
                    <a:pt x="3568" y="1055"/>
                  </a:cubicBezTo>
                  <a:cubicBezTo>
                    <a:pt x="3870" y="1149"/>
                    <a:pt x="4096" y="1422"/>
                    <a:pt x="4450" y="1422"/>
                  </a:cubicBezTo>
                  <a:cubicBezTo>
                    <a:pt x="4521" y="1422"/>
                    <a:pt x="4596" y="1411"/>
                    <a:pt x="4679" y="1386"/>
                  </a:cubicBezTo>
                  <a:cubicBezTo>
                    <a:pt x="5320" y="1189"/>
                    <a:pt x="6007" y="1140"/>
                    <a:pt x="6721" y="1019"/>
                  </a:cubicBezTo>
                  <a:lnTo>
                    <a:pt x="6721" y="1019"/>
                  </a:lnTo>
                  <a:cubicBezTo>
                    <a:pt x="6680" y="1128"/>
                    <a:pt x="6676" y="1184"/>
                    <a:pt x="6648" y="1210"/>
                  </a:cubicBezTo>
                  <a:cubicBezTo>
                    <a:pt x="5982" y="1762"/>
                    <a:pt x="5425" y="2428"/>
                    <a:pt x="4633" y="2851"/>
                  </a:cubicBezTo>
                  <a:cubicBezTo>
                    <a:pt x="4281" y="3039"/>
                    <a:pt x="3909" y="3275"/>
                    <a:pt x="3563" y="3502"/>
                  </a:cubicBezTo>
                  <a:cubicBezTo>
                    <a:pt x="2982" y="3882"/>
                    <a:pt x="2284" y="4093"/>
                    <a:pt x="1653" y="4414"/>
                  </a:cubicBezTo>
                  <a:cubicBezTo>
                    <a:pt x="1334" y="4577"/>
                    <a:pt x="995" y="4721"/>
                    <a:pt x="628" y="4721"/>
                  </a:cubicBezTo>
                  <a:cubicBezTo>
                    <a:pt x="542" y="4721"/>
                    <a:pt x="456" y="4714"/>
                    <a:pt x="367" y="4696"/>
                  </a:cubicBezTo>
                  <a:cubicBezTo>
                    <a:pt x="335" y="4690"/>
                    <a:pt x="308" y="4687"/>
                    <a:pt x="285" y="4687"/>
                  </a:cubicBezTo>
                  <a:cubicBezTo>
                    <a:pt x="66" y="4687"/>
                    <a:pt x="219" y="4949"/>
                    <a:pt x="126" y="5044"/>
                  </a:cubicBezTo>
                  <a:cubicBezTo>
                    <a:pt x="1" y="5171"/>
                    <a:pt x="45" y="5386"/>
                    <a:pt x="170" y="5400"/>
                  </a:cubicBezTo>
                  <a:cubicBezTo>
                    <a:pt x="436" y="5428"/>
                    <a:pt x="692" y="5534"/>
                    <a:pt x="963" y="5534"/>
                  </a:cubicBezTo>
                  <a:cubicBezTo>
                    <a:pt x="1079" y="5534"/>
                    <a:pt x="1198" y="5514"/>
                    <a:pt x="1322" y="5461"/>
                  </a:cubicBezTo>
                  <a:cubicBezTo>
                    <a:pt x="2359" y="5011"/>
                    <a:pt x="3479" y="4756"/>
                    <a:pt x="4412" y="4069"/>
                  </a:cubicBezTo>
                  <a:cubicBezTo>
                    <a:pt x="4597" y="3933"/>
                    <a:pt x="4909" y="3982"/>
                    <a:pt x="5047" y="3750"/>
                  </a:cubicBezTo>
                  <a:cubicBezTo>
                    <a:pt x="5282" y="3353"/>
                    <a:pt x="5736" y="3247"/>
                    <a:pt x="6064" y="2969"/>
                  </a:cubicBezTo>
                  <a:cubicBezTo>
                    <a:pt x="6419" y="2668"/>
                    <a:pt x="6833" y="2417"/>
                    <a:pt x="7153" y="2078"/>
                  </a:cubicBezTo>
                  <a:cubicBezTo>
                    <a:pt x="7297" y="1928"/>
                    <a:pt x="7327" y="1669"/>
                    <a:pt x="7725" y="1570"/>
                  </a:cubicBezTo>
                  <a:lnTo>
                    <a:pt x="7725" y="1570"/>
                  </a:lnTo>
                  <a:cubicBezTo>
                    <a:pt x="7455" y="1831"/>
                    <a:pt x="7575" y="2146"/>
                    <a:pt x="7536" y="2215"/>
                  </a:cubicBezTo>
                  <a:cubicBezTo>
                    <a:pt x="7244" y="2722"/>
                    <a:pt x="7475" y="3254"/>
                    <a:pt x="7395" y="3763"/>
                  </a:cubicBezTo>
                  <a:cubicBezTo>
                    <a:pt x="7352" y="4041"/>
                    <a:pt x="7742" y="4130"/>
                    <a:pt x="7965" y="4215"/>
                  </a:cubicBezTo>
                  <a:cubicBezTo>
                    <a:pt x="7990" y="4225"/>
                    <a:pt x="8012" y="4229"/>
                    <a:pt x="8033" y="4229"/>
                  </a:cubicBezTo>
                  <a:cubicBezTo>
                    <a:pt x="8173" y="4229"/>
                    <a:pt x="8231" y="4031"/>
                    <a:pt x="8256" y="3888"/>
                  </a:cubicBezTo>
                  <a:cubicBezTo>
                    <a:pt x="8320" y="3521"/>
                    <a:pt x="8312" y="3132"/>
                    <a:pt x="8432" y="2786"/>
                  </a:cubicBezTo>
                  <a:cubicBezTo>
                    <a:pt x="8674" y="2088"/>
                    <a:pt x="8649" y="1362"/>
                    <a:pt x="8719" y="647"/>
                  </a:cubicBezTo>
                  <a:cubicBezTo>
                    <a:pt x="8736" y="477"/>
                    <a:pt x="8621" y="321"/>
                    <a:pt x="8422" y="200"/>
                  </a:cubicBezTo>
                  <a:cubicBezTo>
                    <a:pt x="8154" y="38"/>
                    <a:pt x="7873" y="1"/>
                    <a:pt x="759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30"/>
            <p:cNvSpPr/>
            <p:nvPr/>
          </p:nvSpPr>
          <p:spPr>
            <a:xfrm>
              <a:off x="7234919" y="2334910"/>
              <a:ext cx="21633" cy="84634"/>
            </a:xfrm>
            <a:custGeom>
              <a:avLst/>
              <a:gdLst/>
              <a:ahLst/>
              <a:cxnLst/>
              <a:rect l="l" t="t" r="r" b="b"/>
              <a:pathLst>
                <a:path w="1048" h="4100" extrusionOk="0">
                  <a:moveTo>
                    <a:pt x="811" y="1"/>
                  </a:moveTo>
                  <a:cubicBezTo>
                    <a:pt x="532" y="204"/>
                    <a:pt x="1" y="205"/>
                    <a:pt x="52" y="660"/>
                  </a:cubicBezTo>
                  <a:cubicBezTo>
                    <a:pt x="159" y="1604"/>
                    <a:pt x="30" y="2547"/>
                    <a:pt x="126" y="3488"/>
                  </a:cubicBezTo>
                  <a:cubicBezTo>
                    <a:pt x="157" y="3798"/>
                    <a:pt x="228" y="4077"/>
                    <a:pt x="544" y="4098"/>
                  </a:cubicBezTo>
                  <a:cubicBezTo>
                    <a:pt x="554" y="4099"/>
                    <a:pt x="564" y="4099"/>
                    <a:pt x="573" y="4099"/>
                  </a:cubicBezTo>
                  <a:cubicBezTo>
                    <a:pt x="879" y="4099"/>
                    <a:pt x="861" y="3768"/>
                    <a:pt x="910" y="3542"/>
                  </a:cubicBezTo>
                  <a:cubicBezTo>
                    <a:pt x="1033" y="2968"/>
                    <a:pt x="943" y="2391"/>
                    <a:pt x="951" y="1817"/>
                  </a:cubicBezTo>
                  <a:cubicBezTo>
                    <a:pt x="962" y="1214"/>
                    <a:pt x="1048" y="624"/>
                    <a:pt x="81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30"/>
            <p:cNvSpPr/>
            <p:nvPr/>
          </p:nvSpPr>
          <p:spPr>
            <a:xfrm>
              <a:off x="7274303" y="2331133"/>
              <a:ext cx="47829" cy="63022"/>
            </a:xfrm>
            <a:custGeom>
              <a:avLst/>
              <a:gdLst/>
              <a:ahLst/>
              <a:cxnLst/>
              <a:rect l="l" t="t" r="r" b="b"/>
              <a:pathLst>
                <a:path w="2317" h="3053" extrusionOk="0">
                  <a:moveTo>
                    <a:pt x="802" y="1"/>
                  </a:moveTo>
                  <a:cubicBezTo>
                    <a:pt x="756" y="1"/>
                    <a:pt x="708" y="13"/>
                    <a:pt x="661" y="40"/>
                  </a:cubicBezTo>
                  <a:cubicBezTo>
                    <a:pt x="589" y="82"/>
                    <a:pt x="527" y="104"/>
                    <a:pt x="460" y="104"/>
                  </a:cubicBezTo>
                  <a:cubicBezTo>
                    <a:pt x="411" y="104"/>
                    <a:pt x="359" y="92"/>
                    <a:pt x="300" y="67"/>
                  </a:cubicBezTo>
                  <a:cubicBezTo>
                    <a:pt x="231" y="37"/>
                    <a:pt x="176" y="23"/>
                    <a:pt x="134" y="23"/>
                  </a:cubicBezTo>
                  <a:cubicBezTo>
                    <a:pt x="20" y="23"/>
                    <a:pt x="0" y="128"/>
                    <a:pt x="56" y="319"/>
                  </a:cubicBezTo>
                  <a:cubicBezTo>
                    <a:pt x="150" y="646"/>
                    <a:pt x="75" y="991"/>
                    <a:pt x="430" y="1276"/>
                  </a:cubicBezTo>
                  <a:cubicBezTo>
                    <a:pt x="556" y="1376"/>
                    <a:pt x="743" y="1741"/>
                    <a:pt x="835" y="2034"/>
                  </a:cubicBezTo>
                  <a:cubicBezTo>
                    <a:pt x="997" y="2556"/>
                    <a:pt x="1370" y="2928"/>
                    <a:pt x="1950" y="3053"/>
                  </a:cubicBezTo>
                  <a:cubicBezTo>
                    <a:pt x="2044" y="2912"/>
                    <a:pt x="1806" y="2705"/>
                    <a:pt x="2111" y="2608"/>
                  </a:cubicBezTo>
                  <a:cubicBezTo>
                    <a:pt x="2278" y="2554"/>
                    <a:pt x="2316" y="2201"/>
                    <a:pt x="2139" y="2058"/>
                  </a:cubicBezTo>
                  <a:cubicBezTo>
                    <a:pt x="1887" y="1855"/>
                    <a:pt x="1781" y="1581"/>
                    <a:pt x="1635" y="1322"/>
                  </a:cubicBezTo>
                  <a:cubicBezTo>
                    <a:pt x="1422" y="945"/>
                    <a:pt x="992" y="697"/>
                    <a:pt x="1003" y="180"/>
                  </a:cubicBezTo>
                  <a:cubicBezTo>
                    <a:pt x="1006" y="74"/>
                    <a:pt x="913" y="1"/>
                    <a:pt x="80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30"/>
            <p:cNvSpPr/>
            <p:nvPr/>
          </p:nvSpPr>
          <p:spPr>
            <a:xfrm>
              <a:off x="7167400" y="2328037"/>
              <a:ext cx="53154" cy="60689"/>
            </a:xfrm>
            <a:custGeom>
              <a:avLst/>
              <a:gdLst/>
              <a:ahLst/>
              <a:cxnLst/>
              <a:rect l="l" t="t" r="r" b="b"/>
              <a:pathLst>
                <a:path w="2575" h="2940" extrusionOk="0">
                  <a:moveTo>
                    <a:pt x="2008" y="0"/>
                  </a:moveTo>
                  <a:cubicBezTo>
                    <a:pt x="1991" y="51"/>
                    <a:pt x="1946" y="59"/>
                    <a:pt x="1898" y="59"/>
                  </a:cubicBezTo>
                  <a:cubicBezTo>
                    <a:pt x="1875" y="59"/>
                    <a:pt x="1851" y="58"/>
                    <a:pt x="1829" y="58"/>
                  </a:cubicBezTo>
                  <a:cubicBezTo>
                    <a:pt x="1763" y="58"/>
                    <a:pt x="1715" y="75"/>
                    <a:pt x="1759" y="215"/>
                  </a:cubicBezTo>
                  <a:cubicBezTo>
                    <a:pt x="1339" y="220"/>
                    <a:pt x="1588" y="714"/>
                    <a:pt x="1313" y="826"/>
                  </a:cubicBezTo>
                  <a:cubicBezTo>
                    <a:pt x="1115" y="907"/>
                    <a:pt x="1036" y="1075"/>
                    <a:pt x="957" y="1263"/>
                  </a:cubicBezTo>
                  <a:cubicBezTo>
                    <a:pt x="806" y="1617"/>
                    <a:pt x="589" y="2011"/>
                    <a:pt x="363" y="2240"/>
                  </a:cubicBezTo>
                  <a:cubicBezTo>
                    <a:pt x="0" y="2608"/>
                    <a:pt x="412" y="2699"/>
                    <a:pt x="445" y="2898"/>
                  </a:cubicBezTo>
                  <a:cubicBezTo>
                    <a:pt x="450" y="2928"/>
                    <a:pt x="500" y="2939"/>
                    <a:pt x="570" y="2939"/>
                  </a:cubicBezTo>
                  <a:cubicBezTo>
                    <a:pt x="742" y="2939"/>
                    <a:pt x="1037" y="2871"/>
                    <a:pt x="1106" y="2824"/>
                  </a:cubicBezTo>
                  <a:cubicBezTo>
                    <a:pt x="1796" y="2349"/>
                    <a:pt x="1704" y="1350"/>
                    <a:pt x="2418" y="885"/>
                  </a:cubicBezTo>
                  <a:cubicBezTo>
                    <a:pt x="2575" y="782"/>
                    <a:pt x="2560" y="568"/>
                    <a:pt x="2417" y="407"/>
                  </a:cubicBezTo>
                  <a:cubicBezTo>
                    <a:pt x="2291" y="267"/>
                    <a:pt x="2236" y="47"/>
                    <a:pt x="200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Title 24">
            <a:extLst>
              <a:ext uri="{FF2B5EF4-FFF2-40B4-BE49-F238E27FC236}">
                <a16:creationId xmlns:a16="http://schemas.microsoft.com/office/drawing/2014/main" id="{4859EF16-F499-F37B-8AE2-44EE43CE9B07}"/>
              </a:ext>
            </a:extLst>
          </p:cNvPr>
          <p:cNvSpPr txBox="1">
            <a:spLocks/>
          </p:cNvSpPr>
          <p:nvPr/>
        </p:nvSpPr>
        <p:spPr>
          <a:xfrm>
            <a:off x="1354671" y="243138"/>
            <a:ext cx="6729683"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800" dirty="0">
                <a:latin typeface="Mystical Woods Rough Script" panose="020B0604020202020204" pitchFamily="2" charset="0"/>
              </a:rPr>
              <a:t>UNR Admissions Checklist</a:t>
            </a:r>
          </a:p>
        </p:txBody>
      </p:sp>
      <p:sp>
        <p:nvSpPr>
          <p:cNvPr id="42" name="Google Shape;892;p32">
            <a:extLst>
              <a:ext uri="{FF2B5EF4-FFF2-40B4-BE49-F238E27FC236}">
                <a16:creationId xmlns:a16="http://schemas.microsoft.com/office/drawing/2014/main" id="{72684B63-2C28-507A-45C5-B87B1F6A844F}"/>
              </a:ext>
            </a:extLst>
          </p:cNvPr>
          <p:cNvSpPr/>
          <p:nvPr/>
        </p:nvSpPr>
        <p:spPr>
          <a:xfrm rot="9414865">
            <a:off x="7358008" y="3694835"/>
            <a:ext cx="1857637" cy="1691481"/>
          </a:xfrm>
          <a:custGeom>
            <a:avLst/>
            <a:gdLst/>
            <a:ahLst/>
            <a:cxnLst/>
            <a:rect l="l" t="t" r="r" b="b"/>
            <a:pathLst>
              <a:path w="47865" h="41338" extrusionOk="0">
                <a:moveTo>
                  <a:pt x="23947" y="1954"/>
                </a:moveTo>
                <a:cubicBezTo>
                  <a:pt x="24079" y="1954"/>
                  <a:pt x="24218" y="2007"/>
                  <a:pt x="24367" y="2112"/>
                </a:cubicBezTo>
                <a:cubicBezTo>
                  <a:pt x="24463" y="2179"/>
                  <a:pt x="24550" y="2258"/>
                  <a:pt x="24627" y="2347"/>
                </a:cubicBezTo>
                <a:cubicBezTo>
                  <a:pt x="25445" y="3331"/>
                  <a:pt x="26268" y="4313"/>
                  <a:pt x="27073" y="5308"/>
                </a:cubicBezTo>
                <a:cubicBezTo>
                  <a:pt x="27427" y="5747"/>
                  <a:pt x="27837" y="6125"/>
                  <a:pt x="28111" y="6652"/>
                </a:cubicBezTo>
                <a:cubicBezTo>
                  <a:pt x="28335" y="7080"/>
                  <a:pt x="28856" y="7346"/>
                  <a:pt x="29214" y="7715"/>
                </a:cubicBezTo>
                <a:cubicBezTo>
                  <a:pt x="29491" y="8002"/>
                  <a:pt x="29711" y="8345"/>
                  <a:pt x="29977" y="8647"/>
                </a:cubicBezTo>
                <a:cubicBezTo>
                  <a:pt x="30209" y="8912"/>
                  <a:pt x="30217" y="9210"/>
                  <a:pt x="30153" y="9488"/>
                </a:cubicBezTo>
                <a:lnTo>
                  <a:pt x="30152" y="9488"/>
                </a:lnTo>
                <a:cubicBezTo>
                  <a:pt x="30540" y="9885"/>
                  <a:pt x="30957" y="9852"/>
                  <a:pt x="31309" y="9983"/>
                </a:cubicBezTo>
                <a:cubicBezTo>
                  <a:pt x="31681" y="10119"/>
                  <a:pt x="32012" y="10136"/>
                  <a:pt x="32389" y="10155"/>
                </a:cubicBezTo>
                <a:cubicBezTo>
                  <a:pt x="33194" y="10197"/>
                  <a:pt x="34001" y="10281"/>
                  <a:pt x="34785" y="10507"/>
                </a:cubicBezTo>
                <a:cubicBezTo>
                  <a:pt x="35110" y="10601"/>
                  <a:pt x="35540" y="10551"/>
                  <a:pt x="35759" y="10749"/>
                </a:cubicBezTo>
                <a:cubicBezTo>
                  <a:pt x="36037" y="11002"/>
                  <a:pt x="36314" y="10917"/>
                  <a:pt x="36590" y="10984"/>
                </a:cubicBezTo>
                <a:cubicBezTo>
                  <a:pt x="36727" y="11020"/>
                  <a:pt x="36859" y="11070"/>
                  <a:pt x="36982" y="11135"/>
                </a:cubicBezTo>
                <a:cubicBezTo>
                  <a:pt x="37260" y="11278"/>
                  <a:pt x="37544" y="11412"/>
                  <a:pt x="37799" y="11587"/>
                </a:cubicBezTo>
                <a:cubicBezTo>
                  <a:pt x="38157" y="11832"/>
                  <a:pt x="38611" y="11843"/>
                  <a:pt x="38955" y="12153"/>
                </a:cubicBezTo>
                <a:cubicBezTo>
                  <a:pt x="39281" y="12449"/>
                  <a:pt x="39712" y="12623"/>
                  <a:pt x="40068" y="12890"/>
                </a:cubicBezTo>
                <a:cubicBezTo>
                  <a:pt x="40343" y="13095"/>
                  <a:pt x="40591" y="13343"/>
                  <a:pt x="40817" y="13603"/>
                </a:cubicBezTo>
                <a:cubicBezTo>
                  <a:pt x="41008" y="13823"/>
                  <a:pt x="41392" y="13792"/>
                  <a:pt x="41466" y="14179"/>
                </a:cubicBezTo>
                <a:cubicBezTo>
                  <a:pt x="41520" y="14467"/>
                  <a:pt x="42061" y="14305"/>
                  <a:pt x="42070" y="14710"/>
                </a:cubicBezTo>
                <a:cubicBezTo>
                  <a:pt x="42644" y="15000"/>
                  <a:pt x="42898" y="15597"/>
                  <a:pt x="43311" y="16039"/>
                </a:cubicBezTo>
                <a:cubicBezTo>
                  <a:pt x="43728" y="16489"/>
                  <a:pt x="44031" y="17048"/>
                  <a:pt x="44371" y="17567"/>
                </a:cubicBezTo>
                <a:cubicBezTo>
                  <a:pt x="44465" y="17709"/>
                  <a:pt x="44503" y="17887"/>
                  <a:pt x="44578" y="18041"/>
                </a:cubicBezTo>
                <a:cubicBezTo>
                  <a:pt x="44780" y="18449"/>
                  <a:pt x="45066" y="18833"/>
                  <a:pt x="45174" y="19264"/>
                </a:cubicBezTo>
                <a:cubicBezTo>
                  <a:pt x="45272" y="19653"/>
                  <a:pt x="45538" y="19941"/>
                  <a:pt x="45636" y="20318"/>
                </a:cubicBezTo>
                <a:cubicBezTo>
                  <a:pt x="45712" y="20613"/>
                  <a:pt x="45801" y="20946"/>
                  <a:pt x="45998" y="21156"/>
                </a:cubicBezTo>
                <a:cubicBezTo>
                  <a:pt x="46298" y="21475"/>
                  <a:pt x="46095" y="21788"/>
                  <a:pt x="46115" y="22103"/>
                </a:cubicBezTo>
                <a:cubicBezTo>
                  <a:pt x="46117" y="22132"/>
                  <a:pt x="46101" y="22173"/>
                  <a:pt x="46117" y="22188"/>
                </a:cubicBezTo>
                <a:cubicBezTo>
                  <a:pt x="46530" y="22631"/>
                  <a:pt x="46437" y="23225"/>
                  <a:pt x="46592" y="23744"/>
                </a:cubicBezTo>
                <a:cubicBezTo>
                  <a:pt x="46650" y="23932"/>
                  <a:pt x="46830" y="24071"/>
                  <a:pt x="46652" y="24289"/>
                </a:cubicBezTo>
                <a:cubicBezTo>
                  <a:pt x="46609" y="24341"/>
                  <a:pt x="46600" y="24478"/>
                  <a:pt x="46637" y="24533"/>
                </a:cubicBezTo>
                <a:cubicBezTo>
                  <a:pt x="46975" y="25010"/>
                  <a:pt x="46796" y="25517"/>
                  <a:pt x="46790" y="26034"/>
                </a:cubicBezTo>
                <a:cubicBezTo>
                  <a:pt x="46777" y="27268"/>
                  <a:pt x="46681" y="28487"/>
                  <a:pt x="46435" y="29696"/>
                </a:cubicBezTo>
                <a:cubicBezTo>
                  <a:pt x="46377" y="29982"/>
                  <a:pt x="46396" y="30290"/>
                  <a:pt x="46298" y="30560"/>
                </a:cubicBezTo>
                <a:cubicBezTo>
                  <a:pt x="46203" y="30822"/>
                  <a:pt x="46006" y="31048"/>
                  <a:pt x="45840" y="31311"/>
                </a:cubicBezTo>
                <a:cubicBezTo>
                  <a:pt x="46101" y="31507"/>
                  <a:pt x="46156" y="31843"/>
                  <a:pt x="45882" y="31980"/>
                </a:cubicBezTo>
                <a:cubicBezTo>
                  <a:pt x="45470" y="32185"/>
                  <a:pt x="45564" y="32637"/>
                  <a:pt x="45272" y="32901"/>
                </a:cubicBezTo>
                <a:cubicBezTo>
                  <a:pt x="45011" y="33137"/>
                  <a:pt x="44740" y="33529"/>
                  <a:pt x="44740" y="33852"/>
                </a:cubicBezTo>
                <a:cubicBezTo>
                  <a:pt x="44740" y="34309"/>
                  <a:pt x="44085" y="34277"/>
                  <a:pt x="44223" y="34734"/>
                </a:cubicBezTo>
                <a:cubicBezTo>
                  <a:pt x="44190" y="34728"/>
                  <a:pt x="44161" y="34725"/>
                  <a:pt x="44134" y="34725"/>
                </a:cubicBezTo>
                <a:cubicBezTo>
                  <a:pt x="43842" y="34725"/>
                  <a:pt x="43933" y="35068"/>
                  <a:pt x="43805" y="35215"/>
                </a:cubicBezTo>
                <a:cubicBezTo>
                  <a:pt x="43500" y="35563"/>
                  <a:pt x="43269" y="35939"/>
                  <a:pt x="42850" y="36227"/>
                </a:cubicBezTo>
                <a:cubicBezTo>
                  <a:pt x="42484" y="36482"/>
                  <a:pt x="42170" y="36899"/>
                  <a:pt x="41771" y="37154"/>
                </a:cubicBezTo>
                <a:cubicBezTo>
                  <a:pt x="41458" y="37355"/>
                  <a:pt x="41214" y="37637"/>
                  <a:pt x="40848" y="37783"/>
                </a:cubicBezTo>
                <a:cubicBezTo>
                  <a:pt x="40297" y="38006"/>
                  <a:pt x="39825" y="38370"/>
                  <a:pt x="39198" y="38472"/>
                </a:cubicBezTo>
                <a:cubicBezTo>
                  <a:pt x="38481" y="38589"/>
                  <a:pt x="37805" y="38956"/>
                  <a:pt x="37090" y="39089"/>
                </a:cubicBezTo>
                <a:cubicBezTo>
                  <a:pt x="35722" y="39343"/>
                  <a:pt x="34400" y="39875"/>
                  <a:pt x="32987" y="39875"/>
                </a:cubicBezTo>
                <a:cubicBezTo>
                  <a:pt x="32854" y="39875"/>
                  <a:pt x="32720" y="39871"/>
                  <a:pt x="32586" y="39861"/>
                </a:cubicBezTo>
                <a:cubicBezTo>
                  <a:pt x="32529" y="39856"/>
                  <a:pt x="32466" y="39851"/>
                  <a:pt x="32404" y="39851"/>
                </a:cubicBezTo>
                <a:cubicBezTo>
                  <a:pt x="32314" y="39851"/>
                  <a:pt x="32225" y="39862"/>
                  <a:pt x="32158" y="39902"/>
                </a:cubicBezTo>
                <a:cubicBezTo>
                  <a:pt x="31617" y="40233"/>
                  <a:pt x="31004" y="40104"/>
                  <a:pt x="30429" y="40179"/>
                </a:cubicBezTo>
                <a:cubicBezTo>
                  <a:pt x="29474" y="40305"/>
                  <a:pt x="28514" y="40341"/>
                  <a:pt x="27553" y="40341"/>
                </a:cubicBezTo>
                <a:cubicBezTo>
                  <a:pt x="26828" y="40341"/>
                  <a:pt x="26103" y="40321"/>
                  <a:pt x="25378" y="40304"/>
                </a:cubicBezTo>
                <a:cubicBezTo>
                  <a:pt x="25342" y="40303"/>
                  <a:pt x="25305" y="40303"/>
                  <a:pt x="25269" y="40303"/>
                </a:cubicBezTo>
                <a:cubicBezTo>
                  <a:pt x="24819" y="40303"/>
                  <a:pt x="24368" y="40362"/>
                  <a:pt x="23918" y="40380"/>
                </a:cubicBezTo>
                <a:cubicBezTo>
                  <a:pt x="23849" y="40382"/>
                  <a:pt x="23781" y="40384"/>
                  <a:pt x="23712" y="40384"/>
                </a:cubicBezTo>
                <a:cubicBezTo>
                  <a:pt x="23184" y="40384"/>
                  <a:pt x="22655" y="40314"/>
                  <a:pt x="22127" y="40314"/>
                </a:cubicBezTo>
                <a:cubicBezTo>
                  <a:pt x="21782" y="40314"/>
                  <a:pt x="21436" y="40344"/>
                  <a:pt x="21093" y="40443"/>
                </a:cubicBezTo>
                <a:cubicBezTo>
                  <a:pt x="20996" y="40350"/>
                  <a:pt x="20890" y="40320"/>
                  <a:pt x="20779" y="40320"/>
                </a:cubicBezTo>
                <a:cubicBezTo>
                  <a:pt x="20576" y="40320"/>
                  <a:pt x="20358" y="40420"/>
                  <a:pt x="20156" y="40420"/>
                </a:cubicBezTo>
                <a:cubicBezTo>
                  <a:pt x="20023" y="40420"/>
                  <a:pt x="19898" y="40377"/>
                  <a:pt x="19787" y="40237"/>
                </a:cubicBezTo>
                <a:cubicBezTo>
                  <a:pt x="19551" y="40320"/>
                  <a:pt x="19313" y="40349"/>
                  <a:pt x="19077" y="40349"/>
                </a:cubicBezTo>
                <a:cubicBezTo>
                  <a:pt x="18617" y="40349"/>
                  <a:pt x="18160" y="40239"/>
                  <a:pt x="17708" y="40199"/>
                </a:cubicBezTo>
                <a:cubicBezTo>
                  <a:pt x="17087" y="40144"/>
                  <a:pt x="16452" y="40192"/>
                  <a:pt x="15832" y="39940"/>
                </a:cubicBezTo>
                <a:cubicBezTo>
                  <a:pt x="15548" y="39826"/>
                  <a:pt x="15220" y="39820"/>
                  <a:pt x="14890" y="39820"/>
                </a:cubicBezTo>
                <a:cubicBezTo>
                  <a:pt x="14854" y="39820"/>
                  <a:pt x="14818" y="39821"/>
                  <a:pt x="14783" y="39821"/>
                </a:cubicBezTo>
                <a:cubicBezTo>
                  <a:pt x="14661" y="39821"/>
                  <a:pt x="14540" y="39820"/>
                  <a:pt x="14421" y="39813"/>
                </a:cubicBezTo>
                <a:cubicBezTo>
                  <a:pt x="13493" y="39761"/>
                  <a:pt x="12599" y="39564"/>
                  <a:pt x="11704" y="39312"/>
                </a:cubicBezTo>
                <a:cubicBezTo>
                  <a:pt x="11427" y="39234"/>
                  <a:pt x="11169" y="39193"/>
                  <a:pt x="10887" y="39068"/>
                </a:cubicBezTo>
                <a:cubicBezTo>
                  <a:pt x="10605" y="38945"/>
                  <a:pt x="10219" y="38914"/>
                  <a:pt x="9878" y="38837"/>
                </a:cubicBezTo>
                <a:cubicBezTo>
                  <a:pt x="9542" y="38762"/>
                  <a:pt x="9208" y="38683"/>
                  <a:pt x="8871" y="38615"/>
                </a:cubicBezTo>
                <a:cubicBezTo>
                  <a:pt x="8275" y="38495"/>
                  <a:pt x="7775" y="38151"/>
                  <a:pt x="7272" y="37857"/>
                </a:cubicBezTo>
                <a:cubicBezTo>
                  <a:pt x="6669" y="37504"/>
                  <a:pt x="6178" y="36958"/>
                  <a:pt x="5569" y="36623"/>
                </a:cubicBezTo>
                <a:cubicBezTo>
                  <a:pt x="5162" y="36400"/>
                  <a:pt x="4941" y="36039"/>
                  <a:pt x="4654" y="35743"/>
                </a:cubicBezTo>
                <a:cubicBezTo>
                  <a:pt x="4287" y="35369"/>
                  <a:pt x="3978" y="34943"/>
                  <a:pt x="3735" y="34479"/>
                </a:cubicBezTo>
                <a:cubicBezTo>
                  <a:pt x="3475" y="33978"/>
                  <a:pt x="3030" y="33574"/>
                  <a:pt x="2673" y="33123"/>
                </a:cubicBezTo>
                <a:cubicBezTo>
                  <a:pt x="2442" y="32832"/>
                  <a:pt x="2285" y="32539"/>
                  <a:pt x="2270" y="32125"/>
                </a:cubicBezTo>
                <a:cubicBezTo>
                  <a:pt x="2255" y="31766"/>
                  <a:pt x="1971" y="31426"/>
                  <a:pt x="1869" y="31059"/>
                </a:cubicBezTo>
                <a:cubicBezTo>
                  <a:pt x="1651" y="30264"/>
                  <a:pt x="1155" y="29534"/>
                  <a:pt x="1287" y="28653"/>
                </a:cubicBezTo>
                <a:cubicBezTo>
                  <a:pt x="762" y="27994"/>
                  <a:pt x="1316" y="27141"/>
                  <a:pt x="895" y="26464"/>
                </a:cubicBezTo>
                <a:cubicBezTo>
                  <a:pt x="1150" y="25829"/>
                  <a:pt x="1127" y="25167"/>
                  <a:pt x="1087" y="24504"/>
                </a:cubicBezTo>
                <a:cubicBezTo>
                  <a:pt x="1472" y="24344"/>
                  <a:pt x="1155" y="23999"/>
                  <a:pt x="1280" y="23757"/>
                </a:cubicBezTo>
                <a:cubicBezTo>
                  <a:pt x="1398" y="23528"/>
                  <a:pt x="1451" y="23262"/>
                  <a:pt x="1509" y="23006"/>
                </a:cubicBezTo>
                <a:cubicBezTo>
                  <a:pt x="1564" y="22766"/>
                  <a:pt x="1590" y="22518"/>
                  <a:pt x="1625" y="22274"/>
                </a:cubicBezTo>
                <a:cubicBezTo>
                  <a:pt x="1629" y="22248"/>
                  <a:pt x="1607" y="22198"/>
                  <a:pt x="1609" y="22198"/>
                </a:cubicBezTo>
                <a:cubicBezTo>
                  <a:pt x="2028" y="22051"/>
                  <a:pt x="1810" y="21637"/>
                  <a:pt x="1945" y="21367"/>
                </a:cubicBezTo>
                <a:cubicBezTo>
                  <a:pt x="2089" y="21077"/>
                  <a:pt x="2049" y="20698"/>
                  <a:pt x="2180" y="20397"/>
                </a:cubicBezTo>
                <a:cubicBezTo>
                  <a:pt x="2315" y="20080"/>
                  <a:pt x="2768" y="19929"/>
                  <a:pt x="2684" y="19479"/>
                </a:cubicBezTo>
                <a:cubicBezTo>
                  <a:pt x="3108" y="19294"/>
                  <a:pt x="2863" y="18869"/>
                  <a:pt x="3003" y="18594"/>
                </a:cubicBezTo>
                <a:cubicBezTo>
                  <a:pt x="3155" y="18294"/>
                  <a:pt x="3422" y="18052"/>
                  <a:pt x="3600" y="17762"/>
                </a:cubicBezTo>
                <a:cubicBezTo>
                  <a:pt x="3781" y="17468"/>
                  <a:pt x="3926" y="17149"/>
                  <a:pt x="4071" y="16833"/>
                </a:cubicBezTo>
                <a:cubicBezTo>
                  <a:pt x="4407" y="16103"/>
                  <a:pt x="4925" y="15485"/>
                  <a:pt x="5398" y="14853"/>
                </a:cubicBezTo>
                <a:cubicBezTo>
                  <a:pt x="5885" y="14204"/>
                  <a:pt x="6527" y="13672"/>
                  <a:pt x="7272" y="13294"/>
                </a:cubicBezTo>
                <a:cubicBezTo>
                  <a:pt x="7477" y="13189"/>
                  <a:pt x="7662" y="13035"/>
                  <a:pt x="7835" y="12881"/>
                </a:cubicBezTo>
                <a:cubicBezTo>
                  <a:pt x="8557" y="12242"/>
                  <a:pt x="9374" y="11770"/>
                  <a:pt x="10281" y="11445"/>
                </a:cubicBezTo>
                <a:cubicBezTo>
                  <a:pt x="10972" y="11197"/>
                  <a:pt x="11649" y="10900"/>
                  <a:pt x="12351" y="10690"/>
                </a:cubicBezTo>
                <a:cubicBezTo>
                  <a:pt x="13033" y="10485"/>
                  <a:pt x="13742" y="10222"/>
                  <a:pt x="14435" y="10222"/>
                </a:cubicBezTo>
                <a:cubicBezTo>
                  <a:pt x="14452" y="10222"/>
                  <a:pt x="14469" y="10222"/>
                  <a:pt x="14486" y="10222"/>
                </a:cubicBezTo>
                <a:cubicBezTo>
                  <a:pt x="14516" y="10223"/>
                  <a:pt x="14547" y="10223"/>
                  <a:pt x="14577" y="10223"/>
                </a:cubicBezTo>
                <a:cubicBezTo>
                  <a:pt x="15490" y="10223"/>
                  <a:pt x="16337" y="9963"/>
                  <a:pt x="17214" y="9827"/>
                </a:cubicBezTo>
                <a:cubicBezTo>
                  <a:pt x="17338" y="9807"/>
                  <a:pt x="17554" y="9640"/>
                  <a:pt x="17543" y="9611"/>
                </a:cubicBezTo>
                <a:cubicBezTo>
                  <a:pt x="17389" y="9205"/>
                  <a:pt x="17783" y="9145"/>
                  <a:pt x="17936" y="8938"/>
                </a:cubicBezTo>
                <a:cubicBezTo>
                  <a:pt x="18064" y="8762"/>
                  <a:pt x="18183" y="8577"/>
                  <a:pt x="18289" y="8388"/>
                </a:cubicBezTo>
                <a:cubicBezTo>
                  <a:pt x="18542" y="7936"/>
                  <a:pt x="18891" y="7484"/>
                  <a:pt x="19314" y="7195"/>
                </a:cubicBezTo>
                <a:cubicBezTo>
                  <a:pt x="19879" y="6807"/>
                  <a:pt x="20077" y="6164"/>
                  <a:pt x="20548" y="5723"/>
                </a:cubicBezTo>
                <a:cubicBezTo>
                  <a:pt x="20896" y="5397"/>
                  <a:pt x="21171" y="4991"/>
                  <a:pt x="21474" y="4617"/>
                </a:cubicBezTo>
                <a:cubicBezTo>
                  <a:pt x="21563" y="4507"/>
                  <a:pt x="21642" y="4387"/>
                  <a:pt x="21723" y="4270"/>
                </a:cubicBezTo>
                <a:cubicBezTo>
                  <a:pt x="22083" y="3747"/>
                  <a:pt x="22396" y="3192"/>
                  <a:pt x="22956" y="2829"/>
                </a:cubicBezTo>
                <a:cubicBezTo>
                  <a:pt x="23164" y="2695"/>
                  <a:pt x="23290" y="2437"/>
                  <a:pt x="23455" y="2237"/>
                </a:cubicBezTo>
                <a:cubicBezTo>
                  <a:pt x="23610" y="2048"/>
                  <a:pt x="23772" y="1954"/>
                  <a:pt x="23947" y="1954"/>
                </a:cubicBezTo>
                <a:close/>
                <a:moveTo>
                  <a:pt x="23833" y="1"/>
                </a:moveTo>
                <a:cubicBezTo>
                  <a:pt x="23493" y="360"/>
                  <a:pt x="23203" y="667"/>
                  <a:pt x="22909" y="970"/>
                </a:cubicBezTo>
                <a:cubicBezTo>
                  <a:pt x="22788" y="1094"/>
                  <a:pt x="22637" y="1193"/>
                  <a:pt x="22530" y="1326"/>
                </a:cubicBezTo>
                <a:cubicBezTo>
                  <a:pt x="21999" y="1986"/>
                  <a:pt x="21456" y="2639"/>
                  <a:pt x="20957" y="3324"/>
                </a:cubicBezTo>
                <a:cubicBezTo>
                  <a:pt x="20444" y="4030"/>
                  <a:pt x="20055" y="4826"/>
                  <a:pt x="19383" y="5414"/>
                </a:cubicBezTo>
                <a:cubicBezTo>
                  <a:pt x="19282" y="5505"/>
                  <a:pt x="19221" y="5654"/>
                  <a:pt x="19172" y="5787"/>
                </a:cubicBezTo>
                <a:cubicBezTo>
                  <a:pt x="18902" y="6520"/>
                  <a:pt x="18412" y="7120"/>
                  <a:pt x="17872" y="7636"/>
                </a:cubicBezTo>
                <a:cubicBezTo>
                  <a:pt x="17374" y="8111"/>
                  <a:pt x="17049" y="8634"/>
                  <a:pt x="16860" y="9315"/>
                </a:cubicBezTo>
                <a:cubicBezTo>
                  <a:pt x="16416" y="9164"/>
                  <a:pt x="15929" y="9335"/>
                  <a:pt x="15512" y="9020"/>
                </a:cubicBezTo>
                <a:cubicBezTo>
                  <a:pt x="15467" y="8986"/>
                  <a:pt x="15382" y="8970"/>
                  <a:pt x="15296" y="8970"/>
                </a:cubicBezTo>
                <a:cubicBezTo>
                  <a:pt x="15185" y="8970"/>
                  <a:pt x="15071" y="8996"/>
                  <a:pt x="15034" y="9045"/>
                </a:cubicBezTo>
                <a:cubicBezTo>
                  <a:pt x="14869" y="9262"/>
                  <a:pt x="14715" y="9337"/>
                  <a:pt x="14568" y="9337"/>
                </a:cubicBezTo>
                <a:cubicBezTo>
                  <a:pt x="14313" y="9337"/>
                  <a:pt x="14077" y="9109"/>
                  <a:pt x="13836" y="8996"/>
                </a:cubicBezTo>
                <a:cubicBezTo>
                  <a:pt x="13540" y="9226"/>
                  <a:pt x="13327" y="9459"/>
                  <a:pt x="13064" y="9574"/>
                </a:cubicBezTo>
                <a:cubicBezTo>
                  <a:pt x="12823" y="9679"/>
                  <a:pt x="12481" y="9579"/>
                  <a:pt x="12265" y="9707"/>
                </a:cubicBezTo>
                <a:cubicBezTo>
                  <a:pt x="12185" y="9754"/>
                  <a:pt x="12113" y="9772"/>
                  <a:pt x="12044" y="9772"/>
                </a:cubicBezTo>
                <a:cubicBezTo>
                  <a:pt x="11821" y="9772"/>
                  <a:pt x="11645" y="9578"/>
                  <a:pt x="11418" y="9565"/>
                </a:cubicBezTo>
                <a:cubicBezTo>
                  <a:pt x="11360" y="9763"/>
                  <a:pt x="11312" y="9921"/>
                  <a:pt x="11262" y="10091"/>
                </a:cubicBezTo>
                <a:cubicBezTo>
                  <a:pt x="11051" y="9920"/>
                  <a:pt x="10858" y="9858"/>
                  <a:pt x="10677" y="9858"/>
                </a:cubicBezTo>
                <a:cubicBezTo>
                  <a:pt x="10308" y="9858"/>
                  <a:pt x="9993" y="10113"/>
                  <a:pt x="9700" y="10221"/>
                </a:cubicBezTo>
                <a:lnTo>
                  <a:pt x="9536" y="10669"/>
                </a:lnTo>
                <a:cubicBezTo>
                  <a:pt x="9462" y="10618"/>
                  <a:pt x="9397" y="10595"/>
                  <a:pt x="9338" y="10595"/>
                </a:cubicBezTo>
                <a:cubicBezTo>
                  <a:pt x="9232" y="10595"/>
                  <a:pt x="9145" y="10671"/>
                  <a:pt x="9055" y="10794"/>
                </a:cubicBezTo>
                <a:cubicBezTo>
                  <a:pt x="8990" y="10882"/>
                  <a:pt x="8841" y="10976"/>
                  <a:pt x="8739" y="10976"/>
                </a:cubicBezTo>
                <a:cubicBezTo>
                  <a:pt x="8729" y="10976"/>
                  <a:pt x="8720" y="10975"/>
                  <a:pt x="8712" y="10973"/>
                </a:cubicBezTo>
                <a:cubicBezTo>
                  <a:pt x="8633" y="10958"/>
                  <a:pt x="8560" y="10951"/>
                  <a:pt x="8490" y="10951"/>
                </a:cubicBezTo>
                <a:cubicBezTo>
                  <a:pt x="8043" y="10951"/>
                  <a:pt x="7774" y="11255"/>
                  <a:pt x="7555" y="11624"/>
                </a:cubicBezTo>
                <a:cubicBezTo>
                  <a:pt x="7476" y="11759"/>
                  <a:pt x="7429" y="11853"/>
                  <a:pt x="7295" y="11853"/>
                </a:cubicBezTo>
                <a:cubicBezTo>
                  <a:pt x="7263" y="11853"/>
                  <a:pt x="7226" y="11847"/>
                  <a:pt x="7182" y="11836"/>
                </a:cubicBezTo>
                <a:cubicBezTo>
                  <a:pt x="7175" y="11834"/>
                  <a:pt x="7167" y="11833"/>
                  <a:pt x="7159" y="11833"/>
                </a:cubicBezTo>
                <a:cubicBezTo>
                  <a:pt x="7071" y="11833"/>
                  <a:pt x="6939" y="11941"/>
                  <a:pt x="6861" y="12023"/>
                </a:cubicBezTo>
                <a:cubicBezTo>
                  <a:pt x="6646" y="12247"/>
                  <a:pt x="6480" y="12528"/>
                  <a:pt x="6241" y="12722"/>
                </a:cubicBezTo>
                <a:cubicBezTo>
                  <a:pt x="5345" y="13454"/>
                  <a:pt x="4512" y="14227"/>
                  <a:pt x="3848" y="15199"/>
                </a:cubicBezTo>
                <a:cubicBezTo>
                  <a:pt x="3652" y="15484"/>
                  <a:pt x="3522" y="15852"/>
                  <a:pt x="3238" y="16067"/>
                </a:cubicBezTo>
                <a:cubicBezTo>
                  <a:pt x="2491" y="16636"/>
                  <a:pt x="2250" y="17525"/>
                  <a:pt x="1827" y="18291"/>
                </a:cubicBezTo>
                <a:cubicBezTo>
                  <a:pt x="1625" y="18654"/>
                  <a:pt x="1471" y="19042"/>
                  <a:pt x="1369" y="19446"/>
                </a:cubicBezTo>
                <a:cubicBezTo>
                  <a:pt x="1270" y="19849"/>
                  <a:pt x="1084" y="20239"/>
                  <a:pt x="979" y="20669"/>
                </a:cubicBezTo>
                <a:cubicBezTo>
                  <a:pt x="847" y="21207"/>
                  <a:pt x="509" y="21720"/>
                  <a:pt x="582" y="22293"/>
                </a:cubicBezTo>
                <a:cubicBezTo>
                  <a:pt x="657" y="22876"/>
                  <a:pt x="25" y="23336"/>
                  <a:pt x="358" y="23933"/>
                </a:cubicBezTo>
                <a:cubicBezTo>
                  <a:pt x="207" y="24911"/>
                  <a:pt x="152" y="25901"/>
                  <a:pt x="195" y="26890"/>
                </a:cubicBezTo>
                <a:cubicBezTo>
                  <a:pt x="207" y="27192"/>
                  <a:pt x="372" y="27557"/>
                  <a:pt x="231" y="27790"/>
                </a:cubicBezTo>
                <a:cubicBezTo>
                  <a:pt x="1" y="28166"/>
                  <a:pt x="554" y="28402"/>
                  <a:pt x="306" y="28724"/>
                </a:cubicBezTo>
                <a:cubicBezTo>
                  <a:pt x="45" y="29065"/>
                  <a:pt x="593" y="29232"/>
                  <a:pt x="488" y="29563"/>
                </a:cubicBezTo>
                <a:cubicBezTo>
                  <a:pt x="456" y="29663"/>
                  <a:pt x="717" y="29872"/>
                  <a:pt x="677" y="29952"/>
                </a:cubicBezTo>
                <a:cubicBezTo>
                  <a:pt x="422" y="30483"/>
                  <a:pt x="1188" y="30869"/>
                  <a:pt x="858" y="31390"/>
                </a:cubicBezTo>
                <a:cubicBezTo>
                  <a:pt x="1207" y="31568"/>
                  <a:pt x="1078" y="32011"/>
                  <a:pt x="1283" y="32219"/>
                </a:cubicBezTo>
                <a:cubicBezTo>
                  <a:pt x="1587" y="32526"/>
                  <a:pt x="1454" y="33016"/>
                  <a:pt x="1676" y="33226"/>
                </a:cubicBezTo>
                <a:cubicBezTo>
                  <a:pt x="2324" y="33839"/>
                  <a:pt x="2399" y="34822"/>
                  <a:pt x="3143" y="35354"/>
                </a:cubicBezTo>
                <a:cubicBezTo>
                  <a:pt x="3240" y="35424"/>
                  <a:pt x="3209" y="35651"/>
                  <a:pt x="3291" y="35766"/>
                </a:cubicBezTo>
                <a:cubicBezTo>
                  <a:pt x="3396" y="35914"/>
                  <a:pt x="3567" y="36014"/>
                  <a:pt x="3690" y="36151"/>
                </a:cubicBezTo>
                <a:cubicBezTo>
                  <a:pt x="4014" y="36514"/>
                  <a:pt x="4198" y="36983"/>
                  <a:pt x="4665" y="37246"/>
                </a:cubicBezTo>
                <a:cubicBezTo>
                  <a:pt x="5019" y="37446"/>
                  <a:pt x="5269" y="37827"/>
                  <a:pt x="5620" y="38036"/>
                </a:cubicBezTo>
                <a:cubicBezTo>
                  <a:pt x="6405" y="38505"/>
                  <a:pt x="7051" y="39234"/>
                  <a:pt x="8024" y="39361"/>
                </a:cubicBezTo>
                <a:cubicBezTo>
                  <a:pt x="8252" y="39693"/>
                  <a:pt x="8697" y="39461"/>
                  <a:pt x="8950" y="39717"/>
                </a:cubicBezTo>
                <a:cubicBezTo>
                  <a:pt x="9437" y="40209"/>
                  <a:pt x="10134" y="40048"/>
                  <a:pt x="10714" y="40273"/>
                </a:cubicBezTo>
                <a:cubicBezTo>
                  <a:pt x="11163" y="40449"/>
                  <a:pt x="11749" y="40283"/>
                  <a:pt x="12191" y="40468"/>
                </a:cubicBezTo>
                <a:cubicBezTo>
                  <a:pt x="12619" y="40646"/>
                  <a:pt x="13104" y="40447"/>
                  <a:pt x="13503" y="40801"/>
                </a:cubicBezTo>
                <a:cubicBezTo>
                  <a:pt x="13556" y="40849"/>
                  <a:pt x="13635" y="40863"/>
                  <a:pt x="13727" y="40863"/>
                </a:cubicBezTo>
                <a:cubicBezTo>
                  <a:pt x="13860" y="40863"/>
                  <a:pt x="14021" y="40833"/>
                  <a:pt x="14167" y="40833"/>
                </a:cubicBezTo>
                <a:cubicBezTo>
                  <a:pt x="14230" y="40833"/>
                  <a:pt x="14289" y="40838"/>
                  <a:pt x="14343" y="40854"/>
                </a:cubicBezTo>
                <a:cubicBezTo>
                  <a:pt x="15382" y="41154"/>
                  <a:pt x="16464" y="40987"/>
                  <a:pt x="17512" y="41180"/>
                </a:cubicBezTo>
                <a:cubicBezTo>
                  <a:pt x="17535" y="41184"/>
                  <a:pt x="17558" y="41185"/>
                  <a:pt x="17583" y="41185"/>
                </a:cubicBezTo>
                <a:cubicBezTo>
                  <a:pt x="17737" y="41185"/>
                  <a:pt x="17927" y="41115"/>
                  <a:pt x="18057" y="41115"/>
                </a:cubicBezTo>
                <a:cubicBezTo>
                  <a:pt x="18103" y="41115"/>
                  <a:pt x="18142" y="41125"/>
                  <a:pt x="18168" y="41149"/>
                </a:cubicBezTo>
                <a:cubicBezTo>
                  <a:pt x="18269" y="41242"/>
                  <a:pt x="18365" y="41272"/>
                  <a:pt x="18458" y="41272"/>
                </a:cubicBezTo>
                <a:cubicBezTo>
                  <a:pt x="18639" y="41272"/>
                  <a:pt x="18809" y="41157"/>
                  <a:pt x="18983" y="41157"/>
                </a:cubicBezTo>
                <a:cubicBezTo>
                  <a:pt x="19009" y="41157"/>
                  <a:pt x="19035" y="41159"/>
                  <a:pt x="19061" y="41165"/>
                </a:cubicBezTo>
                <a:cubicBezTo>
                  <a:pt x="19360" y="41232"/>
                  <a:pt x="19670" y="41261"/>
                  <a:pt x="19978" y="41281"/>
                </a:cubicBezTo>
                <a:cubicBezTo>
                  <a:pt x="20018" y="41284"/>
                  <a:pt x="20058" y="41285"/>
                  <a:pt x="20099" y="41285"/>
                </a:cubicBezTo>
                <a:cubicBezTo>
                  <a:pt x="20520" y="41285"/>
                  <a:pt x="20944" y="41150"/>
                  <a:pt x="21366" y="41150"/>
                </a:cubicBezTo>
                <a:cubicBezTo>
                  <a:pt x="21597" y="41150"/>
                  <a:pt x="21827" y="41190"/>
                  <a:pt x="22055" y="41315"/>
                </a:cubicBezTo>
                <a:cubicBezTo>
                  <a:pt x="22062" y="41319"/>
                  <a:pt x="22069" y="41320"/>
                  <a:pt x="22078" y="41320"/>
                </a:cubicBezTo>
                <a:cubicBezTo>
                  <a:pt x="22097" y="41320"/>
                  <a:pt x="22120" y="41314"/>
                  <a:pt x="22139" y="41313"/>
                </a:cubicBezTo>
                <a:cubicBezTo>
                  <a:pt x="22378" y="41298"/>
                  <a:pt x="22617" y="41296"/>
                  <a:pt x="22856" y="41296"/>
                </a:cubicBezTo>
                <a:cubicBezTo>
                  <a:pt x="23010" y="41296"/>
                  <a:pt x="23164" y="41297"/>
                  <a:pt x="23318" y="41297"/>
                </a:cubicBezTo>
                <a:cubicBezTo>
                  <a:pt x="23574" y="41297"/>
                  <a:pt x="23829" y="41293"/>
                  <a:pt x="24080" y="41276"/>
                </a:cubicBezTo>
                <a:cubicBezTo>
                  <a:pt x="24120" y="41273"/>
                  <a:pt x="24160" y="41272"/>
                  <a:pt x="24200" y="41272"/>
                </a:cubicBezTo>
                <a:cubicBezTo>
                  <a:pt x="24492" y="41272"/>
                  <a:pt x="24781" y="41338"/>
                  <a:pt x="25060" y="41338"/>
                </a:cubicBezTo>
                <a:cubicBezTo>
                  <a:pt x="25175" y="41338"/>
                  <a:pt x="25289" y="41326"/>
                  <a:pt x="25400" y="41294"/>
                </a:cubicBezTo>
                <a:cubicBezTo>
                  <a:pt x="25996" y="41123"/>
                  <a:pt x="26592" y="41170"/>
                  <a:pt x="27188" y="41138"/>
                </a:cubicBezTo>
                <a:cubicBezTo>
                  <a:pt x="27551" y="41119"/>
                  <a:pt x="27915" y="41130"/>
                  <a:pt x="28277" y="41119"/>
                </a:cubicBezTo>
                <a:cubicBezTo>
                  <a:pt x="28498" y="41112"/>
                  <a:pt x="28719" y="41109"/>
                  <a:pt x="28939" y="41109"/>
                </a:cubicBezTo>
                <a:cubicBezTo>
                  <a:pt x="29677" y="41109"/>
                  <a:pt x="30415" y="41138"/>
                  <a:pt x="31152" y="41139"/>
                </a:cubicBezTo>
                <a:cubicBezTo>
                  <a:pt x="31156" y="41139"/>
                  <a:pt x="31161" y="41139"/>
                  <a:pt x="31165" y="41139"/>
                </a:cubicBezTo>
                <a:cubicBezTo>
                  <a:pt x="32038" y="41139"/>
                  <a:pt x="32915" y="41014"/>
                  <a:pt x="33783" y="40889"/>
                </a:cubicBezTo>
                <a:cubicBezTo>
                  <a:pt x="34451" y="40794"/>
                  <a:pt x="35102" y="40571"/>
                  <a:pt x="35771" y="40482"/>
                </a:cubicBezTo>
                <a:cubicBezTo>
                  <a:pt x="36350" y="40404"/>
                  <a:pt x="36894" y="40206"/>
                  <a:pt x="37492" y="40159"/>
                </a:cubicBezTo>
                <a:cubicBezTo>
                  <a:pt x="38124" y="40109"/>
                  <a:pt x="38706" y="39579"/>
                  <a:pt x="39347" y="39445"/>
                </a:cubicBezTo>
                <a:cubicBezTo>
                  <a:pt x="40045" y="39301"/>
                  <a:pt x="40619" y="38961"/>
                  <a:pt x="41233" y="38659"/>
                </a:cubicBezTo>
                <a:cubicBezTo>
                  <a:pt x="42104" y="38230"/>
                  <a:pt x="42841" y="37633"/>
                  <a:pt x="43531" y="36968"/>
                </a:cubicBezTo>
                <a:cubicBezTo>
                  <a:pt x="43625" y="36875"/>
                  <a:pt x="43708" y="36772"/>
                  <a:pt x="43777" y="36660"/>
                </a:cubicBezTo>
                <a:cubicBezTo>
                  <a:pt x="44175" y="36011"/>
                  <a:pt x="44902" y="35632"/>
                  <a:pt x="45207" y="34907"/>
                </a:cubicBezTo>
                <a:cubicBezTo>
                  <a:pt x="45297" y="34697"/>
                  <a:pt x="45355" y="34464"/>
                  <a:pt x="45487" y="34285"/>
                </a:cubicBezTo>
                <a:cubicBezTo>
                  <a:pt x="45612" y="34116"/>
                  <a:pt x="45912" y="34035"/>
                  <a:pt x="45966" y="33863"/>
                </a:cubicBezTo>
                <a:cubicBezTo>
                  <a:pt x="46247" y="32964"/>
                  <a:pt x="46887" y="32244"/>
                  <a:pt x="47062" y="31267"/>
                </a:cubicBezTo>
                <a:cubicBezTo>
                  <a:pt x="47216" y="30408"/>
                  <a:pt x="47445" y="29545"/>
                  <a:pt x="47614" y="28684"/>
                </a:cubicBezTo>
                <a:cubicBezTo>
                  <a:pt x="47760" y="27952"/>
                  <a:pt x="47567" y="27184"/>
                  <a:pt x="47738" y="26433"/>
                </a:cubicBezTo>
                <a:cubicBezTo>
                  <a:pt x="47829" y="26033"/>
                  <a:pt x="47865" y="25605"/>
                  <a:pt x="47673" y="25184"/>
                </a:cubicBezTo>
                <a:cubicBezTo>
                  <a:pt x="47603" y="25034"/>
                  <a:pt x="47735" y="24789"/>
                  <a:pt x="47772" y="24609"/>
                </a:cubicBezTo>
                <a:lnTo>
                  <a:pt x="47507" y="24355"/>
                </a:lnTo>
                <a:cubicBezTo>
                  <a:pt x="47568" y="23992"/>
                  <a:pt x="47767" y="23599"/>
                  <a:pt x="47645" y="23402"/>
                </a:cubicBezTo>
                <a:cubicBezTo>
                  <a:pt x="47231" y="22734"/>
                  <a:pt x="47398" y="21893"/>
                  <a:pt x="46917" y="21260"/>
                </a:cubicBezTo>
                <a:cubicBezTo>
                  <a:pt x="46718" y="20996"/>
                  <a:pt x="47202" y="21082"/>
                  <a:pt x="47153" y="20811"/>
                </a:cubicBezTo>
                <a:cubicBezTo>
                  <a:pt x="46723" y="20621"/>
                  <a:pt x="46567" y="20218"/>
                  <a:pt x="46502" y="19733"/>
                </a:cubicBezTo>
                <a:cubicBezTo>
                  <a:pt x="46427" y="19172"/>
                  <a:pt x="46300" y="18644"/>
                  <a:pt x="45827" y="18215"/>
                </a:cubicBezTo>
                <a:cubicBezTo>
                  <a:pt x="45557" y="17969"/>
                  <a:pt x="45464" y="17522"/>
                  <a:pt x="45306" y="17159"/>
                </a:cubicBezTo>
                <a:cubicBezTo>
                  <a:pt x="45217" y="16951"/>
                  <a:pt x="45212" y="16688"/>
                  <a:pt x="45079" y="16523"/>
                </a:cubicBezTo>
                <a:cubicBezTo>
                  <a:pt x="44693" y="16040"/>
                  <a:pt x="44254" y="15601"/>
                  <a:pt x="43851" y="15132"/>
                </a:cubicBezTo>
                <a:cubicBezTo>
                  <a:pt x="43484" y="14702"/>
                  <a:pt x="43126" y="14262"/>
                  <a:pt x="42787" y="13812"/>
                </a:cubicBezTo>
                <a:cubicBezTo>
                  <a:pt x="42594" y="13554"/>
                  <a:pt x="42386" y="13385"/>
                  <a:pt x="42072" y="13249"/>
                </a:cubicBezTo>
                <a:cubicBezTo>
                  <a:pt x="41679" y="13078"/>
                  <a:pt x="41257" y="12838"/>
                  <a:pt x="41100" y="12350"/>
                </a:cubicBezTo>
                <a:cubicBezTo>
                  <a:pt x="41064" y="12236"/>
                  <a:pt x="40937" y="12140"/>
                  <a:pt x="40832" y="12064"/>
                </a:cubicBezTo>
                <a:cubicBezTo>
                  <a:pt x="40420" y="11765"/>
                  <a:pt x="39755" y="11811"/>
                  <a:pt x="39603" y="11152"/>
                </a:cubicBezTo>
                <a:cubicBezTo>
                  <a:pt x="39597" y="11125"/>
                  <a:pt x="39446" y="11146"/>
                  <a:pt x="39370" y="11119"/>
                </a:cubicBezTo>
                <a:cubicBezTo>
                  <a:pt x="38897" y="10954"/>
                  <a:pt x="38388" y="10846"/>
                  <a:pt x="37962" y="10597"/>
                </a:cubicBezTo>
                <a:cubicBezTo>
                  <a:pt x="37155" y="10124"/>
                  <a:pt x="36324" y="9834"/>
                  <a:pt x="35389" y="9673"/>
                </a:cubicBezTo>
                <a:cubicBezTo>
                  <a:pt x="34181" y="9465"/>
                  <a:pt x="32971" y="9286"/>
                  <a:pt x="31759" y="9106"/>
                </a:cubicBezTo>
                <a:cubicBezTo>
                  <a:pt x="31467" y="9063"/>
                  <a:pt x="31185" y="8902"/>
                  <a:pt x="30916" y="8762"/>
                </a:cubicBezTo>
                <a:cubicBezTo>
                  <a:pt x="30554" y="8571"/>
                  <a:pt x="30551" y="8140"/>
                  <a:pt x="30354" y="7836"/>
                </a:cubicBezTo>
                <a:cubicBezTo>
                  <a:pt x="30139" y="7505"/>
                  <a:pt x="29690" y="7466"/>
                  <a:pt x="29516" y="7029"/>
                </a:cubicBezTo>
                <a:cubicBezTo>
                  <a:pt x="29279" y="6438"/>
                  <a:pt x="28889" y="5897"/>
                  <a:pt x="28516" y="5383"/>
                </a:cubicBezTo>
                <a:cubicBezTo>
                  <a:pt x="28202" y="4950"/>
                  <a:pt x="27841" y="4531"/>
                  <a:pt x="27490" y="4126"/>
                </a:cubicBezTo>
                <a:cubicBezTo>
                  <a:pt x="27133" y="3714"/>
                  <a:pt x="27023" y="3123"/>
                  <a:pt x="26501" y="2836"/>
                </a:cubicBezTo>
                <a:cubicBezTo>
                  <a:pt x="26375" y="2768"/>
                  <a:pt x="26338" y="2541"/>
                  <a:pt x="26255" y="2388"/>
                </a:cubicBezTo>
                <a:cubicBezTo>
                  <a:pt x="26190" y="2267"/>
                  <a:pt x="26135" y="2067"/>
                  <a:pt x="26044" y="2046"/>
                </a:cubicBezTo>
                <a:cubicBezTo>
                  <a:pt x="25719" y="1971"/>
                  <a:pt x="25732" y="1653"/>
                  <a:pt x="25564" y="1478"/>
                </a:cubicBezTo>
                <a:cubicBezTo>
                  <a:pt x="25405" y="1313"/>
                  <a:pt x="25007" y="1173"/>
                  <a:pt x="25024" y="1077"/>
                </a:cubicBezTo>
                <a:cubicBezTo>
                  <a:pt x="25101" y="632"/>
                  <a:pt x="24606" y="840"/>
                  <a:pt x="24571" y="630"/>
                </a:cubicBezTo>
                <a:cubicBezTo>
                  <a:pt x="24488" y="133"/>
                  <a:pt x="24123" y="62"/>
                  <a:pt x="238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893;p32">
            <a:extLst>
              <a:ext uri="{FF2B5EF4-FFF2-40B4-BE49-F238E27FC236}">
                <a16:creationId xmlns:a16="http://schemas.microsoft.com/office/drawing/2014/main" id="{770DFE61-391F-8EBD-011D-AD6C158A8B4F}"/>
              </a:ext>
            </a:extLst>
          </p:cNvPr>
          <p:cNvSpPr txBox="1">
            <a:spLocks/>
          </p:cNvSpPr>
          <p:nvPr/>
        </p:nvSpPr>
        <p:spPr>
          <a:xfrm>
            <a:off x="7385680" y="3937652"/>
            <a:ext cx="1758320" cy="120584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1pPr>
            <a:lvl2pPr marL="914400" marR="0" lvl="1"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2pPr>
            <a:lvl3pPr marL="1371600" marR="0" lvl="2"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3pPr>
            <a:lvl4pPr marL="1828800" marR="0" lvl="3"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4pPr>
            <a:lvl5pPr marL="2286000" marR="0" lvl="4"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5pPr>
            <a:lvl6pPr marL="2743200" marR="0" lvl="5"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6pPr>
            <a:lvl7pPr marL="3200400" marR="0" lvl="6"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7pPr>
            <a:lvl8pPr marL="3657600" marR="0" lvl="7"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8pPr>
            <a:lvl9pPr marL="4114800" marR="0" lvl="8" indent="-298450" algn="l" rtl="0">
              <a:lnSpc>
                <a:spcPct val="115000"/>
              </a:lnSpc>
              <a:spcBef>
                <a:spcPts val="1600"/>
              </a:spcBef>
              <a:spcAft>
                <a:spcPts val="160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9pPr>
          </a:lstStyle>
          <a:p>
            <a:pPr marL="0" indent="0" algn="ctr">
              <a:lnSpc>
                <a:spcPct val="100000"/>
              </a:lnSpc>
              <a:buClr>
                <a:schemeClr val="dk1"/>
              </a:buClr>
              <a:buFont typeface="Arial"/>
              <a:buNone/>
            </a:pPr>
            <a:r>
              <a:rPr lang="en-US" b="1" u="sng" dirty="0" err="1">
                <a:solidFill>
                  <a:schemeClr val="dk1"/>
                </a:solidFill>
              </a:rPr>
              <a:t>UNR</a:t>
            </a:r>
            <a:r>
              <a:rPr lang="en-US" b="1" u="sng" dirty="0">
                <a:solidFill>
                  <a:schemeClr val="dk1"/>
                </a:solidFill>
              </a:rPr>
              <a:t> Recruiter</a:t>
            </a:r>
          </a:p>
          <a:p>
            <a:pPr marL="0" indent="0" algn="ctr">
              <a:lnSpc>
                <a:spcPct val="100000"/>
              </a:lnSpc>
              <a:buClr>
                <a:schemeClr val="dk1"/>
              </a:buClr>
              <a:buFont typeface="Arial"/>
              <a:buNone/>
            </a:pPr>
            <a:r>
              <a:rPr lang="en-US" dirty="0">
                <a:solidFill>
                  <a:schemeClr val="dk1"/>
                </a:solidFill>
              </a:rPr>
              <a:t>Elizabeth </a:t>
            </a:r>
            <a:r>
              <a:rPr lang="en-US" dirty="0" err="1">
                <a:solidFill>
                  <a:schemeClr val="dk1"/>
                </a:solidFill>
              </a:rPr>
              <a:t>Nubel</a:t>
            </a:r>
            <a:endParaRPr lang="en-US" dirty="0">
              <a:solidFill>
                <a:schemeClr val="dk1"/>
              </a:solidFill>
            </a:endParaRPr>
          </a:p>
          <a:p>
            <a:pPr marL="0" indent="0" algn="ctr">
              <a:lnSpc>
                <a:spcPct val="100000"/>
              </a:lnSpc>
              <a:buClr>
                <a:schemeClr val="dk1"/>
              </a:buClr>
              <a:buFont typeface="Arial"/>
              <a:buNone/>
            </a:pPr>
            <a:r>
              <a:rPr lang="en-US" dirty="0">
                <a:solidFill>
                  <a:schemeClr val="dk1"/>
                </a:solidFill>
                <a:hlinkClick r:id="rId5"/>
              </a:rPr>
              <a:t>enubel@unr.edu</a:t>
            </a:r>
            <a:endParaRPr lang="en-US" dirty="0">
              <a:solidFill>
                <a:schemeClr val="dk1"/>
              </a:solidFill>
            </a:endParaRPr>
          </a:p>
          <a:p>
            <a:pPr marL="0" indent="0" algn="ctr">
              <a:lnSpc>
                <a:spcPct val="100000"/>
              </a:lnSpc>
              <a:buClr>
                <a:schemeClr val="dk1"/>
              </a:buClr>
              <a:buFont typeface="Arial"/>
              <a:buNone/>
            </a:pPr>
            <a:r>
              <a:rPr lang="en-US" dirty="0">
                <a:solidFill>
                  <a:schemeClr val="dk1"/>
                </a:solidFill>
              </a:rPr>
              <a:t>Text 775-204-6115</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65"/>
        <p:cNvGrpSpPr/>
        <p:nvPr/>
      </p:nvGrpSpPr>
      <p:grpSpPr>
        <a:xfrm>
          <a:off x="0" y="0"/>
          <a:ext cx="0" cy="0"/>
          <a:chOff x="0" y="0"/>
          <a:chExt cx="0" cy="0"/>
        </a:xfrm>
      </p:grpSpPr>
      <p:grpSp>
        <p:nvGrpSpPr>
          <p:cNvPr id="866" name="Google Shape;866;p31"/>
          <p:cNvGrpSpPr/>
          <p:nvPr/>
        </p:nvGrpSpPr>
        <p:grpSpPr>
          <a:xfrm>
            <a:off x="1028700" y="1629682"/>
            <a:ext cx="2278103" cy="2721337"/>
            <a:chOff x="1146625" y="2025923"/>
            <a:chExt cx="1901098" cy="2324526"/>
          </a:xfrm>
        </p:grpSpPr>
        <p:sp>
          <p:nvSpPr>
            <p:cNvPr id="867" name="Google Shape;867;p31"/>
            <p:cNvSpPr/>
            <p:nvPr/>
          </p:nvSpPr>
          <p:spPr>
            <a:xfrm>
              <a:off x="1146625" y="2025923"/>
              <a:ext cx="1901098" cy="2324526"/>
            </a:xfrm>
            <a:custGeom>
              <a:avLst/>
              <a:gdLst/>
              <a:ahLst/>
              <a:cxnLst/>
              <a:rect l="l" t="t" r="r" b="b"/>
              <a:pathLst>
                <a:path w="56030" h="81334" extrusionOk="0">
                  <a:moveTo>
                    <a:pt x="33260" y="1336"/>
                  </a:moveTo>
                  <a:cubicBezTo>
                    <a:pt x="33539" y="1336"/>
                    <a:pt x="33817" y="1370"/>
                    <a:pt x="34076" y="1387"/>
                  </a:cubicBezTo>
                  <a:cubicBezTo>
                    <a:pt x="34442" y="1411"/>
                    <a:pt x="34814" y="1418"/>
                    <a:pt x="35183" y="1418"/>
                  </a:cubicBezTo>
                  <a:cubicBezTo>
                    <a:pt x="35544" y="1418"/>
                    <a:pt x="35901" y="1411"/>
                    <a:pt x="36248" y="1409"/>
                  </a:cubicBezTo>
                  <a:cubicBezTo>
                    <a:pt x="36252" y="1409"/>
                    <a:pt x="36255" y="1409"/>
                    <a:pt x="36258" y="1409"/>
                  </a:cubicBezTo>
                  <a:cubicBezTo>
                    <a:pt x="36642" y="1409"/>
                    <a:pt x="37019" y="1563"/>
                    <a:pt x="37424" y="1563"/>
                  </a:cubicBezTo>
                  <a:cubicBezTo>
                    <a:pt x="37593" y="1563"/>
                    <a:pt x="37768" y="1536"/>
                    <a:pt x="37950" y="1460"/>
                  </a:cubicBezTo>
                  <a:cubicBezTo>
                    <a:pt x="38099" y="1398"/>
                    <a:pt x="38283" y="1367"/>
                    <a:pt x="38479" y="1367"/>
                  </a:cubicBezTo>
                  <a:cubicBezTo>
                    <a:pt x="38804" y="1367"/>
                    <a:pt x="39162" y="1454"/>
                    <a:pt x="39449" y="1632"/>
                  </a:cubicBezTo>
                  <a:cubicBezTo>
                    <a:pt x="39511" y="1671"/>
                    <a:pt x="39567" y="1684"/>
                    <a:pt x="39622" y="1684"/>
                  </a:cubicBezTo>
                  <a:cubicBezTo>
                    <a:pt x="39751" y="1684"/>
                    <a:pt x="39866" y="1608"/>
                    <a:pt x="39999" y="1608"/>
                  </a:cubicBezTo>
                  <a:cubicBezTo>
                    <a:pt x="40013" y="1608"/>
                    <a:pt x="40027" y="1609"/>
                    <a:pt x="40041" y="1610"/>
                  </a:cubicBezTo>
                  <a:cubicBezTo>
                    <a:pt x="41406" y="1781"/>
                    <a:pt x="42770" y="1956"/>
                    <a:pt x="44123" y="2195"/>
                  </a:cubicBezTo>
                  <a:cubicBezTo>
                    <a:pt x="44885" y="2330"/>
                    <a:pt x="45647" y="2473"/>
                    <a:pt x="46409" y="2603"/>
                  </a:cubicBezTo>
                  <a:cubicBezTo>
                    <a:pt x="47120" y="2725"/>
                    <a:pt x="47905" y="2785"/>
                    <a:pt x="48484" y="3303"/>
                  </a:cubicBezTo>
                  <a:cubicBezTo>
                    <a:pt x="48751" y="3541"/>
                    <a:pt x="49171" y="3490"/>
                    <a:pt x="49483" y="3737"/>
                  </a:cubicBezTo>
                  <a:cubicBezTo>
                    <a:pt x="50081" y="4210"/>
                    <a:pt x="50396" y="4821"/>
                    <a:pt x="50790" y="5416"/>
                  </a:cubicBezTo>
                  <a:cubicBezTo>
                    <a:pt x="51012" y="5750"/>
                    <a:pt x="51030" y="6218"/>
                    <a:pt x="51476" y="6445"/>
                  </a:cubicBezTo>
                  <a:cubicBezTo>
                    <a:pt x="51593" y="6505"/>
                    <a:pt x="51531" y="6690"/>
                    <a:pt x="51541" y="6821"/>
                  </a:cubicBezTo>
                  <a:cubicBezTo>
                    <a:pt x="51569" y="7195"/>
                    <a:pt x="51588" y="7555"/>
                    <a:pt x="51778" y="7924"/>
                  </a:cubicBezTo>
                  <a:cubicBezTo>
                    <a:pt x="51972" y="8300"/>
                    <a:pt x="51771" y="8758"/>
                    <a:pt x="51889" y="9199"/>
                  </a:cubicBezTo>
                  <a:cubicBezTo>
                    <a:pt x="52021" y="9696"/>
                    <a:pt x="52105" y="10221"/>
                    <a:pt x="52166" y="10743"/>
                  </a:cubicBezTo>
                  <a:cubicBezTo>
                    <a:pt x="52256" y="11520"/>
                    <a:pt x="52309" y="12297"/>
                    <a:pt x="52381" y="13074"/>
                  </a:cubicBezTo>
                  <a:cubicBezTo>
                    <a:pt x="52432" y="13630"/>
                    <a:pt x="52491" y="14190"/>
                    <a:pt x="52540" y="14742"/>
                  </a:cubicBezTo>
                  <a:cubicBezTo>
                    <a:pt x="52585" y="15263"/>
                    <a:pt x="52581" y="15798"/>
                    <a:pt x="52618" y="16329"/>
                  </a:cubicBezTo>
                  <a:cubicBezTo>
                    <a:pt x="52633" y="16551"/>
                    <a:pt x="52401" y="16651"/>
                    <a:pt x="52176" y="16651"/>
                  </a:cubicBezTo>
                  <a:cubicBezTo>
                    <a:pt x="52129" y="16651"/>
                    <a:pt x="52082" y="16646"/>
                    <a:pt x="52038" y="16638"/>
                  </a:cubicBezTo>
                  <a:cubicBezTo>
                    <a:pt x="51774" y="16586"/>
                    <a:pt x="51512" y="16568"/>
                    <a:pt x="51250" y="16568"/>
                  </a:cubicBezTo>
                  <a:cubicBezTo>
                    <a:pt x="50637" y="16568"/>
                    <a:pt x="50026" y="16667"/>
                    <a:pt x="49413" y="16667"/>
                  </a:cubicBezTo>
                  <a:cubicBezTo>
                    <a:pt x="49315" y="16667"/>
                    <a:pt x="49217" y="16664"/>
                    <a:pt x="49119" y="16659"/>
                  </a:cubicBezTo>
                  <a:cubicBezTo>
                    <a:pt x="49042" y="16654"/>
                    <a:pt x="48943" y="16635"/>
                    <a:pt x="48847" y="16635"/>
                  </a:cubicBezTo>
                  <a:cubicBezTo>
                    <a:pt x="48699" y="16635"/>
                    <a:pt x="48559" y="16680"/>
                    <a:pt x="48517" y="16893"/>
                  </a:cubicBezTo>
                  <a:cubicBezTo>
                    <a:pt x="48511" y="16918"/>
                    <a:pt x="48452" y="16955"/>
                    <a:pt x="48425" y="16955"/>
                  </a:cubicBezTo>
                  <a:cubicBezTo>
                    <a:pt x="48422" y="16955"/>
                    <a:pt x="48420" y="16955"/>
                    <a:pt x="48418" y="16954"/>
                  </a:cubicBezTo>
                  <a:cubicBezTo>
                    <a:pt x="48197" y="16876"/>
                    <a:pt x="47979" y="16846"/>
                    <a:pt x="47762" y="16846"/>
                  </a:cubicBezTo>
                  <a:cubicBezTo>
                    <a:pt x="47095" y="16846"/>
                    <a:pt x="46445" y="17131"/>
                    <a:pt x="45778" y="17162"/>
                  </a:cubicBezTo>
                  <a:cubicBezTo>
                    <a:pt x="44389" y="17225"/>
                    <a:pt x="42988" y="17165"/>
                    <a:pt x="41595" y="17309"/>
                  </a:cubicBezTo>
                  <a:cubicBezTo>
                    <a:pt x="41142" y="17356"/>
                    <a:pt x="40684" y="17371"/>
                    <a:pt x="40225" y="17371"/>
                  </a:cubicBezTo>
                  <a:cubicBezTo>
                    <a:pt x="39458" y="17371"/>
                    <a:pt x="38686" y="17330"/>
                    <a:pt x="37919" y="17330"/>
                  </a:cubicBezTo>
                  <a:cubicBezTo>
                    <a:pt x="37912" y="17330"/>
                    <a:pt x="37905" y="17330"/>
                    <a:pt x="37898" y="17330"/>
                  </a:cubicBezTo>
                  <a:cubicBezTo>
                    <a:pt x="37461" y="17330"/>
                    <a:pt x="37025" y="17351"/>
                    <a:pt x="36589" y="17352"/>
                  </a:cubicBezTo>
                  <a:cubicBezTo>
                    <a:pt x="36558" y="17352"/>
                    <a:pt x="36527" y="17352"/>
                    <a:pt x="36495" y="17352"/>
                  </a:cubicBezTo>
                  <a:cubicBezTo>
                    <a:pt x="35771" y="17352"/>
                    <a:pt x="35047" y="17344"/>
                    <a:pt x="34323" y="17344"/>
                  </a:cubicBezTo>
                  <a:cubicBezTo>
                    <a:pt x="33940" y="17344"/>
                    <a:pt x="33557" y="17346"/>
                    <a:pt x="33174" y="17353"/>
                  </a:cubicBezTo>
                  <a:cubicBezTo>
                    <a:pt x="32847" y="17360"/>
                    <a:pt x="32520" y="17362"/>
                    <a:pt x="32193" y="17362"/>
                  </a:cubicBezTo>
                  <a:cubicBezTo>
                    <a:pt x="31767" y="17362"/>
                    <a:pt x="31340" y="17359"/>
                    <a:pt x="30915" y="17359"/>
                  </a:cubicBezTo>
                  <a:cubicBezTo>
                    <a:pt x="30386" y="17359"/>
                    <a:pt x="29859" y="17364"/>
                    <a:pt x="29334" y="17385"/>
                  </a:cubicBezTo>
                  <a:cubicBezTo>
                    <a:pt x="28763" y="17409"/>
                    <a:pt x="28193" y="17416"/>
                    <a:pt x="27622" y="17416"/>
                  </a:cubicBezTo>
                  <a:cubicBezTo>
                    <a:pt x="26980" y="17416"/>
                    <a:pt x="26338" y="17407"/>
                    <a:pt x="25696" y="17407"/>
                  </a:cubicBezTo>
                  <a:cubicBezTo>
                    <a:pt x="24935" y="17407"/>
                    <a:pt x="24175" y="17419"/>
                    <a:pt x="23414" y="17468"/>
                  </a:cubicBezTo>
                  <a:cubicBezTo>
                    <a:pt x="22490" y="17528"/>
                    <a:pt x="21548" y="17571"/>
                    <a:pt x="20641" y="17658"/>
                  </a:cubicBezTo>
                  <a:cubicBezTo>
                    <a:pt x="19529" y="17765"/>
                    <a:pt x="18414" y="17819"/>
                    <a:pt x="17298" y="17819"/>
                  </a:cubicBezTo>
                  <a:cubicBezTo>
                    <a:pt x="17123" y="17819"/>
                    <a:pt x="16948" y="17818"/>
                    <a:pt x="16773" y="17815"/>
                  </a:cubicBezTo>
                  <a:cubicBezTo>
                    <a:pt x="15443" y="17794"/>
                    <a:pt x="14109" y="17701"/>
                    <a:pt x="12781" y="17701"/>
                  </a:cubicBezTo>
                  <a:cubicBezTo>
                    <a:pt x="12411" y="17701"/>
                    <a:pt x="12041" y="17708"/>
                    <a:pt x="11672" y="17726"/>
                  </a:cubicBezTo>
                  <a:cubicBezTo>
                    <a:pt x="10711" y="17772"/>
                    <a:pt x="9751" y="17802"/>
                    <a:pt x="8791" y="17802"/>
                  </a:cubicBezTo>
                  <a:cubicBezTo>
                    <a:pt x="8616" y="17802"/>
                    <a:pt x="8440" y="17801"/>
                    <a:pt x="8265" y="17799"/>
                  </a:cubicBezTo>
                  <a:cubicBezTo>
                    <a:pt x="7532" y="17792"/>
                    <a:pt x="6796" y="17677"/>
                    <a:pt x="6068" y="17677"/>
                  </a:cubicBezTo>
                  <a:cubicBezTo>
                    <a:pt x="5945" y="17677"/>
                    <a:pt x="5823" y="17680"/>
                    <a:pt x="5700" y="17688"/>
                  </a:cubicBezTo>
                  <a:cubicBezTo>
                    <a:pt x="5591" y="17695"/>
                    <a:pt x="5480" y="17698"/>
                    <a:pt x="5370" y="17698"/>
                  </a:cubicBezTo>
                  <a:cubicBezTo>
                    <a:pt x="4898" y="17698"/>
                    <a:pt x="4422" y="17647"/>
                    <a:pt x="3949" y="17647"/>
                  </a:cubicBezTo>
                  <a:cubicBezTo>
                    <a:pt x="3497" y="17647"/>
                    <a:pt x="3048" y="17693"/>
                    <a:pt x="2609" y="17874"/>
                  </a:cubicBezTo>
                  <a:cubicBezTo>
                    <a:pt x="2568" y="17891"/>
                    <a:pt x="2510" y="17902"/>
                    <a:pt x="2454" y="17902"/>
                  </a:cubicBezTo>
                  <a:cubicBezTo>
                    <a:pt x="2349" y="17902"/>
                    <a:pt x="2251" y="17862"/>
                    <a:pt x="2270" y="17741"/>
                  </a:cubicBezTo>
                  <a:cubicBezTo>
                    <a:pt x="2309" y="17489"/>
                    <a:pt x="2122" y="17195"/>
                    <a:pt x="2169" y="17082"/>
                  </a:cubicBezTo>
                  <a:cubicBezTo>
                    <a:pt x="2457" y="16370"/>
                    <a:pt x="2382" y="15627"/>
                    <a:pt x="2476" y="14904"/>
                  </a:cubicBezTo>
                  <a:cubicBezTo>
                    <a:pt x="2530" y="14496"/>
                    <a:pt x="3015" y="14120"/>
                    <a:pt x="2677" y="13702"/>
                  </a:cubicBezTo>
                  <a:cubicBezTo>
                    <a:pt x="2463" y="13437"/>
                    <a:pt x="2680" y="13108"/>
                    <a:pt x="2634" y="13042"/>
                  </a:cubicBezTo>
                  <a:cubicBezTo>
                    <a:pt x="2321" y="12594"/>
                    <a:pt x="3155" y="12197"/>
                    <a:pt x="2648" y="11777"/>
                  </a:cubicBezTo>
                  <a:cubicBezTo>
                    <a:pt x="2432" y="11598"/>
                    <a:pt x="2873" y="11604"/>
                    <a:pt x="2843" y="11335"/>
                  </a:cubicBezTo>
                  <a:cubicBezTo>
                    <a:pt x="2782" y="10801"/>
                    <a:pt x="2868" y="10238"/>
                    <a:pt x="2951" y="9684"/>
                  </a:cubicBezTo>
                  <a:cubicBezTo>
                    <a:pt x="3058" y="8966"/>
                    <a:pt x="3045" y="8228"/>
                    <a:pt x="3216" y="7507"/>
                  </a:cubicBezTo>
                  <a:cubicBezTo>
                    <a:pt x="3313" y="7102"/>
                    <a:pt x="3723" y="6837"/>
                    <a:pt x="3723" y="6389"/>
                  </a:cubicBezTo>
                  <a:cubicBezTo>
                    <a:pt x="3723" y="5842"/>
                    <a:pt x="4105" y="5400"/>
                    <a:pt x="4303" y="4916"/>
                  </a:cubicBezTo>
                  <a:cubicBezTo>
                    <a:pt x="4695" y="3955"/>
                    <a:pt x="5709" y="3783"/>
                    <a:pt x="6433" y="3277"/>
                  </a:cubicBezTo>
                  <a:cubicBezTo>
                    <a:pt x="6906" y="2948"/>
                    <a:pt x="7630" y="2927"/>
                    <a:pt x="8157" y="2579"/>
                  </a:cubicBezTo>
                  <a:cubicBezTo>
                    <a:pt x="8173" y="2569"/>
                    <a:pt x="8193" y="2565"/>
                    <a:pt x="8216" y="2565"/>
                  </a:cubicBezTo>
                  <a:cubicBezTo>
                    <a:pt x="8297" y="2565"/>
                    <a:pt x="8415" y="2614"/>
                    <a:pt x="8499" y="2628"/>
                  </a:cubicBezTo>
                  <a:cubicBezTo>
                    <a:pt x="8855" y="2583"/>
                    <a:pt x="9186" y="2651"/>
                    <a:pt x="9459" y="2287"/>
                  </a:cubicBezTo>
                  <a:cubicBezTo>
                    <a:pt x="9569" y="2142"/>
                    <a:pt x="9881" y="2088"/>
                    <a:pt x="10194" y="2088"/>
                  </a:cubicBezTo>
                  <a:cubicBezTo>
                    <a:pt x="10283" y="2088"/>
                    <a:pt x="10372" y="2092"/>
                    <a:pt x="10457" y="2100"/>
                  </a:cubicBezTo>
                  <a:cubicBezTo>
                    <a:pt x="10563" y="2110"/>
                    <a:pt x="10668" y="2115"/>
                    <a:pt x="10774" y="2115"/>
                  </a:cubicBezTo>
                  <a:cubicBezTo>
                    <a:pt x="11375" y="2115"/>
                    <a:pt x="11966" y="1966"/>
                    <a:pt x="12561" y="1868"/>
                  </a:cubicBezTo>
                  <a:cubicBezTo>
                    <a:pt x="12825" y="1825"/>
                    <a:pt x="13096" y="1813"/>
                    <a:pt x="13369" y="1813"/>
                  </a:cubicBezTo>
                  <a:cubicBezTo>
                    <a:pt x="13687" y="1813"/>
                    <a:pt x="14009" y="1829"/>
                    <a:pt x="14327" y="1829"/>
                  </a:cubicBezTo>
                  <a:cubicBezTo>
                    <a:pt x="14444" y="1829"/>
                    <a:pt x="14563" y="1841"/>
                    <a:pt x="14678" y="1841"/>
                  </a:cubicBezTo>
                  <a:cubicBezTo>
                    <a:pt x="14864" y="1841"/>
                    <a:pt x="15043" y="1811"/>
                    <a:pt x="15197" y="1656"/>
                  </a:cubicBezTo>
                  <a:cubicBezTo>
                    <a:pt x="15249" y="1603"/>
                    <a:pt x="15302" y="1583"/>
                    <a:pt x="15358" y="1583"/>
                  </a:cubicBezTo>
                  <a:cubicBezTo>
                    <a:pt x="15432" y="1583"/>
                    <a:pt x="15510" y="1619"/>
                    <a:pt x="15592" y="1664"/>
                  </a:cubicBezTo>
                  <a:cubicBezTo>
                    <a:pt x="15777" y="1765"/>
                    <a:pt x="15960" y="1800"/>
                    <a:pt x="16144" y="1800"/>
                  </a:cubicBezTo>
                  <a:cubicBezTo>
                    <a:pt x="16386" y="1800"/>
                    <a:pt x="16632" y="1739"/>
                    <a:pt x="16892" y="1682"/>
                  </a:cubicBezTo>
                  <a:cubicBezTo>
                    <a:pt x="17145" y="1628"/>
                    <a:pt x="17422" y="1418"/>
                    <a:pt x="17701" y="1418"/>
                  </a:cubicBezTo>
                  <a:cubicBezTo>
                    <a:pt x="17852" y="1418"/>
                    <a:pt x="18003" y="1480"/>
                    <a:pt x="18151" y="1660"/>
                  </a:cubicBezTo>
                  <a:cubicBezTo>
                    <a:pt x="18307" y="1555"/>
                    <a:pt x="18475" y="1536"/>
                    <a:pt x="18646" y="1536"/>
                  </a:cubicBezTo>
                  <a:cubicBezTo>
                    <a:pt x="18738" y="1536"/>
                    <a:pt x="18830" y="1542"/>
                    <a:pt x="18922" y="1542"/>
                  </a:cubicBezTo>
                  <a:cubicBezTo>
                    <a:pt x="18981" y="1542"/>
                    <a:pt x="19039" y="1539"/>
                    <a:pt x="19096" y="1532"/>
                  </a:cubicBezTo>
                  <a:cubicBezTo>
                    <a:pt x="19202" y="1520"/>
                    <a:pt x="19287" y="1481"/>
                    <a:pt x="19377" y="1481"/>
                  </a:cubicBezTo>
                  <a:cubicBezTo>
                    <a:pt x="19437" y="1481"/>
                    <a:pt x="19499" y="1499"/>
                    <a:pt x="19571" y="1554"/>
                  </a:cubicBezTo>
                  <a:cubicBezTo>
                    <a:pt x="19647" y="1614"/>
                    <a:pt x="19740" y="1638"/>
                    <a:pt x="19832" y="1638"/>
                  </a:cubicBezTo>
                  <a:cubicBezTo>
                    <a:pt x="19960" y="1638"/>
                    <a:pt x="20084" y="1591"/>
                    <a:pt x="20155" y="1527"/>
                  </a:cubicBezTo>
                  <a:cubicBezTo>
                    <a:pt x="20223" y="1465"/>
                    <a:pt x="20280" y="1445"/>
                    <a:pt x="20331" y="1445"/>
                  </a:cubicBezTo>
                  <a:cubicBezTo>
                    <a:pt x="20423" y="1445"/>
                    <a:pt x="20495" y="1512"/>
                    <a:pt x="20578" y="1512"/>
                  </a:cubicBezTo>
                  <a:cubicBezTo>
                    <a:pt x="20579" y="1512"/>
                    <a:pt x="20581" y="1512"/>
                    <a:pt x="20582" y="1512"/>
                  </a:cubicBezTo>
                  <a:cubicBezTo>
                    <a:pt x="20585" y="1511"/>
                    <a:pt x="20587" y="1511"/>
                    <a:pt x="20590" y="1511"/>
                  </a:cubicBezTo>
                  <a:cubicBezTo>
                    <a:pt x="20787" y="1511"/>
                    <a:pt x="21017" y="1683"/>
                    <a:pt x="21222" y="1683"/>
                  </a:cubicBezTo>
                  <a:cubicBezTo>
                    <a:pt x="21345" y="1683"/>
                    <a:pt x="21460" y="1620"/>
                    <a:pt x="21552" y="1420"/>
                  </a:cubicBezTo>
                  <a:cubicBezTo>
                    <a:pt x="21592" y="1456"/>
                    <a:pt x="21636" y="1469"/>
                    <a:pt x="21684" y="1469"/>
                  </a:cubicBezTo>
                  <a:cubicBezTo>
                    <a:pt x="21794" y="1469"/>
                    <a:pt x="21920" y="1403"/>
                    <a:pt x="22037" y="1403"/>
                  </a:cubicBezTo>
                  <a:cubicBezTo>
                    <a:pt x="22130" y="1403"/>
                    <a:pt x="22218" y="1444"/>
                    <a:pt x="22288" y="1588"/>
                  </a:cubicBezTo>
                  <a:cubicBezTo>
                    <a:pt x="22313" y="1640"/>
                    <a:pt x="22330" y="1660"/>
                    <a:pt x="22343" y="1660"/>
                  </a:cubicBezTo>
                  <a:cubicBezTo>
                    <a:pt x="22388" y="1660"/>
                    <a:pt x="22390" y="1428"/>
                    <a:pt x="22527" y="1428"/>
                  </a:cubicBezTo>
                  <a:cubicBezTo>
                    <a:pt x="22552" y="1428"/>
                    <a:pt x="22581" y="1435"/>
                    <a:pt x="22616" y="1453"/>
                  </a:cubicBezTo>
                  <a:cubicBezTo>
                    <a:pt x="22704" y="1499"/>
                    <a:pt x="22800" y="1515"/>
                    <a:pt x="22898" y="1515"/>
                  </a:cubicBezTo>
                  <a:cubicBezTo>
                    <a:pt x="23131" y="1515"/>
                    <a:pt x="23381" y="1424"/>
                    <a:pt x="23597" y="1424"/>
                  </a:cubicBezTo>
                  <a:cubicBezTo>
                    <a:pt x="23620" y="1424"/>
                    <a:pt x="23642" y="1425"/>
                    <a:pt x="23665" y="1427"/>
                  </a:cubicBezTo>
                  <a:cubicBezTo>
                    <a:pt x="23715" y="1432"/>
                    <a:pt x="23766" y="1434"/>
                    <a:pt x="23818" y="1434"/>
                  </a:cubicBezTo>
                  <a:cubicBezTo>
                    <a:pt x="24044" y="1434"/>
                    <a:pt x="24276" y="1394"/>
                    <a:pt x="24503" y="1394"/>
                  </a:cubicBezTo>
                  <a:cubicBezTo>
                    <a:pt x="24704" y="1394"/>
                    <a:pt x="24902" y="1426"/>
                    <a:pt x="25090" y="1546"/>
                  </a:cubicBezTo>
                  <a:cubicBezTo>
                    <a:pt x="25134" y="1573"/>
                    <a:pt x="25174" y="1584"/>
                    <a:pt x="25212" y="1584"/>
                  </a:cubicBezTo>
                  <a:cubicBezTo>
                    <a:pt x="25358" y="1584"/>
                    <a:pt x="25475" y="1428"/>
                    <a:pt x="25631" y="1428"/>
                  </a:cubicBezTo>
                  <a:cubicBezTo>
                    <a:pt x="25645" y="1428"/>
                    <a:pt x="25659" y="1429"/>
                    <a:pt x="25674" y="1432"/>
                  </a:cubicBezTo>
                  <a:cubicBezTo>
                    <a:pt x="25909" y="1477"/>
                    <a:pt x="26151" y="1485"/>
                    <a:pt x="26390" y="1485"/>
                  </a:cubicBezTo>
                  <a:cubicBezTo>
                    <a:pt x="26536" y="1485"/>
                    <a:pt x="26681" y="1482"/>
                    <a:pt x="26824" y="1482"/>
                  </a:cubicBezTo>
                  <a:cubicBezTo>
                    <a:pt x="26985" y="1482"/>
                    <a:pt x="27143" y="1486"/>
                    <a:pt x="27297" y="1503"/>
                  </a:cubicBezTo>
                  <a:cubicBezTo>
                    <a:pt x="27369" y="1511"/>
                    <a:pt x="27441" y="1514"/>
                    <a:pt x="27512" y="1514"/>
                  </a:cubicBezTo>
                  <a:cubicBezTo>
                    <a:pt x="27866" y="1514"/>
                    <a:pt x="28214" y="1434"/>
                    <a:pt x="28513" y="1434"/>
                  </a:cubicBezTo>
                  <a:cubicBezTo>
                    <a:pt x="28606" y="1434"/>
                    <a:pt x="28695" y="1442"/>
                    <a:pt x="28778" y="1463"/>
                  </a:cubicBezTo>
                  <a:cubicBezTo>
                    <a:pt x="28892" y="1491"/>
                    <a:pt x="29003" y="1502"/>
                    <a:pt x="29111" y="1502"/>
                  </a:cubicBezTo>
                  <a:cubicBezTo>
                    <a:pt x="29456" y="1502"/>
                    <a:pt x="29772" y="1393"/>
                    <a:pt x="30062" y="1393"/>
                  </a:cubicBezTo>
                  <a:cubicBezTo>
                    <a:pt x="30143" y="1393"/>
                    <a:pt x="30223" y="1401"/>
                    <a:pt x="30300" y="1424"/>
                  </a:cubicBezTo>
                  <a:cubicBezTo>
                    <a:pt x="30418" y="1458"/>
                    <a:pt x="30538" y="1471"/>
                    <a:pt x="30657" y="1471"/>
                  </a:cubicBezTo>
                  <a:cubicBezTo>
                    <a:pt x="30997" y="1471"/>
                    <a:pt x="31336" y="1368"/>
                    <a:pt x="31664" y="1368"/>
                  </a:cubicBezTo>
                  <a:cubicBezTo>
                    <a:pt x="31882" y="1368"/>
                    <a:pt x="32094" y="1413"/>
                    <a:pt x="32298" y="1563"/>
                  </a:cubicBezTo>
                  <a:cubicBezTo>
                    <a:pt x="32599" y="1383"/>
                    <a:pt x="32930" y="1336"/>
                    <a:pt x="33260" y="1336"/>
                  </a:cubicBezTo>
                  <a:close/>
                  <a:moveTo>
                    <a:pt x="51948" y="17784"/>
                  </a:moveTo>
                  <a:cubicBezTo>
                    <a:pt x="52101" y="17784"/>
                    <a:pt x="52269" y="18068"/>
                    <a:pt x="52499" y="18068"/>
                  </a:cubicBezTo>
                  <a:cubicBezTo>
                    <a:pt x="52526" y="18068"/>
                    <a:pt x="52554" y="18064"/>
                    <a:pt x="52582" y="18056"/>
                  </a:cubicBezTo>
                  <a:cubicBezTo>
                    <a:pt x="52584" y="18055"/>
                    <a:pt x="52586" y="18055"/>
                    <a:pt x="52588" y="18055"/>
                  </a:cubicBezTo>
                  <a:cubicBezTo>
                    <a:pt x="52699" y="18055"/>
                    <a:pt x="53016" y="18893"/>
                    <a:pt x="52913" y="18980"/>
                  </a:cubicBezTo>
                  <a:cubicBezTo>
                    <a:pt x="52700" y="19161"/>
                    <a:pt x="52860" y="19350"/>
                    <a:pt x="52897" y="19513"/>
                  </a:cubicBezTo>
                  <a:cubicBezTo>
                    <a:pt x="52984" y="19881"/>
                    <a:pt x="52764" y="20320"/>
                    <a:pt x="53181" y="20621"/>
                  </a:cubicBezTo>
                  <a:cubicBezTo>
                    <a:pt x="53210" y="20642"/>
                    <a:pt x="53206" y="20731"/>
                    <a:pt x="53183" y="20773"/>
                  </a:cubicBezTo>
                  <a:cubicBezTo>
                    <a:pt x="52946" y="21205"/>
                    <a:pt x="53086" y="21651"/>
                    <a:pt x="53126" y="22091"/>
                  </a:cubicBezTo>
                  <a:cubicBezTo>
                    <a:pt x="53181" y="22684"/>
                    <a:pt x="53293" y="23275"/>
                    <a:pt x="53202" y="23875"/>
                  </a:cubicBezTo>
                  <a:cubicBezTo>
                    <a:pt x="53149" y="24223"/>
                    <a:pt x="53457" y="24401"/>
                    <a:pt x="53703" y="24601"/>
                  </a:cubicBezTo>
                  <a:cubicBezTo>
                    <a:pt x="53661" y="24663"/>
                    <a:pt x="53602" y="24681"/>
                    <a:pt x="53543" y="24681"/>
                  </a:cubicBezTo>
                  <a:cubicBezTo>
                    <a:pt x="53464" y="24681"/>
                    <a:pt x="53386" y="24650"/>
                    <a:pt x="53350" y="24650"/>
                  </a:cubicBezTo>
                  <a:cubicBezTo>
                    <a:pt x="53324" y="24650"/>
                    <a:pt x="53320" y="24666"/>
                    <a:pt x="53354" y="24721"/>
                  </a:cubicBezTo>
                  <a:cubicBezTo>
                    <a:pt x="53553" y="25052"/>
                    <a:pt x="53250" y="25425"/>
                    <a:pt x="53460" y="25641"/>
                  </a:cubicBezTo>
                  <a:cubicBezTo>
                    <a:pt x="54164" y="26364"/>
                    <a:pt x="53415" y="27140"/>
                    <a:pt x="53638" y="27901"/>
                  </a:cubicBezTo>
                  <a:cubicBezTo>
                    <a:pt x="53851" y="28633"/>
                    <a:pt x="53824" y="29445"/>
                    <a:pt x="53767" y="30213"/>
                  </a:cubicBezTo>
                  <a:cubicBezTo>
                    <a:pt x="53716" y="30890"/>
                    <a:pt x="53701" y="31599"/>
                    <a:pt x="53883" y="32201"/>
                  </a:cubicBezTo>
                  <a:cubicBezTo>
                    <a:pt x="54116" y="32972"/>
                    <a:pt x="53554" y="33773"/>
                    <a:pt x="54121" y="34478"/>
                  </a:cubicBezTo>
                  <a:cubicBezTo>
                    <a:pt x="53553" y="34914"/>
                    <a:pt x="53872" y="35468"/>
                    <a:pt x="53944" y="35950"/>
                  </a:cubicBezTo>
                  <a:cubicBezTo>
                    <a:pt x="54064" y="36756"/>
                    <a:pt x="53788" y="37598"/>
                    <a:pt x="54209" y="38373"/>
                  </a:cubicBezTo>
                  <a:cubicBezTo>
                    <a:pt x="53768" y="38675"/>
                    <a:pt x="54019" y="39098"/>
                    <a:pt x="54005" y="39459"/>
                  </a:cubicBezTo>
                  <a:cubicBezTo>
                    <a:pt x="53965" y="40541"/>
                    <a:pt x="53920" y="41629"/>
                    <a:pt x="53992" y="42709"/>
                  </a:cubicBezTo>
                  <a:cubicBezTo>
                    <a:pt x="54026" y="43220"/>
                    <a:pt x="53950" y="43725"/>
                    <a:pt x="54004" y="44238"/>
                  </a:cubicBezTo>
                  <a:cubicBezTo>
                    <a:pt x="54053" y="44708"/>
                    <a:pt x="54284" y="45275"/>
                    <a:pt x="54127" y="45624"/>
                  </a:cubicBezTo>
                  <a:cubicBezTo>
                    <a:pt x="53848" y="46250"/>
                    <a:pt x="54077" y="46806"/>
                    <a:pt x="54066" y="47386"/>
                  </a:cubicBezTo>
                  <a:cubicBezTo>
                    <a:pt x="54045" y="48554"/>
                    <a:pt x="54058" y="49722"/>
                    <a:pt x="54058" y="50890"/>
                  </a:cubicBezTo>
                  <a:cubicBezTo>
                    <a:pt x="54058" y="51791"/>
                    <a:pt x="54155" y="52705"/>
                    <a:pt x="54027" y="53590"/>
                  </a:cubicBezTo>
                  <a:cubicBezTo>
                    <a:pt x="53901" y="54452"/>
                    <a:pt x="53989" y="55302"/>
                    <a:pt x="53979" y="56155"/>
                  </a:cubicBezTo>
                  <a:cubicBezTo>
                    <a:pt x="53968" y="56968"/>
                    <a:pt x="53882" y="57779"/>
                    <a:pt x="53907" y="58592"/>
                  </a:cubicBezTo>
                  <a:cubicBezTo>
                    <a:pt x="53929" y="59332"/>
                    <a:pt x="54080" y="60089"/>
                    <a:pt x="53827" y="60810"/>
                  </a:cubicBezTo>
                  <a:cubicBezTo>
                    <a:pt x="53394" y="62037"/>
                    <a:pt x="53887" y="63234"/>
                    <a:pt x="53887" y="64443"/>
                  </a:cubicBezTo>
                  <a:cubicBezTo>
                    <a:pt x="53887" y="65810"/>
                    <a:pt x="53898" y="67181"/>
                    <a:pt x="53713" y="68548"/>
                  </a:cubicBezTo>
                  <a:cubicBezTo>
                    <a:pt x="53576" y="69555"/>
                    <a:pt x="53475" y="70575"/>
                    <a:pt x="53343" y="71578"/>
                  </a:cubicBezTo>
                  <a:cubicBezTo>
                    <a:pt x="53136" y="73170"/>
                    <a:pt x="52770" y="74779"/>
                    <a:pt x="51752" y="76172"/>
                  </a:cubicBezTo>
                  <a:cubicBezTo>
                    <a:pt x="51200" y="76929"/>
                    <a:pt x="50495" y="77574"/>
                    <a:pt x="49722" y="78105"/>
                  </a:cubicBezTo>
                  <a:cubicBezTo>
                    <a:pt x="49362" y="78353"/>
                    <a:pt x="48766" y="78445"/>
                    <a:pt x="48273" y="78594"/>
                  </a:cubicBezTo>
                  <a:cubicBezTo>
                    <a:pt x="47260" y="78899"/>
                    <a:pt x="46209" y="78765"/>
                    <a:pt x="45178" y="78837"/>
                  </a:cubicBezTo>
                  <a:cubicBezTo>
                    <a:pt x="43691" y="78939"/>
                    <a:pt x="42184" y="78872"/>
                    <a:pt x="40707" y="79038"/>
                  </a:cubicBezTo>
                  <a:cubicBezTo>
                    <a:pt x="39974" y="79120"/>
                    <a:pt x="39234" y="79275"/>
                    <a:pt x="38493" y="79337"/>
                  </a:cubicBezTo>
                  <a:cubicBezTo>
                    <a:pt x="37299" y="79439"/>
                    <a:pt x="36097" y="79451"/>
                    <a:pt x="34903" y="79544"/>
                  </a:cubicBezTo>
                  <a:cubicBezTo>
                    <a:pt x="34492" y="79575"/>
                    <a:pt x="34056" y="79608"/>
                    <a:pt x="33656" y="79608"/>
                  </a:cubicBezTo>
                  <a:cubicBezTo>
                    <a:pt x="33546" y="79608"/>
                    <a:pt x="33440" y="79605"/>
                    <a:pt x="33337" y="79600"/>
                  </a:cubicBezTo>
                  <a:cubicBezTo>
                    <a:pt x="33269" y="79596"/>
                    <a:pt x="33201" y="79595"/>
                    <a:pt x="33133" y="79595"/>
                  </a:cubicBezTo>
                  <a:cubicBezTo>
                    <a:pt x="32688" y="79595"/>
                    <a:pt x="32251" y="79665"/>
                    <a:pt x="31818" y="79665"/>
                  </a:cubicBezTo>
                  <a:cubicBezTo>
                    <a:pt x="31675" y="79665"/>
                    <a:pt x="31532" y="79657"/>
                    <a:pt x="31390" y="79637"/>
                  </a:cubicBezTo>
                  <a:cubicBezTo>
                    <a:pt x="31197" y="79609"/>
                    <a:pt x="31003" y="79598"/>
                    <a:pt x="30810" y="79598"/>
                  </a:cubicBezTo>
                  <a:cubicBezTo>
                    <a:pt x="30306" y="79598"/>
                    <a:pt x="29809" y="79675"/>
                    <a:pt x="29341" y="79740"/>
                  </a:cubicBezTo>
                  <a:cubicBezTo>
                    <a:pt x="28149" y="79905"/>
                    <a:pt x="26952" y="79894"/>
                    <a:pt x="25765" y="80021"/>
                  </a:cubicBezTo>
                  <a:cubicBezTo>
                    <a:pt x="25329" y="80068"/>
                    <a:pt x="24892" y="80082"/>
                    <a:pt x="24454" y="80082"/>
                  </a:cubicBezTo>
                  <a:cubicBezTo>
                    <a:pt x="23808" y="80082"/>
                    <a:pt x="23161" y="80052"/>
                    <a:pt x="22514" y="80052"/>
                  </a:cubicBezTo>
                  <a:cubicBezTo>
                    <a:pt x="22301" y="80052"/>
                    <a:pt x="22087" y="80055"/>
                    <a:pt x="21873" y="80064"/>
                  </a:cubicBezTo>
                  <a:cubicBezTo>
                    <a:pt x="21808" y="80067"/>
                    <a:pt x="21743" y="80068"/>
                    <a:pt x="21677" y="80068"/>
                  </a:cubicBezTo>
                  <a:cubicBezTo>
                    <a:pt x="21032" y="80068"/>
                    <a:pt x="20358" y="79947"/>
                    <a:pt x="19709" y="79904"/>
                  </a:cubicBezTo>
                  <a:cubicBezTo>
                    <a:pt x="18790" y="79844"/>
                    <a:pt x="17883" y="79671"/>
                    <a:pt x="16953" y="79660"/>
                  </a:cubicBezTo>
                  <a:cubicBezTo>
                    <a:pt x="16393" y="79654"/>
                    <a:pt x="15816" y="79504"/>
                    <a:pt x="15244" y="79425"/>
                  </a:cubicBezTo>
                  <a:cubicBezTo>
                    <a:pt x="13561" y="79191"/>
                    <a:pt x="11870" y="79143"/>
                    <a:pt x="10177" y="79120"/>
                  </a:cubicBezTo>
                  <a:cubicBezTo>
                    <a:pt x="9131" y="79105"/>
                    <a:pt x="8171" y="78904"/>
                    <a:pt x="7345" y="78331"/>
                  </a:cubicBezTo>
                  <a:cubicBezTo>
                    <a:pt x="6830" y="77973"/>
                    <a:pt x="6223" y="77760"/>
                    <a:pt x="5676" y="77469"/>
                  </a:cubicBezTo>
                  <a:cubicBezTo>
                    <a:pt x="5130" y="77179"/>
                    <a:pt x="4888" y="76747"/>
                    <a:pt x="4528" y="76378"/>
                  </a:cubicBezTo>
                  <a:cubicBezTo>
                    <a:pt x="4324" y="76170"/>
                    <a:pt x="4434" y="75732"/>
                    <a:pt x="3977" y="75646"/>
                  </a:cubicBezTo>
                  <a:cubicBezTo>
                    <a:pt x="4253" y="75114"/>
                    <a:pt x="3599" y="74685"/>
                    <a:pt x="3752" y="74219"/>
                  </a:cubicBezTo>
                  <a:cubicBezTo>
                    <a:pt x="3849" y="73927"/>
                    <a:pt x="3574" y="73921"/>
                    <a:pt x="3572" y="73838"/>
                  </a:cubicBezTo>
                  <a:cubicBezTo>
                    <a:pt x="3552" y="73201"/>
                    <a:pt x="3367" y="72638"/>
                    <a:pt x="3108" y="72034"/>
                  </a:cubicBezTo>
                  <a:cubicBezTo>
                    <a:pt x="2939" y="71640"/>
                    <a:pt x="2956" y="71049"/>
                    <a:pt x="2915" y="70546"/>
                  </a:cubicBezTo>
                  <a:cubicBezTo>
                    <a:pt x="2887" y="70203"/>
                    <a:pt x="2881" y="69856"/>
                    <a:pt x="2509" y="69632"/>
                  </a:cubicBezTo>
                  <a:cubicBezTo>
                    <a:pt x="2462" y="69603"/>
                    <a:pt x="2440" y="69442"/>
                    <a:pt x="2465" y="69427"/>
                  </a:cubicBezTo>
                  <a:cubicBezTo>
                    <a:pt x="2890" y="69180"/>
                    <a:pt x="2274" y="68699"/>
                    <a:pt x="2732" y="68470"/>
                  </a:cubicBezTo>
                  <a:cubicBezTo>
                    <a:pt x="2315" y="67847"/>
                    <a:pt x="2664" y="67104"/>
                    <a:pt x="2321" y="66446"/>
                  </a:cubicBezTo>
                  <a:cubicBezTo>
                    <a:pt x="2099" y="66019"/>
                    <a:pt x="2501" y="65508"/>
                    <a:pt x="2297" y="65015"/>
                  </a:cubicBezTo>
                  <a:cubicBezTo>
                    <a:pt x="2187" y="64750"/>
                    <a:pt x="2227" y="64435"/>
                    <a:pt x="2203" y="64142"/>
                  </a:cubicBezTo>
                  <a:cubicBezTo>
                    <a:pt x="2199" y="64089"/>
                    <a:pt x="2193" y="64030"/>
                    <a:pt x="2212" y="63982"/>
                  </a:cubicBezTo>
                  <a:cubicBezTo>
                    <a:pt x="2524" y="63156"/>
                    <a:pt x="2144" y="62308"/>
                    <a:pt x="2293" y="61489"/>
                  </a:cubicBezTo>
                  <a:cubicBezTo>
                    <a:pt x="2501" y="60352"/>
                    <a:pt x="2045" y="59227"/>
                    <a:pt x="2332" y="58077"/>
                  </a:cubicBezTo>
                  <a:cubicBezTo>
                    <a:pt x="2445" y="57629"/>
                    <a:pt x="2429" y="57046"/>
                    <a:pt x="2144" y="56567"/>
                  </a:cubicBezTo>
                  <a:cubicBezTo>
                    <a:pt x="2068" y="56440"/>
                    <a:pt x="2180" y="56406"/>
                    <a:pt x="2256" y="56348"/>
                  </a:cubicBezTo>
                  <a:cubicBezTo>
                    <a:pt x="2357" y="56269"/>
                    <a:pt x="2464" y="56160"/>
                    <a:pt x="2371" y="56051"/>
                  </a:cubicBezTo>
                  <a:cubicBezTo>
                    <a:pt x="1783" y="55362"/>
                    <a:pt x="2512" y="54645"/>
                    <a:pt x="2302" y="53939"/>
                  </a:cubicBezTo>
                  <a:cubicBezTo>
                    <a:pt x="2200" y="53600"/>
                    <a:pt x="2309" y="53215"/>
                    <a:pt x="2112" y="52878"/>
                  </a:cubicBezTo>
                  <a:cubicBezTo>
                    <a:pt x="2093" y="52845"/>
                    <a:pt x="2054" y="52789"/>
                    <a:pt x="2066" y="52777"/>
                  </a:cubicBezTo>
                  <a:cubicBezTo>
                    <a:pt x="2625" y="52189"/>
                    <a:pt x="1990" y="51483"/>
                    <a:pt x="2292" y="50835"/>
                  </a:cubicBezTo>
                  <a:cubicBezTo>
                    <a:pt x="2381" y="50642"/>
                    <a:pt x="2353" y="50177"/>
                    <a:pt x="2192" y="49835"/>
                  </a:cubicBezTo>
                  <a:cubicBezTo>
                    <a:pt x="2106" y="49653"/>
                    <a:pt x="2136" y="49344"/>
                    <a:pt x="2184" y="49156"/>
                  </a:cubicBezTo>
                  <a:cubicBezTo>
                    <a:pt x="2332" y="48581"/>
                    <a:pt x="2140" y="48064"/>
                    <a:pt x="2028" y="47529"/>
                  </a:cubicBezTo>
                  <a:cubicBezTo>
                    <a:pt x="2000" y="47400"/>
                    <a:pt x="2002" y="47312"/>
                    <a:pt x="2167" y="47260"/>
                  </a:cubicBezTo>
                  <a:cubicBezTo>
                    <a:pt x="2231" y="47240"/>
                    <a:pt x="2319" y="47106"/>
                    <a:pt x="2311" y="47099"/>
                  </a:cubicBezTo>
                  <a:cubicBezTo>
                    <a:pt x="1680" y="46504"/>
                    <a:pt x="2512" y="45773"/>
                    <a:pt x="2085" y="45140"/>
                  </a:cubicBezTo>
                  <a:cubicBezTo>
                    <a:pt x="1952" y="44944"/>
                    <a:pt x="1965" y="44619"/>
                    <a:pt x="2021" y="44375"/>
                  </a:cubicBezTo>
                  <a:cubicBezTo>
                    <a:pt x="2150" y="43812"/>
                    <a:pt x="2140" y="43311"/>
                    <a:pt x="1958" y="42728"/>
                  </a:cubicBezTo>
                  <a:cubicBezTo>
                    <a:pt x="1838" y="42341"/>
                    <a:pt x="2115" y="41834"/>
                    <a:pt x="1735" y="41402"/>
                  </a:cubicBezTo>
                  <a:cubicBezTo>
                    <a:pt x="1551" y="41193"/>
                    <a:pt x="1949" y="41055"/>
                    <a:pt x="1934" y="40739"/>
                  </a:cubicBezTo>
                  <a:cubicBezTo>
                    <a:pt x="1902" y="40094"/>
                    <a:pt x="1645" y="39414"/>
                    <a:pt x="1960" y="38765"/>
                  </a:cubicBezTo>
                  <a:cubicBezTo>
                    <a:pt x="1381" y="38559"/>
                    <a:pt x="2255" y="37950"/>
                    <a:pt x="1625" y="37738"/>
                  </a:cubicBezTo>
                  <a:cubicBezTo>
                    <a:pt x="1612" y="37733"/>
                    <a:pt x="1766" y="37432"/>
                    <a:pt x="1761" y="37272"/>
                  </a:cubicBezTo>
                  <a:cubicBezTo>
                    <a:pt x="1750" y="36871"/>
                    <a:pt x="1774" y="36447"/>
                    <a:pt x="1635" y="36079"/>
                  </a:cubicBezTo>
                  <a:cubicBezTo>
                    <a:pt x="1358" y="35342"/>
                    <a:pt x="1763" y="34650"/>
                    <a:pt x="1687" y="33942"/>
                  </a:cubicBezTo>
                  <a:cubicBezTo>
                    <a:pt x="1653" y="33629"/>
                    <a:pt x="1477" y="33331"/>
                    <a:pt x="1812" y="33073"/>
                  </a:cubicBezTo>
                  <a:cubicBezTo>
                    <a:pt x="1405" y="32813"/>
                    <a:pt x="1741" y="32452"/>
                    <a:pt x="1659" y="32146"/>
                  </a:cubicBezTo>
                  <a:cubicBezTo>
                    <a:pt x="1592" y="31897"/>
                    <a:pt x="1421" y="31648"/>
                    <a:pt x="1766" y="31417"/>
                  </a:cubicBezTo>
                  <a:cubicBezTo>
                    <a:pt x="1809" y="31388"/>
                    <a:pt x="1701" y="30965"/>
                    <a:pt x="1674" y="30727"/>
                  </a:cubicBezTo>
                  <a:cubicBezTo>
                    <a:pt x="1592" y="30014"/>
                    <a:pt x="2216" y="29301"/>
                    <a:pt x="1682" y="28577"/>
                  </a:cubicBezTo>
                  <a:cubicBezTo>
                    <a:pt x="1654" y="28540"/>
                    <a:pt x="1634" y="28182"/>
                    <a:pt x="1601" y="27975"/>
                  </a:cubicBezTo>
                  <a:cubicBezTo>
                    <a:pt x="1584" y="27867"/>
                    <a:pt x="1531" y="27748"/>
                    <a:pt x="1730" y="27748"/>
                  </a:cubicBezTo>
                  <a:cubicBezTo>
                    <a:pt x="1736" y="27748"/>
                    <a:pt x="1743" y="27748"/>
                    <a:pt x="1751" y="27749"/>
                  </a:cubicBezTo>
                  <a:cubicBezTo>
                    <a:pt x="1753" y="27749"/>
                    <a:pt x="1755" y="27749"/>
                    <a:pt x="1757" y="27749"/>
                  </a:cubicBezTo>
                  <a:cubicBezTo>
                    <a:pt x="1875" y="27749"/>
                    <a:pt x="1979" y="27642"/>
                    <a:pt x="1945" y="27564"/>
                  </a:cubicBezTo>
                  <a:cubicBezTo>
                    <a:pt x="1679" y="26935"/>
                    <a:pt x="1858" y="26323"/>
                    <a:pt x="2005" y="25709"/>
                  </a:cubicBezTo>
                  <a:cubicBezTo>
                    <a:pt x="2034" y="25582"/>
                    <a:pt x="1901" y="25414"/>
                    <a:pt x="1922" y="25395"/>
                  </a:cubicBezTo>
                  <a:cubicBezTo>
                    <a:pt x="2075" y="25265"/>
                    <a:pt x="1444" y="24906"/>
                    <a:pt x="1965" y="24906"/>
                  </a:cubicBezTo>
                  <a:cubicBezTo>
                    <a:pt x="2001" y="24906"/>
                    <a:pt x="2043" y="24908"/>
                    <a:pt x="2090" y="24912"/>
                  </a:cubicBezTo>
                  <a:cubicBezTo>
                    <a:pt x="2098" y="24759"/>
                    <a:pt x="2126" y="24604"/>
                    <a:pt x="2110" y="24454"/>
                  </a:cubicBezTo>
                  <a:cubicBezTo>
                    <a:pt x="2018" y="23535"/>
                    <a:pt x="1924" y="22633"/>
                    <a:pt x="2182" y="21705"/>
                  </a:cubicBezTo>
                  <a:cubicBezTo>
                    <a:pt x="2315" y="21230"/>
                    <a:pt x="2016" y="20661"/>
                    <a:pt x="2125" y="20173"/>
                  </a:cubicBezTo>
                  <a:cubicBezTo>
                    <a:pt x="2192" y="19866"/>
                    <a:pt x="2034" y="19655"/>
                    <a:pt x="2046" y="19401"/>
                  </a:cubicBezTo>
                  <a:cubicBezTo>
                    <a:pt x="2063" y="19105"/>
                    <a:pt x="2299" y="18955"/>
                    <a:pt x="2551" y="18955"/>
                  </a:cubicBezTo>
                  <a:cubicBezTo>
                    <a:pt x="2582" y="18955"/>
                    <a:pt x="2614" y="18957"/>
                    <a:pt x="2646" y="18962"/>
                  </a:cubicBezTo>
                  <a:cubicBezTo>
                    <a:pt x="2739" y="18976"/>
                    <a:pt x="2829" y="18982"/>
                    <a:pt x="2917" y="18982"/>
                  </a:cubicBezTo>
                  <a:cubicBezTo>
                    <a:pt x="3225" y="18982"/>
                    <a:pt x="3513" y="18909"/>
                    <a:pt x="3806" y="18847"/>
                  </a:cubicBezTo>
                  <a:cubicBezTo>
                    <a:pt x="3870" y="18834"/>
                    <a:pt x="3933" y="18828"/>
                    <a:pt x="3994" y="18828"/>
                  </a:cubicBezTo>
                  <a:cubicBezTo>
                    <a:pt x="4259" y="18828"/>
                    <a:pt x="4507" y="18927"/>
                    <a:pt x="4778" y="18927"/>
                  </a:cubicBezTo>
                  <a:cubicBezTo>
                    <a:pt x="4815" y="18927"/>
                    <a:pt x="4852" y="18926"/>
                    <a:pt x="4889" y="18921"/>
                  </a:cubicBezTo>
                  <a:cubicBezTo>
                    <a:pt x="5113" y="18897"/>
                    <a:pt x="5337" y="18887"/>
                    <a:pt x="5561" y="18887"/>
                  </a:cubicBezTo>
                  <a:cubicBezTo>
                    <a:pt x="6194" y="18887"/>
                    <a:pt x="6827" y="18969"/>
                    <a:pt x="7463" y="19050"/>
                  </a:cubicBezTo>
                  <a:cubicBezTo>
                    <a:pt x="8039" y="19123"/>
                    <a:pt x="8619" y="19159"/>
                    <a:pt x="9201" y="19159"/>
                  </a:cubicBezTo>
                  <a:cubicBezTo>
                    <a:pt x="9722" y="19159"/>
                    <a:pt x="10246" y="19130"/>
                    <a:pt x="10770" y="19074"/>
                  </a:cubicBezTo>
                  <a:cubicBezTo>
                    <a:pt x="10860" y="19064"/>
                    <a:pt x="10952" y="19063"/>
                    <a:pt x="11044" y="19063"/>
                  </a:cubicBezTo>
                  <a:cubicBezTo>
                    <a:pt x="11103" y="19063"/>
                    <a:pt x="11162" y="19063"/>
                    <a:pt x="11221" y="19063"/>
                  </a:cubicBezTo>
                  <a:cubicBezTo>
                    <a:pt x="11494" y="19063"/>
                    <a:pt x="11761" y="19046"/>
                    <a:pt x="11995" y="18853"/>
                  </a:cubicBezTo>
                  <a:cubicBezTo>
                    <a:pt x="12151" y="19009"/>
                    <a:pt x="12323" y="19054"/>
                    <a:pt x="12498" y="19054"/>
                  </a:cubicBezTo>
                  <a:cubicBezTo>
                    <a:pt x="12747" y="19054"/>
                    <a:pt x="13005" y="18963"/>
                    <a:pt x="13244" y="18963"/>
                  </a:cubicBezTo>
                  <a:cubicBezTo>
                    <a:pt x="13324" y="18963"/>
                    <a:pt x="13402" y="18973"/>
                    <a:pt x="13477" y="19001"/>
                  </a:cubicBezTo>
                  <a:cubicBezTo>
                    <a:pt x="13722" y="19091"/>
                    <a:pt x="13965" y="19115"/>
                    <a:pt x="14207" y="19115"/>
                  </a:cubicBezTo>
                  <a:cubicBezTo>
                    <a:pt x="14479" y="19115"/>
                    <a:pt x="14750" y="19085"/>
                    <a:pt x="15021" y="19085"/>
                  </a:cubicBezTo>
                  <a:cubicBezTo>
                    <a:pt x="15124" y="19085"/>
                    <a:pt x="15228" y="19089"/>
                    <a:pt x="15331" y="19101"/>
                  </a:cubicBezTo>
                  <a:cubicBezTo>
                    <a:pt x="15613" y="19134"/>
                    <a:pt x="15899" y="19138"/>
                    <a:pt x="16184" y="19138"/>
                  </a:cubicBezTo>
                  <a:cubicBezTo>
                    <a:pt x="16266" y="19138"/>
                    <a:pt x="16349" y="19137"/>
                    <a:pt x="16431" y="19137"/>
                  </a:cubicBezTo>
                  <a:cubicBezTo>
                    <a:pt x="16720" y="19137"/>
                    <a:pt x="17007" y="19141"/>
                    <a:pt x="17286" y="19176"/>
                  </a:cubicBezTo>
                  <a:cubicBezTo>
                    <a:pt x="17385" y="19188"/>
                    <a:pt x="17483" y="19192"/>
                    <a:pt x="17579" y="19192"/>
                  </a:cubicBezTo>
                  <a:cubicBezTo>
                    <a:pt x="17978" y="19192"/>
                    <a:pt x="18355" y="19108"/>
                    <a:pt x="18747" y="19108"/>
                  </a:cubicBezTo>
                  <a:cubicBezTo>
                    <a:pt x="18756" y="19108"/>
                    <a:pt x="18765" y="19108"/>
                    <a:pt x="18774" y="19108"/>
                  </a:cubicBezTo>
                  <a:cubicBezTo>
                    <a:pt x="18848" y="19109"/>
                    <a:pt x="18922" y="19109"/>
                    <a:pt x="18996" y="19109"/>
                  </a:cubicBezTo>
                  <a:cubicBezTo>
                    <a:pt x="20344" y="19109"/>
                    <a:pt x="21692" y="18988"/>
                    <a:pt x="23039" y="18903"/>
                  </a:cubicBezTo>
                  <a:cubicBezTo>
                    <a:pt x="23749" y="18859"/>
                    <a:pt x="24455" y="18766"/>
                    <a:pt x="25164" y="18724"/>
                  </a:cubicBezTo>
                  <a:cubicBezTo>
                    <a:pt x="25182" y="18723"/>
                    <a:pt x="25199" y="18722"/>
                    <a:pt x="25217" y="18722"/>
                  </a:cubicBezTo>
                  <a:cubicBezTo>
                    <a:pt x="25427" y="18722"/>
                    <a:pt x="25629" y="18791"/>
                    <a:pt x="25860" y="18791"/>
                  </a:cubicBezTo>
                  <a:cubicBezTo>
                    <a:pt x="25886" y="18791"/>
                    <a:pt x="25913" y="18790"/>
                    <a:pt x="25940" y="18788"/>
                  </a:cubicBezTo>
                  <a:cubicBezTo>
                    <a:pt x="26465" y="18749"/>
                    <a:pt x="26988" y="18658"/>
                    <a:pt x="27507" y="18652"/>
                  </a:cubicBezTo>
                  <a:cubicBezTo>
                    <a:pt x="27511" y="18652"/>
                    <a:pt x="27516" y="18652"/>
                    <a:pt x="27520" y="18652"/>
                  </a:cubicBezTo>
                  <a:cubicBezTo>
                    <a:pt x="27834" y="18652"/>
                    <a:pt x="28138" y="18770"/>
                    <a:pt x="28492" y="18770"/>
                  </a:cubicBezTo>
                  <a:cubicBezTo>
                    <a:pt x="28510" y="18770"/>
                    <a:pt x="28528" y="18769"/>
                    <a:pt x="28546" y="18769"/>
                  </a:cubicBezTo>
                  <a:cubicBezTo>
                    <a:pt x="28614" y="18766"/>
                    <a:pt x="28683" y="18765"/>
                    <a:pt x="28751" y="18765"/>
                  </a:cubicBezTo>
                  <a:cubicBezTo>
                    <a:pt x="29115" y="18765"/>
                    <a:pt x="29480" y="18794"/>
                    <a:pt x="29844" y="18794"/>
                  </a:cubicBezTo>
                  <a:cubicBezTo>
                    <a:pt x="30144" y="18794"/>
                    <a:pt x="30444" y="18775"/>
                    <a:pt x="30742" y="18704"/>
                  </a:cubicBezTo>
                  <a:cubicBezTo>
                    <a:pt x="30779" y="18695"/>
                    <a:pt x="30815" y="18691"/>
                    <a:pt x="30849" y="18691"/>
                  </a:cubicBezTo>
                  <a:cubicBezTo>
                    <a:pt x="31031" y="18691"/>
                    <a:pt x="31170" y="18802"/>
                    <a:pt x="31335" y="18840"/>
                  </a:cubicBezTo>
                  <a:cubicBezTo>
                    <a:pt x="31364" y="18846"/>
                    <a:pt x="31385" y="18852"/>
                    <a:pt x="31401" y="18852"/>
                  </a:cubicBezTo>
                  <a:cubicBezTo>
                    <a:pt x="31443" y="18852"/>
                    <a:pt x="31459" y="18818"/>
                    <a:pt x="31498" y="18689"/>
                  </a:cubicBezTo>
                  <a:cubicBezTo>
                    <a:pt x="31518" y="18620"/>
                    <a:pt x="31565" y="18599"/>
                    <a:pt x="31609" y="18599"/>
                  </a:cubicBezTo>
                  <a:cubicBezTo>
                    <a:pt x="31637" y="18599"/>
                    <a:pt x="31664" y="18608"/>
                    <a:pt x="31682" y="18617"/>
                  </a:cubicBezTo>
                  <a:cubicBezTo>
                    <a:pt x="31878" y="18718"/>
                    <a:pt x="32076" y="18747"/>
                    <a:pt x="32276" y="18747"/>
                  </a:cubicBezTo>
                  <a:cubicBezTo>
                    <a:pt x="32560" y="18747"/>
                    <a:pt x="32845" y="18688"/>
                    <a:pt x="33124" y="18688"/>
                  </a:cubicBezTo>
                  <a:cubicBezTo>
                    <a:pt x="33194" y="18688"/>
                    <a:pt x="33262" y="18691"/>
                    <a:pt x="33331" y="18700"/>
                  </a:cubicBezTo>
                  <a:cubicBezTo>
                    <a:pt x="33509" y="18725"/>
                    <a:pt x="33679" y="18728"/>
                    <a:pt x="33849" y="18728"/>
                  </a:cubicBezTo>
                  <a:cubicBezTo>
                    <a:pt x="33917" y="18728"/>
                    <a:pt x="33985" y="18728"/>
                    <a:pt x="34053" y="18728"/>
                  </a:cubicBezTo>
                  <a:cubicBezTo>
                    <a:pt x="34115" y="18728"/>
                    <a:pt x="34177" y="18728"/>
                    <a:pt x="34239" y="18730"/>
                  </a:cubicBezTo>
                  <a:cubicBezTo>
                    <a:pt x="34258" y="18730"/>
                    <a:pt x="34277" y="18731"/>
                    <a:pt x="34296" y="18731"/>
                  </a:cubicBezTo>
                  <a:cubicBezTo>
                    <a:pt x="34656" y="18731"/>
                    <a:pt x="35041" y="18630"/>
                    <a:pt x="35359" y="18630"/>
                  </a:cubicBezTo>
                  <a:cubicBezTo>
                    <a:pt x="35440" y="18630"/>
                    <a:pt x="35516" y="18636"/>
                    <a:pt x="35586" y="18653"/>
                  </a:cubicBezTo>
                  <a:cubicBezTo>
                    <a:pt x="35740" y="18689"/>
                    <a:pt x="35891" y="18702"/>
                    <a:pt x="36039" y="18702"/>
                  </a:cubicBezTo>
                  <a:cubicBezTo>
                    <a:pt x="36403" y="18702"/>
                    <a:pt x="36754" y="18626"/>
                    <a:pt x="37103" y="18626"/>
                  </a:cubicBezTo>
                  <a:cubicBezTo>
                    <a:pt x="37242" y="18626"/>
                    <a:pt x="37381" y="18638"/>
                    <a:pt x="37520" y="18671"/>
                  </a:cubicBezTo>
                  <a:cubicBezTo>
                    <a:pt x="37608" y="18692"/>
                    <a:pt x="37684" y="18705"/>
                    <a:pt x="37757" y="18705"/>
                  </a:cubicBezTo>
                  <a:cubicBezTo>
                    <a:pt x="37877" y="18705"/>
                    <a:pt x="37989" y="18672"/>
                    <a:pt x="38129" y="18593"/>
                  </a:cubicBezTo>
                  <a:cubicBezTo>
                    <a:pt x="38207" y="18549"/>
                    <a:pt x="38285" y="18532"/>
                    <a:pt x="38364" y="18532"/>
                  </a:cubicBezTo>
                  <a:cubicBezTo>
                    <a:pt x="38623" y="18532"/>
                    <a:pt x="38886" y="18718"/>
                    <a:pt x="39168" y="18718"/>
                  </a:cubicBezTo>
                  <a:cubicBezTo>
                    <a:pt x="39216" y="18718"/>
                    <a:pt x="39264" y="18713"/>
                    <a:pt x="39312" y="18700"/>
                  </a:cubicBezTo>
                  <a:cubicBezTo>
                    <a:pt x="39408" y="18676"/>
                    <a:pt x="39504" y="18667"/>
                    <a:pt x="39600" y="18667"/>
                  </a:cubicBezTo>
                  <a:cubicBezTo>
                    <a:pt x="39860" y="18667"/>
                    <a:pt x="40123" y="18732"/>
                    <a:pt x="40389" y="18732"/>
                  </a:cubicBezTo>
                  <a:cubicBezTo>
                    <a:pt x="40520" y="18732"/>
                    <a:pt x="40652" y="18716"/>
                    <a:pt x="40785" y="18669"/>
                  </a:cubicBezTo>
                  <a:cubicBezTo>
                    <a:pt x="40975" y="18601"/>
                    <a:pt x="41169" y="18580"/>
                    <a:pt x="41364" y="18580"/>
                  </a:cubicBezTo>
                  <a:cubicBezTo>
                    <a:pt x="41678" y="18580"/>
                    <a:pt x="41999" y="18634"/>
                    <a:pt x="42322" y="18634"/>
                  </a:cubicBezTo>
                  <a:cubicBezTo>
                    <a:pt x="42448" y="18634"/>
                    <a:pt x="42574" y="18626"/>
                    <a:pt x="42701" y="18603"/>
                  </a:cubicBezTo>
                  <a:cubicBezTo>
                    <a:pt x="43044" y="18541"/>
                    <a:pt x="43393" y="18530"/>
                    <a:pt x="43744" y="18530"/>
                  </a:cubicBezTo>
                  <a:cubicBezTo>
                    <a:pt x="43917" y="18530"/>
                    <a:pt x="44090" y="18533"/>
                    <a:pt x="44262" y="18533"/>
                  </a:cubicBezTo>
                  <a:cubicBezTo>
                    <a:pt x="44740" y="18533"/>
                    <a:pt x="45218" y="18514"/>
                    <a:pt x="45684" y="18372"/>
                  </a:cubicBezTo>
                  <a:cubicBezTo>
                    <a:pt x="45718" y="18362"/>
                    <a:pt x="45761" y="18335"/>
                    <a:pt x="45789" y="18335"/>
                  </a:cubicBezTo>
                  <a:cubicBezTo>
                    <a:pt x="45794" y="18335"/>
                    <a:pt x="45798" y="18336"/>
                    <a:pt x="45802" y="18338"/>
                  </a:cubicBezTo>
                  <a:cubicBezTo>
                    <a:pt x="46010" y="18446"/>
                    <a:pt x="46219" y="18486"/>
                    <a:pt x="46426" y="18486"/>
                  </a:cubicBezTo>
                  <a:cubicBezTo>
                    <a:pt x="46760" y="18486"/>
                    <a:pt x="47088" y="18382"/>
                    <a:pt x="47396" y="18288"/>
                  </a:cubicBezTo>
                  <a:cubicBezTo>
                    <a:pt x="47574" y="18233"/>
                    <a:pt x="47757" y="18219"/>
                    <a:pt x="47941" y="18219"/>
                  </a:cubicBezTo>
                  <a:cubicBezTo>
                    <a:pt x="48136" y="18219"/>
                    <a:pt x="48332" y="18235"/>
                    <a:pt x="48520" y="18235"/>
                  </a:cubicBezTo>
                  <a:cubicBezTo>
                    <a:pt x="48744" y="18235"/>
                    <a:pt x="48958" y="18213"/>
                    <a:pt x="49149" y="18114"/>
                  </a:cubicBezTo>
                  <a:cubicBezTo>
                    <a:pt x="49366" y="18002"/>
                    <a:pt x="49590" y="17979"/>
                    <a:pt x="49814" y="17979"/>
                  </a:cubicBezTo>
                  <a:cubicBezTo>
                    <a:pt x="49973" y="17979"/>
                    <a:pt x="50132" y="17991"/>
                    <a:pt x="50288" y="17991"/>
                  </a:cubicBezTo>
                  <a:cubicBezTo>
                    <a:pt x="50512" y="17991"/>
                    <a:pt x="50731" y="17967"/>
                    <a:pt x="50937" y="17852"/>
                  </a:cubicBezTo>
                  <a:cubicBezTo>
                    <a:pt x="50972" y="17832"/>
                    <a:pt x="51020" y="17824"/>
                    <a:pt x="51074" y="17824"/>
                  </a:cubicBezTo>
                  <a:cubicBezTo>
                    <a:pt x="51187" y="17824"/>
                    <a:pt x="51323" y="17861"/>
                    <a:pt x="51401" y="17913"/>
                  </a:cubicBezTo>
                  <a:cubicBezTo>
                    <a:pt x="51503" y="17978"/>
                    <a:pt x="51560" y="18031"/>
                    <a:pt x="51618" y="18031"/>
                  </a:cubicBezTo>
                  <a:cubicBezTo>
                    <a:pt x="51674" y="18031"/>
                    <a:pt x="51731" y="17983"/>
                    <a:pt x="51829" y="17855"/>
                  </a:cubicBezTo>
                  <a:cubicBezTo>
                    <a:pt x="51868" y="17804"/>
                    <a:pt x="51908" y="17784"/>
                    <a:pt x="51948" y="17784"/>
                  </a:cubicBezTo>
                  <a:close/>
                  <a:moveTo>
                    <a:pt x="34717" y="0"/>
                  </a:moveTo>
                  <a:cubicBezTo>
                    <a:pt x="34341" y="0"/>
                    <a:pt x="33964" y="8"/>
                    <a:pt x="33590" y="25"/>
                  </a:cubicBezTo>
                  <a:cubicBezTo>
                    <a:pt x="33064" y="50"/>
                    <a:pt x="32506" y="233"/>
                    <a:pt x="32002" y="233"/>
                  </a:cubicBezTo>
                  <a:cubicBezTo>
                    <a:pt x="31868" y="233"/>
                    <a:pt x="31738" y="220"/>
                    <a:pt x="31614" y="188"/>
                  </a:cubicBezTo>
                  <a:cubicBezTo>
                    <a:pt x="31378" y="127"/>
                    <a:pt x="31148" y="109"/>
                    <a:pt x="30921" y="109"/>
                  </a:cubicBezTo>
                  <a:cubicBezTo>
                    <a:pt x="30567" y="109"/>
                    <a:pt x="30220" y="154"/>
                    <a:pt x="29868" y="154"/>
                  </a:cubicBezTo>
                  <a:cubicBezTo>
                    <a:pt x="29755" y="154"/>
                    <a:pt x="29640" y="149"/>
                    <a:pt x="29525" y="136"/>
                  </a:cubicBezTo>
                  <a:cubicBezTo>
                    <a:pt x="29330" y="115"/>
                    <a:pt x="29133" y="107"/>
                    <a:pt x="28935" y="107"/>
                  </a:cubicBezTo>
                  <a:cubicBezTo>
                    <a:pt x="28215" y="107"/>
                    <a:pt x="27482" y="218"/>
                    <a:pt x="26756" y="227"/>
                  </a:cubicBezTo>
                  <a:cubicBezTo>
                    <a:pt x="26736" y="227"/>
                    <a:pt x="26717" y="227"/>
                    <a:pt x="26698" y="227"/>
                  </a:cubicBezTo>
                  <a:cubicBezTo>
                    <a:pt x="26002" y="227"/>
                    <a:pt x="25314" y="86"/>
                    <a:pt x="24612" y="86"/>
                  </a:cubicBezTo>
                  <a:cubicBezTo>
                    <a:pt x="24482" y="86"/>
                    <a:pt x="24352" y="91"/>
                    <a:pt x="24222" y="102"/>
                  </a:cubicBezTo>
                  <a:cubicBezTo>
                    <a:pt x="23971" y="124"/>
                    <a:pt x="23719" y="167"/>
                    <a:pt x="23457" y="167"/>
                  </a:cubicBezTo>
                  <a:cubicBezTo>
                    <a:pt x="23328" y="167"/>
                    <a:pt x="23197" y="157"/>
                    <a:pt x="23063" y="129"/>
                  </a:cubicBezTo>
                  <a:cubicBezTo>
                    <a:pt x="22736" y="62"/>
                    <a:pt x="22332" y="7"/>
                    <a:pt x="21992" y="7"/>
                  </a:cubicBezTo>
                  <a:cubicBezTo>
                    <a:pt x="21806" y="7"/>
                    <a:pt x="21639" y="23"/>
                    <a:pt x="21514" y="63"/>
                  </a:cubicBezTo>
                  <a:cubicBezTo>
                    <a:pt x="21219" y="157"/>
                    <a:pt x="20932" y="186"/>
                    <a:pt x="20649" y="186"/>
                  </a:cubicBezTo>
                  <a:cubicBezTo>
                    <a:pt x="20188" y="186"/>
                    <a:pt x="19739" y="109"/>
                    <a:pt x="19287" y="109"/>
                  </a:cubicBezTo>
                  <a:cubicBezTo>
                    <a:pt x="19184" y="109"/>
                    <a:pt x="19081" y="113"/>
                    <a:pt x="18978" y="123"/>
                  </a:cubicBezTo>
                  <a:cubicBezTo>
                    <a:pt x="18879" y="132"/>
                    <a:pt x="18778" y="136"/>
                    <a:pt x="18676" y="136"/>
                  </a:cubicBezTo>
                  <a:cubicBezTo>
                    <a:pt x="18396" y="136"/>
                    <a:pt x="18106" y="110"/>
                    <a:pt x="17837" y="110"/>
                  </a:cubicBezTo>
                  <a:cubicBezTo>
                    <a:pt x="17670" y="110"/>
                    <a:pt x="17511" y="120"/>
                    <a:pt x="17367" y="151"/>
                  </a:cubicBezTo>
                  <a:cubicBezTo>
                    <a:pt x="17049" y="220"/>
                    <a:pt x="16733" y="239"/>
                    <a:pt x="16418" y="239"/>
                  </a:cubicBezTo>
                  <a:cubicBezTo>
                    <a:pt x="16005" y="239"/>
                    <a:pt x="15594" y="206"/>
                    <a:pt x="15186" y="206"/>
                  </a:cubicBezTo>
                  <a:cubicBezTo>
                    <a:pt x="14902" y="206"/>
                    <a:pt x="14620" y="222"/>
                    <a:pt x="14338" y="277"/>
                  </a:cubicBezTo>
                  <a:cubicBezTo>
                    <a:pt x="13903" y="361"/>
                    <a:pt x="13467" y="279"/>
                    <a:pt x="13019" y="360"/>
                  </a:cubicBezTo>
                  <a:cubicBezTo>
                    <a:pt x="12334" y="483"/>
                    <a:pt x="11669" y="712"/>
                    <a:pt x="10979" y="771"/>
                  </a:cubicBezTo>
                  <a:cubicBezTo>
                    <a:pt x="9788" y="873"/>
                    <a:pt x="8569" y="818"/>
                    <a:pt x="7513" y="1469"/>
                  </a:cubicBezTo>
                  <a:cubicBezTo>
                    <a:pt x="7458" y="1503"/>
                    <a:pt x="7376" y="1516"/>
                    <a:pt x="7298" y="1516"/>
                  </a:cubicBezTo>
                  <a:cubicBezTo>
                    <a:pt x="7266" y="1516"/>
                    <a:pt x="7236" y="1514"/>
                    <a:pt x="7207" y="1510"/>
                  </a:cubicBezTo>
                  <a:cubicBezTo>
                    <a:pt x="7131" y="1500"/>
                    <a:pt x="7056" y="1495"/>
                    <a:pt x="6983" y="1495"/>
                  </a:cubicBezTo>
                  <a:cubicBezTo>
                    <a:pt x="6292" y="1495"/>
                    <a:pt x="5732" y="1919"/>
                    <a:pt x="5117" y="2111"/>
                  </a:cubicBezTo>
                  <a:cubicBezTo>
                    <a:pt x="4440" y="2322"/>
                    <a:pt x="3801" y="2845"/>
                    <a:pt x="3342" y="3371"/>
                  </a:cubicBezTo>
                  <a:cubicBezTo>
                    <a:pt x="2669" y="4140"/>
                    <a:pt x="2222" y="5042"/>
                    <a:pt x="1824" y="5980"/>
                  </a:cubicBezTo>
                  <a:cubicBezTo>
                    <a:pt x="1229" y="7380"/>
                    <a:pt x="1090" y="8812"/>
                    <a:pt x="1024" y="10273"/>
                  </a:cubicBezTo>
                  <a:cubicBezTo>
                    <a:pt x="1010" y="10591"/>
                    <a:pt x="1010" y="10913"/>
                    <a:pt x="969" y="11229"/>
                  </a:cubicBezTo>
                  <a:cubicBezTo>
                    <a:pt x="879" y="11935"/>
                    <a:pt x="832" y="12637"/>
                    <a:pt x="911" y="13349"/>
                  </a:cubicBezTo>
                  <a:cubicBezTo>
                    <a:pt x="969" y="13868"/>
                    <a:pt x="1079" y="14432"/>
                    <a:pt x="924" y="14912"/>
                  </a:cubicBezTo>
                  <a:cubicBezTo>
                    <a:pt x="543" y="16092"/>
                    <a:pt x="707" y="17286"/>
                    <a:pt x="682" y="18468"/>
                  </a:cubicBezTo>
                  <a:cubicBezTo>
                    <a:pt x="669" y="19089"/>
                    <a:pt x="727" y="19764"/>
                    <a:pt x="647" y="20341"/>
                  </a:cubicBezTo>
                  <a:cubicBezTo>
                    <a:pt x="517" y="21282"/>
                    <a:pt x="575" y="22225"/>
                    <a:pt x="473" y="23162"/>
                  </a:cubicBezTo>
                  <a:cubicBezTo>
                    <a:pt x="416" y="23688"/>
                    <a:pt x="150" y="24225"/>
                    <a:pt x="274" y="24721"/>
                  </a:cubicBezTo>
                  <a:cubicBezTo>
                    <a:pt x="384" y="25156"/>
                    <a:pt x="399" y="25585"/>
                    <a:pt x="305" y="25968"/>
                  </a:cubicBezTo>
                  <a:cubicBezTo>
                    <a:pt x="101" y="26802"/>
                    <a:pt x="190" y="27648"/>
                    <a:pt x="204" y="28465"/>
                  </a:cubicBezTo>
                  <a:cubicBezTo>
                    <a:pt x="221" y="29595"/>
                    <a:pt x="136" y="30722"/>
                    <a:pt x="131" y="31848"/>
                  </a:cubicBezTo>
                  <a:cubicBezTo>
                    <a:pt x="127" y="32945"/>
                    <a:pt x="1" y="34066"/>
                    <a:pt x="6" y="35159"/>
                  </a:cubicBezTo>
                  <a:cubicBezTo>
                    <a:pt x="11" y="36406"/>
                    <a:pt x="22" y="37672"/>
                    <a:pt x="157" y="38919"/>
                  </a:cubicBezTo>
                  <a:cubicBezTo>
                    <a:pt x="321" y="40432"/>
                    <a:pt x="280" y="41950"/>
                    <a:pt x="417" y="43461"/>
                  </a:cubicBezTo>
                  <a:cubicBezTo>
                    <a:pt x="481" y="44156"/>
                    <a:pt x="354" y="44845"/>
                    <a:pt x="453" y="45552"/>
                  </a:cubicBezTo>
                  <a:cubicBezTo>
                    <a:pt x="514" y="45990"/>
                    <a:pt x="651" y="46479"/>
                    <a:pt x="545" y="46934"/>
                  </a:cubicBezTo>
                  <a:cubicBezTo>
                    <a:pt x="350" y="47776"/>
                    <a:pt x="622" y="48604"/>
                    <a:pt x="575" y="49444"/>
                  </a:cubicBezTo>
                  <a:cubicBezTo>
                    <a:pt x="525" y="50326"/>
                    <a:pt x="734" y="51220"/>
                    <a:pt x="688" y="52103"/>
                  </a:cubicBezTo>
                  <a:cubicBezTo>
                    <a:pt x="658" y="52721"/>
                    <a:pt x="633" y="53359"/>
                    <a:pt x="621" y="53966"/>
                  </a:cubicBezTo>
                  <a:cubicBezTo>
                    <a:pt x="607" y="54643"/>
                    <a:pt x="760" y="55364"/>
                    <a:pt x="741" y="56061"/>
                  </a:cubicBezTo>
                  <a:cubicBezTo>
                    <a:pt x="710" y="57093"/>
                    <a:pt x="618" y="58122"/>
                    <a:pt x="770" y="59153"/>
                  </a:cubicBezTo>
                  <a:cubicBezTo>
                    <a:pt x="789" y="59285"/>
                    <a:pt x="763" y="59421"/>
                    <a:pt x="754" y="59556"/>
                  </a:cubicBezTo>
                  <a:cubicBezTo>
                    <a:pt x="712" y="60212"/>
                    <a:pt x="749" y="60870"/>
                    <a:pt x="740" y="61524"/>
                  </a:cubicBezTo>
                  <a:cubicBezTo>
                    <a:pt x="727" y="62262"/>
                    <a:pt x="870" y="62994"/>
                    <a:pt x="785" y="63737"/>
                  </a:cubicBezTo>
                  <a:cubicBezTo>
                    <a:pt x="756" y="63993"/>
                    <a:pt x="506" y="64161"/>
                    <a:pt x="615" y="64481"/>
                  </a:cubicBezTo>
                  <a:cubicBezTo>
                    <a:pt x="789" y="64988"/>
                    <a:pt x="825" y="65537"/>
                    <a:pt x="879" y="66072"/>
                  </a:cubicBezTo>
                  <a:cubicBezTo>
                    <a:pt x="942" y="66721"/>
                    <a:pt x="806" y="67389"/>
                    <a:pt x="881" y="68018"/>
                  </a:cubicBezTo>
                  <a:cubicBezTo>
                    <a:pt x="977" y="68818"/>
                    <a:pt x="1128" y="69646"/>
                    <a:pt x="1170" y="70426"/>
                  </a:cubicBezTo>
                  <a:cubicBezTo>
                    <a:pt x="1215" y="71254"/>
                    <a:pt x="1651" y="71954"/>
                    <a:pt x="1687" y="72761"/>
                  </a:cubicBezTo>
                  <a:cubicBezTo>
                    <a:pt x="1718" y="73423"/>
                    <a:pt x="1978" y="74082"/>
                    <a:pt x="2181" y="74731"/>
                  </a:cubicBezTo>
                  <a:cubicBezTo>
                    <a:pt x="2429" y="75527"/>
                    <a:pt x="2645" y="76339"/>
                    <a:pt x="3110" y="77063"/>
                  </a:cubicBezTo>
                  <a:cubicBezTo>
                    <a:pt x="3365" y="77460"/>
                    <a:pt x="3754" y="77739"/>
                    <a:pt x="4120" y="78049"/>
                  </a:cubicBezTo>
                  <a:cubicBezTo>
                    <a:pt x="4511" y="78380"/>
                    <a:pt x="4971" y="78671"/>
                    <a:pt x="5383" y="78811"/>
                  </a:cubicBezTo>
                  <a:cubicBezTo>
                    <a:pt x="6246" y="79107"/>
                    <a:pt x="7029" y="79556"/>
                    <a:pt x="7785" y="79965"/>
                  </a:cubicBezTo>
                  <a:cubicBezTo>
                    <a:pt x="8352" y="80272"/>
                    <a:pt x="8910" y="80312"/>
                    <a:pt x="9465" y="80312"/>
                  </a:cubicBezTo>
                  <a:cubicBezTo>
                    <a:pt x="9662" y="80312"/>
                    <a:pt x="9859" y="80307"/>
                    <a:pt x="10057" y="80307"/>
                  </a:cubicBezTo>
                  <a:cubicBezTo>
                    <a:pt x="10219" y="80307"/>
                    <a:pt x="10381" y="80310"/>
                    <a:pt x="10543" y="80323"/>
                  </a:cubicBezTo>
                  <a:cubicBezTo>
                    <a:pt x="10865" y="80348"/>
                    <a:pt x="11208" y="80433"/>
                    <a:pt x="11547" y="80433"/>
                  </a:cubicBezTo>
                  <a:cubicBezTo>
                    <a:pt x="11802" y="80433"/>
                    <a:pt x="12054" y="80385"/>
                    <a:pt x="12293" y="80229"/>
                  </a:cubicBezTo>
                  <a:cubicBezTo>
                    <a:pt x="13259" y="80681"/>
                    <a:pt x="14343" y="80517"/>
                    <a:pt x="15363" y="80649"/>
                  </a:cubicBezTo>
                  <a:cubicBezTo>
                    <a:pt x="16475" y="80793"/>
                    <a:pt x="17610" y="80918"/>
                    <a:pt x="18731" y="81036"/>
                  </a:cubicBezTo>
                  <a:cubicBezTo>
                    <a:pt x="19730" y="81141"/>
                    <a:pt x="20745" y="81158"/>
                    <a:pt x="21747" y="81304"/>
                  </a:cubicBezTo>
                  <a:cubicBezTo>
                    <a:pt x="21893" y="81325"/>
                    <a:pt x="22044" y="81333"/>
                    <a:pt x="22197" y="81333"/>
                  </a:cubicBezTo>
                  <a:cubicBezTo>
                    <a:pt x="22753" y="81333"/>
                    <a:pt x="23348" y="81223"/>
                    <a:pt x="23903" y="81216"/>
                  </a:cubicBezTo>
                  <a:cubicBezTo>
                    <a:pt x="23937" y="81215"/>
                    <a:pt x="23971" y="81215"/>
                    <a:pt x="24005" y="81215"/>
                  </a:cubicBezTo>
                  <a:cubicBezTo>
                    <a:pt x="24604" y="81215"/>
                    <a:pt x="25204" y="81278"/>
                    <a:pt x="25802" y="81278"/>
                  </a:cubicBezTo>
                  <a:cubicBezTo>
                    <a:pt x="26234" y="81278"/>
                    <a:pt x="26665" y="81245"/>
                    <a:pt x="27094" y="81133"/>
                  </a:cubicBezTo>
                  <a:cubicBezTo>
                    <a:pt x="27287" y="81082"/>
                    <a:pt x="27482" y="81067"/>
                    <a:pt x="27677" y="81067"/>
                  </a:cubicBezTo>
                  <a:cubicBezTo>
                    <a:pt x="27995" y="81067"/>
                    <a:pt x="28314" y="81108"/>
                    <a:pt x="28623" y="81108"/>
                  </a:cubicBezTo>
                  <a:cubicBezTo>
                    <a:pt x="28626" y="81108"/>
                    <a:pt x="28629" y="81108"/>
                    <a:pt x="28631" y="81108"/>
                  </a:cubicBezTo>
                  <a:cubicBezTo>
                    <a:pt x="29070" y="81107"/>
                    <a:pt x="29499" y="80875"/>
                    <a:pt x="29876" y="80875"/>
                  </a:cubicBezTo>
                  <a:cubicBezTo>
                    <a:pt x="29966" y="80875"/>
                    <a:pt x="30053" y="80889"/>
                    <a:pt x="30136" y="80921"/>
                  </a:cubicBezTo>
                  <a:cubicBezTo>
                    <a:pt x="30191" y="80943"/>
                    <a:pt x="30245" y="80952"/>
                    <a:pt x="30299" y="80952"/>
                  </a:cubicBezTo>
                  <a:cubicBezTo>
                    <a:pt x="30548" y="80952"/>
                    <a:pt x="30781" y="80760"/>
                    <a:pt x="30998" y="80760"/>
                  </a:cubicBezTo>
                  <a:cubicBezTo>
                    <a:pt x="31110" y="80760"/>
                    <a:pt x="31217" y="80811"/>
                    <a:pt x="31321" y="80965"/>
                  </a:cubicBezTo>
                  <a:cubicBezTo>
                    <a:pt x="31468" y="80781"/>
                    <a:pt x="31636" y="80725"/>
                    <a:pt x="31811" y="80725"/>
                  </a:cubicBezTo>
                  <a:cubicBezTo>
                    <a:pt x="32080" y="80725"/>
                    <a:pt x="32365" y="80856"/>
                    <a:pt x="32623" y="80856"/>
                  </a:cubicBezTo>
                  <a:cubicBezTo>
                    <a:pt x="32640" y="80856"/>
                    <a:pt x="32657" y="80855"/>
                    <a:pt x="32674" y="80854"/>
                  </a:cubicBezTo>
                  <a:cubicBezTo>
                    <a:pt x="33777" y="80774"/>
                    <a:pt x="34899" y="80838"/>
                    <a:pt x="36011" y="80735"/>
                  </a:cubicBezTo>
                  <a:cubicBezTo>
                    <a:pt x="36186" y="80719"/>
                    <a:pt x="36362" y="80722"/>
                    <a:pt x="36538" y="80714"/>
                  </a:cubicBezTo>
                  <a:cubicBezTo>
                    <a:pt x="37209" y="80683"/>
                    <a:pt x="37884" y="80681"/>
                    <a:pt x="38549" y="80611"/>
                  </a:cubicBezTo>
                  <a:cubicBezTo>
                    <a:pt x="39369" y="80526"/>
                    <a:pt x="40193" y="80435"/>
                    <a:pt x="40999" y="80297"/>
                  </a:cubicBezTo>
                  <a:cubicBezTo>
                    <a:pt x="41307" y="80244"/>
                    <a:pt x="41614" y="80229"/>
                    <a:pt x="41919" y="80229"/>
                  </a:cubicBezTo>
                  <a:cubicBezTo>
                    <a:pt x="42320" y="80229"/>
                    <a:pt x="42718" y="80255"/>
                    <a:pt x="43117" y="80255"/>
                  </a:cubicBezTo>
                  <a:cubicBezTo>
                    <a:pt x="43326" y="80255"/>
                    <a:pt x="43534" y="80248"/>
                    <a:pt x="43743" y="80226"/>
                  </a:cubicBezTo>
                  <a:cubicBezTo>
                    <a:pt x="44184" y="80181"/>
                    <a:pt x="44621" y="80084"/>
                    <a:pt x="45069" y="80060"/>
                  </a:cubicBezTo>
                  <a:cubicBezTo>
                    <a:pt x="45083" y="80060"/>
                    <a:pt x="45097" y="80059"/>
                    <a:pt x="45111" y="80059"/>
                  </a:cubicBezTo>
                  <a:cubicBezTo>
                    <a:pt x="45354" y="80059"/>
                    <a:pt x="45584" y="80167"/>
                    <a:pt x="45816" y="80167"/>
                  </a:cubicBezTo>
                  <a:cubicBezTo>
                    <a:pt x="45897" y="80167"/>
                    <a:pt x="45978" y="80154"/>
                    <a:pt x="46060" y="80119"/>
                  </a:cubicBezTo>
                  <a:cubicBezTo>
                    <a:pt x="46469" y="79944"/>
                    <a:pt x="46940" y="79990"/>
                    <a:pt x="47355" y="79969"/>
                  </a:cubicBezTo>
                  <a:cubicBezTo>
                    <a:pt x="48672" y="79902"/>
                    <a:pt x="49799" y="79455"/>
                    <a:pt x="50895" y="78857"/>
                  </a:cubicBezTo>
                  <a:cubicBezTo>
                    <a:pt x="51608" y="78469"/>
                    <a:pt x="52152" y="77907"/>
                    <a:pt x="52623" y="77331"/>
                  </a:cubicBezTo>
                  <a:cubicBezTo>
                    <a:pt x="52932" y="76952"/>
                    <a:pt x="53404" y="76649"/>
                    <a:pt x="53554" y="76201"/>
                  </a:cubicBezTo>
                  <a:cubicBezTo>
                    <a:pt x="53707" y="75742"/>
                    <a:pt x="53995" y="75348"/>
                    <a:pt x="54155" y="74898"/>
                  </a:cubicBezTo>
                  <a:cubicBezTo>
                    <a:pt x="54392" y="74233"/>
                    <a:pt x="54524" y="73534"/>
                    <a:pt x="54547" y="72827"/>
                  </a:cubicBezTo>
                  <a:cubicBezTo>
                    <a:pt x="54556" y="72580"/>
                    <a:pt x="54346" y="72125"/>
                    <a:pt x="54909" y="72125"/>
                  </a:cubicBezTo>
                  <a:cubicBezTo>
                    <a:pt x="54930" y="72125"/>
                    <a:pt x="54952" y="72126"/>
                    <a:pt x="54976" y="72127"/>
                  </a:cubicBezTo>
                  <a:cubicBezTo>
                    <a:pt x="55068" y="71916"/>
                    <a:pt x="54453" y="71827"/>
                    <a:pt x="54814" y="71678"/>
                  </a:cubicBezTo>
                  <a:cubicBezTo>
                    <a:pt x="55166" y="71531"/>
                    <a:pt x="55022" y="71263"/>
                    <a:pt x="54974" y="71224"/>
                  </a:cubicBezTo>
                  <a:cubicBezTo>
                    <a:pt x="54706" y="71009"/>
                    <a:pt x="54821" y="70869"/>
                    <a:pt x="55037" y="70736"/>
                  </a:cubicBezTo>
                  <a:cubicBezTo>
                    <a:pt x="55212" y="70629"/>
                    <a:pt x="55065" y="70482"/>
                    <a:pt x="55105" y="70387"/>
                  </a:cubicBezTo>
                  <a:cubicBezTo>
                    <a:pt x="55206" y="70149"/>
                    <a:pt x="54927" y="69880"/>
                    <a:pt x="55099" y="69727"/>
                  </a:cubicBezTo>
                  <a:cubicBezTo>
                    <a:pt x="55540" y="69335"/>
                    <a:pt x="55311" y="68825"/>
                    <a:pt x="55337" y="68422"/>
                  </a:cubicBezTo>
                  <a:cubicBezTo>
                    <a:pt x="55384" y="67699"/>
                    <a:pt x="55368" y="66975"/>
                    <a:pt x="55292" y="66256"/>
                  </a:cubicBezTo>
                  <a:cubicBezTo>
                    <a:pt x="55257" y="65936"/>
                    <a:pt x="55358" y="65695"/>
                    <a:pt x="55600" y="65482"/>
                  </a:cubicBezTo>
                  <a:cubicBezTo>
                    <a:pt x="55074" y="65259"/>
                    <a:pt x="55816" y="64736"/>
                    <a:pt x="55319" y="64505"/>
                  </a:cubicBezTo>
                  <a:cubicBezTo>
                    <a:pt x="55412" y="63646"/>
                    <a:pt x="55180" y="62786"/>
                    <a:pt x="55369" y="61916"/>
                  </a:cubicBezTo>
                  <a:cubicBezTo>
                    <a:pt x="55484" y="61384"/>
                    <a:pt x="55314" y="60804"/>
                    <a:pt x="55401" y="60262"/>
                  </a:cubicBezTo>
                  <a:cubicBezTo>
                    <a:pt x="55494" y="59678"/>
                    <a:pt x="55276" y="59077"/>
                    <a:pt x="55427" y="58554"/>
                  </a:cubicBezTo>
                  <a:cubicBezTo>
                    <a:pt x="55541" y="58153"/>
                    <a:pt x="55372" y="57721"/>
                    <a:pt x="55635" y="57325"/>
                  </a:cubicBezTo>
                  <a:cubicBezTo>
                    <a:pt x="55686" y="57249"/>
                    <a:pt x="55881" y="56893"/>
                    <a:pt x="55758" y="56691"/>
                  </a:cubicBezTo>
                  <a:cubicBezTo>
                    <a:pt x="55285" y="55918"/>
                    <a:pt x="55992" y="55109"/>
                    <a:pt x="55656" y="54361"/>
                  </a:cubicBezTo>
                  <a:cubicBezTo>
                    <a:pt x="55486" y="53981"/>
                    <a:pt x="55692" y="53621"/>
                    <a:pt x="55792" y="53382"/>
                  </a:cubicBezTo>
                  <a:cubicBezTo>
                    <a:pt x="55987" y="52909"/>
                    <a:pt x="55290" y="52521"/>
                    <a:pt x="55798" y="52016"/>
                  </a:cubicBezTo>
                  <a:cubicBezTo>
                    <a:pt x="55953" y="51861"/>
                    <a:pt x="55863" y="51201"/>
                    <a:pt x="55838" y="50771"/>
                  </a:cubicBezTo>
                  <a:cubicBezTo>
                    <a:pt x="55808" y="50245"/>
                    <a:pt x="56030" y="49647"/>
                    <a:pt x="55821" y="49205"/>
                  </a:cubicBezTo>
                  <a:cubicBezTo>
                    <a:pt x="55598" y="48731"/>
                    <a:pt x="55754" y="48281"/>
                    <a:pt x="55797" y="47912"/>
                  </a:cubicBezTo>
                  <a:cubicBezTo>
                    <a:pt x="55872" y="47269"/>
                    <a:pt x="55654" y="46660"/>
                    <a:pt x="55755" y="46022"/>
                  </a:cubicBezTo>
                  <a:cubicBezTo>
                    <a:pt x="55846" y="45452"/>
                    <a:pt x="55629" y="44840"/>
                    <a:pt x="55721" y="44270"/>
                  </a:cubicBezTo>
                  <a:cubicBezTo>
                    <a:pt x="55770" y="43968"/>
                    <a:pt x="55497" y="43782"/>
                    <a:pt x="55577" y="43570"/>
                  </a:cubicBezTo>
                  <a:cubicBezTo>
                    <a:pt x="55794" y="42995"/>
                    <a:pt x="55931" y="42390"/>
                    <a:pt x="55761" y="41827"/>
                  </a:cubicBezTo>
                  <a:cubicBezTo>
                    <a:pt x="55656" y="41477"/>
                    <a:pt x="55629" y="41096"/>
                    <a:pt x="55668" y="40813"/>
                  </a:cubicBezTo>
                  <a:cubicBezTo>
                    <a:pt x="55804" y="39822"/>
                    <a:pt x="55701" y="38866"/>
                    <a:pt x="55618" y="37881"/>
                  </a:cubicBezTo>
                  <a:cubicBezTo>
                    <a:pt x="55571" y="37323"/>
                    <a:pt x="55582" y="36677"/>
                    <a:pt x="55673" y="36131"/>
                  </a:cubicBezTo>
                  <a:cubicBezTo>
                    <a:pt x="55821" y="35240"/>
                    <a:pt x="55588" y="34379"/>
                    <a:pt x="55643" y="33503"/>
                  </a:cubicBezTo>
                  <a:cubicBezTo>
                    <a:pt x="55690" y="32751"/>
                    <a:pt x="55478" y="31887"/>
                    <a:pt x="55535" y="31128"/>
                  </a:cubicBezTo>
                  <a:cubicBezTo>
                    <a:pt x="55622" y="29988"/>
                    <a:pt x="55278" y="28889"/>
                    <a:pt x="55439" y="27739"/>
                  </a:cubicBezTo>
                  <a:cubicBezTo>
                    <a:pt x="55562" y="26853"/>
                    <a:pt x="55250" y="25909"/>
                    <a:pt x="55262" y="24978"/>
                  </a:cubicBezTo>
                  <a:cubicBezTo>
                    <a:pt x="55272" y="24147"/>
                    <a:pt x="54958" y="23346"/>
                    <a:pt x="54877" y="22514"/>
                  </a:cubicBezTo>
                  <a:cubicBezTo>
                    <a:pt x="54853" y="22266"/>
                    <a:pt x="55070" y="22144"/>
                    <a:pt x="54982" y="21914"/>
                  </a:cubicBezTo>
                  <a:cubicBezTo>
                    <a:pt x="54569" y="20838"/>
                    <a:pt x="54709" y="19707"/>
                    <a:pt x="54656" y="18598"/>
                  </a:cubicBezTo>
                  <a:cubicBezTo>
                    <a:pt x="54612" y="17664"/>
                    <a:pt x="54345" y="16756"/>
                    <a:pt x="54437" y="15794"/>
                  </a:cubicBezTo>
                  <a:cubicBezTo>
                    <a:pt x="54484" y="15305"/>
                    <a:pt x="54340" y="14742"/>
                    <a:pt x="54303" y="14212"/>
                  </a:cubicBezTo>
                  <a:cubicBezTo>
                    <a:pt x="54241" y="13331"/>
                    <a:pt x="54246" y="12432"/>
                    <a:pt x="54095" y="11573"/>
                  </a:cubicBezTo>
                  <a:cubicBezTo>
                    <a:pt x="53988" y="10961"/>
                    <a:pt x="53777" y="10334"/>
                    <a:pt x="53700" y="9711"/>
                  </a:cubicBezTo>
                  <a:cubicBezTo>
                    <a:pt x="53495" y="8026"/>
                    <a:pt x="53254" y="6379"/>
                    <a:pt x="52311" y="4850"/>
                  </a:cubicBezTo>
                  <a:cubicBezTo>
                    <a:pt x="51774" y="3977"/>
                    <a:pt x="51172" y="3230"/>
                    <a:pt x="50286" y="2629"/>
                  </a:cubicBezTo>
                  <a:cubicBezTo>
                    <a:pt x="49319" y="1973"/>
                    <a:pt x="48240" y="1518"/>
                    <a:pt x="47088" y="1353"/>
                  </a:cubicBezTo>
                  <a:cubicBezTo>
                    <a:pt x="46685" y="1295"/>
                    <a:pt x="46347" y="1064"/>
                    <a:pt x="45977" y="1064"/>
                  </a:cubicBezTo>
                  <a:cubicBezTo>
                    <a:pt x="45957" y="1064"/>
                    <a:pt x="45936" y="1064"/>
                    <a:pt x="45916" y="1066"/>
                  </a:cubicBezTo>
                  <a:cubicBezTo>
                    <a:pt x="45829" y="1072"/>
                    <a:pt x="45744" y="1075"/>
                    <a:pt x="45659" y="1075"/>
                  </a:cubicBezTo>
                  <a:cubicBezTo>
                    <a:pt x="44619" y="1075"/>
                    <a:pt x="43660" y="645"/>
                    <a:pt x="42624" y="592"/>
                  </a:cubicBezTo>
                  <a:cubicBezTo>
                    <a:pt x="42611" y="591"/>
                    <a:pt x="42597" y="591"/>
                    <a:pt x="42582" y="591"/>
                  </a:cubicBezTo>
                  <a:cubicBezTo>
                    <a:pt x="42417" y="591"/>
                    <a:pt x="42234" y="633"/>
                    <a:pt x="42062" y="633"/>
                  </a:cubicBezTo>
                  <a:cubicBezTo>
                    <a:pt x="41948" y="633"/>
                    <a:pt x="41838" y="614"/>
                    <a:pt x="41743" y="553"/>
                  </a:cubicBezTo>
                  <a:cubicBezTo>
                    <a:pt x="41092" y="135"/>
                    <a:pt x="40324" y="240"/>
                    <a:pt x="39619" y="179"/>
                  </a:cubicBezTo>
                  <a:cubicBezTo>
                    <a:pt x="38572" y="89"/>
                    <a:pt x="37514" y="108"/>
                    <a:pt x="36458" y="51"/>
                  </a:cubicBezTo>
                  <a:cubicBezTo>
                    <a:pt x="35883" y="19"/>
                    <a:pt x="35300" y="0"/>
                    <a:pt x="3471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31"/>
            <p:cNvSpPr/>
            <p:nvPr/>
          </p:nvSpPr>
          <p:spPr>
            <a:xfrm>
              <a:off x="1218626" y="2064079"/>
              <a:ext cx="1713838" cy="473513"/>
            </a:xfrm>
            <a:custGeom>
              <a:avLst/>
              <a:gdLst/>
              <a:ahLst/>
              <a:cxnLst/>
              <a:rect l="l" t="t" r="r" b="b"/>
              <a:pathLst>
                <a:path w="50511" h="16568" extrusionOk="0">
                  <a:moveTo>
                    <a:pt x="31138" y="1"/>
                  </a:moveTo>
                  <a:cubicBezTo>
                    <a:pt x="30808" y="1"/>
                    <a:pt x="30477" y="48"/>
                    <a:pt x="30176" y="228"/>
                  </a:cubicBezTo>
                  <a:cubicBezTo>
                    <a:pt x="29972" y="78"/>
                    <a:pt x="29760" y="33"/>
                    <a:pt x="29542" y="33"/>
                  </a:cubicBezTo>
                  <a:cubicBezTo>
                    <a:pt x="29214" y="33"/>
                    <a:pt x="28875" y="136"/>
                    <a:pt x="28535" y="136"/>
                  </a:cubicBezTo>
                  <a:cubicBezTo>
                    <a:pt x="28416" y="136"/>
                    <a:pt x="28296" y="123"/>
                    <a:pt x="28178" y="89"/>
                  </a:cubicBezTo>
                  <a:cubicBezTo>
                    <a:pt x="28101" y="66"/>
                    <a:pt x="28021" y="58"/>
                    <a:pt x="27940" y="58"/>
                  </a:cubicBezTo>
                  <a:cubicBezTo>
                    <a:pt x="27650" y="58"/>
                    <a:pt x="27334" y="167"/>
                    <a:pt x="26989" y="167"/>
                  </a:cubicBezTo>
                  <a:cubicBezTo>
                    <a:pt x="26881" y="167"/>
                    <a:pt x="26770" y="156"/>
                    <a:pt x="26656" y="128"/>
                  </a:cubicBezTo>
                  <a:cubicBezTo>
                    <a:pt x="26573" y="107"/>
                    <a:pt x="26484" y="99"/>
                    <a:pt x="26391" y="99"/>
                  </a:cubicBezTo>
                  <a:cubicBezTo>
                    <a:pt x="26092" y="99"/>
                    <a:pt x="25744" y="179"/>
                    <a:pt x="25390" y="179"/>
                  </a:cubicBezTo>
                  <a:cubicBezTo>
                    <a:pt x="25319" y="179"/>
                    <a:pt x="25247" y="176"/>
                    <a:pt x="25175" y="168"/>
                  </a:cubicBezTo>
                  <a:cubicBezTo>
                    <a:pt x="25021" y="151"/>
                    <a:pt x="24863" y="147"/>
                    <a:pt x="24702" y="147"/>
                  </a:cubicBezTo>
                  <a:cubicBezTo>
                    <a:pt x="24559" y="147"/>
                    <a:pt x="24414" y="150"/>
                    <a:pt x="24268" y="150"/>
                  </a:cubicBezTo>
                  <a:cubicBezTo>
                    <a:pt x="24029" y="150"/>
                    <a:pt x="23787" y="142"/>
                    <a:pt x="23552" y="97"/>
                  </a:cubicBezTo>
                  <a:cubicBezTo>
                    <a:pt x="23537" y="94"/>
                    <a:pt x="23523" y="93"/>
                    <a:pt x="23509" y="93"/>
                  </a:cubicBezTo>
                  <a:cubicBezTo>
                    <a:pt x="23353" y="93"/>
                    <a:pt x="23236" y="249"/>
                    <a:pt x="23090" y="249"/>
                  </a:cubicBezTo>
                  <a:cubicBezTo>
                    <a:pt x="23052" y="249"/>
                    <a:pt x="23012" y="238"/>
                    <a:pt x="22968" y="211"/>
                  </a:cubicBezTo>
                  <a:cubicBezTo>
                    <a:pt x="22780" y="91"/>
                    <a:pt x="22582" y="59"/>
                    <a:pt x="22381" y="59"/>
                  </a:cubicBezTo>
                  <a:cubicBezTo>
                    <a:pt x="22154" y="59"/>
                    <a:pt x="21922" y="99"/>
                    <a:pt x="21696" y="99"/>
                  </a:cubicBezTo>
                  <a:cubicBezTo>
                    <a:pt x="21644" y="99"/>
                    <a:pt x="21593" y="97"/>
                    <a:pt x="21543" y="92"/>
                  </a:cubicBezTo>
                  <a:cubicBezTo>
                    <a:pt x="21520" y="90"/>
                    <a:pt x="21498" y="89"/>
                    <a:pt x="21475" y="89"/>
                  </a:cubicBezTo>
                  <a:cubicBezTo>
                    <a:pt x="21259" y="89"/>
                    <a:pt x="21009" y="180"/>
                    <a:pt x="20776" y="180"/>
                  </a:cubicBezTo>
                  <a:cubicBezTo>
                    <a:pt x="20678" y="180"/>
                    <a:pt x="20582" y="164"/>
                    <a:pt x="20494" y="118"/>
                  </a:cubicBezTo>
                  <a:cubicBezTo>
                    <a:pt x="20459" y="100"/>
                    <a:pt x="20430" y="93"/>
                    <a:pt x="20405" y="93"/>
                  </a:cubicBezTo>
                  <a:cubicBezTo>
                    <a:pt x="20268" y="93"/>
                    <a:pt x="20266" y="325"/>
                    <a:pt x="20221" y="325"/>
                  </a:cubicBezTo>
                  <a:cubicBezTo>
                    <a:pt x="20208" y="325"/>
                    <a:pt x="20191" y="305"/>
                    <a:pt x="20166" y="253"/>
                  </a:cubicBezTo>
                  <a:cubicBezTo>
                    <a:pt x="20096" y="109"/>
                    <a:pt x="20008" y="68"/>
                    <a:pt x="19915" y="68"/>
                  </a:cubicBezTo>
                  <a:cubicBezTo>
                    <a:pt x="19798" y="68"/>
                    <a:pt x="19672" y="134"/>
                    <a:pt x="19562" y="134"/>
                  </a:cubicBezTo>
                  <a:cubicBezTo>
                    <a:pt x="19514" y="134"/>
                    <a:pt x="19470" y="121"/>
                    <a:pt x="19430" y="85"/>
                  </a:cubicBezTo>
                  <a:cubicBezTo>
                    <a:pt x="19338" y="285"/>
                    <a:pt x="19223" y="348"/>
                    <a:pt x="19100" y="348"/>
                  </a:cubicBezTo>
                  <a:cubicBezTo>
                    <a:pt x="18895" y="348"/>
                    <a:pt x="18665" y="176"/>
                    <a:pt x="18468" y="176"/>
                  </a:cubicBezTo>
                  <a:cubicBezTo>
                    <a:pt x="18465" y="176"/>
                    <a:pt x="18463" y="176"/>
                    <a:pt x="18460" y="177"/>
                  </a:cubicBezTo>
                  <a:cubicBezTo>
                    <a:pt x="18459" y="177"/>
                    <a:pt x="18457" y="177"/>
                    <a:pt x="18456" y="177"/>
                  </a:cubicBezTo>
                  <a:cubicBezTo>
                    <a:pt x="18373" y="177"/>
                    <a:pt x="18301" y="110"/>
                    <a:pt x="18209" y="110"/>
                  </a:cubicBezTo>
                  <a:cubicBezTo>
                    <a:pt x="18158" y="110"/>
                    <a:pt x="18101" y="130"/>
                    <a:pt x="18033" y="192"/>
                  </a:cubicBezTo>
                  <a:cubicBezTo>
                    <a:pt x="17962" y="256"/>
                    <a:pt x="17838" y="303"/>
                    <a:pt x="17710" y="303"/>
                  </a:cubicBezTo>
                  <a:cubicBezTo>
                    <a:pt x="17618" y="303"/>
                    <a:pt x="17525" y="279"/>
                    <a:pt x="17449" y="219"/>
                  </a:cubicBezTo>
                  <a:cubicBezTo>
                    <a:pt x="17377" y="164"/>
                    <a:pt x="17315" y="146"/>
                    <a:pt x="17255" y="146"/>
                  </a:cubicBezTo>
                  <a:cubicBezTo>
                    <a:pt x="17165" y="146"/>
                    <a:pt x="17080" y="185"/>
                    <a:pt x="16974" y="197"/>
                  </a:cubicBezTo>
                  <a:cubicBezTo>
                    <a:pt x="16917" y="204"/>
                    <a:pt x="16859" y="207"/>
                    <a:pt x="16800" y="207"/>
                  </a:cubicBezTo>
                  <a:cubicBezTo>
                    <a:pt x="16708" y="207"/>
                    <a:pt x="16616" y="201"/>
                    <a:pt x="16524" y="201"/>
                  </a:cubicBezTo>
                  <a:cubicBezTo>
                    <a:pt x="16353" y="201"/>
                    <a:pt x="16185" y="220"/>
                    <a:pt x="16029" y="325"/>
                  </a:cubicBezTo>
                  <a:cubicBezTo>
                    <a:pt x="15881" y="145"/>
                    <a:pt x="15730" y="83"/>
                    <a:pt x="15579" y="83"/>
                  </a:cubicBezTo>
                  <a:cubicBezTo>
                    <a:pt x="15300" y="83"/>
                    <a:pt x="15023" y="293"/>
                    <a:pt x="14770" y="347"/>
                  </a:cubicBezTo>
                  <a:cubicBezTo>
                    <a:pt x="14510" y="404"/>
                    <a:pt x="14264" y="465"/>
                    <a:pt x="14022" y="465"/>
                  </a:cubicBezTo>
                  <a:cubicBezTo>
                    <a:pt x="13838" y="465"/>
                    <a:pt x="13655" y="430"/>
                    <a:pt x="13470" y="329"/>
                  </a:cubicBezTo>
                  <a:cubicBezTo>
                    <a:pt x="13388" y="284"/>
                    <a:pt x="13310" y="248"/>
                    <a:pt x="13236" y="248"/>
                  </a:cubicBezTo>
                  <a:cubicBezTo>
                    <a:pt x="13180" y="248"/>
                    <a:pt x="13127" y="268"/>
                    <a:pt x="13075" y="321"/>
                  </a:cubicBezTo>
                  <a:cubicBezTo>
                    <a:pt x="12921" y="476"/>
                    <a:pt x="12742" y="506"/>
                    <a:pt x="12556" y="506"/>
                  </a:cubicBezTo>
                  <a:cubicBezTo>
                    <a:pt x="12441" y="506"/>
                    <a:pt x="12322" y="494"/>
                    <a:pt x="12205" y="494"/>
                  </a:cubicBezTo>
                  <a:cubicBezTo>
                    <a:pt x="11887" y="494"/>
                    <a:pt x="11565" y="478"/>
                    <a:pt x="11247" y="478"/>
                  </a:cubicBezTo>
                  <a:cubicBezTo>
                    <a:pt x="10974" y="478"/>
                    <a:pt x="10703" y="490"/>
                    <a:pt x="10439" y="533"/>
                  </a:cubicBezTo>
                  <a:cubicBezTo>
                    <a:pt x="9844" y="631"/>
                    <a:pt x="9253" y="780"/>
                    <a:pt x="8652" y="780"/>
                  </a:cubicBezTo>
                  <a:cubicBezTo>
                    <a:pt x="8546" y="780"/>
                    <a:pt x="8441" y="775"/>
                    <a:pt x="8335" y="765"/>
                  </a:cubicBezTo>
                  <a:cubicBezTo>
                    <a:pt x="8250" y="757"/>
                    <a:pt x="8161" y="753"/>
                    <a:pt x="8072" y="753"/>
                  </a:cubicBezTo>
                  <a:cubicBezTo>
                    <a:pt x="7759" y="753"/>
                    <a:pt x="7447" y="807"/>
                    <a:pt x="7337" y="952"/>
                  </a:cubicBezTo>
                  <a:cubicBezTo>
                    <a:pt x="7064" y="1316"/>
                    <a:pt x="6733" y="1248"/>
                    <a:pt x="6377" y="1293"/>
                  </a:cubicBezTo>
                  <a:cubicBezTo>
                    <a:pt x="6293" y="1279"/>
                    <a:pt x="6175" y="1230"/>
                    <a:pt x="6094" y="1230"/>
                  </a:cubicBezTo>
                  <a:cubicBezTo>
                    <a:pt x="6071" y="1230"/>
                    <a:pt x="6051" y="1234"/>
                    <a:pt x="6035" y="1244"/>
                  </a:cubicBezTo>
                  <a:cubicBezTo>
                    <a:pt x="5508" y="1592"/>
                    <a:pt x="4784" y="1613"/>
                    <a:pt x="4311" y="1942"/>
                  </a:cubicBezTo>
                  <a:cubicBezTo>
                    <a:pt x="3587" y="2448"/>
                    <a:pt x="2573" y="2620"/>
                    <a:pt x="2181" y="3581"/>
                  </a:cubicBezTo>
                  <a:cubicBezTo>
                    <a:pt x="1983" y="4065"/>
                    <a:pt x="1601" y="4507"/>
                    <a:pt x="1601" y="5054"/>
                  </a:cubicBezTo>
                  <a:cubicBezTo>
                    <a:pt x="1601" y="5502"/>
                    <a:pt x="1191" y="5767"/>
                    <a:pt x="1094" y="6172"/>
                  </a:cubicBezTo>
                  <a:cubicBezTo>
                    <a:pt x="923" y="6893"/>
                    <a:pt x="936" y="7631"/>
                    <a:pt x="829" y="8349"/>
                  </a:cubicBezTo>
                  <a:cubicBezTo>
                    <a:pt x="746" y="8903"/>
                    <a:pt x="660" y="9466"/>
                    <a:pt x="721" y="10000"/>
                  </a:cubicBezTo>
                  <a:cubicBezTo>
                    <a:pt x="751" y="10269"/>
                    <a:pt x="310" y="10263"/>
                    <a:pt x="526" y="10442"/>
                  </a:cubicBezTo>
                  <a:cubicBezTo>
                    <a:pt x="1033" y="10862"/>
                    <a:pt x="199" y="11259"/>
                    <a:pt x="512" y="11707"/>
                  </a:cubicBezTo>
                  <a:cubicBezTo>
                    <a:pt x="558" y="11773"/>
                    <a:pt x="341" y="12102"/>
                    <a:pt x="555" y="12367"/>
                  </a:cubicBezTo>
                  <a:cubicBezTo>
                    <a:pt x="893" y="12785"/>
                    <a:pt x="408" y="13161"/>
                    <a:pt x="354" y="13569"/>
                  </a:cubicBezTo>
                  <a:cubicBezTo>
                    <a:pt x="260" y="14292"/>
                    <a:pt x="335" y="15035"/>
                    <a:pt x="47" y="15747"/>
                  </a:cubicBezTo>
                  <a:cubicBezTo>
                    <a:pt x="0" y="15860"/>
                    <a:pt x="187" y="16154"/>
                    <a:pt x="148" y="16406"/>
                  </a:cubicBezTo>
                  <a:cubicBezTo>
                    <a:pt x="129" y="16527"/>
                    <a:pt x="227" y="16567"/>
                    <a:pt x="332" y="16567"/>
                  </a:cubicBezTo>
                  <a:cubicBezTo>
                    <a:pt x="388" y="16567"/>
                    <a:pt x="446" y="16556"/>
                    <a:pt x="487" y="16539"/>
                  </a:cubicBezTo>
                  <a:cubicBezTo>
                    <a:pt x="926" y="16358"/>
                    <a:pt x="1375" y="16312"/>
                    <a:pt x="1827" y="16312"/>
                  </a:cubicBezTo>
                  <a:cubicBezTo>
                    <a:pt x="2300" y="16312"/>
                    <a:pt x="2776" y="16363"/>
                    <a:pt x="3248" y="16363"/>
                  </a:cubicBezTo>
                  <a:cubicBezTo>
                    <a:pt x="3358" y="16363"/>
                    <a:pt x="3469" y="16360"/>
                    <a:pt x="3578" y="16353"/>
                  </a:cubicBezTo>
                  <a:cubicBezTo>
                    <a:pt x="3701" y="16345"/>
                    <a:pt x="3823" y="16342"/>
                    <a:pt x="3946" y="16342"/>
                  </a:cubicBezTo>
                  <a:cubicBezTo>
                    <a:pt x="4674" y="16342"/>
                    <a:pt x="5410" y="16457"/>
                    <a:pt x="6143" y="16464"/>
                  </a:cubicBezTo>
                  <a:cubicBezTo>
                    <a:pt x="6318" y="16466"/>
                    <a:pt x="6494" y="16467"/>
                    <a:pt x="6669" y="16467"/>
                  </a:cubicBezTo>
                  <a:cubicBezTo>
                    <a:pt x="7629" y="16467"/>
                    <a:pt x="8589" y="16437"/>
                    <a:pt x="9550" y="16391"/>
                  </a:cubicBezTo>
                  <a:cubicBezTo>
                    <a:pt x="9919" y="16373"/>
                    <a:pt x="10289" y="16366"/>
                    <a:pt x="10659" y="16366"/>
                  </a:cubicBezTo>
                  <a:cubicBezTo>
                    <a:pt x="11987" y="16366"/>
                    <a:pt x="13321" y="16459"/>
                    <a:pt x="14651" y="16480"/>
                  </a:cubicBezTo>
                  <a:cubicBezTo>
                    <a:pt x="14826" y="16483"/>
                    <a:pt x="15001" y="16484"/>
                    <a:pt x="15176" y="16484"/>
                  </a:cubicBezTo>
                  <a:cubicBezTo>
                    <a:pt x="16292" y="16484"/>
                    <a:pt x="17407" y="16430"/>
                    <a:pt x="18519" y="16323"/>
                  </a:cubicBezTo>
                  <a:cubicBezTo>
                    <a:pt x="19426" y="16236"/>
                    <a:pt x="20368" y="16193"/>
                    <a:pt x="21292" y="16133"/>
                  </a:cubicBezTo>
                  <a:cubicBezTo>
                    <a:pt x="22053" y="16084"/>
                    <a:pt x="22813" y="16072"/>
                    <a:pt x="23574" y="16072"/>
                  </a:cubicBezTo>
                  <a:cubicBezTo>
                    <a:pt x="24216" y="16072"/>
                    <a:pt x="24858" y="16081"/>
                    <a:pt x="25500" y="16081"/>
                  </a:cubicBezTo>
                  <a:cubicBezTo>
                    <a:pt x="26071" y="16081"/>
                    <a:pt x="26641" y="16074"/>
                    <a:pt x="27212" y="16050"/>
                  </a:cubicBezTo>
                  <a:cubicBezTo>
                    <a:pt x="27737" y="16029"/>
                    <a:pt x="28264" y="16024"/>
                    <a:pt x="28793" y="16024"/>
                  </a:cubicBezTo>
                  <a:cubicBezTo>
                    <a:pt x="29218" y="16024"/>
                    <a:pt x="29645" y="16027"/>
                    <a:pt x="30071" y="16027"/>
                  </a:cubicBezTo>
                  <a:cubicBezTo>
                    <a:pt x="30398" y="16027"/>
                    <a:pt x="30725" y="16025"/>
                    <a:pt x="31052" y="16018"/>
                  </a:cubicBezTo>
                  <a:cubicBezTo>
                    <a:pt x="31435" y="16011"/>
                    <a:pt x="31818" y="16009"/>
                    <a:pt x="32201" y="16009"/>
                  </a:cubicBezTo>
                  <a:cubicBezTo>
                    <a:pt x="32925" y="16009"/>
                    <a:pt x="33649" y="16017"/>
                    <a:pt x="34373" y="16017"/>
                  </a:cubicBezTo>
                  <a:cubicBezTo>
                    <a:pt x="34405" y="16017"/>
                    <a:pt x="34436" y="16017"/>
                    <a:pt x="34467" y="16017"/>
                  </a:cubicBezTo>
                  <a:cubicBezTo>
                    <a:pt x="34903" y="16016"/>
                    <a:pt x="35339" y="15995"/>
                    <a:pt x="35776" y="15995"/>
                  </a:cubicBezTo>
                  <a:cubicBezTo>
                    <a:pt x="35783" y="15995"/>
                    <a:pt x="35790" y="15995"/>
                    <a:pt x="35797" y="15995"/>
                  </a:cubicBezTo>
                  <a:cubicBezTo>
                    <a:pt x="36564" y="15995"/>
                    <a:pt x="37336" y="16036"/>
                    <a:pt x="38103" y="16036"/>
                  </a:cubicBezTo>
                  <a:cubicBezTo>
                    <a:pt x="38562" y="16036"/>
                    <a:pt x="39020" y="16021"/>
                    <a:pt x="39473" y="15974"/>
                  </a:cubicBezTo>
                  <a:cubicBezTo>
                    <a:pt x="40866" y="15830"/>
                    <a:pt x="42267" y="15890"/>
                    <a:pt x="43656" y="15827"/>
                  </a:cubicBezTo>
                  <a:cubicBezTo>
                    <a:pt x="44323" y="15796"/>
                    <a:pt x="44973" y="15511"/>
                    <a:pt x="45640" y="15511"/>
                  </a:cubicBezTo>
                  <a:cubicBezTo>
                    <a:pt x="45857" y="15511"/>
                    <a:pt x="46075" y="15541"/>
                    <a:pt x="46296" y="15619"/>
                  </a:cubicBezTo>
                  <a:cubicBezTo>
                    <a:pt x="46298" y="15620"/>
                    <a:pt x="46300" y="15620"/>
                    <a:pt x="46303" y="15620"/>
                  </a:cubicBezTo>
                  <a:cubicBezTo>
                    <a:pt x="46330" y="15620"/>
                    <a:pt x="46389" y="15583"/>
                    <a:pt x="46395" y="15558"/>
                  </a:cubicBezTo>
                  <a:cubicBezTo>
                    <a:pt x="46437" y="15345"/>
                    <a:pt x="46577" y="15300"/>
                    <a:pt x="46725" y="15300"/>
                  </a:cubicBezTo>
                  <a:cubicBezTo>
                    <a:pt x="46821" y="15300"/>
                    <a:pt x="46920" y="15319"/>
                    <a:pt x="46997" y="15324"/>
                  </a:cubicBezTo>
                  <a:cubicBezTo>
                    <a:pt x="47095" y="15329"/>
                    <a:pt x="47193" y="15332"/>
                    <a:pt x="47291" y="15332"/>
                  </a:cubicBezTo>
                  <a:cubicBezTo>
                    <a:pt x="47904" y="15332"/>
                    <a:pt x="48515" y="15233"/>
                    <a:pt x="49128" y="15233"/>
                  </a:cubicBezTo>
                  <a:cubicBezTo>
                    <a:pt x="49390" y="15233"/>
                    <a:pt x="49652" y="15251"/>
                    <a:pt x="49916" y="15303"/>
                  </a:cubicBezTo>
                  <a:cubicBezTo>
                    <a:pt x="49960" y="15311"/>
                    <a:pt x="50007" y="15316"/>
                    <a:pt x="50054" y="15316"/>
                  </a:cubicBezTo>
                  <a:cubicBezTo>
                    <a:pt x="50279" y="15316"/>
                    <a:pt x="50511" y="15216"/>
                    <a:pt x="50496" y="14994"/>
                  </a:cubicBezTo>
                  <a:cubicBezTo>
                    <a:pt x="50459" y="14463"/>
                    <a:pt x="50463" y="13928"/>
                    <a:pt x="50418" y="13407"/>
                  </a:cubicBezTo>
                  <a:cubicBezTo>
                    <a:pt x="50369" y="12855"/>
                    <a:pt x="50310" y="12295"/>
                    <a:pt x="50259" y="11739"/>
                  </a:cubicBezTo>
                  <a:cubicBezTo>
                    <a:pt x="50187" y="10962"/>
                    <a:pt x="50134" y="10185"/>
                    <a:pt x="50044" y="9408"/>
                  </a:cubicBezTo>
                  <a:cubicBezTo>
                    <a:pt x="49983" y="8886"/>
                    <a:pt x="49899" y="8361"/>
                    <a:pt x="49767" y="7864"/>
                  </a:cubicBezTo>
                  <a:cubicBezTo>
                    <a:pt x="49649" y="7423"/>
                    <a:pt x="49850" y="6965"/>
                    <a:pt x="49656" y="6589"/>
                  </a:cubicBezTo>
                  <a:cubicBezTo>
                    <a:pt x="49466" y="6220"/>
                    <a:pt x="49447" y="5860"/>
                    <a:pt x="49419" y="5486"/>
                  </a:cubicBezTo>
                  <a:cubicBezTo>
                    <a:pt x="49409" y="5355"/>
                    <a:pt x="49471" y="5170"/>
                    <a:pt x="49354" y="5110"/>
                  </a:cubicBezTo>
                  <a:cubicBezTo>
                    <a:pt x="48908" y="4883"/>
                    <a:pt x="48890" y="4415"/>
                    <a:pt x="48668" y="4081"/>
                  </a:cubicBezTo>
                  <a:cubicBezTo>
                    <a:pt x="48274" y="3486"/>
                    <a:pt x="47959" y="2875"/>
                    <a:pt x="47361" y="2402"/>
                  </a:cubicBezTo>
                  <a:cubicBezTo>
                    <a:pt x="47049" y="2155"/>
                    <a:pt x="46629" y="2206"/>
                    <a:pt x="46362" y="1968"/>
                  </a:cubicBezTo>
                  <a:cubicBezTo>
                    <a:pt x="45783" y="1450"/>
                    <a:pt x="44998" y="1390"/>
                    <a:pt x="44287" y="1268"/>
                  </a:cubicBezTo>
                  <a:cubicBezTo>
                    <a:pt x="43525" y="1138"/>
                    <a:pt x="42763" y="995"/>
                    <a:pt x="42001" y="860"/>
                  </a:cubicBezTo>
                  <a:cubicBezTo>
                    <a:pt x="40648" y="621"/>
                    <a:pt x="39284" y="446"/>
                    <a:pt x="37919" y="275"/>
                  </a:cubicBezTo>
                  <a:cubicBezTo>
                    <a:pt x="37905" y="274"/>
                    <a:pt x="37891" y="273"/>
                    <a:pt x="37877" y="273"/>
                  </a:cubicBezTo>
                  <a:cubicBezTo>
                    <a:pt x="37744" y="273"/>
                    <a:pt x="37629" y="349"/>
                    <a:pt x="37500" y="349"/>
                  </a:cubicBezTo>
                  <a:cubicBezTo>
                    <a:pt x="37445" y="349"/>
                    <a:pt x="37389" y="336"/>
                    <a:pt x="37327" y="297"/>
                  </a:cubicBezTo>
                  <a:cubicBezTo>
                    <a:pt x="37040" y="119"/>
                    <a:pt x="36682" y="32"/>
                    <a:pt x="36357" y="32"/>
                  </a:cubicBezTo>
                  <a:cubicBezTo>
                    <a:pt x="36161" y="32"/>
                    <a:pt x="35977" y="63"/>
                    <a:pt x="35828" y="125"/>
                  </a:cubicBezTo>
                  <a:cubicBezTo>
                    <a:pt x="35646" y="201"/>
                    <a:pt x="35471" y="228"/>
                    <a:pt x="35302" y="228"/>
                  </a:cubicBezTo>
                  <a:cubicBezTo>
                    <a:pt x="34897" y="228"/>
                    <a:pt x="34520" y="74"/>
                    <a:pt x="34136" y="74"/>
                  </a:cubicBezTo>
                  <a:cubicBezTo>
                    <a:pt x="34133" y="74"/>
                    <a:pt x="34130" y="74"/>
                    <a:pt x="34126" y="74"/>
                  </a:cubicBezTo>
                  <a:cubicBezTo>
                    <a:pt x="33779" y="76"/>
                    <a:pt x="33422" y="83"/>
                    <a:pt x="33061" y="83"/>
                  </a:cubicBezTo>
                  <a:cubicBezTo>
                    <a:pt x="32692" y="83"/>
                    <a:pt x="32320" y="76"/>
                    <a:pt x="31954" y="52"/>
                  </a:cubicBezTo>
                  <a:cubicBezTo>
                    <a:pt x="31695" y="35"/>
                    <a:pt x="31417" y="1"/>
                    <a:pt x="31138"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9" name="Google Shape;869;p31"/>
          <p:cNvGrpSpPr/>
          <p:nvPr/>
        </p:nvGrpSpPr>
        <p:grpSpPr>
          <a:xfrm>
            <a:off x="3597507" y="1629683"/>
            <a:ext cx="2184121" cy="2721336"/>
            <a:chOff x="3621450" y="2025923"/>
            <a:chExt cx="1901098" cy="2324526"/>
          </a:xfrm>
        </p:grpSpPr>
        <p:sp>
          <p:nvSpPr>
            <p:cNvPr id="870" name="Google Shape;870;p31"/>
            <p:cNvSpPr/>
            <p:nvPr/>
          </p:nvSpPr>
          <p:spPr>
            <a:xfrm>
              <a:off x="3621450" y="2025923"/>
              <a:ext cx="1901098" cy="2324526"/>
            </a:xfrm>
            <a:custGeom>
              <a:avLst/>
              <a:gdLst/>
              <a:ahLst/>
              <a:cxnLst/>
              <a:rect l="l" t="t" r="r" b="b"/>
              <a:pathLst>
                <a:path w="56030" h="81334" extrusionOk="0">
                  <a:moveTo>
                    <a:pt x="33260" y="1336"/>
                  </a:moveTo>
                  <a:cubicBezTo>
                    <a:pt x="33539" y="1336"/>
                    <a:pt x="33817" y="1370"/>
                    <a:pt x="34076" y="1387"/>
                  </a:cubicBezTo>
                  <a:cubicBezTo>
                    <a:pt x="34442" y="1411"/>
                    <a:pt x="34814" y="1418"/>
                    <a:pt x="35183" y="1418"/>
                  </a:cubicBezTo>
                  <a:cubicBezTo>
                    <a:pt x="35544" y="1418"/>
                    <a:pt x="35901" y="1411"/>
                    <a:pt x="36248" y="1409"/>
                  </a:cubicBezTo>
                  <a:cubicBezTo>
                    <a:pt x="36252" y="1409"/>
                    <a:pt x="36255" y="1409"/>
                    <a:pt x="36258" y="1409"/>
                  </a:cubicBezTo>
                  <a:cubicBezTo>
                    <a:pt x="36642" y="1409"/>
                    <a:pt x="37019" y="1563"/>
                    <a:pt x="37424" y="1563"/>
                  </a:cubicBezTo>
                  <a:cubicBezTo>
                    <a:pt x="37593" y="1563"/>
                    <a:pt x="37768" y="1536"/>
                    <a:pt x="37950" y="1460"/>
                  </a:cubicBezTo>
                  <a:cubicBezTo>
                    <a:pt x="38099" y="1398"/>
                    <a:pt x="38283" y="1367"/>
                    <a:pt x="38479" y="1367"/>
                  </a:cubicBezTo>
                  <a:cubicBezTo>
                    <a:pt x="38804" y="1367"/>
                    <a:pt x="39162" y="1454"/>
                    <a:pt x="39449" y="1632"/>
                  </a:cubicBezTo>
                  <a:cubicBezTo>
                    <a:pt x="39511" y="1671"/>
                    <a:pt x="39567" y="1684"/>
                    <a:pt x="39622" y="1684"/>
                  </a:cubicBezTo>
                  <a:cubicBezTo>
                    <a:pt x="39751" y="1684"/>
                    <a:pt x="39866" y="1608"/>
                    <a:pt x="39999" y="1608"/>
                  </a:cubicBezTo>
                  <a:cubicBezTo>
                    <a:pt x="40013" y="1608"/>
                    <a:pt x="40027" y="1609"/>
                    <a:pt x="40041" y="1610"/>
                  </a:cubicBezTo>
                  <a:cubicBezTo>
                    <a:pt x="41406" y="1781"/>
                    <a:pt x="42770" y="1956"/>
                    <a:pt x="44123" y="2195"/>
                  </a:cubicBezTo>
                  <a:cubicBezTo>
                    <a:pt x="44885" y="2330"/>
                    <a:pt x="45647" y="2473"/>
                    <a:pt x="46409" y="2603"/>
                  </a:cubicBezTo>
                  <a:cubicBezTo>
                    <a:pt x="47120" y="2725"/>
                    <a:pt x="47905" y="2785"/>
                    <a:pt x="48484" y="3303"/>
                  </a:cubicBezTo>
                  <a:cubicBezTo>
                    <a:pt x="48751" y="3541"/>
                    <a:pt x="49171" y="3490"/>
                    <a:pt x="49483" y="3737"/>
                  </a:cubicBezTo>
                  <a:cubicBezTo>
                    <a:pt x="50081" y="4210"/>
                    <a:pt x="50396" y="4821"/>
                    <a:pt x="50790" y="5416"/>
                  </a:cubicBezTo>
                  <a:cubicBezTo>
                    <a:pt x="51012" y="5750"/>
                    <a:pt x="51030" y="6218"/>
                    <a:pt x="51476" y="6445"/>
                  </a:cubicBezTo>
                  <a:cubicBezTo>
                    <a:pt x="51593" y="6505"/>
                    <a:pt x="51531" y="6690"/>
                    <a:pt x="51541" y="6821"/>
                  </a:cubicBezTo>
                  <a:cubicBezTo>
                    <a:pt x="51569" y="7195"/>
                    <a:pt x="51588" y="7555"/>
                    <a:pt x="51778" y="7924"/>
                  </a:cubicBezTo>
                  <a:cubicBezTo>
                    <a:pt x="51972" y="8300"/>
                    <a:pt x="51771" y="8758"/>
                    <a:pt x="51889" y="9199"/>
                  </a:cubicBezTo>
                  <a:cubicBezTo>
                    <a:pt x="52021" y="9696"/>
                    <a:pt x="52105" y="10221"/>
                    <a:pt x="52166" y="10743"/>
                  </a:cubicBezTo>
                  <a:cubicBezTo>
                    <a:pt x="52256" y="11520"/>
                    <a:pt x="52309" y="12297"/>
                    <a:pt x="52381" y="13074"/>
                  </a:cubicBezTo>
                  <a:cubicBezTo>
                    <a:pt x="52432" y="13630"/>
                    <a:pt x="52491" y="14190"/>
                    <a:pt x="52540" y="14742"/>
                  </a:cubicBezTo>
                  <a:cubicBezTo>
                    <a:pt x="52585" y="15263"/>
                    <a:pt x="52581" y="15798"/>
                    <a:pt x="52618" y="16329"/>
                  </a:cubicBezTo>
                  <a:cubicBezTo>
                    <a:pt x="52633" y="16551"/>
                    <a:pt x="52401" y="16651"/>
                    <a:pt x="52176" y="16651"/>
                  </a:cubicBezTo>
                  <a:cubicBezTo>
                    <a:pt x="52129" y="16651"/>
                    <a:pt x="52082" y="16646"/>
                    <a:pt x="52038" y="16638"/>
                  </a:cubicBezTo>
                  <a:cubicBezTo>
                    <a:pt x="51774" y="16586"/>
                    <a:pt x="51512" y="16568"/>
                    <a:pt x="51250" y="16568"/>
                  </a:cubicBezTo>
                  <a:cubicBezTo>
                    <a:pt x="50637" y="16568"/>
                    <a:pt x="50026" y="16667"/>
                    <a:pt x="49413" y="16667"/>
                  </a:cubicBezTo>
                  <a:cubicBezTo>
                    <a:pt x="49315" y="16667"/>
                    <a:pt x="49217" y="16664"/>
                    <a:pt x="49119" y="16659"/>
                  </a:cubicBezTo>
                  <a:cubicBezTo>
                    <a:pt x="49042" y="16654"/>
                    <a:pt x="48943" y="16635"/>
                    <a:pt x="48847" y="16635"/>
                  </a:cubicBezTo>
                  <a:cubicBezTo>
                    <a:pt x="48699" y="16635"/>
                    <a:pt x="48559" y="16680"/>
                    <a:pt x="48517" y="16893"/>
                  </a:cubicBezTo>
                  <a:cubicBezTo>
                    <a:pt x="48511" y="16918"/>
                    <a:pt x="48452" y="16955"/>
                    <a:pt x="48425" y="16955"/>
                  </a:cubicBezTo>
                  <a:cubicBezTo>
                    <a:pt x="48422" y="16955"/>
                    <a:pt x="48420" y="16955"/>
                    <a:pt x="48418" y="16954"/>
                  </a:cubicBezTo>
                  <a:cubicBezTo>
                    <a:pt x="48197" y="16876"/>
                    <a:pt x="47979" y="16846"/>
                    <a:pt x="47762" y="16846"/>
                  </a:cubicBezTo>
                  <a:cubicBezTo>
                    <a:pt x="47095" y="16846"/>
                    <a:pt x="46445" y="17131"/>
                    <a:pt x="45778" y="17162"/>
                  </a:cubicBezTo>
                  <a:cubicBezTo>
                    <a:pt x="44389" y="17225"/>
                    <a:pt x="42988" y="17165"/>
                    <a:pt x="41595" y="17309"/>
                  </a:cubicBezTo>
                  <a:cubicBezTo>
                    <a:pt x="41142" y="17356"/>
                    <a:pt x="40684" y="17371"/>
                    <a:pt x="40225" y="17371"/>
                  </a:cubicBezTo>
                  <a:cubicBezTo>
                    <a:pt x="39458" y="17371"/>
                    <a:pt x="38686" y="17330"/>
                    <a:pt x="37919" y="17330"/>
                  </a:cubicBezTo>
                  <a:cubicBezTo>
                    <a:pt x="37912" y="17330"/>
                    <a:pt x="37905" y="17330"/>
                    <a:pt x="37898" y="17330"/>
                  </a:cubicBezTo>
                  <a:cubicBezTo>
                    <a:pt x="37461" y="17330"/>
                    <a:pt x="37025" y="17351"/>
                    <a:pt x="36589" y="17352"/>
                  </a:cubicBezTo>
                  <a:cubicBezTo>
                    <a:pt x="36558" y="17352"/>
                    <a:pt x="36527" y="17352"/>
                    <a:pt x="36495" y="17352"/>
                  </a:cubicBezTo>
                  <a:cubicBezTo>
                    <a:pt x="35771" y="17352"/>
                    <a:pt x="35047" y="17344"/>
                    <a:pt x="34323" y="17344"/>
                  </a:cubicBezTo>
                  <a:cubicBezTo>
                    <a:pt x="33940" y="17344"/>
                    <a:pt x="33557" y="17346"/>
                    <a:pt x="33174" y="17353"/>
                  </a:cubicBezTo>
                  <a:cubicBezTo>
                    <a:pt x="32847" y="17360"/>
                    <a:pt x="32520" y="17362"/>
                    <a:pt x="32193" y="17362"/>
                  </a:cubicBezTo>
                  <a:cubicBezTo>
                    <a:pt x="31767" y="17362"/>
                    <a:pt x="31340" y="17359"/>
                    <a:pt x="30915" y="17359"/>
                  </a:cubicBezTo>
                  <a:cubicBezTo>
                    <a:pt x="30386" y="17359"/>
                    <a:pt x="29859" y="17364"/>
                    <a:pt x="29334" y="17385"/>
                  </a:cubicBezTo>
                  <a:cubicBezTo>
                    <a:pt x="28763" y="17409"/>
                    <a:pt x="28193" y="17416"/>
                    <a:pt x="27622" y="17416"/>
                  </a:cubicBezTo>
                  <a:cubicBezTo>
                    <a:pt x="26980" y="17416"/>
                    <a:pt x="26338" y="17407"/>
                    <a:pt x="25696" y="17407"/>
                  </a:cubicBezTo>
                  <a:cubicBezTo>
                    <a:pt x="24935" y="17407"/>
                    <a:pt x="24175" y="17419"/>
                    <a:pt x="23414" y="17468"/>
                  </a:cubicBezTo>
                  <a:cubicBezTo>
                    <a:pt x="22490" y="17528"/>
                    <a:pt x="21548" y="17571"/>
                    <a:pt x="20641" y="17658"/>
                  </a:cubicBezTo>
                  <a:cubicBezTo>
                    <a:pt x="19529" y="17765"/>
                    <a:pt x="18414" y="17819"/>
                    <a:pt x="17298" y="17819"/>
                  </a:cubicBezTo>
                  <a:cubicBezTo>
                    <a:pt x="17123" y="17819"/>
                    <a:pt x="16948" y="17818"/>
                    <a:pt x="16773" y="17815"/>
                  </a:cubicBezTo>
                  <a:cubicBezTo>
                    <a:pt x="15443" y="17794"/>
                    <a:pt x="14109" y="17701"/>
                    <a:pt x="12781" y="17701"/>
                  </a:cubicBezTo>
                  <a:cubicBezTo>
                    <a:pt x="12411" y="17701"/>
                    <a:pt x="12041" y="17708"/>
                    <a:pt x="11672" y="17726"/>
                  </a:cubicBezTo>
                  <a:cubicBezTo>
                    <a:pt x="10711" y="17772"/>
                    <a:pt x="9751" y="17802"/>
                    <a:pt x="8791" y="17802"/>
                  </a:cubicBezTo>
                  <a:cubicBezTo>
                    <a:pt x="8616" y="17802"/>
                    <a:pt x="8440" y="17801"/>
                    <a:pt x="8265" y="17799"/>
                  </a:cubicBezTo>
                  <a:cubicBezTo>
                    <a:pt x="7532" y="17792"/>
                    <a:pt x="6796" y="17677"/>
                    <a:pt x="6068" y="17677"/>
                  </a:cubicBezTo>
                  <a:cubicBezTo>
                    <a:pt x="5945" y="17677"/>
                    <a:pt x="5823" y="17680"/>
                    <a:pt x="5700" y="17688"/>
                  </a:cubicBezTo>
                  <a:cubicBezTo>
                    <a:pt x="5591" y="17695"/>
                    <a:pt x="5480" y="17698"/>
                    <a:pt x="5370" y="17698"/>
                  </a:cubicBezTo>
                  <a:cubicBezTo>
                    <a:pt x="4898" y="17698"/>
                    <a:pt x="4422" y="17647"/>
                    <a:pt x="3949" y="17647"/>
                  </a:cubicBezTo>
                  <a:cubicBezTo>
                    <a:pt x="3497" y="17647"/>
                    <a:pt x="3048" y="17693"/>
                    <a:pt x="2609" y="17874"/>
                  </a:cubicBezTo>
                  <a:cubicBezTo>
                    <a:pt x="2568" y="17891"/>
                    <a:pt x="2510" y="17902"/>
                    <a:pt x="2454" y="17902"/>
                  </a:cubicBezTo>
                  <a:cubicBezTo>
                    <a:pt x="2349" y="17902"/>
                    <a:pt x="2251" y="17862"/>
                    <a:pt x="2270" y="17741"/>
                  </a:cubicBezTo>
                  <a:cubicBezTo>
                    <a:pt x="2309" y="17489"/>
                    <a:pt x="2122" y="17195"/>
                    <a:pt x="2169" y="17082"/>
                  </a:cubicBezTo>
                  <a:cubicBezTo>
                    <a:pt x="2457" y="16370"/>
                    <a:pt x="2382" y="15627"/>
                    <a:pt x="2476" y="14904"/>
                  </a:cubicBezTo>
                  <a:cubicBezTo>
                    <a:pt x="2530" y="14496"/>
                    <a:pt x="3015" y="14120"/>
                    <a:pt x="2677" y="13702"/>
                  </a:cubicBezTo>
                  <a:cubicBezTo>
                    <a:pt x="2463" y="13437"/>
                    <a:pt x="2680" y="13108"/>
                    <a:pt x="2634" y="13042"/>
                  </a:cubicBezTo>
                  <a:cubicBezTo>
                    <a:pt x="2321" y="12594"/>
                    <a:pt x="3155" y="12197"/>
                    <a:pt x="2648" y="11777"/>
                  </a:cubicBezTo>
                  <a:cubicBezTo>
                    <a:pt x="2432" y="11598"/>
                    <a:pt x="2873" y="11604"/>
                    <a:pt x="2843" y="11335"/>
                  </a:cubicBezTo>
                  <a:cubicBezTo>
                    <a:pt x="2782" y="10801"/>
                    <a:pt x="2868" y="10238"/>
                    <a:pt x="2951" y="9684"/>
                  </a:cubicBezTo>
                  <a:cubicBezTo>
                    <a:pt x="3058" y="8966"/>
                    <a:pt x="3045" y="8228"/>
                    <a:pt x="3216" y="7507"/>
                  </a:cubicBezTo>
                  <a:cubicBezTo>
                    <a:pt x="3313" y="7102"/>
                    <a:pt x="3723" y="6837"/>
                    <a:pt x="3723" y="6389"/>
                  </a:cubicBezTo>
                  <a:cubicBezTo>
                    <a:pt x="3723" y="5842"/>
                    <a:pt x="4105" y="5400"/>
                    <a:pt x="4303" y="4916"/>
                  </a:cubicBezTo>
                  <a:cubicBezTo>
                    <a:pt x="4695" y="3955"/>
                    <a:pt x="5709" y="3783"/>
                    <a:pt x="6433" y="3277"/>
                  </a:cubicBezTo>
                  <a:cubicBezTo>
                    <a:pt x="6906" y="2948"/>
                    <a:pt x="7630" y="2927"/>
                    <a:pt x="8157" y="2579"/>
                  </a:cubicBezTo>
                  <a:cubicBezTo>
                    <a:pt x="8173" y="2569"/>
                    <a:pt x="8193" y="2565"/>
                    <a:pt x="8216" y="2565"/>
                  </a:cubicBezTo>
                  <a:cubicBezTo>
                    <a:pt x="8297" y="2565"/>
                    <a:pt x="8415" y="2614"/>
                    <a:pt x="8499" y="2628"/>
                  </a:cubicBezTo>
                  <a:cubicBezTo>
                    <a:pt x="8855" y="2583"/>
                    <a:pt x="9186" y="2651"/>
                    <a:pt x="9459" y="2287"/>
                  </a:cubicBezTo>
                  <a:cubicBezTo>
                    <a:pt x="9569" y="2142"/>
                    <a:pt x="9881" y="2088"/>
                    <a:pt x="10194" y="2088"/>
                  </a:cubicBezTo>
                  <a:cubicBezTo>
                    <a:pt x="10283" y="2088"/>
                    <a:pt x="10372" y="2092"/>
                    <a:pt x="10457" y="2100"/>
                  </a:cubicBezTo>
                  <a:cubicBezTo>
                    <a:pt x="10563" y="2110"/>
                    <a:pt x="10668" y="2115"/>
                    <a:pt x="10774" y="2115"/>
                  </a:cubicBezTo>
                  <a:cubicBezTo>
                    <a:pt x="11375" y="2115"/>
                    <a:pt x="11966" y="1966"/>
                    <a:pt x="12561" y="1868"/>
                  </a:cubicBezTo>
                  <a:cubicBezTo>
                    <a:pt x="12825" y="1825"/>
                    <a:pt x="13096" y="1813"/>
                    <a:pt x="13369" y="1813"/>
                  </a:cubicBezTo>
                  <a:cubicBezTo>
                    <a:pt x="13687" y="1813"/>
                    <a:pt x="14009" y="1829"/>
                    <a:pt x="14327" y="1829"/>
                  </a:cubicBezTo>
                  <a:cubicBezTo>
                    <a:pt x="14444" y="1829"/>
                    <a:pt x="14563" y="1841"/>
                    <a:pt x="14678" y="1841"/>
                  </a:cubicBezTo>
                  <a:cubicBezTo>
                    <a:pt x="14864" y="1841"/>
                    <a:pt x="15043" y="1811"/>
                    <a:pt x="15197" y="1656"/>
                  </a:cubicBezTo>
                  <a:cubicBezTo>
                    <a:pt x="15249" y="1603"/>
                    <a:pt x="15302" y="1583"/>
                    <a:pt x="15358" y="1583"/>
                  </a:cubicBezTo>
                  <a:cubicBezTo>
                    <a:pt x="15432" y="1583"/>
                    <a:pt x="15510" y="1619"/>
                    <a:pt x="15592" y="1664"/>
                  </a:cubicBezTo>
                  <a:cubicBezTo>
                    <a:pt x="15777" y="1765"/>
                    <a:pt x="15960" y="1800"/>
                    <a:pt x="16144" y="1800"/>
                  </a:cubicBezTo>
                  <a:cubicBezTo>
                    <a:pt x="16386" y="1800"/>
                    <a:pt x="16632" y="1739"/>
                    <a:pt x="16892" y="1682"/>
                  </a:cubicBezTo>
                  <a:cubicBezTo>
                    <a:pt x="17145" y="1628"/>
                    <a:pt x="17422" y="1418"/>
                    <a:pt x="17701" y="1418"/>
                  </a:cubicBezTo>
                  <a:cubicBezTo>
                    <a:pt x="17852" y="1418"/>
                    <a:pt x="18003" y="1480"/>
                    <a:pt x="18151" y="1660"/>
                  </a:cubicBezTo>
                  <a:cubicBezTo>
                    <a:pt x="18307" y="1555"/>
                    <a:pt x="18475" y="1536"/>
                    <a:pt x="18646" y="1536"/>
                  </a:cubicBezTo>
                  <a:cubicBezTo>
                    <a:pt x="18738" y="1536"/>
                    <a:pt x="18830" y="1542"/>
                    <a:pt x="18922" y="1542"/>
                  </a:cubicBezTo>
                  <a:cubicBezTo>
                    <a:pt x="18981" y="1542"/>
                    <a:pt x="19039" y="1539"/>
                    <a:pt x="19096" y="1532"/>
                  </a:cubicBezTo>
                  <a:cubicBezTo>
                    <a:pt x="19202" y="1520"/>
                    <a:pt x="19287" y="1481"/>
                    <a:pt x="19377" y="1481"/>
                  </a:cubicBezTo>
                  <a:cubicBezTo>
                    <a:pt x="19437" y="1481"/>
                    <a:pt x="19499" y="1499"/>
                    <a:pt x="19571" y="1554"/>
                  </a:cubicBezTo>
                  <a:cubicBezTo>
                    <a:pt x="19647" y="1614"/>
                    <a:pt x="19740" y="1638"/>
                    <a:pt x="19832" y="1638"/>
                  </a:cubicBezTo>
                  <a:cubicBezTo>
                    <a:pt x="19960" y="1638"/>
                    <a:pt x="20084" y="1591"/>
                    <a:pt x="20155" y="1527"/>
                  </a:cubicBezTo>
                  <a:cubicBezTo>
                    <a:pt x="20223" y="1465"/>
                    <a:pt x="20280" y="1445"/>
                    <a:pt x="20331" y="1445"/>
                  </a:cubicBezTo>
                  <a:cubicBezTo>
                    <a:pt x="20423" y="1445"/>
                    <a:pt x="20495" y="1512"/>
                    <a:pt x="20578" y="1512"/>
                  </a:cubicBezTo>
                  <a:cubicBezTo>
                    <a:pt x="20579" y="1512"/>
                    <a:pt x="20581" y="1512"/>
                    <a:pt x="20582" y="1512"/>
                  </a:cubicBezTo>
                  <a:cubicBezTo>
                    <a:pt x="20585" y="1511"/>
                    <a:pt x="20587" y="1511"/>
                    <a:pt x="20590" y="1511"/>
                  </a:cubicBezTo>
                  <a:cubicBezTo>
                    <a:pt x="20787" y="1511"/>
                    <a:pt x="21017" y="1683"/>
                    <a:pt x="21222" y="1683"/>
                  </a:cubicBezTo>
                  <a:cubicBezTo>
                    <a:pt x="21345" y="1683"/>
                    <a:pt x="21460" y="1620"/>
                    <a:pt x="21552" y="1420"/>
                  </a:cubicBezTo>
                  <a:cubicBezTo>
                    <a:pt x="21592" y="1456"/>
                    <a:pt x="21636" y="1469"/>
                    <a:pt x="21684" y="1469"/>
                  </a:cubicBezTo>
                  <a:cubicBezTo>
                    <a:pt x="21794" y="1469"/>
                    <a:pt x="21920" y="1403"/>
                    <a:pt x="22037" y="1403"/>
                  </a:cubicBezTo>
                  <a:cubicBezTo>
                    <a:pt x="22130" y="1403"/>
                    <a:pt x="22218" y="1444"/>
                    <a:pt x="22288" y="1588"/>
                  </a:cubicBezTo>
                  <a:cubicBezTo>
                    <a:pt x="22313" y="1640"/>
                    <a:pt x="22330" y="1660"/>
                    <a:pt x="22343" y="1660"/>
                  </a:cubicBezTo>
                  <a:cubicBezTo>
                    <a:pt x="22388" y="1660"/>
                    <a:pt x="22390" y="1428"/>
                    <a:pt x="22527" y="1428"/>
                  </a:cubicBezTo>
                  <a:cubicBezTo>
                    <a:pt x="22552" y="1428"/>
                    <a:pt x="22581" y="1435"/>
                    <a:pt x="22616" y="1453"/>
                  </a:cubicBezTo>
                  <a:cubicBezTo>
                    <a:pt x="22704" y="1499"/>
                    <a:pt x="22800" y="1515"/>
                    <a:pt x="22898" y="1515"/>
                  </a:cubicBezTo>
                  <a:cubicBezTo>
                    <a:pt x="23131" y="1515"/>
                    <a:pt x="23381" y="1424"/>
                    <a:pt x="23597" y="1424"/>
                  </a:cubicBezTo>
                  <a:cubicBezTo>
                    <a:pt x="23620" y="1424"/>
                    <a:pt x="23642" y="1425"/>
                    <a:pt x="23665" y="1427"/>
                  </a:cubicBezTo>
                  <a:cubicBezTo>
                    <a:pt x="23715" y="1432"/>
                    <a:pt x="23766" y="1434"/>
                    <a:pt x="23818" y="1434"/>
                  </a:cubicBezTo>
                  <a:cubicBezTo>
                    <a:pt x="24044" y="1434"/>
                    <a:pt x="24276" y="1394"/>
                    <a:pt x="24503" y="1394"/>
                  </a:cubicBezTo>
                  <a:cubicBezTo>
                    <a:pt x="24704" y="1394"/>
                    <a:pt x="24902" y="1426"/>
                    <a:pt x="25090" y="1546"/>
                  </a:cubicBezTo>
                  <a:cubicBezTo>
                    <a:pt x="25134" y="1573"/>
                    <a:pt x="25174" y="1584"/>
                    <a:pt x="25212" y="1584"/>
                  </a:cubicBezTo>
                  <a:cubicBezTo>
                    <a:pt x="25358" y="1584"/>
                    <a:pt x="25475" y="1428"/>
                    <a:pt x="25631" y="1428"/>
                  </a:cubicBezTo>
                  <a:cubicBezTo>
                    <a:pt x="25645" y="1428"/>
                    <a:pt x="25659" y="1429"/>
                    <a:pt x="25674" y="1432"/>
                  </a:cubicBezTo>
                  <a:cubicBezTo>
                    <a:pt x="25909" y="1477"/>
                    <a:pt x="26151" y="1485"/>
                    <a:pt x="26390" y="1485"/>
                  </a:cubicBezTo>
                  <a:cubicBezTo>
                    <a:pt x="26536" y="1485"/>
                    <a:pt x="26681" y="1482"/>
                    <a:pt x="26824" y="1482"/>
                  </a:cubicBezTo>
                  <a:cubicBezTo>
                    <a:pt x="26985" y="1482"/>
                    <a:pt x="27143" y="1486"/>
                    <a:pt x="27297" y="1503"/>
                  </a:cubicBezTo>
                  <a:cubicBezTo>
                    <a:pt x="27369" y="1511"/>
                    <a:pt x="27441" y="1514"/>
                    <a:pt x="27512" y="1514"/>
                  </a:cubicBezTo>
                  <a:cubicBezTo>
                    <a:pt x="27866" y="1514"/>
                    <a:pt x="28214" y="1434"/>
                    <a:pt x="28513" y="1434"/>
                  </a:cubicBezTo>
                  <a:cubicBezTo>
                    <a:pt x="28606" y="1434"/>
                    <a:pt x="28695" y="1442"/>
                    <a:pt x="28778" y="1463"/>
                  </a:cubicBezTo>
                  <a:cubicBezTo>
                    <a:pt x="28892" y="1491"/>
                    <a:pt x="29003" y="1502"/>
                    <a:pt x="29111" y="1502"/>
                  </a:cubicBezTo>
                  <a:cubicBezTo>
                    <a:pt x="29456" y="1502"/>
                    <a:pt x="29772" y="1393"/>
                    <a:pt x="30062" y="1393"/>
                  </a:cubicBezTo>
                  <a:cubicBezTo>
                    <a:pt x="30143" y="1393"/>
                    <a:pt x="30223" y="1401"/>
                    <a:pt x="30300" y="1424"/>
                  </a:cubicBezTo>
                  <a:cubicBezTo>
                    <a:pt x="30418" y="1458"/>
                    <a:pt x="30538" y="1471"/>
                    <a:pt x="30657" y="1471"/>
                  </a:cubicBezTo>
                  <a:cubicBezTo>
                    <a:pt x="30997" y="1471"/>
                    <a:pt x="31336" y="1368"/>
                    <a:pt x="31664" y="1368"/>
                  </a:cubicBezTo>
                  <a:cubicBezTo>
                    <a:pt x="31882" y="1368"/>
                    <a:pt x="32094" y="1413"/>
                    <a:pt x="32298" y="1563"/>
                  </a:cubicBezTo>
                  <a:cubicBezTo>
                    <a:pt x="32599" y="1383"/>
                    <a:pt x="32930" y="1336"/>
                    <a:pt x="33260" y="1336"/>
                  </a:cubicBezTo>
                  <a:close/>
                  <a:moveTo>
                    <a:pt x="51948" y="17784"/>
                  </a:moveTo>
                  <a:cubicBezTo>
                    <a:pt x="52101" y="17784"/>
                    <a:pt x="52269" y="18068"/>
                    <a:pt x="52499" y="18068"/>
                  </a:cubicBezTo>
                  <a:cubicBezTo>
                    <a:pt x="52526" y="18068"/>
                    <a:pt x="52554" y="18064"/>
                    <a:pt x="52582" y="18056"/>
                  </a:cubicBezTo>
                  <a:cubicBezTo>
                    <a:pt x="52584" y="18055"/>
                    <a:pt x="52586" y="18055"/>
                    <a:pt x="52588" y="18055"/>
                  </a:cubicBezTo>
                  <a:cubicBezTo>
                    <a:pt x="52699" y="18055"/>
                    <a:pt x="53016" y="18893"/>
                    <a:pt x="52913" y="18980"/>
                  </a:cubicBezTo>
                  <a:cubicBezTo>
                    <a:pt x="52700" y="19161"/>
                    <a:pt x="52860" y="19350"/>
                    <a:pt x="52897" y="19513"/>
                  </a:cubicBezTo>
                  <a:cubicBezTo>
                    <a:pt x="52984" y="19881"/>
                    <a:pt x="52764" y="20320"/>
                    <a:pt x="53181" y="20621"/>
                  </a:cubicBezTo>
                  <a:cubicBezTo>
                    <a:pt x="53210" y="20642"/>
                    <a:pt x="53206" y="20731"/>
                    <a:pt x="53183" y="20773"/>
                  </a:cubicBezTo>
                  <a:cubicBezTo>
                    <a:pt x="52946" y="21205"/>
                    <a:pt x="53086" y="21651"/>
                    <a:pt x="53126" y="22091"/>
                  </a:cubicBezTo>
                  <a:cubicBezTo>
                    <a:pt x="53181" y="22684"/>
                    <a:pt x="53293" y="23275"/>
                    <a:pt x="53202" y="23875"/>
                  </a:cubicBezTo>
                  <a:cubicBezTo>
                    <a:pt x="53149" y="24223"/>
                    <a:pt x="53457" y="24401"/>
                    <a:pt x="53703" y="24601"/>
                  </a:cubicBezTo>
                  <a:cubicBezTo>
                    <a:pt x="53661" y="24663"/>
                    <a:pt x="53602" y="24681"/>
                    <a:pt x="53543" y="24681"/>
                  </a:cubicBezTo>
                  <a:cubicBezTo>
                    <a:pt x="53464" y="24681"/>
                    <a:pt x="53386" y="24650"/>
                    <a:pt x="53350" y="24650"/>
                  </a:cubicBezTo>
                  <a:cubicBezTo>
                    <a:pt x="53324" y="24650"/>
                    <a:pt x="53320" y="24666"/>
                    <a:pt x="53354" y="24721"/>
                  </a:cubicBezTo>
                  <a:cubicBezTo>
                    <a:pt x="53553" y="25052"/>
                    <a:pt x="53250" y="25425"/>
                    <a:pt x="53460" y="25641"/>
                  </a:cubicBezTo>
                  <a:cubicBezTo>
                    <a:pt x="54164" y="26364"/>
                    <a:pt x="53415" y="27140"/>
                    <a:pt x="53638" y="27901"/>
                  </a:cubicBezTo>
                  <a:cubicBezTo>
                    <a:pt x="53851" y="28633"/>
                    <a:pt x="53824" y="29445"/>
                    <a:pt x="53767" y="30213"/>
                  </a:cubicBezTo>
                  <a:cubicBezTo>
                    <a:pt x="53716" y="30890"/>
                    <a:pt x="53701" y="31599"/>
                    <a:pt x="53883" y="32201"/>
                  </a:cubicBezTo>
                  <a:cubicBezTo>
                    <a:pt x="54116" y="32972"/>
                    <a:pt x="53554" y="33773"/>
                    <a:pt x="54121" y="34478"/>
                  </a:cubicBezTo>
                  <a:cubicBezTo>
                    <a:pt x="53553" y="34914"/>
                    <a:pt x="53872" y="35468"/>
                    <a:pt x="53944" y="35950"/>
                  </a:cubicBezTo>
                  <a:cubicBezTo>
                    <a:pt x="54064" y="36756"/>
                    <a:pt x="53788" y="37598"/>
                    <a:pt x="54209" y="38373"/>
                  </a:cubicBezTo>
                  <a:cubicBezTo>
                    <a:pt x="53768" y="38675"/>
                    <a:pt x="54019" y="39098"/>
                    <a:pt x="54005" y="39459"/>
                  </a:cubicBezTo>
                  <a:cubicBezTo>
                    <a:pt x="53965" y="40541"/>
                    <a:pt x="53920" y="41629"/>
                    <a:pt x="53992" y="42709"/>
                  </a:cubicBezTo>
                  <a:cubicBezTo>
                    <a:pt x="54026" y="43220"/>
                    <a:pt x="53950" y="43725"/>
                    <a:pt x="54004" y="44238"/>
                  </a:cubicBezTo>
                  <a:cubicBezTo>
                    <a:pt x="54053" y="44708"/>
                    <a:pt x="54284" y="45275"/>
                    <a:pt x="54127" y="45624"/>
                  </a:cubicBezTo>
                  <a:cubicBezTo>
                    <a:pt x="53848" y="46250"/>
                    <a:pt x="54077" y="46806"/>
                    <a:pt x="54066" y="47386"/>
                  </a:cubicBezTo>
                  <a:cubicBezTo>
                    <a:pt x="54045" y="48554"/>
                    <a:pt x="54058" y="49722"/>
                    <a:pt x="54058" y="50890"/>
                  </a:cubicBezTo>
                  <a:cubicBezTo>
                    <a:pt x="54058" y="51791"/>
                    <a:pt x="54155" y="52705"/>
                    <a:pt x="54027" y="53590"/>
                  </a:cubicBezTo>
                  <a:cubicBezTo>
                    <a:pt x="53901" y="54452"/>
                    <a:pt x="53989" y="55302"/>
                    <a:pt x="53979" y="56155"/>
                  </a:cubicBezTo>
                  <a:cubicBezTo>
                    <a:pt x="53968" y="56968"/>
                    <a:pt x="53882" y="57779"/>
                    <a:pt x="53907" y="58592"/>
                  </a:cubicBezTo>
                  <a:cubicBezTo>
                    <a:pt x="53929" y="59332"/>
                    <a:pt x="54080" y="60089"/>
                    <a:pt x="53827" y="60810"/>
                  </a:cubicBezTo>
                  <a:cubicBezTo>
                    <a:pt x="53394" y="62037"/>
                    <a:pt x="53887" y="63234"/>
                    <a:pt x="53887" y="64443"/>
                  </a:cubicBezTo>
                  <a:cubicBezTo>
                    <a:pt x="53887" y="65810"/>
                    <a:pt x="53898" y="67181"/>
                    <a:pt x="53713" y="68548"/>
                  </a:cubicBezTo>
                  <a:cubicBezTo>
                    <a:pt x="53576" y="69555"/>
                    <a:pt x="53475" y="70575"/>
                    <a:pt x="53343" y="71578"/>
                  </a:cubicBezTo>
                  <a:cubicBezTo>
                    <a:pt x="53136" y="73170"/>
                    <a:pt x="52770" y="74779"/>
                    <a:pt x="51752" y="76172"/>
                  </a:cubicBezTo>
                  <a:cubicBezTo>
                    <a:pt x="51200" y="76929"/>
                    <a:pt x="50495" y="77574"/>
                    <a:pt x="49722" y="78105"/>
                  </a:cubicBezTo>
                  <a:cubicBezTo>
                    <a:pt x="49362" y="78353"/>
                    <a:pt x="48766" y="78445"/>
                    <a:pt x="48273" y="78594"/>
                  </a:cubicBezTo>
                  <a:cubicBezTo>
                    <a:pt x="47260" y="78899"/>
                    <a:pt x="46209" y="78765"/>
                    <a:pt x="45178" y="78837"/>
                  </a:cubicBezTo>
                  <a:cubicBezTo>
                    <a:pt x="43691" y="78939"/>
                    <a:pt x="42184" y="78872"/>
                    <a:pt x="40707" y="79038"/>
                  </a:cubicBezTo>
                  <a:cubicBezTo>
                    <a:pt x="39974" y="79120"/>
                    <a:pt x="39234" y="79275"/>
                    <a:pt x="38493" y="79337"/>
                  </a:cubicBezTo>
                  <a:cubicBezTo>
                    <a:pt x="37299" y="79439"/>
                    <a:pt x="36097" y="79451"/>
                    <a:pt x="34903" y="79544"/>
                  </a:cubicBezTo>
                  <a:cubicBezTo>
                    <a:pt x="34492" y="79575"/>
                    <a:pt x="34056" y="79608"/>
                    <a:pt x="33656" y="79608"/>
                  </a:cubicBezTo>
                  <a:cubicBezTo>
                    <a:pt x="33546" y="79608"/>
                    <a:pt x="33440" y="79605"/>
                    <a:pt x="33337" y="79600"/>
                  </a:cubicBezTo>
                  <a:cubicBezTo>
                    <a:pt x="33269" y="79596"/>
                    <a:pt x="33201" y="79595"/>
                    <a:pt x="33133" y="79595"/>
                  </a:cubicBezTo>
                  <a:cubicBezTo>
                    <a:pt x="32688" y="79595"/>
                    <a:pt x="32251" y="79665"/>
                    <a:pt x="31818" y="79665"/>
                  </a:cubicBezTo>
                  <a:cubicBezTo>
                    <a:pt x="31675" y="79665"/>
                    <a:pt x="31532" y="79657"/>
                    <a:pt x="31390" y="79637"/>
                  </a:cubicBezTo>
                  <a:cubicBezTo>
                    <a:pt x="31197" y="79609"/>
                    <a:pt x="31003" y="79598"/>
                    <a:pt x="30810" y="79598"/>
                  </a:cubicBezTo>
                  <a:cubicBezTo>
                    <a:pt x="30306" y="79598"/>
                    <a:pt x="29809" y="79675"/>
                    <a:pt x="29341" y="79740"/>
                  </a:cubicBezTo>
                  <a:cubicBezTo>
                    <a:pt x="28149" y="79905"/>
                    <a:pt x="26952" y="79894"/>
                    <a:pt x="25765" y="80021"/>
                  </a:cubicBezTo>
                  <a:cubicBezTo>
                    <a:pt x="25329" y="80068"/>
                    <a:pt x="24892" y="80082"/>
                    <a:pt x="24454" y="80082"/>
                  </a:cubicBezTo>
                  <a:cubicBezTo>
                    <a:pt x="23808" y="80082"/>
                    <a:pt x="23161" y="80052"/>
                    <a:pt x="22514" y="80052"/>
                  </a:cubicBezTo>
                  <a:cubicBezTo>
                    <a:pt x="22301" y="80052"/>
                    <a:pt x="22087" y="80055"/>
                    <a:pt x="21873" y="80064"/>
                  </a:cubicBezTo>
                  <a:cubicBezTo>
                    <a:pt x="21808" y="80067"/>
                    <a:pt x="21743" y="80068"/>
                    <a:pt x="21677" y="80068"/>
                  </a:cubicBezTo>
                  <a:cubicBezTo>
                    <a:pt x="21032" y="80068"/>
                    <a:pt x="20358" y="79947"/>
                    <a:pt x="19709" y="79904"/>
                  </a:cubicBezTo>
                  <a:cubicBezTo>
                    <a:pt x="18790" y="79844"/>
                    <a:pt x="17883" y="79671"/>
                    <a:pt x="16953" y="79660"/>
                  </a:cubicBezTo>
                  <a:cubicBezTo>
                    <a:pt x="16393" y="79654"/>
                    <a:pt x="15816" y="79504"/>
                    <a:pt x="15244" y="79425"/>
                  </a:cubicBezTo>
                  <a:cubicBezTo>
                    <a:pt x="13561" y="79191"/>
                    <a:pt x="11870" y="79143"/>
                    <a:pt x="10177" y="79120"/>
                  </a:cubicBezTo>
                  <a:cubicBezTo>
                    <a:pt x="9131" y="79105"/>
                    <a:pt x="8171" y="78904"/>
                    <a:pt x="7345" y="78331"/>
                  </a:cubicBezTo>
                  <a:cubicBezTo>
                    <a:pt x="6830" y="77973"/>
                    <a:pt x="6223" y="77760"/>
                    <a:pt x="5676" y="77469"/>
                  </a:cubicBezTo>
                  <a:cubicBezTo>
                    <a:pt x="5130" y="77179"/>
                    <a:pt x="4888" y="76747"/>
                    <a:pt x="4528" y="76378"/>
                  </a:cubicBezTo>
                  <a:cubicBezTo>
                    <a:pt x="4324" y="76170"/>
                    <a:pt x="4434" y="75732"/>
                    <a:pt x="3977" y="75646"/>
                  </a:cubicBezTo>
                  <a:cubicBezTo>
                    <a:pt x="4253" y="75114"/>
                    <a:pt x="3599" y="74685"/>
                    <a:pt x="3752" y="74219"/>
                  </a:cubicBezTo>
                  <a:cubicBezTo>
                    <a:pt x="3849" y="73927"/>
                    <a:pt x="3574" y="73921"/>
                    <a:pt x="3572" y="73838"/>
                  </a:cubicBezTo>
                  <a:cubicBezTo>
                    <a:pt x="3552" y="73201"/>
                    <a:pt x="3367" y="72638"/>
                    <a:pt x="3108" y="72034"/>
                  </a:cubicBezTo>
                  <a:cubicBezTo>
                    <a:pt x="2939" y="71640"/>
                    <a:pt x="2956" y="71049"/>
                    <a:pt x="2915" y="70546"/>
                  </a:cubicBezTo>
                  <a:cubicBezTo>
                    <a:pt x="2887" y="70203"/>
                    <a:pt x="2881" y="69856"/>
                    <a:pt x="2509" y="69632"/>
                  </a:cubicBezTo>
                  <a:cubicBezTo>
                    <a:pt x="2462" y="69603"/>
                    <a:pt x="2440" y="69442"/>
                    <a:pt x="2465" y="69427"/>
                  </a:cubicBezTo>
                  <a:cubicBezTo>
                    <a:pt x="2890" y="69180"/>
                    <a:pt x="2274" y="68699"/>
                    <a:pt x="2732" y="68470"/>
                  </a:cubicBezTo>
                  <a:cubicBezTo>
                    <a:pt x="2315" y="67847"/>
                    <a:pt x="2664" y="67104"/>
                    <a:pt x="2321" y="66446"/>
                  </a:cubicBezTo>
                  <a:cubicBezTo>
                    <a:pt x="2099" y="66019"/>
                    <a:pt x="2501" y="65508"/>
                    <a:pt x="2297" y="65015"/>
                  </a:cubicBezTo>
                  <a:cubicBezTo>
                    <a:pt x="2187" y="64750"/>
                    <a:pt x="2227" y="64435"/>
                    <a:pt x="2203" y="64142"/>
                  </a:cubicBezTo>
                  <a:cubicBezTo>
                    <a:pt x="2199" y="64089"/>
                    <a:pt x="2193" y="64030"/>
                    <a:pt x="2212" y="63982"/>
                  </a:cubicBezTo>
                  <a:cubicBezTo>
                    <a:pt x="2524" y="63156"/>
                    <a:pt x="2144" y="62308"/>
                    <a:pt x="2293" y="61489"/>
                  </a:cubicBezTo>
                  <a:cubicBezTo>
                    <a:pt x="2501" y="60352"/>
                    <a:pt x="2045" y="59227"/>
                    <a:pt x="2332" y="58077"/>
                  </a:cubicBezTo>
                  <a:cubicBezTo>
                    <a:pt x="2445" y="57629"/>
                    <a:pt x="2429" y="57046"/>
                    <a:pt x="2144" y="56567"/>
                  </a:cubicBezTo>
                  <a:cubicBezTo>
                    <a:pt x="2068" y="56440"/>
                    <a:pt x="2180" y="56406"/>
                    <a:pt x="2256" y="56348"/>
                  </a:cubicBezTo>
                  <a:cubicBezTo>
                    <a:pt x="2357" y="56269"/>
                    <a:pt x="2464" y="56160"/>
                    <a:pt x="2371" y="56051"/>
                  </a:cubicBezTo>
                  <a:cubicBezTo>
                    <a:pt x="1783" y="55362"/>
                    <a:pt x="2512" y="54645"/>
                    <a:pt x="2302" y="53939"/>
                  </a:cubicBezTo>
                  <a:cubicBezTo>
                    <a:pt x="2200" y="53600"/>
                    <a:pt x="2309" y="53215"/>
                    <a:pt x="2112" y="52878"/>
                  </a:cubicBezTo>
                  <a:cubicBezTo>
                    <a:pt x="2093" y="52845"/>
                    <a:pt x="2054" y="52789"/>
                    <a:pt x="2066" y="52777"/>
                  </a:cubicBezTo>
                  <a:cubicBezTo>
                    <a:pt x="2625" y="52189"/>
                    <a:pt x="1990" y="51483"/>
                    <a:pt x="2292" y="50835"/>
                  </a:cubicBezTo>
                  <a:cubicBezTo>
                    <a:pt x="2381" y="50642"/>
                    <a:pt x="2353" y="50177"/>
                    <a:pt x="2192" y="49835"/>
                  </a:cubicBezTo>
                  <a:cubicBezTo>
                    <a:pt x="2106" y="49653"/>
                    <a:pt x="2136" y="49344"/>
                    <a:pt x="2184" y="49156"/>
                  </a:cubicBezTo>
                  <a:cubicBezTo>
                    <a:pt x="2332" y="48581"/>
                    <a:pt x="2140" y="48064"/>
                    <a:pt x="2028" y="47529"/>
                  </a:cubicBezTo>
                  <a:cubicBezTo>
                    <a:pt x="2000" y="47400"/>
                    <a:pt x="2002" y="47312"/>
                    <a:pt x="2167" y="47260"/>
                  </a:cubicBezTo>
                  <a:cubicBezTo>
                    <a:pt x="2231" y="47240"/>
                    <a:pt x="2319" y="47106"/>
                    <a:pt x="2311" y="47099"/>
                  </a:cubicBezTo>
                  <a:cubicBezTo>
                    <a:pt x="1680" y="46504"/>
                    <a:pt x="2512" y="45773"/>
                    <a:pt x="2085" y="45140"/>
                  </a:cubicBezTo>
                  <a:cubicBezTo>
                    <a:pt x="1952" y="44944"/>
                    <a:pt x="1965" y="44619"/>
                    <a:pt x="2021" y="44375"/>
                  </a:cubicBezTo>
                  <a:cubicBezTo>
                    <a:pt x="2150" y="43812"/>
                    <a:pt x="2140" y="43311"/>
                    <a:pt x="1958" y="42728"/>
                  </a:cubicBezTo>
                  <a:cubicBezTo>
                    <a:pt x="1838" y="42341"/>
                    <a:pt x="2115" y="41834"/>
                    <a:pt x="1735" y="41402"/>
                  </a:cubicBezTo>
                  <a:cubicBezTo>
                    <a:pt x="1551" y="41193"/>
                    <a:pt x="1949" y="41055"/>
                    <a:pt x="1934" y="40739"/>
                  </a:cubicBezTo>
                  <a:cubicBezTo>
                    <a:pt x="1902" y="40094"/>
                    <a:pt x="1645" y="39414"/>
                    <a:pt x="1960" y="38765"/>
                  </a:cubicBezTo>
                  <a:cubicBezTo>
                    <a:pt x="1381" y="38559"/>
                    <a:pt x="2255" y="37950"/>
                    <a:pt x="1625" y="37738"/>
                  </a:cubicBezTo>
                  <a:cubicBezTo>
                    <a:pt x="1612" y="37733"/>
                    <a:pt x="1766" y="37432"/>
                    <a:pt x="1761" y="37272"/>
                  </a:cubicBezTo>
                  <a:cubicBezTo>
                    <a:pt x="1750" y="36871"/>
                    <a:pt x="1774" y="36447"/>
                    <a:pt x="1635" y="36079"/>
                  </a:cubicBezTo>
                  <a:cubicBezTo>
                    <a:pt x="1358" y="35342"/>
                    <a:pt x="1763" y="34650"/>
                    <a:pt x="1687" y="33942"/>
                  </a:cubicBezTo>
                  <a:cubicBezTo>
                    <a:pt x="1653" y="33629"/>
                    <a:pt x="1477" y="33331"/>
                    <a:pt x="1812" y="33073"/>
                  </a:cubicBezTo>
                  <a:cubicBezTo>
                    <a:pt x="1405" y="32813"/>
                    <a:pt x="1741" y="32452"/>
                    <a:pt x="1659" y="32146"/>
                  </a:cubicBezTo>
                  <a:cubicBezTo>
                    <a:pt x="1592" y="31897"/>
                    <a:pt x="1421" y="31648"/>
                    <a:pt x="1766" y="31417"/>
                  </a:cubicBezTo>
                  <a:cubicBezTo>
                    <a:pt x="1809" y="31388"/>
                    <a:pt x="1701" y="30965"/>
                    <a:pt x="1674" y="30727"/>
                  </a:cubicBezTo>
                  <a:cubicBezTo>
                    <a:pt x="1592" y="30014"/>
                    <a:pt x="2216" y="29301"/>
                    <a:pt x="1682" y="28577"/>
                  </a:cubicBezTo>
                  <a:cubicBezTo>
                    <a:pt x="1654" y="28540"/>
                    <a:pt x="1634" y="28182"/>
                    <a:pt x="1601" y="27975"/>
                  </a:cubicBezTo>
                  <a:cubicBezTo>
                    <a:pt x="1584" y="27867"/>
                    <a:pt x="1531" y="27748"/>
                    <a:pt x="1730" y="27748"/>
                  </a:cubicBezTo>
                  <a:cubicBezTo>
                    <a:pt x="1736" y="27748"/>
                    <a:pt x="1743" y="27748"/>
                    <a:pt x="1751" y="27749"/>
                  </a:cubicBezTo>
                  <a:cubicBezTo>
                    <a:pt x="1753" y="27749"/>
                    <a:pt x="1755" y="27749"/>
                    <a:pt x="1757" y="27749"/>
                  </a:cubicBezTo>
                  <a:cubicBezTo>
                    <a:pt x="1875" y="27749"/>
                    <a:pt x="1979" y="27642"/>
                    <a:pt x="1945" y="27564"/>
                  </a:cubicBezTo>
                  <a:cubicBezTo>
                    <a:pt x="1679" y="26935"/>
                    <a:pt x="1858" y="26323"/>
                    <a:pt x="2005" y="25709"/>
                  </a:cubicBezTo>
                  <a:cubicBezTo>
                    <a:pt x="2034" y="25582"/>
                    <a:pt x="1901" y="25414"/>
                    <a:pt x="1922" y="25395"/>
                  </a:cubicBezTo>
                  <a:cubicBezTo>
                    <a:pt x="2075" y="25265"/>
                    <a:pt x="1444" y="24906"/>
                    <a:pt x="1965" y="24906"/>
                  </a:cubicBezTo>
                  <a:cubicBezTo>
                    <a:pt x="2001" y="24906"/>
                    <a:pt x="2043" y="24908"/>
                    <a:pt x="2090" y="24912"/>
                  </a:cubicBezTo>
                  <a:cubicBezTo>
                    <a:pt x="2098" y="24759"/>
                    <a:pt x="2126" y="24604"/>
                    <a:pt x="2110" y="24454"/>
                  </a:cubicBezTo>
                  <a:cubicBezTo>
                    <a:pt x="2018" y="23535"/>
                    <a:pt x="1924" y="22633"/>
                    <a:pt x="2182" y="21705"/>
                  </a:cubicBezTo>
                  <a:cubicBezTo>
                    <a:pt x="2315" y="21230"/>
                    <a:pt x="2016" y="20661"/>
                    <a:pt x="2125" y="20173"/>
                  </a:cubicBezTo>
                  <a:cubicBezTo>
                    <a:pt x="2192" y="19866"/>
                    <a:pt x="2034" y="19655"/>
                    <a:pt x="2046" y="19401"/>
                  </a:cubicBezTo>
                  <a:cubicBezTo>
                    <a:pt x="2063" y="19105"/>
                    <a:pt x="2299" y="18955"/>
                    <a:pt x="2551" y="18955"/>
                  </a:cubicBezTo>
                  <a:cubicBezTo>
                    <a:pt x="2582" y="18955"/>
                    <a:pt x="2614" y="18957"/>
                    <a:pt x="2646" y="18962"/>
                  </a:cubicBezTo>
                  <a:cubicBezTo>
                    <a:pt x="2739" y="18976"/>
                    <a:pt x="2829" y="18982"/>
                    <a:pt x="2917" y="18982"/>
                  </a:cubicBezTo>
                  <a:cubicBezTo>
                    <a:pt x="3225" y="18982"/>
                    <a:pt x="3513" y="18909"/>
                    <a:pt x="3806" y="18847"/>
                  </a:cubicBezTo>
                  <a:cubicBezTo>
                    <a:pt x="3870" y="18834"/>
                    <a:pt x="3933" y="18828"/>
                    <a:pt x="3994" y="18828"/>
                  </a:cubicBezTo>
                  <a:cubicBezTo>
                    <a:pt x="4259" y="18828"/>
                    <a:pt x="4507" y="18927"/>
                    <a:pt x="4778" y="18927"/>
                  </a:cubicBezTo>
                  <a:cubicBezTo>
                    <a:pt x="4815" y="18927"/>
                    <a:pt x="4852" y="18926"/>
                    <a:pt x="4889" y="18921"/>
                  </a:cubicBezTo>
                  <a:cubicBezTo>
                    <a:pt x="5113" y="18897"/>
                    <a:pt x="5337" y="18887"/>
                    <a:pt x="5561" y="18887"/>
                  </a:cubicBezTo>
                  <a:cubicBezTo>
                    <a:pt x="6194" y="18887"/>
                    <a:pt x="6827" y="18969"/>
                    <a:pt x="7463" y="19050"/>
                  </a:cubicBezTo>
                  <a:cubicBezTo>
                    <a:pt x="8039" y="19123"/>
                    <a:pt x="8619" y="19159"/>
                    <a:pt x="9201" y="19159"/>
                  </a:cubicBezTo>
                  <a:cubicBezTo>
                    <a:pt x="9722" y="19159"/>
                    <a:pt x="10246" y="19130"/>
                    <a:pt x="10770" y="19074"/>
                  </a:cubicBezTo>
                  <a:cubicBezTo>
                    <a:pt x="10860" y="19064"/>
                    <a:pt x="10952" y="19063"/>
                    <a:pt x="11044" y="19063"/>
                  </a:cubicBezTo>
                  <a:cubicBezTo>
                    <a:pt x="11103" y="19063"/>
                    <a:pt x="11162" y="19063"/>
                    <a:pt x="11221" y="19063"/>
                  </a:cubicBezTo>
                  <a:cubicBezTo>
                    <a:pt x="11494" y="19063"/>
                    <a:pt x="11761" y="19046"/>
                    <a:pt x="11995" y="18853"/>
                  </a:cubicBezTo>
                  <a:cubicBezTo>
                    <a:pt x="12151" y="19009"/>
                    <a:pt x="12323" y="19054"/>
                    <a:pt x="12498" y="19054"/>
                  </a:cubicBezTo>
                  <a:cubicBezTo>
                    <a:pt x="12747" y="19054"/>
                    <a:pt x="13005" y="18963"/>
                    <a:pt x="13244" y="18963"/>
                  </a:cubicBezTo>
                  <a:cubicBezTo>
                    <a:pt x="13324" y="18963"/>
                    <a:pt x="13402" y="18973"/>
                    <a:pt x="13477" y="19001"/>
                  </a:cubicBezTo>
                  <a:cubicBezTo>
                    <a:pt x="13722" y="19091"/>
                    <a:pt x="13965" y="19115"/>
                    <a:pt x="14207" y="19115"/>
                  </a:cubicBezTo>
                  <a:cubicBezTo>
                    <a:pt x="14479" y="19115"/>
                    <a:pt x="14750" y="19085"/>
                    <a:pt x="15021" y="19085"/>
                  </a:cubicBezTo>
                  <a:cubicBezTo>
                    <a:pt x="15124" y="19085"/>
                    <a:pt x="15228" y="19089"/>
                    <a:pt x="15331" y="19101"/>
                  </a:cubicBezTo>
                  <a:cubicBezTo>
                    <a:pt x="15613" y="19134"/>
                    <a:pt x="15899" y="19138"/>
                    <a:pt x="16184" y="19138"/>
                  </a:cubicBezTo>
                  <a:cubicBezTo>
                    <a:pt x="16266" y="19138"/>
                    <a:pt x="16349" y="19137"/>
                    <a:pt x="16431" y="19137"/>
                  </a:cubicBezTo>
                  <a:cubicBezTo>
                    <a:pt x="16720" y="19137"/>
                    <a:pt x="17007" y="19141"/>
                    <a:pt x="17286" y="19176"/>
                  </a:cubicBezTo>
                  <a:cubicBezTo>
                    <a:pt x="17385" y="19188"/>
                    <a:pt x="17483" y="19192"/>
                    <a:pt x="17579" y="19192"/>
                  </a:cubicBezTo>
                  <a:cubicBezTo>
                    <a:pt x="17978" y="19192"/>
                    <a:pt x="18355" y="19108"/>
                    <a:pt x="18747" y="19108"/>
                  </a:cubicBezTo>
                  <a:cubicBezTo>
                    <a:pt x="18756" y="19108"/>
                    <a:pt x="18765" y="19108"/>
                    <a:pt x="18774" y="19108"/>
                  </a:cubicBezTo>
                  <a:cubicBezTo>
                    <a:pt x="18848" y="19109"/>
                    <a:pt x="18922" y="19109"/>
                    <a:pt x="18996" y="19109"/>
                  </a:cubicBezTo>
                  <a:cubicBezTo>
                    <a:pt x="20344" y="19109"/>
                    <a:pt x="21692" y="18988"/>
                    <a:pt x="23039" y="18903"/>
                  </a:cubicBezTo>
                  <a:cubicBezTo>
                    <a:pt x="23749" y="18859"/>
                    <a:pt x="24455" y="18766"/>
                    <a:pt x="25164" y="18724"/>
                  </a:cubicBezTo>
                  <a:cubicBezTo>
                    <a:pt x="25182" y="18723"/>
                    <a:pt x="25199" y="18722"/>
                    <a:pt x="25217" y="18722"/>
                  </a:cubicBezTo>
                  <a:cubicBezTo>
                    <a:pt x="25427" y="18722"/>
                    <a:pt x="25629" y="18791"/>
                    <a:pt x="25860" y="18791"/>
                  </a:cubicBezTo>
                  <a:cubicBezTo>
                    <a:pt x="25886" y="18791"/>
                    <a:pt x="25913" y="18790"/>
                    <a:pt x="25940" y="18788"/>
                  </a:cubicBezTo>
                  <a:cubicBezTo>
                    <a:pt x="26465" y="18749"/>
                    <a:pt x="26988" y="18658"/>
                    <a:pt x="27507" y="18652"/>
                  </a:cubicBezTo>
                  <a:cubicBezTo>
                    <a:pt x="27511" y="18652"/>
                    <a:pt x="27516" y="18652"/>
                    <a:pt x="27520" y="18652"/>
                  </a:cubicBezTo>
                  <a:cubicBezTo>
                    <a:pt x="27834" y="18652"/>
                    <a:pt x="28138" y="18770"/>
                    <a:pt x="28492" y="18770"/>
                  </a:cubicBezTo>
                  <a:cubicBezTo>
                    <a:pt x="28510" y="18770"/>
                    <a:pt x="28528" y="18769"/>
                    <a:pt x="28546" y="18769"/>
                  </a:cubicBezTo>
                  <a:cubicBezTo>
                    <a:pt x="28614" y="18766"/>
                    <a:pt x="28683" y="18765"/>
                    <a:pt x="28751" y="18765"/>
                  </a:cubicBezTo>
                  <a:cubicBezTo>
                    <a:pt x="29115" y="18765"/>
                    <a:pt x="29480" y="18794"/>
                    <a:pt x="29844" y="18794"/>
                  </a:cubicBezTo>
                  <a:cubicBezTo>
                    <a:pt x="30144" y="18794"/>
                    <a:pt x="30444" y="18775"/>
                    <a:pt x="30742" y="18704"/>
                  </a:cubicBezTo>
                  <a:cubicBezTo>
                    <a:pt x="30779" y="18695"/>
                    <a:pt x="30815" y="18691"/>
                    <a:pt x="30849" y="18691"/>
                  </a:cubicBezTo>
                  <a:cubicBezTo>
                    <a:pt x="31031" y="18691"/>
                    <a:pt x="31170" y="18802"/>
                    <a:pt x="31335" y="18840"/>
                  </a:cubicBezTo>
                  <a:cubicBezTo>
                    <a:pt x="31364" y="18846"/>
                    <a:pt x="31385" y="18852"/>
                    <a:pt x="31401" y="18852"/>
                  </a:cubicBezTo>
                  <a:cubicBezTo>
                    <a:pt x="31443" y="18852"/>
                    <a:pt x="31459" y="18818"/>
                    <a:pt x="31498" y="18689"/>
                  </a:cubicBezTo>
                  <a:cubicBezTo>
                    <a:pt x="31518" y="18620"/>
                    <a:pt x="31565" y="18599"/>
                    <a:pt x="31609" y="18599"/>
                  </a:cubicBezTo>
                  <a:cubicBezTo>
                    <a:pt x="31637" y="18599"/>
                    <a:pt x="31664" y="18608"/>
                    <a:pt x="31682" y="18617"/>
                  </a:cubicBezTo>
                  <a:cubicBezTo>
                    <a:pt x="31878" y="18718"/>
                    <a:pt x="32076" y="18747"/>
                    <a:pt x="32276" y="18747"/>
                  </a:cubicBezTo>
                  <a:cubicBezTo>
                    <a:pt x="32560" y="18747"/>
                    <a:pt x="32845" y="18688"/>
                    <a:pt x="33124" y="18688"/>
                  </a:cubicBezTo>
                  <a:cubicBezTo>
                    <a:pt x="33194" y="18688"/>
                    <a:pt x="33262" y="18691"/>
                    <a:pt x="33331" y="18700"/>
                  </a:cubicBezTo>
                  <a:cubicBezTo>
                    <a:pt x="33509" y="18725"/>
                    <a:pt x="33679" y="18728"/>
                    <a:pt x="33849" y="18728"/>
                  </a:cubicBezTo>
                  <a:cubicBezTo>
                    <a:pt x="33917" y="18728"/>
                    <a:pt x="33985" y="18728"/>
                    <a:pt x="34053" y="18728"/>
                  </a:cubicBezTo>
                  <a:cubicBezTo>
                    <a:pt x="34115" y="18728"/>
                    <a:pt x="34177" y="18728"/>
                    <a:pt x="34239" y="18730"/>
                  </a:cubicBezTo>
                  <a:cubicBezTo>
                    <a:pt x="34258" y="18730"/>
                    <a:pt x="34277" y="18731"/>
                    <a:pt x="34296" y="18731"/>
                  </a:cubicBezTo>
                  <a:cubicBezTo>
                    <a:pt x="34656" y="18731"/>
                    <a:pt x="35041" y="18630"/>
                    <a:pt x="35359" y="18630"/>
                  </a:cubicBezTo>
                  <a:cubicBezTo>
                    <a:pt x="35440" y="18630"/>
                    <a:pt x="35516" y="18636"/>
                    <a:pt x="35586" y="18653"/>
                  </a:cubicBezTo>
                  <a:cubicBezTo>
                    <a:pt x="35740" y="18689"/>
                    <a:pt x="35891" y="18702"/>
                    <a:pt x="36039" y="18702"/>
                  </a:cubicBezTo>
                  <a:cubicBezTo>
                    <a:pt x="36403" y="18702"/>
                    <a:pt x="36754" y="18626"/>
                    <a:pt x="37103" y="18626"/>
                  </a:cubicBezTo>
                  <a:cubicBezTo>
                    <a:pt x="37242" y="18626"/>
                    <a:pt x="37381" y="18638"/>
                    <a:pt x="37520" y="18671"/>
                  </a:cubicBezTo>
                  <a:cubicBezTo>
                    <a:pt x="37608" y="18692"/>
                    <a:pt x="37684" y="18705"/>
                    <a:pt x="37757" y="18705"/>
                  </a:cubicBezTo>
                  <a:cubicBezTo>
                    <a:pt x="37877" y="18705"/>
                    <a:pt x="37989" y="18672"/>
                    <a:pt x="38129" y="18593"/>
                  </a:cubicBezTo>
                  <a:cubicBezTo>
                    <a:pt x="38207" y="18549"/>
                    <a:pt x="38285" y="18532"/>
                    <a:pt x="38364" y="18532"/>
                  </a:cubicBezTo>
                  <a:cubicBezTo>
                    <a:pt x="38623" y="18532"/>
                    <a:pt x="38886" y="18718"/>
                    <a:pt x="39168" y="18718"/>
                  </a:cubicBezTo>
                  <a:cubicBezTo>
                    <a:pt x="39216" y="18718"/>
                    <a:pt x="39264" y="18713"/>
                    <a:pt x="39312" y="18700"/>
                  </a:cubicBezTo>
                  <a:cubicBezTo>
                    <a:pt x="39408" y="18676"/>
                    <a:pt x="39504" y="18667"/>
                    <a:pt x="39600" y="18667"/>
                  </a:cubicBezTo>
                  <a:cubicBezTo>
                    <a:pt x="39860" y="18667"/>
                    <a:pt x="40123" y="18732"/>
                    <a:pt x="40389" y="18732"/>
                  </a:cubicBezTo>
                  <a:cubicBezTo>
                    <a:pt x="40520" y="18732"/>
                    <a:pt x="40652" y="18716"/>
                    <a:pt x="40785" y="18669"/>
                  </a:cubicBezTo>
                  <a:cubicBezTo>
                    <a:pt x="40975" y="18601"/>
                    <a:pt x="41169" y="18580"/>
                    <a:pt x="41364" y="18580"/>
                  </a:cubicBezTo>
                  <a:cubicBezTo>
                    <a:pt x="41678" y="18580"/>
                    <a:pt x="41999" y="18634"/>
                    <a:pt x="42322" y="18634"/>
                  </a:cubicBezTo>
                  <a:cubicBezTo>
                    <a:pt x="42448" y="18634"/>
                    <a:pt x="42574" y="18626"/>
                    <a:pt x="42701" y="18603"/>
                  </a:cubicBezTo>
                  <a:cubicBezTo>
                    <a:pt x="43044" y="18541"/>
                    <a:pt x="43393" y="18530"/>
                    <a:pt x="43744" y="18530"/>
                  </a:cubicBezTo>
                  <a:cubicBezTo>
                    <a:pt x="43917" y="18530"/>
                    <a:pt x="44090" y="18533"/>
                    <a:pt x="44262" y="18533"/>
                  </a:cubicBezTo>
                  <a:cubicBezTo>
                    <a:pt x="44740" y="18533"/>
                    <a:pt x="45218" y="18514"/>
                    <a:pt x="45684" y="18372"/>
                  </a:cubicBezTo>
                  <a:cubicBezTo>
                    <a:pt x="45718" y="18362"/>
                    <a:pt x="45761" y="18335"/>
                    <a:pt x="45789" y="18335"/>
                  </a:cubicBezTo>
                  <a:cubicBezTo>
                    <a:pt x="45794" y="18335"/>
                    <a:pt x="45798" y="18336"/>
                    <a:pt x="45802" y="18338"/>
                  </a:cubicBezTo>
                  <a:cubicBezTo>
                    <a:pt x="46010" y="18446"/>
                    <a:pt x="46219" y="18486"/>
                    <a:pt x="46426" y="18486"/>
                  </a:cubicBezTo>
                  <a:cubicBezTo>
                    <a:pt x="46760" y="18486"/>
                    <a:pt x="47088" y="18382"/>
                    <a:pt x="47396" y="18288"/>
                  </a:cubicBezTo>
                  <a:cubicBezTo>
                    <a:pt x="47574" y="18233"/>
                    <a:pt x="47757" y="18219"/>
                    <a:pt x="47941" y="18219"/>
                  </a:cubicBezTo>
                  <a:cubicBezTo>
                    <a:pt x="48136" y="18219"/>
                    <a:pt x="48332" y="18235"/>
                    <a:pt x="48520" y="18235"/>
                  </a:cubicBezTo>
                  <a:cubicBezTo>
                    <a:pt x="48744" y="18235"/>
                    <a:pt x="48958" y="18213"/>
                    <a:pt x="49149" y="18114"/>
                  </a:cubicBezTo>
                  <a:cubicBezTo>
                    <a:pt x="49366" y="18002"/>
                    <a:pt x="49590" y="17979"/>
                    <a:pt x="49814" y="17979"/>
                  </a:cubicBezTo>
                  <a:cubicBezTo>
                    <a:pt x="49973" y="17979"/>
                    <a:pt x="50132" y="17991"/>
                    <a:pt x="50288" y="17991"/>
                  </a:cubicBezTo>
                  <a:cubicBezTo>
                    <a:pt x="50512" y="17991"/>
                    <a:pt x="50731" y="17967"/>
                    <a:pt x="50937" y="17852"/>
                  </a:cubicBezTo>
                  <a:cubicBezTo>
                    <a:pt x="50972" y="17832"/>
                    <a:pt x="51020" y="17824"/>
                    <a:pt x="51074" y="17824"/>
                  </a:cubicBezTo>
                  <a:cubicBezTo>
                    <a:pt x="51187" y="17824"/>
                    <a:pt x="51323" y="17861"/>
                    <a:pt x="51401" y="17913"/>
                  </a:cubicBezTo>
                  <a:cubicBezTo>
                    <a:pt x="51503" y="17978"/>
                    <a:pt x="51560" y="18031"/>
                    <a:pt x="51618" y="18031"/>
                  </a:cubicBezTo>
                  <a:cubicBezTo>
                    <a:pt x="51674" y="18031"/>
                    <a:pt x="51731" y="17983"/>
                    <a:pt x="51829" y="17855"/>
                  </a:cubicBezTo>
                  <a:cubicBezTo>
                    <a:pt x="51868" y="17804"/>
                    <a:pt x="51908" y="17784"/>
                    <a:pt x="51948" y="17784"/>
                  </a:cubicBezTo>
                  <a:close/>
                  <a:moveTo>
                    <a:pt x="34717" y="0"/>
                  </a:moveTo>
                  <a:cubicBezTo>
                    <a:pt x="34341" y="0"/>
                    <a:pt x="33964" y="8"/>
                    <a:pt x="33590" y="25"/>
                  </a:cubicBezTo>
                  <a:cubicBezTo>
                    <a:pt x="33064" y="50"/>
                    <a:pt x="32506" y="233"/>
                    <a:pt x="32002" y="233"/>
                  </a:cubicBezTo>
                  <a:cubicBezTo>
                    <a:pt x="31868" y="233"/>
                    <a:pt x="31738" y="220"/>
                    <a:pt x="31614" y="188"/>
                  </a:cubicBezTo>
                  <a:cubicBezTo>
                    <a:pt x="31378" y="127"/>
                    <a:pt x="31148" y="109"/>
                    <a:pt x="30921" y="109"/>
                  </a:cubicBezTo>
                  <a:cubicBezTo>
                    <a:pt x="30567" y="109"/>
                    <a:pt x="30220" y="154"/>
                    <a:pt x="29868" y="154"/>
                  </a:cubicBezTo>
                  <a:cubicBezTo>
                    <a:pt x="29755" y="154"/>
                    <a:pt x="29640" y="149"/>
                    <a:pt x="29525" y="136"/>
                  </a:cubicBezTo>
                  <a:cubicBezTo>
                    <a:pt x="29330" y="115"/>
                    <a:pt x="29133" y="107"/>
                    <a:pt x="28935" y="107"/>
                  </a:cubicBezTo>
                  <a:cubicBezTo>
                    <a:pt x="28215" y="107"/>
                    <a:pt x="27482" y="218"/>
                    <a:pt x="26756" y="227"/>
                  </a:cubicBezTo>
                  <a:cubicBezTo>
                    <a:pt x="26736" y="227"/>
                    <a:pt x="26717" y="227"/>
                    <a:pt x="26698" y="227"/>
                  </a:cubicBezTo>
                  <a:cubicBezTo>
                    <a:pt x="26002" y="227"/>
                    <a:pt x="25314" y="86"/>
                    <a:pt x="24612" y="86"/>
                  </a:cubicBezTo>
                  <a:cubicBezTo>
                    <a:pt x="24482" y="86"/>
                    <a:pt x="24352" y="91"/>
                    <a:pt x="24222" y="102"/>
                  </a:cubicBezTo>
                  <a:cubicBezTo>
                    <a:pt x="23971" y="124"/>
                    <a:pt x="23719" y="167"/>
                    <a:pt x="23457" y="167"/>
                  </a:cubicBezTo>
                  <a:cubicBezTo>
                    <a:pt x="23328" y="167"/>
                    <a:pt x="23197" y="157"/>
                    <a:pt x="23063" y="129"/>
                  </a:cubicBezTo>
                  <a:cubicBezTo>
                    <a:pt x="22736" y="62"/>
                    <a:pt x="22332" y="7"/>
                    <a:pt x="21992" y="7"/>
                  </a:cubicBezTo>
                  <a:cubicBezTo>
                    <a:pt x="21806" y="7"/>
                    <a:pt x="21639" y="23"/>
                    <a:pt x="21514" y="63"/>
                  </a:cubicBezTo>
                  <a:cubicBezTo>
                    <a:pt x="21219" y="157"/>
                    <a:pt x="20932" y="186"/>
                    <a:pt x="20649" y="186"/>
                  </a:cubicBezTo>
                  <a:cubicBezTo>
                    <a:pt x="20188" y="186"/>
                    <a:pt x="19739" y="109"/>
                    <a:pt x="19287" y="109"/>
                  </a:cubicBezTo>
                  <a:cubicBezTo>
                    <a:pt x="19184" y="109"/>
                    <a:pt x="19081" y="113"/>
                    <a:pt x="18978" y="123"/>
                  </a:cubicBezTo>
                  <a:cubicBezTo>
                    <a:pt x="18879" y="132"/>
                    <a:pt x="18778" y="136"/>
                    <a:pt x="18676" y="136"/>
                  </a:cubicBezTo>
                  <a:cubicBezTo>
                    <a:pt x="18396" y="136"/>
                    <a:pt x="18106" y="110"/>
                    <a:pt x="17837" y="110"/>
                  </a:cubicBezTo>
                  <a:cubicBezTo>
                    <a:pt x="17670" y="110"/>
                    <a:pt x="17511" y="120"/>
                    <a:pt x="17367" y="151"/>
                  </a:cubicBezTo>
                  <a:cubicBezTo>
                    <a:pt x="17049" y="220"/>
                    <a:pt x="16733" y="239"/>
                    <a:pt x="16418" y="239"/>
                  </a:cubicBezTo>
                  <a:cubicBezTo>
                    <a:pt x="16005" y="239"/>
                    <a:pt x="15594" y="206"/>
                    <a:pt x="15186" y="206"/>
                  </a:cubicBezTo>
                  <a:cubicBezTo>
                    <a:pt x="14902" y="206"/>
                    <a:pt x="14620" y="222"/>
                    <a:pt x="14338" y="277"/>
                  </a:cubicBezTo>
                  <a:cubicBezTo>
                    <a:pt x="13903" y="361"/>
                    <a:pt x="13467" y="279"/>
                    <a:pt x="13019" y="360"/>
                  </a:cubicBezTo>
                  <a:cubicBezTo>
                    <a:pt x="12334" y="483"/>
                    <a:pt x="11669" y="712"/>
                    <a:pt x="10979" y="771"/>
                  </a:cubicBezTo>
                  <a:cubicBezTo>
                    <a:pt x="9788" y="873"/>
                    <a:pt x="8569" y="818"/>
                    <a:pt x="7513" y="1469"/>
                  </a:cubicBezTo>
                  <a:cubicBezTo>
                    <a:pt x="7458" y="1503"/>
                    <a:pt x="7376" y="1516"/>
                    <a:pt x="7298" y="1516"/>
                  </a:cubicBezTo>
                  <a:cubicBezTo>
                    <a:pt x="7266" y="1516"/>
                    <a:pt x="7236" y="1514"/>
                    <a:pt x="7207" y="1510"/>
                  </a:cubicBezTo>
                  <a:cubicBezTo>
                    <a:pt x="7131" y="1500"/>
                    <a:pt x="7056" y="1495"/>
                    <a:pt x="6983" y="1495"/>
                  </a:cubicBezTo>
                  <a:cubicBezTo>
                    <a:pt x="6292" y="1495"/>
                    <a:pt x="5732" y="1919"/>
                    <a:pt x="5117" y="2111"/>
                  </a:cubicBezTo>
                  <a:cubicBezTo>
                    <a:pt x="4440" y="2322"/>
                    <a:pt x="3801" y="2845"/>
                    <a:pt x="3342" y="3371"/>
                  </a:cubicBezTo>
                  <a:cubicBezTo>
                    <a:pt x="2669" y="4140"/>
                    <a:pt x="2222" y="5042"/>
                    <a:pt x="1824" y="5980"/>
                  </a:cubicBezTo>
                  <a:cubicBezTo>
                    <a:pt x="1229" y="7380"/>
                    <a:pt x="1090" y="8812"/>
                    <a:pt x="1024" y="10273"/>
                  </a:cubicBezTo>
                  <a:cubicBezTo>
                    <a:pt x="1010" y="10591"/>
                    <a:pt x="1010" y="10913"/>
                    <a:pt x="969" y="11229"/>
                  </a:cubicBezTo>
                  <a:cubicBezTo>
                    <a:pt x="879" y="11935"/>
                    <a:pt x="832" y="12637"/>
                    <a:pt x="911" y="13349"/>
                  </a:cubicBezTo>
                  <a:cubicBezTo>
                    <a:pt x="969" y="13868"/>
                    <a:pt x="1079" y="14432"/>
                    <a:pt x="924" y="14912"/>
                  </a:cubicBezTo>
                  <a:cubicBezTo>
                    <a:pt x="543" y="16092"/>
                    <a:pt x="707" y="17286"/>
                    <a:pt x="682" y="18468"/>
                  </a:cubicBezTo>
                  <a:cubicBezTo>
                    <a:pt x="669" y="19089"/>
                    <a:pt x="727" y="19764"/>
                    <a:pt x="647" y="20341"/>
                  </a:cubicBezTo>
                  <a:cubicBezTo>
                    <a:pt x="517" y="21282"/>
                    <a:pt x="575" y="22225"/>
                    <a:pt x="473" y="23162"/>
                  </a:cubicBezTo>
                  <a:cubicBezTo>
                    <a:pt x="416" y="23688"/>
                    <a:pt x="150" y="24225"/>
                    <a:pt x="274" y="24721"/>
                  </a:cubicBezTo>
                  <a:cubicBezTo>
                    <a:pt x="384" y="25156"/>
                    <a:pt x="399" y="25585"/>
                    <a:pt x="305" y="25968"/>
                  </a:cubicBezTo>
                  <a:cubicBezTo>
                    <a:pt x="101" y="26802"/>
                    <a:pt x="190" y="27648"/>
                    <a:pt x="204" y="28465"/>
                  </a:cubicBezTo>
                  <a:cubicBezTo>
                    <a:pt x="221" y="29595"/>
                    <a:pt x="136" y="30722"/>
                    <a:pt x="131" y="31848"/>
                  </a:cubicBezTo>
                  <a:cubicBezTo>
                    <a:pt x="127" y="32945"/>
                    <a:pt x="1" y="34066"/>
                    <a:pt x="6" y="35159"/>
                  </a:cubicBezTo>
                  <a:cubicBezTo>
                    <a:pt x="11" y="36406"/>
                    <a:pt x="22" y="37672"/>
                    <a:pt x="157" y="38919"/>
                  </a:cubicBezTo>
                  <a:cubicBezTo>
                    <a:pt x="321" y="40432"/>
                    <a:pt x="280" y="41950"/>
                    <a:pt x="417" y="43461"/>
                  </a:cubicBezTo>
                  <a:cubicBezTo>
                    <a:pt x="481" y="44156"/>
                    <a:pt x="354" y="44845"/>
                    <a:pt x="453" y="45552"/>
                  </a:cubicBezTo>
                  <a:cubicBezTo>
                    <a:pt x="514" y="45990"/>
                    <a:pt x="651" y="46479"/>
                    <a:pt x="545" y="46934"/>
                  </a:cubicBezTo>
                  <a:cubicBezTo>
                    <a:pt x="350" y="47776"/>
                    <a:pt x="622" y="48604"/>
                    <a:pt x="575" y="49444"/>
                  </a:cubicBezTo>
                  <a:cubicBezTo>
                    <a:pt x="525" y="50326"/>
                    <a:pt x="734" y="51220"/>
                    <a:pt x="688" y="52103"/>
                  </a:cubicBezTo>
                  <a:cubicBezTo>
                    <a:pt x="658" y="52721"/>
                    <a:pt x="633" y="53359"/>
                    <a:pt x="621" y="53966"/>
                  </a:cubicBezTo>
                  <a:cubicBezTo>
                    <a:pt x="607" y="54643"/>
                    <a:pt x="760" y="55364"/>
                    <a:pt x="741" y="56061"/>
                  </a:cubicBezTo>
                  <a:cubicBezTo>
                    <a:pt x="710" y="57093"/>
                    <a:pt x="618" y="58122"/>
                    <a:pt x="770" y="59153"/>
                  </a:cubicBezTo>
                  <a:cubicBezTo>
                    <a:pt x="789" y="59285"/>
                    <a:pt x="763" y="59421"/>
                    <a:pt x="754" y="59556"/>
                  </a:cubicBezTo>
                  <a:cubicBezTo>
                    <a:pt x="712" y="60212"/>
                    <a:pt x="749" y="60870"/>
                    <a:pt x="740" y="61524"/>
                  </a:cubicBezTo>
                  <a:cubicBezTo>
                    <a:pt x="727" y="62262"/>
                    <a:pt x="870" y="62994"/>
                    <a:pt x="785" y="63737"/>
                  </a:cubicBezTo>
                  <a:cubicBezTo>
                    <a:pt x="756" y="63993"/>
                    <a:pt x="506" y="64161"/>
                    <a:pt x="615" y="64481"/>
                  </a:cubicBezTo>
                  <a:cubicBezTo>
                    <a:pt x="789" y="64988"/>
                    <a:pt x="825" y="65537"/>
                    <a:pt x="879" y="66072"/>
                  </a:cubicBezTo>
                  <a:cubicBezTo>
                    <a:pt x="942" y="66721"/>
                    <a:pt x="806" y="67389"/>
                    <a:pt x="881" y="68018"/>
                  </a:cubicBezTo>
                  <a:cubicBezTo>
                    <a:pt x="977" y="68818"/>
                    <a:pt x="1128" y="69646"/>
                    <a:pt x="1170" y="70426"/>
                  </a:cubicBezTo>
                  <a:cubicBezTo>
                    <a:pt x="1215" y="71254"/>
                    <a:pt x="1651" y="71954"/>
                    <a:pt x="1687" y="72761"/>
                  </a:cubicBezTo>
                  <a:cubicBezTo>
                    <a:pt x="1718" y="73423"/>
                    <a:pt x="1978" y="74082"/>
                    <a:pt x="2181" y="74731"/>
                  </a:cubicBezTo>
                  <a:cubicBezTo>
                    <a:pt x="2429" y="75527"/>
                    <a:pt x="2645" y="76339"/>
                    <a:pt x="3110" y="77063"/>
                  </a:cubicBezTo>
                  <a:cubicBezTo>
                    <a:pt x="3365" y="77460"/>
                    <a:pt x="3754" y="77739"/>
                    <a:pt x="4120" y="78049"/>
                  </a:cubicBezTo>
                  <a:cubicBezTo>
                    <a:pt x="4511" y="78380"/>
                    <a:pt x="4971" y="78671"/>
                    <a:pt x="5383" y="78811"/>
                  </a:cubicBezTo>
                  <a:cubicBezTo>
                    <a:pt x="6246" y="79107"/>
                    <a:pt x="7029" y="79556"/>
                    <a:pt x="7785" y="79965"/>
                  </a:cubicBezTo>
                  <a:cubicBezTo>
                    <a:pt x="8352" y="80272"/>
                    <a:pt x="8910" y="80312"/>
                    <a:pt x="9465" y="80312"/>
                  </a:cubicBezTo>
                  <a:cubicBezTo>
                    <a:pt x="9662" y="80312"/>
                    <a:pt x="9859" y="80307"/>
                    <a:pt x="10057" y="80307"/>
                  </a:cubicBezTo>
                  <a:cubicBezTo>
                    <a:pt x="10219" y="80307"/>
                    <a:pt x="10381" y="80310"/>
                    <a:pt x="10543" y="80323"/>
                  </a:cubicBezTo>
                  <a:cubicBezTo>
                    <a:pt x="10865" y="80348"/>
                    <a:pt x="11208" y="80433"/>
                    <a:pt x="11547" y="80433"/>
                  </a:cubicBezTo>
                  <a:cubicBezTo>
                    <a:pt x="11802" y="80433"/>
                    <a:pt x="12054" y="80385"/>
                    <a:pt x="12293" y="80229"/>
                  </a:cubicBezTo>
                  <a:cubicBezTo>
                    <a:pt x="13259" y="80681"/>
                    <a:pt x="14343" y="80517"/>
                    <a:pt x="15363" y="80649"/>
                  </a:cubicBezTo>
                  <a:cubicBezTo>
                    <a:pt x="16475" y="80793"/>
                    <a:pt x="17610" y="80918"/>
                    <a:pt x="18731" y="81036"/>
                  </a:cubicBezTo>
                  <a:cubicBezTo>
                    <a:pt x="19730" y="81141"/>
                    <a:pt x="20745" y="81158"/>
                    <a:pt x="21747" y="81304"/>
                  </a:cubicBezTo>
                  <a:cubicBezTo>
                    <a:pt x="21893" y="81325"/>
                    <a:pt x="22044" y="81333"/>
                    <a:pt x="22197" y="81333"/>
                  </a:cubicBezTo>
                  <a:cubicBezTo>
                    <a:pt x="22753" y="81333"/>
                    <a:pt x="23348" y="81223"/>
                    <a:pt x="23903" y="81216"/>
                  </a:cubicBezTo>
                  <a:cubicBezTo>
                    <a:pt x="23937" y="81215"/>
                    <a:pt x="23971" y="81215"/>
                    <a:pt x="24005" y="81215"/>
                  </a:cubicBezTo>
                  <a:cubicBezTo>
                    <a:pt x="24604" y="81215"/>
                    <a:pt x="25204" y="81278"/>
                    <a:pt x="25802" y="81278"/>
                  </a:cubicBezTo>
                  <a:cubicBezTo>
                    <a:pt x="26234" y="81278"/>
                    <a:pt x="26665" y="81245"/>
                    <a:pt x="27094" y="81133"/>
                  </a:cubicBezTo>
                  <a:cubicBezTo>
                    <a:pt x="27287" y="81082"/>
                    <a:pt x="27482" y="81067"/>
                    <a:pt x="27677" y="81067"/>
                  </a:cubicBezTo>
                  <a:cubicBezTo>
                    <a:pt x="27995" y="81067"/>
                    <a:pt x="28314" y="81108"/>
                    <a:pt x="28623" y="81108"/>
                  </a:cubicBezTo>
                  <a:cubicBezTo>
                    <a:pt x="28626" y="81108"/>
                    <a:pt x="28629" y="81108"/>
                    <a:pt x="28631" y="81108"/>
                  </a:cubicBezTo>
                  <a:cubicBezTo>
                    <a:pt x="29070" y="81107"/>
                    <a:pt x="29499" y="80875"/>
                    <a:pt x="29876" y="80875"/>
                  </a:cubicBezTo>
                  <a:cubicBezTo>
                    <a:pt x="29966" y="80875"/>
                    <a:pt x="30053" y="80889"/>
                    <a:pt x="30136" y="80921"/>
                  </a:cubicBezTo>
                  <a:cubicBezTo>
                    <a:pt x="30191" y="80943"/>
                    <a:pt x="30245" y="80952"/>
                    <a:pt x="30299" y="80952"/>
                  </a:cubicBezTo>
                  <a:cubicBezTo>
                    <a:pt x="30548" y="80952"/>
                    <a:pt x="30781" y="80760"/>
                    <a:pt x="30998" y="80760"/>
                  </a:cubicBezTo>
                  <a:cubicBezTo>
                    <a:pt x="31110" y="80760"/>
                    <a:pt x="31217" y="80811"/>
                    <a:pt x="31321" y="80965"/>
                  </a:cubicBezTo>
                  <a:cubicBezTo>
                    <a:pt x="31468" y="80781"/>
                    <a:pt x="31636" y="80725"/>
                    <a:pt x="31811" y="80725"/>
                  </a:cubicBezTo>
                  <a:cubicBezTo>
                    <a:pt x="32080" y="80725"/>
                    <a:pt x="32365" y="80856"/>
                    <a:pt x="32623" y="80856"/>
                  </a:cubicBezTo>
                  <a:cubicBezTo>
                    <a:pt x="32640" y="80856"/>
                    <a:pt x="32657" y="80855"/>
                    <a:pt x="32674" y="80854"/>
                  </a:cubicBezTo>
                  <a:cubicBezTo>
                    <a:pt x="33777" y="80774"/>
                    <a:pt x="34899" y="80838"/>
                    <a:pt x="36011" y="80735"/>
                  </a:cubicBezTo>
                  <a:cubicBezTo>
                    <a:pt x="36186" y="80719"/>
                    <a:pt x="36362" y="80722"/>
                    <a:pt x="36538" y="80714"/>
                  </a:cubicBezTo>
                  <a:cubicBezTo>
                    <a:pt x="37209" y="80683"/>
                    <a:pt x="37884" y="80681"/>
                    <a:pt x="38549" y="80611"/>
                  </a:cubicBezTo>
                  <a:cubicBezTo>
                    <a:pt x="39369" y="80526"/>
                    <a:pt x="40193" y="80435"/>
                    <a:pt x="40999" y="80297"/>
                  </a:cubicBezTo>
                  <a:cubicBezTo>
                    <a:pt x="41307" y="80244"/>
                    <a:pt x="41614" y="80229"/>
                    <a:pt x="41919" y="80229"/>
                  </a:cubicBezTo>
                  <a:cubicBezTo>
                    <a:pt x="42320" y="80229"/>
                    <a:pt x="42718" y="80255"/>
                    <a:pt x="43117" y="80255"/>
                  </a:cubicBezTo>
                  <a:cubicBezTo>
                    <a:pt x="43326" y="80255"/>
                    <a:pt x="43534" y="80248"/>
                    <a:pt x="43743" y="80226"/>
                  </a:cubicBezTo>
                  <a:cubicBezTo>
                    <a:pt x="44184" y="80181"/>
                    <a:pt x="44621" y="80084"/>
                    <a:pt x="45069" y="80060"/>
                  </a:cubicBezTo>
                  <a:cubicBezTo>
                    <a:pt x="45083" y="80060"/>
                    <a:pt x="45097" y="80059"/>
                    <a:pt x="45111" y="80059"/>
                  </a:cubicBezTo>
                  <a:cubicBezTo>
                    <a:pt x="45354" y="80059"/>
                    <a:pt x="45584" y="80167"/>
                    <a:pt x="45816" y="80167"/>
                  </a:cubicBezTo>
                  <a:cubicBezTo>
                    <a:pt x="45897" y="80167"/>
                    <a:pt x="45978" y="80154"/>
                    <a:pt x="46060" y="80119"/>
                  </a:cubicBezTo>
                  <a:cubicBezTo>
                    <a:pt x="46469" y="79944"/>
                    <a:pt x="46940" y="79990"/>
                    <a:pt x="47355" y="79969"/>
                  </a:cubicBezTo>
                  <a:cubicBezTo>
                    <a:pt x="48672" y="79902"/>
                    <a:pt x="49799" y="79455"/>
                    <a:pt x="50895" y="78857"/>
                  </a:cubicBezTo>
                  <a:cubicBezTo>
                    <a:pt x="51608" y="78469"/>
                    <a:pt x="52152" y="77907"/>
                    <a:pt x="52623" y="77331"/>
                  </a:cubicBezTo>
                  <a:cubicBezTo>
                    <a:pt x="52932" y="76952"/>
                    <a:pt x="53404" y="76649"/>
                    <a:pt x="53554" y="76201"/>
                  </a:cubicBezTo>
                  <a:cubicBezTo>
                    <a:pt x="53707" y="75742"/>
                    <a:pt x="53995" y="75348"/>
                    <a:pt x="54155" y="74898"/>
                  </a:cubicBezTo>
                  <a:cubicBezTo>
                    <a:pt x="54392" y="74233"/>
                    <a:pt x="54524" y="73534"/>
                    <a:pt x="54547" y="72827"/>
                  </a:cubicBezTo>
                  <a:cubicBezTo>
                    <a:pt x="54556" y="72580"/>
                    <a:pt x="54346" y="72125"/>
                    <a:pt x="54909" y="72125"/>
                  </a:cubicBezTo>
                  <a:cubicBezTo>
                    <a:pt x="54930" y="72125"/>
                    <a:pt x="54952" y="72126"/>
                    <a:pt x="54976" y="72127"/>
                  </a:cubicBezTo>
                  <a:cubicBezTo>
                    <a:pt x="55068" y="71916"/>
                    <a:pt x="54453" y="71827"/>
                    <a:pt x="54814" y="71678"/>
                  </a:cubicBezTo>
                  <a:cubicBezTo>
                    <a:pt x="55166" y="71531"/>
                    <a:pt x="55022" y="71263"/>
                    <a:pt x="54974" y="71224"/>
                  </a:cubicBezTo>
                  <a:cubicBezTo>
                    <a:pt x="54706" y="71009"/>
                    <a:pt x="54821" y="70869"/>
                    <a:pt x="55037" y="70736"/>
                  </a:cubicBezTo>
                  <a:cubicBezTo>
                    <a:pt x="55212" y="70629"/>
                    <a:pt x="55065" y="70482"/>
                    <a:pt x="55105" y="70387"/>
                  </a:cubicBezTo>
                  <a:cubicBezTo>
                    <a:pt x="55206" y="70149"/>
                    <a:pt x="54927" y="69880"/>
                    <a:pt x="55099" y="69727"/>
                  </a:cubicBezTo>
                  <a:cubicBezTo>
                    <a:pt x="55540" y="69335"/>
                    <a:pt x="55311" y="68825"/>
                    <a:pt x="55337" y="68422"/>
                  </a:cubicBezTo>
                  <a:cubicBezTo>
                    <a:pt x="55384" y="67699"/>
                    <a:pt x="55368" y="66975"/>
                    <a:pt x="55292" y="66256"/>
                  </a:cubicBezTo>
                  <a:cubicBezTo>
                    <a:pt x="55257" y="65936"/>
                    <a:pt x="55358" y="65695"/>
                    <a:pt x="55600" y="65482"/>
                  </a:cubicBezTo>
                  <a:cubicBezTo>
                    <a:pt x="55074" y="65259"/>
                    <a:pt x="55816" y="64736"/>
                    <a:pt x="55319" y="64505"/>
                  </a:cubicBezTo>
                  <a:cubicBezTo>
                    <a:pt x="55412" y="63646"/>
                    <a:pt x="55180" y="62786"/>
                    <a:pt x="55369" y="61916"/>
                  </a:cubicBezTo>
                  <a:cubicBezTo>
                    <a:pt x="55484" y="61384"/>
                    <a:pt x="55314" y="60804"/>
                    <a:pt x="55401" y="60262"/>
                  </a:cubicBezTo>
                  <a:cubicBezTo>
                    <a:pt x="55494" y="59678"/>
                    <a:pt x="55276" y="59077"/>
                    <a:pt x="55427" y="58554"/>
                  </a:cubicBezTo>
                  <a:cubicBezTo>
                    <a:pt x="55541" y="58153"/>
                    <a:pt x="55372" y="57721"/>
                    <a:pt x="55635" y="57325"/>
                  </a:cubicBezTo>
                  <a:cubicBezTo>
                    <a:pt x="55686" y="57249"/>
                    <a:pt x="55881" y="56893"/>
                    <a:pt x="55758" y="56691"/>
                  </a:cubicBezTo>
                  <a:cubicBezTo>
                    <a:pt x="55285" y="55918"/>
                    <a:pt x="55992" y="55109"/>
                    <a:pt x="55656" y="54361"/>
                  </a:cubicBezTo>
                  <a:cubicBezTo>
                    <a:pt x="55486" y="53981"/>
                    <a:pt x="55692" y="53621"/>
                    <a:pt x="55792" y="53382"/>
                  </a:cubicBezTo>
                  <a:cubicBezTo>
                    <a:pt x="55987" y="52909"/>
                    <a:pt x="55290" y="52521"/>
                    <a:pt x="55798" y="52016"/>
                  </a:cubicBezTo>
                  <a:cubicBezTo>
                    <a:pt x="55953" y="51861"/>
                    <a:pt x="55863" y="51201"/>
                    <a:pt x="55838" y="50771"/>
                  </a:cubicBezTo>
                  <a:cubicBezTo>
                    <a:pt x="55808" y="50245"/>
                    <a:pt x="56030" y="49647"/>
                    <a:pt x="55821" y="49205"/>
                  </a:cubicBezTo>
                  <a:cubicBezTo>
                    <a:pt x="55598" y="48731"/>
                    <a:pt x="55754" y="48281"/>
                    <a:pt x="55797" y="47912"/>
                  </a:cubicBezTo>
                  <a:cubicBezTo>
                    <a:pt x="55872" y="47269"/>
                    <a:pt x="55654" y="46660"/>
                    <a:pt x="55755" y="46022"/>
                  </a:cubicBezTo>
                  <a:cubicBezTo>
                    <a:pt x="55846" y="45452"/>
                    <a:pt x="55629" y="44840"/>
                    <a:pt x="55721" y="44270"/>
                  </a:cubicBezTo>
                  <a:cubicBezTo>
                    <a:pt x="55770" y="43968"/>
                    <a:pt x="55497" y="43782"/>
                    <a:pt x="55577" y="43570"/>
                  </a:cubicBezTo>
                  <a:cubicBezTo>
                    <a:pt x="55794" y="42995"/>
                    <a:pt x="55931" y="42390"/>
                    <a:pt x="55761" y="41827"/>
                  </a:cubicBezTo>
                  <a:cubicBezTo>
                    <a:pt x="55656" y="41477"/>
                    <a:pt x="55629" y="41096"/>
                    <a:pt x="55668" y="40813"/>
                  </a:cubicBezTo>
                  <a:cubicBezTo>
                    <a:pt x="55804" y="39822"/>
                    <a:pt x="55701" y="38866"/>
                    <a:pt x="55618" y="37881"/>
                  </a:cubicBezTo>
                  <a:cubicBezTo>
                    <a:pt x="55571" y="37323"/>
                    <a:pt x="55582" y="36677"/>
                    <a:pt x="55673" y="36131"/>
                  </a:cubicBezTo>
                  <a:cubicBezTo>
                    <a:pt x="55821" y="35240"/>
                    <a:pt x="55588" y="34379"/>
                    <a:pt x="55643" y="33503"/>
                  </a:cubicBezTo>
                  <a:cubicBezTo>
                    <a:pt x="55690" y="32751"/>
                    <a:pt x="55478" y="31887"/>
                    <a:pt x="55535" y="31128"/>
                  </a:cubicBezTo>
                  <a:cubicBezTo>
                    <a:pt x="55622" y="29988"/>
                    <a:pt x="55278" y="28889"/>
                    <a:pt x="55439" y="27739"/>
                  </a:cubicBezTo>
                  <a:cubicBezTo>
                    <a:pt x="55562" y="26853"/>
                    <a:pt x="55250" y="25909"/>
                    <a:pt x="55262" y="24978"/>
                  </a:cubicBezTo>
                  <a:cubicBezTo>
                    <a:pt x="55272" y="24147"/>
                    <a:pt x="54958" y="23346"/>
                    <a:pt x="54877" y="22514"/>
                  </a:cubicBezTo>
                  <a:cubicBezTo>
                    <a:pt x="54853" y="22266"/>
                    <a:pt x="55070" y="22144"/>
                    <a:pt x="54982" y="21914"/>
                  </a:cubicBezTo>
                  <a:cubicBezTo>
                    <a:pt x="54569" y="20838"/>
                    <a:pt x="54709" y="19707"/>
                    <a:pt x="54656" y="18598"/>
                  </a:cubicBezTo>
                  <a:cubicBezTo>
                    <a:pt x="54612" y="17664"/>
                    <a:pt x="54345" y="16756"/>
                    <a:pt x="54437" y="15794"/>
                  </a:cubicBezTo>
                  <a:cubicBezTo>
                    <a:pt x="54484" y="15305"/>
                    <a:pt x="54340" y="14742"/>
                    <a:pt x="54303" y="14212"/>
                  </a:cubicBezTo>
                  <a:cubicBezTo>
                    <a:pt x="54241" y="13331"/>
                    <a:pt x="54246" y="12432"/>
                    <a:pt x="54095" y="11573"/>
                  </a:cubicBezTo>
                  <a:cubicBezTo>
                    <a:pt x="53988" y="10961"/>
                    <a:pt x="53777" y="10334"/>
                    <a:pt x="53700" y="9711"/>
                  </a:cubicBezTo>
                  <a:cubicBezTo>
                    <a:pt x="53495" y="8026"/>
                    <a:pt x="53254" y="6379"/>
                    <a:pt x="52311" y="4850"/>
                  </a:cubicBezTo>
                  <a:cubicBezTo>
                    <a:pt x="51774" y="3977"/>
                    <a:pt x="51172" y="3230"/>
                    <a:pt x="50286" y="2629"/>
                  </a:cubicBezTo>
                  <a:cubicBezTo>
                    <a:pt x="49319" y="1973"/>
                    <a:pt x="48240" y="1518"/>
                    <a:pt x="47088" y="1353"/>
                  </a:cubicBezTo>
                  <a:cubicBezTo>
                    <a:pt x="46685" y="1295"/>
                    <a:pt x="46347" y="1064"/>
                    <a:pt x="45977" y="1064"/>
                  </a:cubicBezTo>
                  <a:cubicBezTo>
                    <a:pt x="45957" y="1064"/>
                    <a:pt x="45936" y="1064"/>
                    <a:pt x="45916" y="1066"/>
                  </a:cubicBezTo>
                  <a:cubicBezTo>
                    <a:pt x="45829" y="1072"/>
                    <a:pt x="45744" y="1075"/>
                    <a:pt x="45659" y="1075"/>
                  </a:cubicBezTo>
                  <a:cubicBezTo>
                    <a:pt x="44619" y="1075"/>
                    <a:pt x="43660" y="645"/>
                    <a:pt x="42624" y="592"/>
                  </a:cubicBezTo>
                  <a:cubicBezTo>
                    <a:pt x="42611" y="591"/>
                    <a:pt x="42597" y="591"/>
                    <a:pt x="42582" y="591"/>
                  </a:cubicBezTo>
                  <a:cubicBezTo>
                    <a:pt x="42417" y="591"/>
                    <a:pt x="42234" y="633"/>
                    <a:pt x="42062" y="633"/>
                  </a:cubicBezTo>
                  <a:cubicBezTo>
                    <a:pt x="41948" y="633"/>
                    <a:pt x="41838" y="614"/>
                    <a:pt x="41743" y="553"/>
                  </a:cubicBezTo>
                  <a:cubicBezTo>
                    <a:pt x="41092" y="135"/>
                    <a:pt x="40324" y="240"/>
                    <a:pt x="39619" y="179"/>
                  </a:cubicBezTo>
                  <a:cubicBezTo>
                    <a:pt x="38572" y="89"/>
                    <a:pt x="37514" y="108"/>
                    <a:pt x="36458" y="51"/>
                  </a:cubicBezTo>
                  <a:cubicBezTo>
                    <a:pt x="35883" y="19"/>
                    <a:pt x="35300" y="0"/>
                    <a:pt x="3471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1"/>
            <p:cNvSpPr/>
            <p:nvPr/>
          </p:nvSpPr>
          <p:spPr>
            <a:xfrm>
              <a:off x="3693451" y="2064079"/>
              <a:ext cx="1713838" cy="473513"/>
            </a:xfrm>
            <a:custGeom>
              <a:avLst/>
              <a:gdLst/>
              <a:ahLst/>
              <a:cxnLst/>
              <a:rect l="l" t="t" r="r" b="b"/>
              <a:pathLst>
                <a:path w="50511" h="16568" extrusionOk="0">
                  <a:moveTo>
                    <a:pt x="31138" y="1"/>
                  </a:moveTo>
                  <a:cubicBezTo>
                    <a:pt x="30808" y="1"/>
                    <a:pt x="30477" y="48"/>
                    <a:pt x="30176" y="228"/>
                  </a:cubicBezTo>
                  <a:cubicBezTo>
                    <a:pt x="29972" y="78"/>
                    <a:pt x="29760" y="33"/>
                    <a:pt x="29542" y="33"/>
                  </a:cubicBezTo>
                  <a:cubicBezTo>
                    <a:pt x="29214" y="33"/>
                    <a:pt x="28875" y="136"/>
                    <a:pt x="28535" y="136"/>
                  </a:cubicBezTo>
                  <a:cubicBezTo>
                    <a:pt x="28416" y="136"/>
                    <a:pt x="28296" y="123"/>
                    <a:pt x="28178" y="89"/>
                  </a:cubicBezTo>
                  <a:cubicBezTo>
                    <a:pt x="28101" y="66"/>
                    <a:pt x="28021" y="58"/>
                    <a:pt x="27940" y="58"/>
                  </a:cubicBezTo>
                  <a:cubicBezTo>
                    <a:pt x="27650" y="58"/>
                    <a:pt x="27334" y="167"/>
                    <a:pt x="26989" y="167"/>
                  </a:cubicBezTo>
                  <a:cubicBezTo>
                    <a:pt x="26881" y="167"/>
                    <a:pt x="26770" y="156"/>
                    <a:pt x="26656" y="128"/>
                  </a:cubicBezTo>
                  <a:cubicBezTo>
                    <a:pt x="26573" y="107"/>
                    <a:pt x="26484" y="99"/>
                    <a:pt x="26391" y="99"/>
                  </a:cubicBezTo>
                  <a:cubicBezTo>
                    <a:pt x="26092" y="99"/>
                    <a:pt x="25744" y="179"/>
                    <a:pt x="25390" y="179"/>
                  </a:cubicBezTo>
                  <a:cubicBezTo>
                    <a:pt x="25319" y="179"/>
                    <a:pt x="25247" y="176"/>
                    <a:pt x="25175" y="168"/>
                  </a:cubicBezTo>
                  <a:cubicBezTo>
                    <a:pt x="25021" y="151"/>
                    <a:pt x="24863" y="147"/>
                    <a:pt x="24702" y="147"/>
                  </a:cubicBezTo>
                  <a:cubicBezTo>
                    <a:pt x="24559" y="147"/>
                    <a:pt x="24414" y="150"/>
                    <a:pt x="24268" y="150"/>
                  </a:cubicBezTo>
                  <a:cubicBezTo>
                    <a:pt x="24029" y="150"/>
                    <a:pt x="23787" y="142"/>
                    <a:pt x="23552" y="97"/>
                  </a:cubicBezTo>
                  <a:cubicBezTo>
                    <a:pt x="23537" y="94"/>
                    <a:pt x="23523" y="93"/>
                    <a:pt x="23509" y="93"/>
                  </a:cubicBezTo>
                  <a:cubicBezTo>
                    <a:pt x="23353" y="93"/>
                    <a:pt x="23236" y="249"/>
                    <a:pt x="23090" y="249"/>
                  </a:cubicBezTo>
                  <a:cubicBezTo>
                    <a:pt x="23052" y="249"/>
                    <a:pt x="23012" y="238"/>
                    <a:pt x="22968" y="211"/>
                  </a:cubicBezTo>
                  <a:cubicBezTo>
                    <a:pt x="22780" y="91"/>
                    <a:pt x="22582" y="59"/>
                    <a:pt x="22381" y="59"/>
                  </a:cubicBezTo>
                  <a:cubicBezTo>
                    <a:pt x="22154" y="59"/>
                    <a:pt x="21922" y="99"/>
                    <a:pt x="21696" y="99"/>
                  </a:cubicBezTo>
                  <a:cubicBezTo>
                    <a:pt x="21644" y="99"/>
                    <a:pt x="21593" y="97"/>
                    <a:pt x="21543" y="92"/>
                  </a:cubicBezTo>
                  <a:cubicBezTo>
                    <a:pt x="21520" y="90"/>
                    <a:pt x="21498" y="89"/>
                    <a:pt x="21475" y="89"/>
                  </a:cubicBezTo>
                  <a:cubicBezTo>
                    <a:pt x="21259" y="89"/>
                    <a:pt x="21009" y="180"/>
                    <a:pt x="20776" y="180"/>
                  </a:cubicBezTo>
                  <a:cubicBezTo>
                    <a:pt x="20678" y="180"/>
                    <a:pt x="20582" y="164"/>
                    <a:pt x="20494" y="118"/>
                  </a:cubicBezTo>
                  <a:cubicBezTo>
                    <a:pt x="20459" y="100"/>
                    <a:pt x="20430" y="93"/>
                    <a:pt x="20405" y="93"/>
                  </a:cubicBezTo>
                  <a:cubicBezTo>
                    <a:pt x="20268" y="93"/>
                    <a:pt x="20266" y="325"/>
                    <a:pt x="20221" y="325"/>
                  </a:cubicBezTo>
                  <a:cubicBezTo>
                    <a:pt x="20208" y="325"/>
                    <a:pt x="20191" y="305"/>
                    <a:pt x="20166" y="253"/>
                  </a:cubicBezTo>
                  <a:cubicBezTo>
                    <a:pt x="20096" y="109"/>
                    <a:pt x="20008" y="68"/>
                    <a:pt x="19915" y="68"/>
                  </a:cubicBezTo>
                  <a:cubicBezTo>
                    <a:pt x="19798" y="68"/>
                    <a:pt x="19672" y="134"/>
                    <a:pt x="19562" y="134"/>
                  </a:cubicBezTo>
                  <a:cubicBezTo>
                    <a:pt x="19514" y="134"/>
                    <a:pt x="19470" y="121"/>
                    <a:pt x="19430" y="85"/>
                  </a:cubicBezTo>
                  <a:cubicBezTo>
                    <a:pt x="19338" y="285"/>
                    <a:pt x="19223" y="348"/>
                    <a:pt x="19100" y="348"/>
                  </a:cubicBezTo>
                  <a:cubicBezTo>
                    <a:pt x="18895" y="348"/>
                    <a:pt x="18665" y="176"/>
                    <a:pt x="18468" y="176"/>
                  </a:cubicBezTo>
                  <a:cubicBezTo>
                    <a:pt x="18465" y="176"/>
                    <a:pt x="18463" y="176"/>
                    <a:pt x="18460" y="177"/>
                  </a:cubicBezTo>
                  <a:cubicBezTo>
                    <a:pt x="18459" y="177"/>
                    <a:pt x="18457" y="177"/>
                    <a:pt x="18456" y="177"/>
                  </a:cubicBezTo>
                  <a:cubicBezTo>
                    <a:pt x="18373" y="177"/>
                    <a:pt x="18301" y="110"/>
                    <a:pt x="18209" y="110"/>
                  </a:cubicBezTo>
                  <a:cubicBezTo>
                    <a:pt x="18158" y="110"/>
                    <a:pt x="18101" y="130"/>
                    <a:pt x="18033" y="192"/>
                  </a:cubicBezTo>
                  <a:cubicBezTo>
                    <a:pt x="17962" y="256"/>
                    <a:pt x="17838" y="303"/>
                    <a:pt x="17710" y="303"/>
                  </a:cubicBezTo>
                  <a:cubicBezTo>
                    <a:pt x="17618" y="303"/>
                    <a:pt x="17525" y="279"/>
                    <a:pt x="17449" y="219"/>
                  </a:cubicBezTo>
                  <a:cubicBezTo>
                    <a:pt x="17377" y="164"/>
                    <a:pt x="17315" y="146"/>
                    <a:pt x="17255" y="146"/>
                  </a:cubicBezTo>
                  <a:cubicBezTo>
                    <a:pt x="17165" y="146"/>
                    <a:pt x="17080" y="185"/>
                    <a:pt x="16974" y="197"/>
                  </a:cubicBezTo>
                  <a:cubicBezTo>
                    <a:pt x="16917" y="204"/>
                    <a:pt x="16859" y="207"/>
                    <a:pt x="16800" y="207"/>
                  </a:cubicBezTo>
                  <a:cubicBezTo>
                    <a:pt x="16708" y="207"/>
                    <a:pt x="16616" y="201"/>
                    <a:pt x="16524" y="201"/>
                  </a:cubicBezTo>
                  <a:cubicBezTo>
                    <a:pt x="16353" y="201"/>
                    <a:pt x="16185" y="220"/>
                    <a:pt x="16029" y="325"/>
                  </a:cubicBezTo>
                  <a:cubicBezTo>
                    <a:pt x="15881" y="145"/>
                    <a:pt x="15730" y="83"/>
                    <a:pt x="15579" y="83"/>
                  </a:cubicBezTo>
                  <a:cubicBezTo>
                    <a:pt x="15300" y="83"/>
                    <a:pt x="15023" y="293"/>
                    <a:pt x="14770" y="347"/>
                  </a:cubicBezTo>
                  <a:cubicBezTo>
                    <a:pt x="14510" y="404"/>
                    <a:pt x="14264" y="465"/>
                    <a:pt x="14022" y="465"/>
                  </a:cubicBezTo>
                  <a:cubicBezTo>
                    <a:pt x="13838" y="465"/>
                    <a:pt x="13655" y="430"/>
                    <a:pt x="13470" y="329"/>
                  </a:cubicBezTo>
                  <a:cubicBezTo>
                    <a:pt x="13388" y="284"/>
                    <a:pt x="13310" y="248"/>
                    <a:pt x="13236" y="248"/>
                  </a:cubicBezTo>
                  <a:cubicBezTo>
                    <a:pt x="13180" y="248"/>
                    <a:pt x="13127" y="268"/>
                    <a:pt x="13075" y="321"/>
                  </a:cubicBezTo>
                  <a:cubicBezTo>
                    <a:pt x="12921" y="476"/>
                    <a:pt x="12742" y="506"/>
                    <a:pt x="12556" y="506"/>
                  </a:cubicBezTo>
                  <a:cubicBezTo>
                    <a:pt x="12441" y="506"/>
                    <a:pt x="12322" y="494"/>
                    <a:pt x="12205" y="494"/>
                  </a:cubicBezTo>
                  <a:cubicBezTo>
                    <a:pt x="11887" y="494"/>
                    <a:pt x="11565" y="478"/>
                    <a:pt x="11247" y="478"/>
                  </a:cubicBezTo>
                  <a:cubicBezTo>
                    <a:pt x="10974" y="478"/>
                    <a:pt x="10703" y="490"/>
                    <a:pt x="10439" y="533"/>
                  </a:cubicBezTo>
                  <a:cubicBezTo>
                    <a:pt x="9844" y="631"/>
                    <a:pt x="9253" y="780"/>
                    <a:pt x="8652" y="780"/>
                  </a:cubicBezTo>
                  <a:cubicBezTo>
                    <a:pt x="8546" y="780"/>
                    <a:pt x="8441" y="775"/>
                    <a:pt x="8335" y="765"/>
                  </a:cubicBezTo>
                  <a:cubicBezTo>
                    <a:pt x="8250" y="757"/>
                    <a:pt x="8161" y="753"/>
                    <a:pt x="8072" y="753"/>
                  </a:cubicBezTo>
                  <a:cubicBezTo>
                    <a:pt x="7759" y="753"/>
                    <a:pt x="7447" y="807"/>
                    <a:pt x="7337" y="952"/>
                  </a:cubicBezTo>
                  <a:cubicBezTo>
                    <a:pt x="7064" y="1316"/>
                    <a:pt x="6733" y="1248"/>
                    <a:pt x="6377" y="1293"/>
                  </a:cubicBezTo>
                  <a:cubicBezTo>
                    <a:pt x="6293" y="1279"/>
                    <a:pt x="6175" y="1230"/>
                    <a:pt x="6094" y="1230"/>
                  </a:cubicBezTo>
                  <a:cubicBezTo>
                    <a:pt x="6071" y="1230"/>
                    <a:pt x="6051" y="1234"/>
                    <a:pt x="6035" y="1244"/>
                  </a:cubicBezTo>
                  <a:cubicBezTo>
                    <a:pt x="5508" y="1592"/>
                    <a:pt x="4784" y="1613"/>
                    <a:pt x="4311" y="1942"/>
                  </a:cubicBezTo>
                  <a:cubicBezTo>
                    <a:pt x="3587" y="2448"/>
                    <a:pt x="2573" y="2620"/>
                    <a:pt x="2181" y="3581"/>
                  </a:cubicBezTo>
                  <a:cubicBezTo>
                    <a:pt x="1983" y="4065"/>
                    <a:pt x="1601" y="4507"/>
                    <a:pt x="1601" y="5054"/>
                  </a:cubicBezTo>
                  <a:cubicBezTo>
                    <a:pt x="1601" y="5502"/>
                    <a:pt x="1191" y="5767"/>
                    <a:pt x="1094" y="6172"/>
                  </a:cubicBezTo>
                  <a:cubicBezTo>
                    <a:pt x="923" y="6893"/>
                    <a:pt x="936" y="7631"/>
                    <a:pt x="829" y="8349"/>
                  </a:cubicBezTo>
                  <a:cubicBezTo>
                    <a:pt x="746" y="8903"/>
                    <a:pt x="660" y="9466"/>
                    <a:pt x="721" y="10000"/>
                  </a:cubicBezTo>
                  <a:cubicBezTo>
                    <a:pt x="751" y="10269"/>
                    <a:pt x="310" y="10263"/>
                    <a:pt x="526" y="10442"/>
                  </a:cubicBezTo>
                  <a:cubicBezTo>
                    <a:pt x="1033" y="10862"/>
                    <a:pt x="199" y="11259"/>
                    <a:pt x="512" y="11707"/>
                  </a:cubicBezTo>
                  <a:cubicBezTo>
                    <a:pt x="558" y="11773"/>
                    <a:pt x="341" y="12102"/>
                    <a:pt x="555" y="12367"/>
                  </a:cubicBezTo>
                  <a:cubicBezTo>
                    <a:pt x="893" y="12785"/>
                    <a:pt x="408" y="13161"/>
                    <a:pt x="354" y="13569"/>
                  </a:cubicBezTo>
                  <a:cubicBezTo>
                    <a:pt x="260" y="14292"/>
                    <a:pt x="335" y="15035"/>
                    <a:pt x="47" y="15747"/>
                  </a:cubicBezTo>
                  <a:cubicBezTo>
                    <a:pt x="0" y="15860"/>
                    <a:pt x="187" y="16154"/>
                    <a:pt x="148" y="16406"/>
                  </a:cubicBezTo>
                  <a:cubicBezTo>
                    <a:pt x="129" y="16527"/>
                    <a:pt x="227" y="16567"/>
                    <a:pt x="332" y="16567"/>
                  </a:cubicBezTo>
                  <a:cubicBezTo>
                    <a:pt x="388" y="16567"/>
                    <a:pt x="446" y="16556"/>
                    <a:pt x="487" y="16539"/>
                  </a:cubicBezTo>
                  <a:cubicBezTo>
                    <a:pt x="926" y="16358"/>
                    <a:pt x="1375" y="16312"/>
                    <a:pt x="1827" y="16312"/>
                  </a:cubicBezTo>
                  <a:cubicBezTo>
                    <a:pt x="2300" y="16312"/>
                    <a:pt x="2776" y="16363"/>
                    <a:pt x="3248" y="16363"/>
                  </a:cubicBezTo>
                  <a:cubicBezTo>
                    <a:pt x="3358" y="16363"/>
                    <a:pt x="3469" y="16360"/>
                    <a:pt x="3578" y="16353"/>
                  </a:cubicBezTo>
                  <a:cubicBezTo>
                    <a:pt x="3701" y="16345"/>
                    <a:pt x="3823" y="16342"/>
                    <a:pt x="3946" y="16342"/>
                  </a:cubicBezTo>
                  <a:cubicBezTo>
                    <a:pt x="4674" y="16342"/>
                    <a:pt x="5410" y="16457"/>
                    <a:pt x="6143" y="16464"/>
                  </a:cubicBezTo>
                  <a:cubicBezTo>
                    <a:pt x="6318" y="16466"/>
                    <a:pt x="6494" y="16467"/>
                    <a:pt x="6669" y="16467"/>
                  </a:cubicBezTo>
                  <a:cubicBezTo>
                    <a:pt x="7629" y="16467"/>
                    <a:pt x="8589" y="16437"/>
                    <a:pt x="9550" y="16391"/>
                  </a:cubicBezTo>
                  <a:cubicBezTo>
                    <a:pt x="9919" y="16373"/>
                    <a:pt x="10289" y="16366"/>
                    <a:pt x="10659" y="16366"/>
                  </a:cubicBezTo>
                  <a:cubicBezTo>
                    <a:pt x="11987" y="16366"/>
                    <a:pt x="13321" y="16459"/>
                    <a:pt x="14651" y="16480"/>
                  </a:cubicBezTo>
                  <a:cubicBezTo>
                    <a:pt x="14826" y="16483"/>
                    <a:pt x="15001" y="16484"/>
                    <a:pt x="15176" y="16484"/>
                  </a:cubicBezTo>
                  <a:cubicBezTo>
                    <a:pt x="16292" y="16484"/>
                    <a:pt x="17407" y="16430"/>
                    <a:pt x="18519" y="16323"/>
                  </a:cubicBezTo>
                  <a:cubicBezTo>
                    <a:pt x="19426" y="16236"/>
                    <a:pt x="20368" y="16193"/>
                    <a:pt x="21292" y="16133"/>
                  </a:cubicBezTo>
                  <a:cubicBezTo>
                    <a:pt x="22053" y="16084"/>
                    <a:pt x="22813" y="16072"/>
                    <a:pt x="23574" y="16072"/>
                  </a:cubicBezTo>
                  <a:cubicBezTo>
                    <a:pt x="24216" y="16072"/>
                    <a:pt x="24858" y="16081"/>
                    <a:pt x="25500" y="16081"/>
                  </a:cubicBezTo>
                  <a:cubicBezTo>
                    <a:pt x="26071" y="16081"/>
                    <a:pt x="26641" y="16074"/>
                    <a:pt x="27212" y="16050"/>
                  </a:cubicBezTo>
                  <a:cubicBezTo>
                    <a:pt x="27737" y="16029"/>
                    <a:pt x="28264" y="16024"/>
                    <a:pt x="28793" y="16024"/>
                  </a:cubicBezTo>
                  <a:cubicBezTo>
                    <a:pt x="29218" y="16024"/>
                    <a:pt x="29645" y="16027"/>
                    <a:pt x="30071" y="16027"/>
                  </a:cubicBezTo>
                  <a:cubicBezTo>
                    <a:pt x="30398" y="16027"/>
                    <a:pt x="30725" y="16025"/>
                    <a:pt x="31052" y="16018"/>
                  </a:cubicBezTo>
                  <a:cubicBezTo>
                    <a:pt x="31435" y="16011"/>
                    <a:pt x="31818" y="16009"/>
                    <a:pt x="32201" y="16009"/>
                  </a:cubicBezTo>
                  <a:cubicBezTo>
                    <a:pt x="32925" y="16009"/>
                    <a:pt x="33649" y="16017"/>
                    <a:pt x="34373" y="16017"/>
                  </a:cubicBezTo>
                  <a:cubicBezTo>
                    <a:pt x="34405" y="16017"/>
                    <a:pt x="34436" y="16017"/>
                    <a:pt x="34467" y="16017"/>
                  </a:cubicBezTo>
                  <a:cubicBezTo>
                    <a:pt x="34903" y="16016"/>
                    <a:pt x="35339" y="15995"/>
                    <a:pt x="35776" y="15995"/>
                  </a:cubicBezTo>
                  <a:cubicBezTo>
                    <a:pt x="35783" y="15995"/>
                    <a:pt x="35790" y="15995"/>
                    <a:pt x="35797" y="15995"/>
                  </a:cubicBezTo>
                  <a:cubicBezTo>
                    <a:pt x="36564" y="15995"/>
                    <a:pt x="37336" y="16036"/>
                    <a:pt x="38103" y="16036"/>
                  </a:cubicBezTo>
                  <a:cubicBezTo>
                    <a:pt x="38562" y="16036"/>
                    <a:pt x="39020" y="16021"/>
                    <a:pt x="39473" y="15974"/>
                  </a:cubicBezTo>
                  <a:cubicBezTo>
                    <a:pt x="40866" y="15830"/>
                    <a:pt x="42267" y="15890"/>
                    <a:pt x="43656" y="15827"/>
                  </a:cubicBezTo>
                  <a:cubicBezTo>
                    <a:pt x="44323" y="15796"/>
                    <a:pt x="44973" y="15511"/>
                    <a:pt x="45640" y="15511"/>
                  </a:cubicBezTo>
                  <a:cubicBezTo>
                    <a:pt x="45857" y="15511"/>
                    <a:pt x="46075" y="15541"/>
                    <a:pt x="46296" y="15619"/>
                  </a:cubicBezTo>
                  <a:cubicBezTo>
                    <a:pt x="46298" y="15620"/>
                    <a:pt x="46300" y="15620"/>
                    <a:pt x="46303" y="15620"/>
                  </a:cubicBezTo>
                  <a:cubicBezTo>
                    <a:pt x="46330" y="15620"/>
                    <a:pt x="46389" y="15583"/>
                    <a:pt x="46395" y="15558"/>
                  </a:cubicBezTo>
                  <a:cubicBezTo>
                    <a:pt x="46437" y="15345"/>
                    <a:pt x="46577" y="15300"/>
                    <a:pt x="46725" y="15300"/>
                  </a:cubicBezTo>
                  <a:cubicBezTo>
                    <a:pt x="46821" y="15300"/>
                    <a:pt x="46920" y="15319"/>
                    <a:pt x="46997" y="15324"/>
                  </a:cubicBezTo>
                  <a:cubicBezTo>
                    <a:pt x="47095" y="15329"/>
                    <a:pt x="47193" y="15332"/>
                    <a:pt x="47291" y="15332"/>
                  </a:cubicBezTo>
                  <a:cubicBezTo>
                    <a:pt x="47904" y="15332"/>
                    <a:pt x="48515" y="15233"/>
                    <a:pt x="49128" y="15233"/>
                  </a:cubicBezTo>
                  <a:cubicBezTo>
                    <a:pt x="49390" y="15233"/>
                    <a:pt x="49652" y="15251"/>
                    <a:pt x="49916" y="15303"/>
                  </a:cubicBezTo>
                  <a:cubicBezTo>
                    <a:pt x="49960" y="15311"/>
                    <a:pt x="50007" y="15316"/>
                    <a:pt x="50054" y="15316"/>
                  </a:cubicBezTo>
                  <a:cubicBezTo>
                    <a:pt x="50279" y="15316"/>
                    <a:pt x="50511" y="15216"/>
                    <a:pt x="50496" y="14994"/>
                  </a:cubicBezTo>
                  <a:cubicBezTo>
                    <a:pt x="50459" y="14463"/>
                    <a:pt x="50463" y="13928"/>
                    <a:pt x="50418" y="13407"/>
                  </a:cubicBezTo>
                  <a:cubicBezTo>
                    <a:pt x="50369" y="12855"/>
                    <a:pt x="50310" y="12295"/>
                    <a:pt x="50259" y="11739"/>
                  </a:cubicBezTo>
                  <a:cubicBezTo>
                    <a:pt x="50187" y="10962"/>
                    <a:pt x="50134" y="10185"/>
                    <a:pt x="50044" y="9408"/>
                  </a:cubicBezTo>
                  <a:cubicBezTo>
                    <a:pt x="49983" y="8886"/>
                    <a:pt x="49899" y="8361"/>
                    <a:pt x="49767" y="7864"/>
                  </a:cubicBezTo>
                  <a:cubicBezTo>
                    <a:pt x="49649" y="7423"/>
                    <a:pt x="49850" y="6965"/>
                    <a:pt x="49656" y="6589"/>
                  </a:cubicBezTo>
                  <a:cubicBezTo>
                    <a:pt x="49466" y="6220"/>
                    <a:pt x="49447" y="5860"/>
                    <a:pt x="49419" y="5486"/>
                  </a:cubicBezTo>
                  <a:cubicBezTo>
                    <a:pt x="49409" y="5355"/>
                    <a:pt x="49471" y="5170"/>
                    <a:pt x="49354" y="5110"/>
                  </a:cubicBezTo>
                  <a:cubicBezTo>
                    <a:pt x="48908" y="4883"/>
                    <a:pt x="48890" y="4415"/>
                    <a:pt x="48668" y="4081"/>
                  </a:cubicBezTo>
                  <a:cubicBezTo>
                    <a:pt x="48274" y="3486"/>
                    <a:pt x="47959" y="2875"/>
                    <a:pt x="47361" y="2402"/>
                  </a:cubicBezTo>
                  <a:cubicBezTo>
                    <a:pt x="47049" y="2155"/>
                    <a:pt x="46629" y="2206"/>
                    <a:pt x="46362" y="1968"/>
                  </a:cubicBezTo>
                  <a:cubicBezTo>
                    <a:pt x="45783" y="1450"/>
                    <a:pt x="44998" y="1390"/>
                    <a:pt x="44287" y="1268"/>
                  </a:cubicBezTo>
                  <a:cubicBezTo>
                    <a:pt x="43525" y="1138"/>
                    <a:pt x="42763" y="995"/>
                    <a:pt x="42001" y="860"/>
                  </a:cubicBezTo>
                  <a:cubicBezTo>
                    <a:pt x="40648" y="621"/>
                    <a:pt x="39284" y="446"/>
                    <a:pt x="37919" y="275"/>
                  </a:cubicBezTo>
                  <a:cubicBezTo>
                    <a:pt x="37905" y="274"/>
                    <a:pt x="37891" y="273"/>
                    <a:pt x="37877" y="273"/>
                  </a:cubicBezTo>
                  <a:cubicBezTo>
                    <a:pt x="37744" y="273"/>
                    <a:pt x="37629" y="349"/>
                    <a:pt x="37500" y="349"/>
                  </a:cubicBezTo>
                  <a:cubicBezTo>
                    <a:pt x="37445" y="349"/>
                    <a:pt x="37389" y="336"/>
                    <a:pt x="37327" y="297"/>
                  </a:cubicBezTo>
                  <a:cubicBezTo>
                    <a:pt x="37040" y="119"/>
                    <a:pt x="36682" y="32"/>
                    <a:pt x="36357" y="32"/>
                  </a:cubicBezTo>
                  <a:cubicBezTo>
                    <a:pt x="36161" y="32"/>
                    <a:pt x="35977" y="63"/>
                    <a:pt x="35828" y="125"/>
                  </a:cubicBezTo>
                  <a:cubicBezTo>
                    <a:pt x="35646" y="201"/>
                    <a:pt x="35471" y="228"/>
                    <a:pt x="35302" y="228"/>
                  </a:cubicBezTo>
                  <a:cubicBezTo>
                    <a:pt x="34897" y="228"/>
                    <a:pt x="34520" y="74"/>
                    <a:pt x="34136" y="74"/>
                  </a:cubicBezTo>
                  <a:cubicBezTo>
                    <a:pt x="34133" y="74"/>
                    <a:pt x="34130" y="74"/>
                    <a:pt x="34126" y="74"/>
                  </a:cubicBezTo>
                  <a:cubicBezTo>
                    <a:pt x="33779" y="76"/>
                    <a:pt x="33422" y="83"/>
                    <a:pt x="33061" y="83"/>
                  </a:cubicBezTo>
                  <a:cubicBezTo>
                    <a:pt x="32692" y="83"/>
                    <a:pt x="32320" y="76"/>
                    <a:pt x="31954" y="52"/>
                  </a:cubicBezTo>
                  <a:cubicBezTo>
                    <a:pt x="31695" y="35"/>
                    <a:pt x="31417" y="1"/>
                    <a:pt x="31138"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2" name="Google Shape;872;p31"/>
          <p:cNvGrpSpPr/>
          <p:nvPr/>
        </p:nvGrpSpPr>
        <p:grpSpPr>
          <a:xfrm>
            <a:off x="6064629" y="1629682"/>
            <a:ext cx="2191824" cy="2721335"/>
            <a:chOff x="6096275" y="2025923"/>
            <a:chExt cx="1901098" cy="2324526"/>
          </a:xfrm>
        </p:grpSpPr>
        <p:sp>
          <p:nvSpPr>
            <p:cNvPr id="873" name="Google Shape;873;p31"/>
            <p:cNvSpPr/>
            <p:nvPr/>
          </p:nvSpPr>
          <p:spPr>
            <a:xfrm>
              <a:off x="6096275" y="2025923"/>
              <a:ext cx="1901098" cy="2324526"/>
            </a:xfrm>
            <a:custGeom>
              <a:avLst/>
              <a:gdLst/>
              <a:ahLst/>
              <a:cxnLst/>
              <a:rect l="l" t="t" r="r" b="b"/>
              <a:pathLst>
                <a:path w="56030" h="81334" extrusionOk="0">
                  <a:moveTo>
                    <a:pt x="33260" y="1336"/>
                  </a:moveTo>
                  <a:cubicBezTo>
                    <a:pt x="33539" y="1336"/>
                    <a:pt x="33817" y="1370"/>
                    <a:pt x="34076" y="1387"/>
                  </a:cubicBezTo>
                  <a:cubicBezTo>
                    <a:pt x="34442" y="1411"/>
                    <a:pt x="34814" y="1418"/>
                    <a:pt x="35183" y="1418"/>
                  </a:cubicBezTo>
                  <a:cubicBezTo>
                    <a:pt x="35544" y="1418"/>
                    <a:pt x="35901" y="1411"/>
                    <a:pt x="36248" y="1409"/>
                  </a:cubicBezTo>
                  <a:cubicBezTo>
                    <a:pt x="36252" y="1409"/>
                    <a:pt x="36255" y="1409"/>
                    <a:pt x="36258" y="1409"/>
                  </a:cubicBezTo>
                  <a:cubicBezTo>
                    <a:pt x="36642" y="1409"/>
                    <a:pt x="37019" y="1563"/>
                    <a:pt x="37424" y="1563"/>
                  </a:cubicBezTo>
                  <a:cubicBezTo>
                    <a:pt x="37593" y="1563"/>
                    <a:pt x="37768" y="1536"/>
                    <a:pt x="37950" y="1460"/>
                  </a:cubicBezTo>
                  <a:cubicBezTo>
                    <a:pt x="38099" y="1398"/>
                    <a:pt x="38283" y="1367"/>
                    <a:pt x="38479" y="1367"/>
                  </a:cubicBezTo>
                  <a:cubicBezTo>
                    <a:pt x="38804" y="1367"/>
                    <a:pt x="39162" y="1454"/>
                    <a:pt x="39449" y="1632"/>
                  </a:cubicBezTo>
                  <a:cubicBezTo>
                    <a:pt x="39511" y="1671"/>
                    <a:pt x="39567" y="1684"/>
                    <a:pt x="39622" y="1684"/>
                  </a:cubicBezTo>
                  <a:cubicBezTo>
                    <a:pt x="39751" y="1684"/>
                    <a:pt x="39866" y="1608"/>
                    <a:pt x="39999" y="1608"/>
                  </a:cubicBezTo>
                  <a:cubicBezTo>
                    <a:pt x="40013" y="1608"/>
                    <a:pt x="40027" y="1609"/>
                    <a:pt x="40041" y="1610"/>
                  </a:cubicBezTo>
                  <a:cubicBezTo>
                    <a:pt x="41406" y="1781"/>
                    <a:pt x="42770" y="1956"/>
                    <a:pt x="44123" y="2195"/>
                  </a:cubicBezTo>
                  <a:cubicBezTo>
                    <a:pt x="44885" y="2330"/>
                    <a:pt x="45647" y="2473"/>
                    <a:pt x="46409" y="2603"/>
                  </a:cubicBezTo>
                  <a:cubicBezTo>
                    <a:pt x="47120" y="2725"/>
                    <a:pt x="47905" y="2785"/>
                    <a:pt x="48484" y="3303"/>
                  </a:cubicBezTo>
                  <a:cubicBezTo>
                    <a:pt x="48751" y="3541"/>
                    <a:pt x="49171" y="3490"/>
                    <a:pt x="49483" y="3737"/>
                  </a:cubicBezTo>
                  <a:cubicBezTo>
                    <a:pt x="50081" y="4210"/>
                    <a:pt x="50396" y="4821"/>
                    <a:pt x="50790" y="5416"/>
                  </a:cubicBezTo>
                  <a:cubicBezTo>
                    <a:pt x="51012" y="5750"/>
                    <a:pt x="51030" y="6218"/>
                    <a:pt x="51476" y="6445"/>
                  </a:cubicBezTo>
                  <a:cubicBezTo>
                    <a:pt x="51593" y="6505"/>
                    <a:pt x="51531" y="6690"/>
                    <a:pt x="51541" y="6821"/>
                  </a:cubicBezTo>
                  <a:cubicBezTo>
                    <a:pt x="51569" y="7195"/>
                    <a:pt x="51588" y="7555"/>
                    <a:pt x="51778" y="7924"/>
                  </a:cubicBezTo>
                  <a:cubicBezTo>
                    <a:pt x="51972" y="8300"/>
                    <a:pt x="51771" y="8758"/>
                    <a:pt x="51889" y="9199"/>
                  </a:cubicBezTo>
                  <a:cubicBezTo>
                    <a:pt x="52021" y="9696"/>
                    <a:pt x="52105" y="10221"/>
                    <a:pt x="52166" y="10743"/>
                  </a:cubicBezTo>
                  <a:cubicBezTo>
                    <a:pt x="52256" y="11520"/>
                    <a:pt x="52309" y="12297"/>
                    <a:pt x="52381" y="13074"/>
                  </a:cubicBezTo>
                  <a:cubicBezTo>
                    <a:pt x="52432" y="13630"/>
                    <a:pt x="52491" y="14190"/>
                    <a:pt x="52540" y="14742"/>
                  </a:cubicBezTo>
                  <a:cubicBezTo>
                    <a:pt x="52585" y="15263"/>
                    <a:pt x="52581" y="15798"/>
                    <a:pt x="52618" y="16329"/>
                  </a:cubicBezTo>
                  <a:cubicBezTo>
                    <a:pt x="52633" y="16551"/>
                    <a:pt x="52401" y="16651"/>
                    <a:pt x="52176" y="16651"/>
                  </a:cubicBezTo>
                  <a:cubicBezTo>
                    <a:pt x="52129" y="16651"/>
                    <a:pt x="52082" y="16646"/>
                    <a:pt x="52038" y="16638"/>
                  </a:cubicBezTo>
                  <a:cubicBezTo>
                    <a:pt x="51774" y="16586"/>
                    <a:pt x="51512" y="16568"/>
                    <a:pt x="51250" y="16568"/>
                  </a:cubicBezTo>
                  <a:cubicBezTo>
                    <a:pt x="50637" y="16568"/>
                    <a:pt x="50026" y="16667"/>
                    <a:pt x="49413" y="16667"/>
                  </a:cubicBezTo>
                  <a:cubicBezTo>
                    <a:pt x="49315" y="16667"/>
                    <a:pt x="49217" y="16664"/>
                    <a:pt x="49119" y="16659"/>
                  </a:cubicBezTo>
                  <a:cubicBezTo>
                    <a:pt x="49042" y="16654"/>
                    <a:pt x="48943" y="16635"/>
                    <a:pt x="48847" y="16635"/>
                  </a:cubicBezTo>
                  <a:cubicBezTo>
                    <a:pt x="48699" y="16635"/>
                    <a:pt x="48559" y="16680"/>
                    <a:pt x="48517" y="16893"/>
                  </a:cubicBezTo>
                  <a:cubicBezTo>
                    <a:pt x="48511" y="16918"/>
                    <a:pt x="48452" y="16955"/>
                    <a:pt x="48425" y="16955"/>
                  </a:cubicBezTo>
                  <a:cubicBezTo>
                    <a:pt x="48422" y="16955"/>
                    <a:pt x="48420" y="16955"/>
                    <a:pt x="48418" y="16954"/>
                  </a:cubicBezTo>
                  <a:cubicBezTo>
                    <a:pt x="48197" y="16876"/>
                    <a:pt x="47979" y="16846"/>
                    <a:pt x="47762" y="16846"/>
                  </a:cubicBezTo>
                  <a:cubicBezTo>
                    <a:pt x="47095" y="16846"/>
                    <a:pt x="46445" y="17131"/>
                    <a:pt x="45778" y="17162"/>
                  </a:cubicBezTo>
                  <a:cubicBezTo>
                    <a:pt x="44389" y="17225"/>
                    <a:pt x="42988" y="17165"/>
                    <a:pt x="41595" y="17309"/>
                  </a:cubicBezTo>
                  <a:cubicBezTo>
                    <a:pt x="41142" y="17356"/>
                    <a:pt x="40684" y="17371"/>
                    <a:pt x="40225" y="17371"/>
                  </a:cubicBezTo>
                  <a:cubicBezTo>
                    <a:pt x="39458" y="17371"/>
                    <a:pt x="38686" y="17330"/>
                    <a:pt x="37919" y="17330"/>
                  </a:cubicBezTo>
                  <a:cubicBezTo>
                    <a:pt x="37912" y="17330"/>
                    <a:pt x="37905" y="17330"/>
                    <a:pt x="37898" y="17330"/>
                  </a:cubicBezTo>
                  <a:cubicBezTo>
                    <a:pt x="37461" y="17330"/>
                    <a:pt x="37025" y="17351"/>
                    <a:pt x="36589" y="17352"/>
                  </a:cubicBezTo>
                  <a:cubicBezTo>
                    <a:pt x="36558" y="17352"/>
                    <a:pt x="36527" y="17352"/>
                    <a:pt x="36495" y="17352"/>
                  </a:cubicBezTo>
                  <a:cubicBezTo>
                    <a:pt x="35771" y="17352"/>
                    <a:pt x="35047" y="17344"/>
                    <a:pt x="34323" y="17344"/>
                  </a:cubicBezTo>
                  <a:cubicBezTo>
                    <a:pt x="33940" y="17344"/>
                    <a:pt x="33557" y="17346"/>
                    <a:pt x="33174" y="17353"/>
                  </a:cubicBezTo>
                  <a:cubicBezTo>
                    <a:pt x="32847" y="17360"/>
                    <a:pt x="32520" y="17362"/>
                    <a:pt x="32193" y="17362"/>
                  </a:cubicBezTo>
                  <a:cubicBezTo>
                    <a:pt x="31767" y="17362"/>
                    <a:pt x="31340" y="17359"/>
                    <a:pt x="30915" y="17359"/>
                  </a:cubicBezTo>
                  <a:cubicBezTo>
                    <a:pt x="30386" y="17359"/>
                    <a:pt x="29859" y="17364"/>
                    <a:pt x="29334" y="17385"/>
                  </a:cubicBezTo>
                  <a:cubicBezTo>
                    <a:pt x="28763" y="17409"/>
                    <a:pt x="28193" y="17416"/>
                    <a:pt x="27622" y="17416"/>
                  </a:cubicBezTo>
                  <a:cubicBezTo>
                    <a:pt x="26980" y="17416"/>
                    <a:pt x="26338" y="17407"/>
                    <a:pt x="25696" y="17407"/>
                  </a:cubicBezTo>
                  <a:cubicBezTo>
                    <a:pt x="24935" y="17407"/>
                    <a:pt x="24175" y="17419"/>
                    <a:pt x="23414" y="17468"/>
                  </a:cubicBezTo>
                  <a:cubicBezTo>
                    <a:pt x="22490" y="17528"/>
                    <a:pt x="21548" y="17571"/>
                    <a:pt x="20641" y="17658"/>
                  </a:cubicBezTo>
                  <a:cubicBezTo>
                    <a:pt x="19529" y="17765"/>
                    <a:pt x="18414" y="17819"/>
                    <a:pt x="17298" y="17819"/>
                  </a:cubicBezTo>
                  <a:cubicBezTo>
                    <a:pt x="17123" y="17819"/>
                    <a:pt x="16948" y="17818"/>
                    <a:pt x="16773" y="17815"/>
                  </a:cubicBezTo>
                  <a:cubicBezTo>
                    <a:pt x="15443" y="17794"/>
                    <a:pt x="14109" y="17701"/>
                    <a:pt x="12781" y="17701"/>
                  </a:cubicBezTo>
                  <a:cubicBezTo>
                    <a:pt x="12411" y="17701"/>
                    <a:pt x="12041" y="17708"/>
                    <a:pt x="11672" y="17726"/>
                  </a:cubicBezTo>
                  <a:cubicBezTo>
                    <a:pt x="10711" y="17772"/>
                    <a:pt x="9751" y="17802"/>
                    <a:pt x="8791" y="17802"/>
                  </a:cubicBezTo>
                  <a:cubicBezTo>
                    <a:pt x="8616" y="17802"/>
                    <a:pt x="8440" y="17801"/>
                    <a:pt x="8265" y="17799"/>
                  </a:cubicBezTo>
                  <a:cubicBezTo>
                    <a:pt x="7532" y="17792"/>
                    <a:pt x="6796" y="17677"/>
                    <a:pt x="6068" y="17677"/>
                  </a:cubicBezTo>
                  <a:cubicBezTo>
                    <a:pt x="5945" y="17677"/>
                    <a:pt x="5823" y="17680"/>
                    <a:pt x="5700" y="17688"/>
                  </a:cubicBezTo>
                  <a:cubicBezTo>
                    <a:pt x="5591" y="17695"/>
                    <a:pt x="5480" y="17698"/>
                    <a:pt x="5370" y="17698"/>
                  </a:cubicBezTo>
                  <a:cubicBezTo>
                    <a:pt x="4898" y="17698"/>
                    <a:pt x="4422" y="17647"/>
                    <a:pt x="3949" y="17647"/>
                  </a:cubicBezTo>
                  <a:cubicBezTo>
                    <a:pt x="3497" y="17647"/>
                    <a:pt x="3048" y="17693"/>
                    <a:pt x="2609" y="17874"/>
                  </a:cubicBezTo>
                  <a:cubicBezTo>
                    <a:pt x="2568" y="17891"/>
                    <a:pt x="2510" y="17902"/>
                    <a:pt x="2454" y="17902"/>
                  </a:cubicBezTo>
                  <a:cubicBezTo>
                    <a:pt x="2349" y="17902"/>
                    <a:pt x="2251" y="17862"/>
                    <a:pt x="2270" y="17741"/>
                  </a:cubicBezTo>
                  <a:cubicBezTo>
                    <a:pt x="2309" y="17489"/>
                    <a:pt x="2122" y="17195"/>
                    <a:pt x="2169" y="17082"/>
                  </a:cubicBezTo>
                  <a:cubicBezTo>
                    <a:pt x="2457" y="16370"/>
                    <a:pt x="2382" y="15627"/>
                    <a:pt x="2476" y="14904"/>
                  </a:cubicBezTo>
                  <a:cubicBezTo>
                    <a:pt x="2530" y="14496"/>
                    <a:pt x="3015" y="14120"/>
                    <a:pt x="2677" y="13702"/>
                  </a:cubicBezTo>
                  <a:cubicBezTo>
                    <a:pt x="2463" y="13437"/>
                    <a:pt x="2680" y="13108"/>
                    <a:pt x="2634" y="13042"/>
                  </a:cubicBezTo>
                  <a:cubicBezTo>
                    <a:pt x="2321" y="12594"/>
                    <a:pt x="3155" y="12197"/>
                    <a:pt x="2648" y="11777"/>
                  </a:cubicBezTo>
                  <a:cubicBezTo>
                    <a:pt x="2432" y="11598"/>
                    <a:pt x="2873" y="11604"/>
                    <a:pt x="2843" y="11335"/>
                  </a:cubicBezTo>
                  <a:cubicBezTo>
                    <a:pt x="2782" y="10801"/>
                    <a:pt x="2868" y="10238"/>
                    <a:pt x="2951" y="9684"/>
                  </a:cubicBezTo>
                  <a:cubicBezTo>
                    <a:pt x="3058" y="8966"/>
                    <a:pt x="3045" y="8228"/>
                    <a:pt x="3216" y="7507"/>
                  </a:cubicBezTo>
                  <a:cubicBezTo>
                    <a:pt x="3313" y="7102"/>
                    <a:pt x="3723" y="6837"/>
                    <a:pt x="3723" y="6389"/>
                  </a:cubicBezTo>
                  <a:cubicBezTo>
                    <a:pt x="3723" y="5842"/>
                    <a:pt x="4105" y="5400"/>
                    <a:pt x="4303" y="4916"/>
                  </a:cubicBezTo>
                  <a:cubicBezTo>
                    <a:pt x="4695" y="3955"/>
                    <a:pt x="5709" y="3783"/>
                    <a:pt x="6433" y="3277"/>
                  </a:cubicBezTo>
                  <a:cubicBezTo>
                    <a:pt x="6906" y="2948"/>
                    <a:pt x="7630" y="2927"/>
                    <a:pt x="8157" y="2579"/>
                  </a:cubicBezTo>
                  <a:cubicBezTo>
                    <a:pt x="8173" y="2569"/>
                    <a:pt x="8193" y="2565"/>
                    <a:pt x="8216" y="2565"/>
                  </a:cubicBezTo>
                  <a:cubicBezTo>
                    <a:pt x="8297" y="2565"/>
                    <a:pt x="8415" y="2614"/>
                    <a:pt x="8499" y="2628"/>
                  </a:cubicBezTo>
                  <a:cubicBezTo>
                    <a:pt x="8855" y="2583"/>
                    <a:pt x="9186" y="2651"/>
                    <a:pt x="9459" y="2287"/>
                  </a:cubicBezTo>
                  <a:cubicBezTo>
                    <a:pt x="9569" y="2142"/>
                    <a:pt x="9881" y="2088"/>
                    <a:pt x="10194" y="2088"/>
                  </a:cubicBezTo>
                  <a:cubicBezTo>
                    <a:pt x="10283" y="2088"/>
                    <a:pt x="10372" y="2092"/>
                    <a:pt x="10457" y="2100"/>
                  </a:cubicBezTo>
                  <a:cubicBezTo>
                    <a:pt x="10563" y="2110"/>
                    <a:pt x="10668" y="2115"/>
                    <a:pt x="10774" y="2115"/>
                  </a:cubicBezTo>
                  <a:cubicBezTo>
                    <a:pt x="11375" y="2115"/>
                    <a:pt x="11966" y="1966"/>
                    <a:pt x="12561" y="1868"/>
                  </a:cubicBezTo>
                  <a:cubicBezTo>
                    <a:pt x="12825" y="1825"/>
                    <a:pt x="13096" y="1813"/>
                    <a:pt x="13369" y="1813"/>
                  </a:cubicBezTo>
                  <a:cubicBezTo>
                    <a:pt x="13687" y="1813"/>
                    <a:pt x="14009" y="1829"/>
                    <a:pt x="14327" y="1829"/>
                  </a:cubicBezTo>
                  <a:cubicBezTo>
                    <a:pt x="14444" y="1829"/>
                    <a:pt x="14563" y="1841"/>
                    <a:pt x="14678" y="1841"/>
                  </a:cubicBezTo>
                  <a:cubicBezTo>
                    <a:pt x="14864" y="1841"/>
                    <a:pt x="15043" y="1811"/>
                    <a:pt x="15197" y="1656"/>
                  </a:cubicBezTo>
                  <a:cubicBezTo>
                    <a:pt x="15249" y="1603"/>
                    <a:pt x="15302" y="1583"/>
                    <a:pt x="15358" y="1583"/>
                  </a:cubicBezTo>
                  <a:cubicBezTo>
                    <a:pt x="15432" y="1583"/>
                    <a:pt x="15510" y="1619"/>
                    <a:pt x="15592" y="1664"/>
                  </a:cubicBezTo>
                  <a:cubicBezTo>
                    <a:pt x="15777" y="1765"/>
                    <a:pt x="15960" y="1800"/>
                    <a:pt x="16144" y="1800"/>
                  </a:cubicBezTo>
                  <a:cubicBezTo>
                    <a:pt x="16386" y="1800"/>
                    <a:pt x="16632" y="1739"/>
                    <a:pt x="16892" y="1682"/>
                  </a:cubicBezTo>
                  <a:cubicBezTo>
                    <a:pt x="17145" y="1628"/>
                    <a:pt x="17422" y="1418"/>
                    <a:pt x="17701" y="1418"/>
                  </a:cubicBezTo>
                  <a:cubicBezTo>
                    <a:pt x="17852" y="1418"/>
                    <a:pt x="18003" y="1480"/>
                    <a:pt x="18151" y="1660"/>
                  </a:cubicBezTo>
                  <a:cubicBezTo>
                    <a:pt x="18307" y="1555"/>
                    <a:pt x="18475" y="1536"/>
                    <a:pt x="18646" y="1536"/>
                  </a:cubicBezTo>
                  <a:cubicBezTo>
                    <a:pt x="18738" y="1536"/>
                    <a:pt x="18830" y="1542"/>
                    <a:pt x="18922" y="1542"/>
                  </a:cubicBezTo>
                  <a:cubicBezTo>
                    <a:pt x="18981" y="1542"/>
                    <a:pt x="19039" y="1539"/>
                    <a:pt x="19096" y="1532"/>
                  </a:cubicBezTo>
                  <a:cubicBezTo>
                    <a:pt x="19202" y="1520"/>
                    <a:pt x="19287" y="1481"/>
                    <a:pt x="19377" y="1481"/>
                  </a:cubicBezTo>
                  <a:cubicBezTo>
                    <a:pt x="19437" y="1481"/>
                    <a:pt x="19499" y="1499"/>
                    <a:pt x="19571" y="1554"/>
                  </a:cubicBezTo>
                  <a:cubicBezTo>
                    <a:pt x="19647" y="1614"/>
                    <a:pt x="19740" y="1638"/>
                    <a:pt x="19832" y="1638"/>
                  </a:cubicBezTo>
                  <a:cubicBezTo>
                    <a:pt x="19960" y="1638"/>
                    <a:pt x="20084" y="1591"/>
                    <a:pt x="20155" y="1527"/>
                  </a:cubicBezTo>
                  <a:cubicBezTo>
                    <a:pt x="20223" y="1465"/>
                    <a:pt x="20280" y="1445"/>
                    <a:pt x="20331" y="1445"/>
                  </a:cubicBezTo>
                  <a:cubicBezTo>
                    <a:pt x="20423" y="1445"/>
                    <a:pt x="20495" y="1512"/>
                    <a:pt x="20578" y="1512"/>
                  </a:cubicBezTo>
                  <a:cubicBezTo>
                    <a:pt x="20579" y="1512"/>
                    <a:pt x="20581" y="1512"/>
                    <a:pt x="20582" y="1512"/>
                  </a:cubicBezTo>
                  <a:cubicBezTo>
                    <a:pt x="20585" y="1511"/>
                    <a:pt x="20587" y="1511"/>
                    <a:pt x="20590" y="1511"/>
                  </a:cubicBezTo>
                  <a:cubicBezTo>
                    <a:pt x="20787" y="1511"/>
                    <a:pt x="21017" y="1683"/>
                    <a:pt x="21222" y="1683"/>
                  </a:cubicBezTo>
                  <a:cubicBezTo>
                    <a:pt x="21345" y="1683"/>
                    <a:pt x="21460" y="1620"/>
                    <a:pt x="21552" y="1420"/>
                  </a:cubicBezTo>
                  <a:cubicBezTo>
                    <a:pt x="21592" y="1456"/>
                    <a:pt x="21636" y="1469"/>
                    <a:pt x="21684" y="1469"/>
                  </a:cubicBezTo>
                  <a:cubicBezTo>
                    <a:pt x="21794" y="1469"/>
                    <a:pt x="21920" y="1403"/>
                    <a:pt x="22037" y="1403"/>
                  </a:cubicBezTo>
                  <a:cubicBezTo>
                    <a:pt x="22130" y="1403"/>
                    <a:pt x="22218" y="1444"/>
                    <a:pt x="22288" y="1588"/>
                  </a:cubicBezTo>
                  <a:cubicBezTo>
                    <a:pt x="22313" y="1640"/>
                    <a:pt x="22330" y="1660"/>
                    <a:pt x="22343" y="1660"/>
                  </a:cubicBezTo>
                  <a:cubicBezTo>
                    <a:pt x="22388" y="1660"/>
                    <a:pt x="22390" y="1428"/>
                    <a:pt x="22527" y="1428"/>
                  </a:cubicBezTo>
                  <a:cubicBezTo>
                    <a:pt x="22552" y="1428"/>
                    <a:pt x="22581" y="1435"/>
                    <a:pt x="22616" y="1453"/>
                  </a:cubicBezTo>
                  <a:cubicBezTo>
                    <a:pt x="22704" y="1499"/>
                    <a:pt x="22800" y="1515"/>
                    <a:pt x="22898" y="1515"/>
                  </a:cubicBezTo>
                  <a:cubicBezTo>
                    <a:pt x="23131" y="1515"/>
                    <a:pt x="23381" y="1424"/>
                    <a:pt x="23597" y="1424"/>
                  </a:cubicBezTo>
                  <a:cubicBezTo>
                    <a:pt x="23620" y="1424"/>
                    <a:pt x="23642" y="1425"/>
                    <a:pt x="23665" y="1427"/>
                  </a:cubicBezTo>
                  <a:cubicBezTo>
                    <a:pt x="23715" y="1432"/>
                    <a:pt x="23766" y="1434"/>
                    <a:pt x="23818" y="1434"/>
                  </a:cubicBezTo>
                  <a:cubicBezTo>
                    <a:pt x="24044" y="1434"/>
                    <a:pt x="24276" y="1394"/>
                    <a:pt x="24503" y="1394"/>
                  </a:cubicBezTo>
                  <a:cubicBezTo>
                    <a:pt x="24704" y="1394"/>
                    <a:pt x="24902" y="1426"/>
                    <a:pt x="25090" y="1546"/>
                  </a:cubicBezTo>
                  <a:cubicBezTo>
                    <a:pt x="25134" y="1573"/>
                    <a:pt x="25174" y="1584"/>
                    <a:pt x="25212" y="1584"/>
                  </a:cubicBezTo>
                  <a:cubicBezTo>
                    <a:pt x="25358" y="1584"/>
                    <a:pt x="25475" y="1428"/>
                    <a:pt x="25631" y="1428"/>
                  </a:cubicBezTo>
                  <a:cubicBezTo>
                    <a:pt x="25645" y="1428"/>
                    <a:pt x="25659" y="1429"/>
                    <a:pt x="25674" y="1432"/>
                  </a:cubicBezTo>
                  <a:cubicBezTo>
                    <a:pt x="25909" y="1477"/>
                    <a:pt x="26151" y="1485"/>
                    <a:pt x="26390" y="1485"/>
                  </a:cubicBezTo>
                  <a:cubicBezTo>
                    <a:pt x="26536" y="1485"/>
                    <a:pt x="26681" y="1482"/>
                    <a:pt x="26824" y="1482"/>
                  </a:cubicBezTo>
                  <a:cubicBezTo>
                    <a:pt x="26985" y="1482"/>
                    <a:pt x="27143" y="1486"/>
                    <a:pt x="27297" y="1503"/>
                  </a:cubicBezTo>
                  <a:cubicBezTo>
                    <a:pt x="27369" y="1511"/>
                    <a:pt x="27441" y="1514"/>
                    <a:pt x="27512" y="1514"/>
                  </a:cubicBezTo>
                  <a:cubicBezTo>
                    <a:pt x="27866" y="1514"/>
                    <a:pt x="28214" y="1434"/>
                    <a:pt x="28513" y="1434"/>
                  </a:cubicBezTo>
                  <a:cubicBezTo>
                    <a:pt x="28606" y="1434"/>
                    <a:pt x="28695" y="1442"/>
                    <a:pt x="28778" y="1463"/>
                  </a:cubicBezTo>
                  <a:cubicBezTo>
                    <a:pt x="28892" y="1491"/>
                    <a:pt x="29003" y="1502"/>
                    <a:pt x="29111" y="1502"/>
                  </a:cubicBezTo>
                  <a:cubicBezTo>
                    <a:pt x="29456" y="1502"/>
                    <a:pt x="29772" y="1393"/>
                    <a:pt x="30062" y="1393"/>
                  </a:cubicBezTo>
                  <a:cubicBezTo>
                    <a:pt x="30143" y="1393"/>
                    <a:pt x="30223" y="1401"/>
                    <a:pt x="30300" y="1424"/>
                  </a:cubicBezTo>
                  <a:cubicBezTo>
                    <a:pt x="30418" y="1458"/>
                    <a:pt x="30538" y="1471"/>
                    <a:pt x="30657" y="1471"/>
                  </a:cubicBezTo>
                  <a:cubicBezTo>
                    <a:pt x="30997" y="1471"/>
                    <a:pt x="31336" y="1368"/>
                    <a:pt x="31664" y="1368"/>
                  </a:cubicBezTo>
                  <a:cubicBezTo>
                    <a:pt x="31882" y="1368"/>
                    <a:pt x="32094" y="1413"/>
                    <a:pt x="32298" y="1563"/>
                  </a:cubicBezTo>
                  <a:cubicBezTo>
                    <a:pt x="32599" y="1383"/>
                    <a:pt x="32930" y="1336"/>
                    <a:pt x="33260" y="1336"/>
                  </a:cubicBezTo>
                  <a:close/>
                  <a:moveTo>
                    <a:pt x="51948" y="17784"/>
                  </a:moveTo>
                  <a:cubicBezTo>
                    <a:pt x="52101" y="17784"/>
                    <a:pt x="52269" y="18068"/>
                    <a:pt x="52499" y="18068"/>
                  </a:cubicBezTo>
                  <a:cubicBezTo>
                    <a:pt x="52526" y="18068"/>
                    <a:pt x="52554" y="18064"/>
                    <a:pt x="52582" y="18056"/>
                  </a:cubicBezTo>
                  <a:cubicBezTo>
                    <a:pt x="52584" y="18055"/>
                    <a:pt x="52586" y="18055"/>
                    <a:pt x="52588" y="18055"/>
                  </a:cubicBezTo>
                  <a:cubicBezTo>
                    <a:pt x="52699" y="18055"/>
                    <a:pt x="53016" y="18893"/>
                    <a:pt x="52913" y="18980"/>
                  </a:cubicBezTo>
                  <a:cubicBezTo>
                    <a:pt x="52700" y="19161"/>
                    <a:pt x="52860" y="19350"/>
                    <a:pt x="52897" y="19513"/>
                  </a:cubicBezTo>
                  <a:cubicBezTo>
                    <a:pt x="52984" y="19881"/>
                    <a:pt x="52764" y="20320"/>
                    <a:pt x="53181" y="20621"/>
                  </a:cubicBezTo>
                  <a:cubicBezTo>
                    <a:pt x="53210" y="20642"/>
                    <a:pt x="53206" y="20731"/>
                    <a:pt x="53183" y="20773"/>
                  </a:cubicBezTo>
                  <a:cubicBezTo>
                    <a:pt x="52946" y="21205"/>
                    <a:pt x="53086" y="21651"/>
                    <a:pt x="53126" y="22091"/>
                  </a:cubicBezTo>
                  <a:cubicBezTo>
                    <a:pt x="53181" y="22684"/>
                    <a:pt x="53293" y="23275"/>
                    <a:pt x="53202" y="23875"/>
                  </a:cubicBezTo>
                  <a:cubicBezTo>
                    <a:pt x="53149" y="24223"/>
                    <a:pt x="53457" y="24401"/>
                    <a:pt x="53703" y="24601"/>
                  </a:cubicBezTo>
                  <a:cubicBezTo>
                    <a:pt x="53661" y="24663"/>
                    <a:pt x="53602" y="24681"/>
                    <a:pt x="53543" y="24681"/>
                  </a:cubicBezTo>
                  <a:cubicBezTo>
                    <a:pt x="53464" y="24681"/>
                    <a:pt x="53386" y="24650"/>
                    <a:pt x="53350" y="24650"/>
                  </a:cubicBezTo>
                  <a:cubicBezTo>
                    <a:pt x="53324" y="24650"/>
                    <a:pt x="53320" y="24666"/>
                    <a:pt x="53354" y="24721"/>
                  </a:cubicBezTo>
                  <a:cubicBezTo>
                    <a:pt x="53553" y="25052"/>
                    <a:pt x="53250" y="25425"/>
                    <a:pt x="53460" y="25641"/>
                  </a:cubicBezTo>
                  <a:cubicBezTo>
                    <a:pt x="54164" y="26364"/>
                    <a:pt x="53415" y="27140"/>
                    <a:pt x="53638" y="27901"/>
                  </a:cubicBezTo>
                  <a:cubicBezTo>
                    <a:pt x="53851" y="28633"/>
                    <a:pt x="53824" y="29445"/>
                    <a:pt x="53767" y="30213"/>
                  </a:cubicBezTo>
                  <a:cubicBezTo>
                    <a:pt x="53716" y="30890"/>
                    <a:pt x="53701" y="31599"/>
                    <a:pt x="53883" y="32201"/>
                  </a:cubicBezTo>
                  <a:cubicBezTo>
                    <a:pt x="54116" y="32972"/>
                    <a:pt x="53554" y="33773"/>
                    <a:pt x="54121" y="34478"/>
                  </a:cubicBezTo>
                  <a:cubicBezTo>
                    <a:pt x="53553" y="34914"/>
                    <a:pt x="53872" y="35468"/>
                    <a:pt x="53944" y="35950"/>
                  </a:cubicBezTo>
                  <a:cubicBezTo>
                    <a:pt x="54064" y="36756"/>
                    <a:pt x="53788" y="37598"/>
                    <a:pt x="54209" y="38373"/>
                  </a:cubicBezTo>
                  <a:cubicBezTo>
                    <a:pt x="53768" y="38675"/>
                    <a:pt x="54019" y="39098"/>
                    <a:pt x="54005" y="39459"/>
                  </a:cubicBezTo>
                  <a:cubicBezTo>
                    <a:pt x="53965" y="40541"/>
                    <a:pt x="53920" y="41629"/>
                    <a:pt x="53992" y="42709"/>
                  </a:cubicBezTo>
                  <a:cubicBezTo>
                    <a:pt x="54026" y="43220"/>
                    <a:pt x="53950" y="43725"/>
                    <a:pt x="54004" y="44238"/>
                  </a:cubicBezTo>
                  <a:cubicBezTo>
                    <a:pt x="54053" y="44708"/>
                    <a:pt x="54284" y="45275"/>
                    <a:pt x="54127" y="45624"/>
                  </a:cubicBezTo>
                  <a:cubicBezTo>
                    <a:pt x="53848" y="46250"/>
                    <a:pt x="54077" y="46806"/>
                    <a:pt x="54066" y="47386"/>
                  </a:cubicBezTo>
                  <a:cubicBezTo>
                    <a:pt x="54045" y="48554"/>
                    <a:pt x="54058" y="49722"/>
                    <a:pt x="54058" y="50890"/>
                  </a:cubicBezTo>
                  <a:cubicBezTo>
                    <a:pt x="54058" y="51791"/>
                    <a:pt x="54155" y="52705"/>
                    <a:pt x="54027" y="53590"/>
                  </a:cubicBezTo>
                  <a:cubicBezTo>
                    <a:pt x="53901" y="54452"/>
                    <a:pt x="53989" y="55302"/>
                    <a:pt x="53979" y="56155"/>
                  </a:cubicBezTo>
                  <a:cubicBezTo>
                    <a:pt x="53968" y="56968"/>
                    <a:pt x="53882" y="57779"/>
                    <a:pt x="53907" y="58592"/>
                  </a:cubicBezTo>
                  <a:cubicBezTo>
                    <a:pt x="53929" y="59332"/>
                    <a:pt x="54080" y="60089"/>
                    <a:pt x="53827" y="60810"/>
                  </a:cubicBezTo>
                  <a:cubicBezTo>
                    <a:pt x="53394" y="62037"/>
                    <a:pt x="53887" y="63234"/>
                    <a:pt x="53887" y="64443"/>
                  </a:cubicBezTo>
                  <a:cubicBezTo>
                    <a:pt x="53887" y="65810"/>
                    <a:pt x="53898" y="67181"/>
                    <a:pt x="53713" y="68548"/>
                  </a:cubicBezTo>
                  <a:cubicBezTo>
                    <a:pt x="53576" y="69555"/>
                    <a:pt x="53475" y="70575"/>
                    <a:pt x="53343" y="71578"/>
                  </a:cubicBezTo>
                  <a:cubicBezTo>
                    <a:pt x="53136" y="73170"/>
                    <a:pt x="52770" y="74779"/>
                    <a:pt x="51752" y="76172"/>
                  </a:cubicBezTo>
                  <a:cubicBezTo>
                    <a:pt x="51200" y="76929"/>
                    <a:pt x="50495" y="77574"/>
                    <a:pt x="49722" y="78105"/>
                  </a:cubicBezTo>
                  <a:cubicBezTo>
                    <a:pt x="49362" y="78353"/>
                    <a:pt x="48766" y="78445"/>
                    <a:pt x="48273" y="78594"/>
                  </a:cubicBezTo>
                  <a:cubicBezTo>
                    <a:pt x="47260" y="78899"/>
                    <a:pt x="46209" y="78765"/>
                    <a:pt x="45178" y="78837"/>
                  </a:cubicBezTo>
                  <a:cubicBezTo>
                    <a:pt x="43691" y="78939"/>
                    <a:pt x="42184" y="78872"/>
                    <a:pt x="40707" y="79038"/>
                  </a:cubicBezTo>
                  <a:cubicBezTo>
                    <a:pt x="39974" y="79120"/>
                    <a:pt x="39234" y="79275"/>
                    <a:pt x="38493" y="79337"/>
                  </a:cubicBezTo>
                  <a:cubicBezTo>
                    <a:pt x="37299" y="79439"/>
                    <a:pt x="36097" y="79451"/>
                    <a:pt x="34903" y="79544"/>
                  </a:cubicBezTo>
                  <a:cubicBezTo>
                    <a:pt x="34492" y="79575"/>
                    <a:pt x="34056" y="79608"/>
                    <a:pt x="33656" y="79608"/>
                  </a:cubicBezTo>
                  <a:cubicBezTo>
                    <a:pt x="33546" y="79608"/>
                    <a:pt x="33440" y="79605"/>
                    <a:pt x="33337" y="79600"/>
                  </a:cubicBezTo>
                  <a:cubicBezTo>
                    <a:pt x="33269" y="79596"/>
                    <a:pt x="33201" y="79595"/>
                    <a:pt x="33133" y="79595"/>
                  </a:cubicBezTo>
                  <a:cubicBezTo>
                    <a:pt x="32688" y="79595"/>
                    <a:pt x="32251" y="79665"/>
                    <a:pt x="31818" y="79665"/>
                  </a:cubicBezTo>
                  <a:cubicBezTo>
                    <a:pt x="31675" y="79665"/>
                    <a:pt x="31532" y="79657"/>
                    <a:pt x="31390" y="79637"/>
                  </a:cubicBezTo>
                  <a:cubicBezTo>
                    <a:pt x="31197" y="79609"/>
                    <a:pt x="31003" y="79598"/>
                    <a:pt x="30810" y="79598"/>
                  </a:cubicBezTo>
                  <a:cubicBezTo>
                    <a:pt x="30306" y="79598"/>
                    <a:pt x="29809" y="79675"/>
                    <a:pt x="29341" y="79740"/>
                  </a:cubicBezTo>
                  <a:cubicBezTo>
                    <a:pt x="28149" y="79905"/>
                    <a:pt x="26952" y="79894"/>
                    <a:pt x="25765" y="80021"/>
                  </a:cubicBezTo>
                  <a:cubicBezTo>
                    <a:pt x="25329" y="80068"/>
                    <a:pt x="24892" y="80082"/>
                    <a:pt x="24454" y="80082"/>
                  </a:cubicBezTo>
                  <a:cubicBezTo>
                    <a:pt x="23808" y="80082"/>
                    <a:pt x="23161" y="80052"/>
                    <a:pt x="22514" y="80052"/>
                  </a:cubicBezTo>
                  <a:cubicBezTo>
                    <a:pt x="22301" y="80052"/>
                    <a:pt x="22087" y="80055"/>
                    <a:pt x="21873" y="80064"/>
                  </a:cubicBezTo>
                  <a:cubicBezTo>
                    <a:pt x="21808" y="80067"/>
                    <a:pt x="21743" y="80068"/>
                    <a:pt x="21677" y="80068"/>
                  </a:cubicBezTo>
                  <a:cubicBezTo>
                    <a:pt x="21032" y="80068"/>
                    <a:pt x="20358" y="79947"/>
                    <a:pt x="19709" y="79904"/>
                  </a:cubicBezTo>
                  <a:cubicBezTo>
                    <a:pt x="18790" y="79844"/>
                    <a:pt x="17883" y="79671"/>
                    <a:pt x="16953" y="79660"/>
                  </a:cubicBezTo>
                  <a:cubicBezTo>
                    <a:pt x="16393" y="79654"/>
                    <a:pt x="15816" y="79504"/>
                    <a:pt x="15244" y="79425"/>
                  </a:cubicBezTo>
                  <a:cubicBezTo>
                    <a:pt x="13561" y="79191"/>
                    <a:pt x="11870" y="79143"/>
                    <a:pt x="10177" y="79120"/>
                  </a:cubicBezTo>
                  <a:cubicBezTo>
                    <a:pt x="9131" y="79105"/>
                    <a:pt x="8171" y="78904"/>
                    <a:pt x="7345" y="78331"/>
                  </a:cubicBezTo>
                  <a:cubicBezTo>
                    <a:pt x="6830" y="77973"/>
                    <a:pt x="6223" y="77760"/>
                    <a:pt x="5676" y="77469"/>
                  </a:cubicBezTo>
                  <a:cubicBezTo>
                    <a:pt x="5130" y="77179"/>
                    <a:pt x="4888" y="76747"/>
                    <a:pt x="4528" y="76378"/>
                  </a:cubicBezTo>
                  <a:cubicBezTo>
                    <a:pt x="4324" y="76170"/>
                    <a:pt x="4434" y="75732"/>
                    <a:pt x="3977" y="75646"/>
                  </a:cubicBezTo>
                  <a:cubicBezTo>
                    <a:pt x="4253" y="75114"/>
                    <a:pt x="3599" y="74685"/>
                    <a:pt x="3752" y="74219"/>
                  </a:cubicBezTo>
                  <a:cubicBezTo>
                    <a:pt x="3849" y="73927"/>
                    <a:pt x="3574" y="73921"/>
                    <a:pt x="3572" y="73838"/>
                  </a:cubicBezTo>
                  <a:cubicBezTo>
                    <a:pt x="3552" y="73201"/>
                    <a:pt x="3367" y="72638"/>
                    <a:pt x="3108" y="72034"/>
                  </a:cubicBezTo>
                  <a:cubicBezTo>
                    <a:pt x="2939" y="71640"/>
                    <a:pt x="2956" y="71049"/>
                    <a:pt x="2915" y="70546"/>
                  </a:cubicBezTo>
                  <a:cubicBezTo>
                    <a:pt x="2887" y="70203"/>
                    <a:pt x="2881" y="69856"/>
                    <a:pt x="2509" y="69632"/>
                  </a:cubicBezTo>
                  <a:cubicBezTo>
                    <a:pt x="2462" y="69603"/>
                    <a:pt x="2440" y="69442"/>
                    <a:pt x="2465" y="69427"/>
                  </a:cubicBezTo>
                  <a:cubicBezTo>
                    <a:pt x="2890" y="69180"/>
                    <a:pt x="2274" y="68699"/>
                    <a:pt x="2732" y="68470"/>
                  </a:cubicBezTo>
                  <a:cubicBezTo>
                    <a:pt x="2315" y="67847"/>
                    <a:pt x="2664" y="67104"/>
                    <a:pt x="2321" y="66446"/>
                  </a:cubicBezTo>
                  <a:cubicBezTo>
                    <a:pt x="2099" y="66019"/>
                    <a:pt x="2501" y="65508"/>
                    <a:pt x="2297" y="65015"/>
                  </a:cubicBezTo>
                  <a:cubicBezTo>
                    <a:pt x="2187" y="64750"/>
                    <a:pt x="2227" y="64435"/>
                    <a:pt x="2203" y="64142"/>
                  </a:cubicBezTo>
                  <a:cubicBezTo>
                    <a:pt x="2199" y="64089"/>
                    <a:pt x="2193" y="64030"/>
                    <a:pt x="2212" y="63982"/>
                  </a:cubicBezTo>
                  <a:cubicBezTo>
                    <a:pt x="2524" y="63156"/>
                    <a:pt x="2144" y="62308"/>
                    <a:pt x="2293" y="61489"/>
                  </a:cubicBezTo>
                  <a:cubicBezTo>
                    <a:pt x="2501" y="60352"/>
                    <a:pt x="2045" y="59227"/>
                    <a:pt x="2332" y="58077"/>
                  </a:cubicBezTo>
                  <a:cubicBezTo>
                    <a:pt x="2445" y="57629"/>
                    <a:pt x="2429" y="57046"/>
                    <a:pt x="2144" y="56567"/>
                  </a:cubicBezTo>
                  <a:cubicBezTo>
                    <a:pt x="2068" y="56440"/>
                    <a:pt x="2180" y="56406"/>
                    <a:pt x="2256" y="56348"/>
                  </a:cubicBezTo>
                  <a:cubicBezTo>
                    <a:pt x="2357" y="56269"/>
                    <a:pt x="2464" y="56160"/>
                    <a:pt x="2371" y="56051"/>
                  </a:cubicBezTo>
                  <a:cubicBezTo>
                    <a:pt x="1783" y="55362"/>
                    <a:pt x="2512" y="54645"/>
                    <a:pt x="2302" y="53939"/>
                  </a:cubicBezTo>
                  <a:cubicBezTo>
                    <a:pt x="2200" y="53600"/>
                    <a:pt x="2309" y="53215"/>
                    <a:pt x="2112" y="52878"/>
                  </a:cubicBezTo>
                  <a:cubicBezTo>
                    <a:pt x="2093" y="52845"/>
                    <a:pt x="2054" y="52789"/>
                    <a:pt x="2066" y="52777"/>
                  </a:cubicBezTo>
                  <a:cubicBezTo>
                    <a:pt x="2625" y="52189"/>
                    <a:pt x="1990" y="51483"/>
                    <a:pt x="2292" y="50835"/>
                  </a:cubicBezTo>
                  <a:cubicBezTo>
                    <a:pt x="2381" y="50642"/>
                    <a:pt x="2353" y="50177"/>
                    <a:pt x="2192" y="49835"/>
                  </a:cubicBezTo>
                  <a:cubicBezTo>
                    <a:pt x="2106" y="49653"/>
                    <a:pt x="2136" y="49344"/>
                    <a:pt x="2184" y="49156"/>
                  </a:cubicBezTo>
                  <a:cubicBezTo>
                    <a:pt x="2332" y="48581"/>
                    <a:pt x="2140" y="48064"/>
                    <a:pt x="2028" y="47529"/>
                  </a:cubicBezTo>
                  <a:cubicBezTo>
                    <a:pt x="2000" y="47400"/>
                    <a:pt x="2002" y="47312"/>
                    <a:pt x="2167" y="47260"/>
                  </a:cubicBezTo>
                  <a:cubicBezTo>
                    <a:pt x="2231" y="47240"/>
                    <a:pt x="2319" y="47106"/>
                    <a:pt x="2311" y="47099"/>
                  </a:cubicBezTo>
                  <a:cubicBezTo>
                    <a:pt x="1680" y="46504"/>
                    <a:pt x="2512" y="45773"/>
                    <a:pt x="2085" y="45140"/>
                  </a:cubicBezTo>
                  <a:cubicBezTo>
                    <a:pt x="1952" y="44944"/>
                    <a:pt x="1965" y="44619"/>
                    <a:pt x="2021" y="44375"/>
                  </a:cubicBezTo>
                  <a:cubicBezTo>
                    <a:pt x="2150" y="43812"/>
                    <a:pt x="2140" y="43311"/>
                    <a:pt x="1958" y="42728"/>
                  </a:cubicBezTo>
                  <a:cubicBezTo>
                    <a:pt x="1838" y="42341"/>
                    <a:pt x="2115" y="41834"/>
                    <a:pt x="1735" y="41402"/>
                  </a:cubicBezTo>
                  <a:cubicBezTo>
                    <a:pt x="1551" y="41193"/>
                    <a:pt x="1949" y="41055"/>
                    <a:pt x="1934" y="40739"/>
                  </a:cubicBezTo>
                  <a:cubicBezTo>
                    <a:pt x="1902" y="40094"/>
                    <a:pt x="1645" y="39414"/>
                    <a:pt x="1960" y="38765"/>
                  </a:cubicBezTo>
                  <a:cubicBezTo>
                    <a:pt x="1381" y="38559"/>
                    <a:pt x="2255" y="37950"/>
                    <a:pt x="1625" y="37738"/>
                  </a:cubicBezTo>
                  <a:cubicBezTo>
                    <a:pt x="1612" y="37733"/>
                    <a:pt x="1766" y="37432"/>
                    <a:pt x="1761" y="37272"/>
                  </a:cubicBezTo>
                  <a:cubicBezTo>
                    <a:pt x="1750" y="36871"/>
                    <a:pt x="1774" y="36447"/>
                    <a:pt x="1635" y="36079"/>
                  </a:cubicBezTo>
                  <a:cubicBezTo>
                    <a:pt x="1358" y="35342"/>
                    <a:pt x="1763" y="34650"/>
                    <a:pt x="1687" y="33942"/>
                  </a:cubicBezTo>
                  <a:cubicBezTo>
                    <a:pt x="1653" y="33629"/>
                    <a:pt x="1477" y="33331"/>
                    <a:pt x="1812" y="33073"/>
                  </a:cubicBezTo>
                  <a:cubicBezTo>
                    <a:pt x="1405" y="32813"/>
                    <a:pt x="1741" y="32452"/>
                    <a:pt x="1659" y="32146"/>
                  </a:cubicBezTo>
                  <a:cubicBezTo>
                    <a:pt x="1592" y="31897"/>
                    <a:pt x="1421" y="31648"/>
                    <a:pt x="1766" y="31417"/>
                  </a:cubicBezTo>
                  <a:cubicBezTo>
                    <a:pt x="1809" y="31388"/>
                    <a:pt x="1701" y="30965"/>
                    <a:pt x="1674" y="30727"/>
                  </a:cubicBezTo>
                  <a:cubicBezTo>
                    <a:pt x="1592" y="30014"/>
                    <a:pt x="2216" y="29301"/>
                    <a:pt x="1682" y="28577"/>
                  </a:cubicBezTo>
                  <a:cubicBezTo>
                    <a:pt x="1654" y="28540"/>
                    <a:pt x="1634" y="28182"/>
                    <a:pt x="1601" y="27975"/>
                  </a:cubicBezTo>
                  <a:cubicBezTo>
                    <a:pt x="1584" y="27867"/>
                    <a:pt x="1531" y="27748"/>
                    <a:pt x="1730" y="27748"/>
                  </a:cubicBezTo>
                  <a:cubicBezTo>
                    <a:pt x="1736" y="27748"/>
                    <a:pt x="1743" y="27748"/>
                    <a:pt x="1751" y="27749"/>
                  </a:cubicBezTo>
                  <a:cubicBezTo>
                    <a:pt x="1753" y="27749"/>
                    <a:pt x="1755" y="27749"/>
                    <a:pt x="1757" y="27749"/>
                  </a:cubicBezTo>
                  <a:cubicBezTo>
                    <a:pt x="1875" y="27749"/>
                    <a:pt x="1979" y="27642"/>
                    <a:pt x="1945" y="27564"/>
                  </a:cubicBezTo>
                  <a:cubicBezTo>
                    <a:pt x="1679" y="26935"/>
                    <a:pt x="1858" y="26323"/>
                    <a:pt x="2005" y="25709"/>
                  </a:cubicBezTo>
                  <a:cubicBezTo>
                    <a:pt x="2034" y="25582"/>
                    <a:pt x="1901" y="25414"/>
                    <a:pt x="1922" y="25395"/>
                  </a:cubicBezTo>
                  <a:cubicBezTo>
                    <a:pt x="2075" y="25265"/>
                    <a:pt x="1444" y="24906"/>
                    <a:pt x="1965" y="24906"/>
                  </a:cubicBezTo>
                  <a:cubicBezTo>
                    <a:pt x="2001" y="24906"/>
                    <a:pt x="2043" y="24908"/>
                    <a:pt x="2090" y="24912"/>
                  </a:cubicBezTo>
                  <a:cubicBezTo>
                    <a:pt x="2098" y="24759"/>
                    <a:pt x="2126" y="24604"/>
                    <a:pt x="2110" y="24454"/>
                  </a:cubicBezTo>
                  <a:cubicBezTo>
                    <a:pt x="2018" y="23535"/>
                    <a:pt x="1924" y="22633"/>
                    <a:pt x="2182" y="21705"/>
                  </a:cubicBezTo>
                  <a:cubicBezTo>
                    <a:pt x="2315" y="21230"/>
                    <a:pt x="2016" y="20661"/>
                    <a:pt x="2125" y="20173"/>
                  </a:cubicBezTo>
                  <a:cubicBezTo>
                    <a:pt x="2192" y="19866"/>
                    <a:pt x="2034" y="19655"/>
                    <a:pt x="2046" y="19401"/>
                  </a:cubicBezTo>
                  <a:cubicBezTo>
                    <a:pt x="2063" y="19105"/>
                    <a:pt x="2299" y="18955"/>
                    <a:pt x="2551" y="18955"/>
                  </a:cubicBezTo>
                  <a:cubicBezTo>
                    <a:pt x="2582" y="18955"/>
                    <a:pt x="2614" y="18957"/>
                    <a:pt x="2646" y="18962"/>
                  </a:cubicBezTo>
                  <a:cubicBezTo>
                    <a:pt x="2739" y="18976"/>
                    <a:pt x="2829" y="18982"/>
                    <a:pt x="2917" y="18982"/>
                  </a:cubicBezTo>
                  <a:cubicBezTo>
                    <a:pt x="3225" y="18982"/>
                    <a:pt x="3513" y="18909"/>
                    <a:pt x="3806" y="18847"/>
                  </a:cubicBezTo>
                  <a:cubicBezTo>
                    <a:pt x="3870" y="18834"/>
                    <a:pt x="3933" y="18828"/>
                    <a:pt x="3994" y="18828"/>
                  </a:cubicBezTo>
                  <a:cubicBezTo>
                    <a:pt x="4259" y="18828"/>
                    <a:pt x="4507" y="18927"/>
                    <a:pt x="4778" y="18927"/>
                  </a:cubicBezTo>
                  <a:cubicBezTo>
                    <a:pt x="4815" y="18927"/>
                    <a:pt x="4852" y="18926"/>
                    <a:pt x="4889" y="18921"/>
                  </a:cubicBezTo>
                  <a:cubicBezTo>
                    <a:pt x="5113" y="18897"/>
                    <a:pt x="5337" y="18887"/>
                    <a:pt x="5561" y="18887"/>
                  </a:cubicBezTo>
                  <a:cubicBezTo>
                    <a:pt x="6194" y="18887"/>
                    <a:pt x="6827" y="18969"/>
                    <a:pt x="7463" y="19050"/>
                  </a:cubicBezTo>
                  <a:cubicBezTo>
                    <a:pt x="8039" y="19123"/>
                    <a:pt x="8619" y="19159"/>
                    <a:pt x="9201" y="19159"/>
                  </a:cubicBezTo>
                  <a:cubicBezTo>
                    <a:pt x="9722" y="19159"/>
                    <a:pt x="10246" y="19130"/>
                    <a:pt x="10770" y="19074"/>
                  </a:cubicBezTo>
                  <a:cubicBezTo>
                    <a:pt x="10860" y="19064"/>
                    <a:pt x="10952" y="19063"/>
                    <a:pt x="11044" y="19063"/>
                  </a:cubicBezTo>
                  <a:cubicBezTo>
                    <a:pt x="11103" y="19063"/>
                    <a:pt x="11162" y="19063"/>
                    <a:pt x="11221" y="19063"/>
                  </a:cubicBezTo>
                  <a:cubicBezTo>
                    <a:pt x="11494" y="19063"/>
                    <a:pt x="11761" y="19046"/>
                    <a:pt x="11995" y="18853"/>
                  </a:cubicBezTo>
                  <a:cubicBezTo>
                    <a:pt x="12151" y="19009"/>
                    <a:pt x="12323" y="19054"/>
                    <a:pt x="12498" y="19054"/>
                  </a:cubicBezTo>
                  <a:cubicBezTo>
                    <a:pt x="12747" y="19054"/>
                    <a:pt x="13005" y="18963"/>
                    <a:pt x="13244" y="18963"/>
                  </a:cubicBezTo>
                  <a:cubicBezTo>
                    <a:pt x="13324" y="18963"/>
                    <a:pt x="13402" y="18973"/>
                    <a:pt x="13477" y="19001"/>
                  </a:cubicBezTo>
                  <a:cubicBezTo>
                    <a:pt x="13722" y="19091"/>
                    <a:pt x="13965" y="19115"/>
                    <a:pt x="14207" y="19115"/>
                  </a:cubicBezTo>
                  <a:cubicBezTo>
                    <a:pt x="14479" y="19115"/>
                    <a:pt x="14750" y="19085"/>
                    <a:pt x="15021" y="19085"/>
                  </a:cubicBezTo>
                  <a:cubicBezTo>
                    <a:pt x="15124" y="19085"/>
                    <a:pt x="15228" y="19089"/>
                    <a:pt x="15331" y="19101"/>
                  </a:cubicBezTo>
                  <a:cubicBezTo>
                    <a:pt x="15613" y="19134"/>
                    <a:pt x="15899" y="19138"/>
                    <a:pt x="16184" y="19138"/>
                  </a:cubicBezTo>
                  <a:cubicBezTo>
                    <a:pt x="16266" y="19138"/>
                    <a:pt x="16349" y="19137"/>
                    <a:pt x="16431" y="19137"/>
                  </a:cubicBezTo>
                  <a:cubicBezTo>
                    <a:pt x="16720" y="19137"/>
                    <a:pt x="17007" y="19141"/>
                    <a:pt x="17286" y="19176"/>
                  </a:cubicBezTo>
                  <a:cubicBezTo>
                    <a:pt x="17385" y="19188"/>
                    <a:pt x="17483" y="19192"/>
                    <a:pt x="17579" y="19192"/>
                  </a:cubicBezTo>
                  <a:cubicBezTo>
                    <a:pt x="17978" y="19192"/>
                    <a:pt x="18355" y="19108"/>
                    <a:pt x="18747" y="19108"/>
                  </a:cubicBezTo>
                  <a:cubicBezTo>
                    <a:pt x="18756" y="19108"/>
                    <a:pt x="18765" y="19108"/>
                    <a:pt x="18774" y="19108"/>
                  </a:cubicBezTo>
                  <a:cubicBezTo>
                    <a:pt x="18848" y="19109"/>
                    <a:pt x="18922" y="19109"/>
                    <a:pt x="18996" y="19109"/>
                  </a:cubicBezTo>
                  <a:cubicBezTo>
                    <a:pt x="20344" y="19109"/>
                    <a:pt x="21692" y="18988"/>
                    <a:pt x="23039" y="18903"/>
                  </a:cubicBezTo>
                  <a:cubicBezTo>
                    <a:pt x="23749" y="18859"/>
                    <a:pt x="24455" y="18766"/>
                    <a:pt x="25164" y="18724"/>
                  </a:cubicBezTo>
                  <a:cubicBezTo>
                    <a:pt x="25182" y="18723"/>
                    <a:pt x="25199" y="18722"/>
                    <a:pt x="25217" y="18722"/>
                  </a:cubicBezTo>
                  <a:cubicBezTo>
                    <a:pt x="25427" y="18722"/>
                    <a:pt x="25629" y="18791"/>
                    <a:pt x="25860" y="18791"/>
                  </a:cubicBezTo>
                  <a:cubicBezTo>
                    <a:pt x="25886" y="18791"/>
                    <a:pt x="25913" y="18790"/>
                    <a:pt x="25940" y="18788"/>
                  </a:cubicBezTo>
                  <a:cubicBezTo>
                    <a:pt x="26465" y="18749"/>
                    <a:pt x="26988" y="18658"/>
                    <a:pt x="27507" y="18652"/>
                  </a:cubicBezTo>
                  <a:cubicBezTo>
                    <a:pt x="27511" y="18652"/>
                    <a:pt x="27516" y="18652"/>
                    <a:pt x="27520" y="18652"/>
                  </a:cubicBezTo>
                  <a:cubicBezTo>
                    <a:pt x="27834" y="18652"/>
                    <a:pt x="28138" y="18770"/>
                    <a:pt x="28492" y="18770"/>
                  </a:cubicBezTo>
                  <a:cubicBezTo>
                    <a:pt x="28510" y="18770"/>
                    <a:pt x="28528" y="18769"/>
                    <a:pt x="28546" y="18769"/>
                  </a:cubicBezTo>
                  <a:cubicBezTo>
                    <a:pt x="28614" y="18766"/>
                    <a:pt x="28683" y="18765"/>
                    <a:pt x="28751" y="18765"/>
                  </a:cubicBezTo>
                  <a:cubicBezTo>
                    <a:pt x="29115" y="18765"/>
                    <a:pt x="29480" y="18794"/>
                    <a:pt x="29844" y="18794"/>
                  </a:cubicBezTo>
                  <a:cubicBezTo>
                    <a:pt x="30144" y="18794"/>
                    <a:pt x="30444" y="18775"/>
                    <a:pt x="30742" y="18704"/>
                  </a:cubicBezTo>
                  <a:cubicBezTo>
                    <a:pt x="30779" y="18695"/>
                    <a:pt x="30815" y="18691"/>
                    <a:pt x="30849" y="18691"/>
                  </a:cubicBezTo>
                  <a:cubicBezTo>
                    <a:pt x="31031" y="18691"/>
                    <a:pt x="31170" y="18802"/>
                    <a:pt x="31335" y="18840"/>
                  </a:cubicBezTo>
                  <a:cubicBezTo>
                    <a:pt x="31364" y="18846"/>
                    <a:pt x="31385" y="18852"/>
                    <a:pt x="31401" y="18852"/>
                  </a:cubicBezTo>
                  <a:cubicBezTo>
                    <a:pt x="31443" y="18852"/>
                    <a:pt x="31459" y="18818"/>
                    <a:pt x="31498" y="18689"/>
                  </a:cubicBezTo>
                  <a:cubicBezTo>
                    <a:pt x="31518" y="18620"/>
                    <a:pt x="31565" y="18599"/>
                    <a:pt x="31609" y="18599"/>
                  </a:cubicBezTo>
                  <a:cubicBezTo>
                    <a:pt x="31637" y="18599"/>
                    <a:pt x="31664" y="18608"/>
                    <a:pt x="31682" y="18617"/>
                  </a:cubicBezTo>
                  <a:cubicBezTo>
                    <a:pt x="31878" y="18718"/>
                    <a:pt x="32076" y="18747"/>
                    <a:pt x="32276" y="18747"/>
                  </a:cubicBezTo>
                  <a:cubicBezTo>
                    <a:pt x="32560" y="18747"/>
                    <a:pt x="32845" y="18688"/>
                    <a:pt x="33124" y="18688"/>
                  </a:cubicBezTo>
                  <a:cubicBezTo>
                    <a:pt x="33194" y="18688"/>
                    <a:pt x="33262" y="18691"/>
                    <a:pt x="33331" y="18700"/>
                  </a:cubicBezTo>
                  <a:cubicBezTo>
                    <a:pt x="33509" y="18725"/>
                    <a:pt x="33679" y="18728"/>
                    <a:pt x="33849" y="18728"/>
                  </a:cubicBezTo>
                  <a:cubicBezTo>
                    <a:pt x="33917" y="18728"/>
                    <a:pt x="33985" y="18728"/>
                    <a:pt x="34053" y="18728"/>
                  </a:cubicBezTo>
                  <a:cubicBezTo>
                    <a:pt x="34115" y="18728"/>
                    <a:pt x="34177" y="18728"/>
                    <a:pt x="34239" y="18730"/>
                  </a:cubicBezTo>
                  <a:cubicBezTo>
                    <a:pt x="34258" y="18730"/>
                    <a:pt x="34277" y="18731"/>
                    <a:pt x="34296" y="18731"/>
                  </a:cubicBezTo>
                  <a:cubicBezTo>
                    <a:pt x="34656" y="18731"/>
                    <a:pt x="35041" y="18630"/>
                    <a:pt x="35359" y="18630"/>
                  </a:cubicBezTo>
                  <a:cubicBezTo>
                    <a:pt x="35440" y="18630"/>
                    <a:pt x="35516" y="18636"/>
                    <a:pt x="35586" y="18653"/>
                  </a:cubicBezTo>
                  <a:cubicBezTo>
                    <a:pt x="35740" y="18689"/>
                    <a:pt x="35891" y="18702"/>
                    <a:pt x="36039" y="18702"/>
                  </a:cubicBezTo>
                  <a:cubicBezTo>
                    <a:pt x="36403" y="18702"/>
                    <a:pt x="36754" y="18626"/>
                    <a:pt x="37103" y="18626"/>
                  </a:cubicBezTo>
                  <a:cubicBezTo>
                    <a:pt x="37242" y="18626"/>
                    <a:pt x="37381" y="18638"/>
                    <a:pt x="37520" y="18671"/>
                  </a:cubicBezTo>
                  <a:cubicBezTo>
                    <a:pt x="37608" y="18692"/>
                    <a:pt x="37684" y="18705"/>
                    <a:pt x="37757" y="18705"/>
                  </a:cubicBezTo>
                  <a:cubicBezTo>
                    <a:pt x="37877" y="18705"/>
                    <a:pt x="37989" y="18672"/>
                    <a:pt x="38129" y="18593"/>
                  </a:cubicBezTo>
                  <a:cubicBezTo>
                    <a:pt x="38207" y="18549"/>
                    <a:pt x="38285" y="18532"/>
                    <a:pt x="38364" y="18532"/>
                  </a:cubicBezTo>
                  <a:cubicBezTo>
                    <a:pt x="38623" y="18532"/>
                    <a:pt x="38886" y="18718"/>
                    <a:pt x="39168" y="18718"/>
                  </a:cubicBezTo>
                  <a:cubicBezTo>
                    <a:pt x="39216" y="18718"/>
                    <a:pt x="39264" y="18713"/>
                    <a:pt x="39312" y="18700"/>
                  </a:cubicBezTo>
                  <a:cubicBezTo>
                    <a:pt x="39408" y="18676"/>
                    <a:pt x="39504" y="18667"/>
                    <a:pt x="39600" y="18667"/>
                  </a:cubicBezTo>
                  <a:cubicBezTo>
                    <a:pt x="39860" y="18667"/>
                    <a:pt x="40123" y="18732"/>
                    <a:pt x="40389" y="18732"/>
                  </a:cubicBezTo>
                  <a:cubicBezTo>
                    <a:pt x="40520" y="18732"/>
                    <a:pt x="40652" y="18716"/>
                    <a:pt x="40785" y="18669"/>
                  </a:cubicBezTo>
                  <a:cubicBezTo>
                    <a:pt x="40975" y="18601"/>
                    <a:pt x="41169" y="18580"/>
                    <a:pt x="41364" y="18580"/>
                  </a:cubicBezTo>
                  <a:cubicBezTo>
                    <a:pt x="41678" y="18580"/>
                    <a:pt x="41999" y="18634"/>
                    <a:pt x="42322" y="18634"/>
                  </a:cubicBezTo>
                  <a:cubicBezTo>
                    <a:pt x="42448" y="18634"/>
                    <a:pt x="42574" y="18626"/>
                    <a:pt x="42701" y="18603"/>
                  </a:cubicBezTo>
                  <a:cubicBezTo>
                    <a:pt x="43044" y="18541"/>
                    <a:pt x="43393" y="18530"/>
                    <a:pt x="43744" y="18530"/>
                  </a:cubicBezTo>
                  <a:cubicBezTo>
                    <a:pt x="43917" y="18530"/>
                    <a:pt x="44090" y="18533"/>
                    <a:pt x="44262" y="18533"/>
                  </a:cubicBezTo>
                  <a:cubicBezTo>
                    <a:pt x="44740" y="18533"/>
                    <a:pt x="45218" y="18514"/>
                    <a:pt x="45684" y="18372"/>
                  </a:cubicBezTo>
                  <a:cubicBezTo>
                    <a:pt x="45718" y="18362"/>
                    <a:pt x="45761" y="18335"/>
                    <a:pt x="45789" y="18335"/>
                  </a:cubicBezTo>
                  <a:cubicBezTo>
                    <a:pt x="45794" y="18335"/>
                    <a:pt x="45798" y="18336"/>
                    <a:pt x="45802" y="18338"/>
                  </a:cubicBezTo>
                  <a:cubicBezTo>
                    <a:pt x="46010" y="18446"/>
                    <a:pt x="46219" y="18486"/>
                    <a:pt x="46426" y="18486"/>
                  </a:cubicBezTo>
                  <a:cubicBezTo>
                    <a:pt x="46760" y="18486"/>
                    <a:pt x="47088" y="18382"/>
                    <a:pt x="47396" y="18288"/>
                  </a:cubicBezTo>
                  <a:cubicBezTo>
                    <a:pt x="47574" y="18233"/>
                    <a:pt x="47757" y="18219"/>
                    <a:pt x="47941" y="18219"/>
                  </a:cubicBezTo>
                  <a:cubicBezTo>
                    <a:pt x="48136" y="18219"/>
                    <a:pt x="48332" y="18235"/>
                    <a:pt x="48520" y="18235"/>
                  </a:cubicBezTo>
                  <a:cubicBezTo>
                    <a:pt x="48744" y="18235"/>
                    <a:pt x="48958" y="18213"/>
                    <a:pt x="49149" y="18114"/>
                  </a:cubicBezTo>
                  <a:cubicBezTo>
                    <a:pt x="49366" y="18002"/>
                    <a:pt x="49590" y="17979"/>
                    <a:pt x="49814" y="17979"/>
                  </a:cubicBezTo>
                  <a:cubicBezTo>
                    <a:pt x="49973" y="17979"/>
                    <a:pt x="50132" y="17991"/>
                    <a:pt x="50288" y="17991"/>
                  </a:cubicBezTo>
                  <a:cubicBezTo>
                    <a:pt x="50512" y="17991"/>
                    <a:pt x="50731" y="17967"/>
                    <a:pt x="50937" y="17852"/>
                  </a:cubicBezTo>
                  <a:cubicBezTo>
                    <a:pt x="50972" y="17832"/>
                    <a:pt x="51020" y="17824"/>
                    <a:pt x="51074" y="17824"/>
                  </a:cubicBezTo>
                  <a:cubicBezTo>
                    <a:pt x="51187" y="17824"/>
                    <a:pt x="51323" y="17861"/>
                    <a:pt x="51401" y="17913"/>
                  </a:cubicBezTo>
                  <a:cubicBezTo>
                    <a:pt x="51503" y="17978"/>
                    <a:pt x="51560" y="18031"/>
                    <a:pt x="51618" y="18031"/>
                  </a:cubicBezTo>
                  <a:cubicBezTo>
                    <a:pt x="51674" y="18031"/>
                    <a:pt x="51731" y="17983"/>
                    <a:pt x="51829" y="17855"/>
                  </a:cubicBezTo>
                  <a:cubicBezTo>
                    <a:pt x="51868" y="17804"/>
                    <a:pt x="51908" y="17784"/>
                    <a:pt x="51948" y="17784"/>
                  </a:cubicBezTo>
                  <a:close/>
                  <a:moveTo>
                    <a:pt x="34717" y="0"/>
                  </a:moveTo>
                  <a:cubicBezTo>
                    <a:pt x="34341" y="0"/>
                    <a:pt x="33964" y="8"/>
                    <a:pt x="33590" y="25"/>
                  </a:cubicBezTo>
                  <a:cubicBezTo>
                    <a:pt x="33064" y="50"/>
                    <a:pt x="32506" y="233"/>
                    <a:pt x="32002" y="233"/>
                  </a:cubicBezTo>
                  <a:cubicBezTo>
                    <a:pt x="31868" y="233"/>
                    <a:pt x="31738" y="220"/>
                    <a:pt x="31614" y="188"/>
                  </a:cubicBezTo>
                  <a:cubicBezTo>
                    <a:pt x="31378" y="127"/>
                    <a:pt x="31148" y="109"/>
                    <a:pt x="30921" y="109"/>
                  </a:cubicBezTo>
                  <a:cubicBezTo>
                    <a:pt x="30567" y="109"/>
                    <a:pt x="30220" y="154"/>
                    <a:pt x="29868" y="154"/>
                  </a:cubicBezTo>
                  <a:cubicBezTo>
                    <a:pt x="29755" y="154"/>
                    <a:pt x="29640" y="149"/>
                    <a:pt x="29525" y="136"/>
                  </a:cubicBezTo>
                  <a:cubicBezTo>
                    <a:pt x="29330" y="115"/>
                    <a:pt x="29133" y="107"/>
                    <a:pt x="28935" y="107"/>
                  </a:cubicBezTo>
                  <a:cubicBezTo>
                    <a:pt x="28215" y="107"/>
                    <a:pt x="27482" y="218"/>
                    <a:pt x="26756" y="227"/>
                  </a:cubicBezTo>
                  <a:cubicBezTo>
                    <a:pt x="26736" y="227"/>
                    <a:pt x="26717" y="227"/>
                    <a:pt x="26698" y="227"/>
                  </a:cubicBezTo>
                  <a:cubicBezTo>
                    <a:pt x="26002" y="227"/>
                    <a:pt x="25314" y="86"/>
                    <a:pt x="24612" y="86"/>
                  </a:cubicBezTo>
                  <a:cubicBezTo>
                    <a:pt x="24482" y="86"/>
                    <a:pt x="24352" y="91"/>
                    <a:pt x="24222" y="102"/>
                  </a:cubicBezTo>
                  <a:cubicBezTo>
                    <a:pt x="23971" y="124"/>
                    <a:pt x="23719" y="167"/>
                    <a:pt x="23457" y="167"/>
                  </a:cubicBezTo>
                  <a:cubicBezTo>
                    <a:pt x="23328" y="167"/>
                    <a:pt x="23197" y="157"/>
                    <a:pt x="23063" y="129"/>
                  </a:cubicBezTo>
                  <a:cubicBezTo>
                    <a:pt x="22736" y="62"/>
                    <a:pt x="22332" y="7"/>
                    <a:pt x="21992" y="7"/>
                  </a:cubicBezTo>
                  <a:cubicBezTo>
                    <a:pt x="21806" y="7"/>
                    <a:pt x="21639" y="23"/>
                    <a:pt x="21514" y="63"/>
                  </a:cubicBezTo>
                  <a:cubicBezTo>
                    <a:pt x="21219" y="157"/>
                    <a:pt x="20932" y="186"/>
                    <a:pt x="20649" y="186"/>
                  </a:cubicBezTo>
                  <a:cubicBezTo>
                    <a:pt x="20188" y="186"/>
                    <a:pt x="19739" y="109"/>
                    <a:pt x="19287" y="109"/>
                  </a:cubicBezTo>
                  <a:cubicBezTo>
                    <a:pt x="19184" y="109"/>
                    <a:pt x="19081" y="113"/>
                    <a:pt x="18978" y="123"/>
                  </a:cubicBezTo>
                  <a:cubicBezTo>
                    <a:pt x="18879" y="132"/>
                    <a:pt x="18778" y="136"/>
                    <a:pt x="18676" y="136"/>
                  </a:cubicBezTo>
                  <a:cubicBezTo>
                    <a:pt x="18396" y="136"/>
                    <a:pt x="18106" y="110"/>
                    <a:pt x="17837" y="110"/>
                  </a:cubicBezTo>
                  <a:cubicBezTo>
                    <a:pt x="17670" y="110"/>
                    <a:pt x="17511" y="120"/>
                    <a:pt x="17367" y="151"/>
                  </a:cubicBezTo>
                  <a:cubicBezTo>
                    <a:pt x="17049" y="220"/>
                    <a:pt x="16733" y="239"/>
                    <a:pt x="16418" y="239"/>
                  </a:cubicBezTo>
                  <a:cubicBezTo>
                    <a:pt x="16005" y="239"/>
                    <a:pt x="15594" y="206"/>
                    <a:pt x="15186" y="206"/>
                  </a:cubicBezTo>
                  <a:cubicBezTo>
                    <a:pt x="14902" y="206"/>
                    <a:pt x="14620" y="222"/>
                    <a:pt x="14338" y="277"/>
                  </a:cubicBezTo>
                  <a:cubicBezTo>
                    <a:pt x="13903" y="361"/>
                    <a:pt x="13467" y="279"/>
                    <a:pt x="13019" y="360"/>
                  </a:cubicBezTo>
                  <a:cubicBezTo>
                    <a:pt x="12334" y="483"/>
                    <a:pt x="11669" y="712"/>
                    <a:pt x="10979" y="771"/>
                  </a:cubicBezTo>
                  <a:cubicBezTo>
                    <a:pt x="9788" y="873"/>
                    <a:pt x="8569" y="818"/>
                    <a:pt x="7513" y="1469"/>
                  </a:cubicBezTo>
                  <a:cubicBezTo>
                    <a:pt x="7458" y="1503"/>
                    <a:pt x="7376" y="1516"/>
                    <a:pt x="7298" y="1516"/>
                  </a:cubicBezTo>
                  <a:cubicBezTo>
                    <a:pt x="7266" y="1516"/>
                    <a:pt x="7236" y="1514"/>
                    <a:pt x="7207" y="1510"/>
                  </a:cubicBezTo>
                  <a:cubicBezTo>
                    <a:pt x="7131" y="1500"/>
                    <a:pt x="7056" y="1495"/>
                    <a:pt x="6983" y="1495"/>
                  </a:cubicBezTo>
                  <a:cubicBezTo>
                    <a:pt x="6292" y="1495"/>
                    <a:pt x="5732" y="1919"/>
                    <a:pt x="5117" y="2111"/>
                  </a:cubicBezTo>
                  <a:cubicBezTo>
                    <a:pt x="4440" y="2322"/>
                    <a:pt x="3801" y="2845"/>
                    <a:pt x="3342" y="3371"/>
                  </a:cubicBezTo>
                  <a:cubicBezTo>
                    <a:pt x="2669" y="4140"/>
                    <a:pt x="2222" y="5042"/>
                    <a:pt x="1824" y="5980"/>
                  </a:cubicBezTo>
                  <a:cubicBezTo>
                    <a:pt x="1229" y="7380"/>
                    <a:pt x="1090" y="8812"/>
                    <a:pt x="1024" y="10273"/>
                  </a:cubicBezTo>
                  <a:cubicBezTo>
                    <a:pt x="1010" y="10591"/>
                    <a:pt x="1010" y="10913"/>
                    <a:pt x="969" y="11229"/>
                  </a:cubicBezTo>
                  <a:cubicBezTo>
                    <a:pt x="879" y="11935"/>
                    <a:pt x="832" y="12637"/>
                    <a:pt x="911" y="13349"/>
                  </a:cubicBezTo>
                  <a:cubicBezTo>
                    <a:pt x="969" y="13868"/>
                    <a:pt x="1079" y="14432"/>
                    <a:pt x="924" y="14912"/>
                  </a:cubicBezTo>
                  <a:cubicBezTo>
                    <a:pt x="543" y="16092"/>
                    <a:pt x="707" y="17286"/>
                    <a:pt x="682" y="18468"/>
                  </a:cubicBezTo>
                  <a:cubicBezTo>
                    <a:pt x="669" y="19089"/>
                    <a:pt x="727" y="19764"/>
                    <a:pt x="647" y="20341"/>
                  </a:cubicBezTo>
                  <a:cubicBezTo>
                    <a:pt x="517" y="21282"/>
                    <a:pt x="575" y="22225"/>
                    <a:pt x="473" y="23162"/>
                  </a:cubicBezTo>
                  <a:cubicBezTo>
                    <a:pt x="416" y="23688"/>
                    <a:pt x="150" y="24225"/>
                    <a:pt x="274" y="24721"/>
                  </a:cubicBezTo>
                  <a:cubicBezTo>
                    <a:pt x="384" y="25156"/>
                    <a:pt x="399" y="25585"/>
                    <a:pt x="305" y="25968"/>
                  </a:cubicBezTo>
                  <a:cubicBezTo>
                    <a:pt x="101" y="26802"/>
                    <a:pt x="190" y="27648"/>
                    <a:pt x="204" y="28465"/>
                  </a:cubicBezTo>
                  <a:cubicBezTo>
                    <a:pt x="221" y="29595"/>
                    <a:pt x="136" y="30722"/>
                    <a:pt x="131" y="31848"/>
                  </a:cubicBezTo>
                  <a:cubicBezTo>
                    <a:pt x="127" y="32945"/>
                    <a:pt x="1" y="34066"/>
                    <a:pt x="6" y="35159"/>
                  </a:cubicBezTo>
                  <a:cubicBezTo>
                    <a:pt x="11" y="36406"/>
                    <a:pt x="22" y="37672"/>
                    <a:pt x="157" y="38919"/>
                  </a:cubicBezTo>
                  <a:cubicBezTo>
                    <a:pt x="321" y="40432"/>
                    <a:pt x="280" y="41950"/>
                    <a:pt x="417" y="43461"/>
                  </a:cubicBezTo>
                  <a:cubicBezTo>
                    <a:pt x="481" y="44156"/>
                    <a:pt x="354" y="44845"/>
                    <a:pt x="453" y="45552"/>
                  </a:cubicBezTo>
                  <a:cubicBezTo>
                    <a:pt x="514" y="45990"/>
                    <a:pt x="651" y="46479"/>
                    <a:pt x="545" y="46934"/>
                  </a:cubicBezTo>
                  <a:cubicBezTo>
                    <a:pt x="350" y="47776"/>
                    <a:pt x="622" y="48604"/>
                    <a:pt x="575" y="49444"/>
                  </a:cubicBezTo>
                  <a:cubicBezTo>
                    <a:pt x="525" y="50326"/>
                    <a:pt x="734" y="51220"/>
                    <a:pt x="688" y="52103"/>
                  </a:cubicBezTo>
                  <a:cubicBezTo>
                    <a:pt x="658" y="52721"/>
                    <a:pt x="633" y="53359"/>
                    <a:pt x="621" y="53966"/>
                  </a:cubicBezTo>
                  <a:cubicBezTo>
                    <a:pt x="607" y="54643"/>
                    <a:pt x="760" y="55364"/>
                    <a:pt x="741" y="56061"/>
                  </a:cubicBezTo>
                  <a:cubicBezTo>
                    <a:pt x="710" y="57093"/>
                    <a:pt x="618" y="58122"/>
                    <a:pt x="770" y="59153"/>
                  </a:cubicBezTo>
                  <a:cubicBezTo>
                    <a:pt x="789" y="59285"/>
                    <a:pt x="763" y="59421"/>
                    <a:pt x="754" y="59556"/>
                  </a:cubicBezTo>
                  <a:cubicBezTo>
                    <a:pt x="712" y="60212"/>
                    <a:pt x="749" y="60870"/>
                    <a:pt x="740" y="61524"/>
                  </a:cubicBezTo>
                  <a:cubicBezTo>
                    <a:pt x="727" y="62262"/>
                    <a:pt x="870" y="62994"/>
                    <a:pt x="785" y="63737"/>
                  </a:cubicBezTo>
                  <a:cubicBezTo>
                    <a:pt x="756" y="63993"/>
                    <a:pt x="506" y="64161"/>
                    <a:pt x="615" y="64481"/>
                  </a:cubicBezTo>
                  <a:cubicBezTo>
                    <a:pt x="789" y="64988"/>
                    <a:pt x="825" y="65537"/>
                    <a:pt x="879" y="66072"/>
                  </a:cubicBezTo>
                  <a:cubicBezTo>
                    <a:pt x="942" y="66721"/>
                    <a:pt x="806" y="67389"/>
                    <a:pt x="881" y="68018"/>
                  </a:cubicBezTo>
                  <a:cubicBezTo>
                    <a:pt x="977" y="68818"/>
                    <a:pt x="1128" y="69646"/>
                    <a:pt x="1170" y="70426"/>
                  </a:cubicBezTo>
                  <a:cubicBezTo>
                    <a:pt x="1215" y="71254"/>
                    <a:pt x="1651" y="71954"/>
                    <a:pt x="1687" y="72761"/>
                  </a:cubicBezTo>
                  <a:cubicBezTo>
                    <a:pt x="1718" y="73423"/>
                    <a:pt x="1978" y="74082"/>
                    <a:pt x="2181" y="74731"/>
                  </a:cubicBezTo>
                  <a:cubicBezTo>
                    <a:pt x="2429" y="75527"/>
                    <a:pt x="2645" y="76339"/>
                    <a:pt x="3110" y="77063"/>
                  </a:cubicBezTo>
                  <a:cubicBezTo>
                    <a:pt x="3365" y="77460"/>
                    <a:pt x="3754" y="77739"/>
                    <a:pt x="4120" y="78049"/>
                  </a:cubicBezTo>
                  <a:cubicBezTo>
                    <a:pt x="4511" y="78380"/>
                    <a:pt x="4971" y="78671"/>
                    <a:pt x="5383" y="78811"/>
                  </a:cubicBezTo>
                  <a:cubicBezTo>
                    <a:pt x="6246" y="79107"/>
                    <a:pt x="7029" y="79556"/>
                    <a:pt x="7785" y="79965"/>
                  </a:cubicBezTo>
                  <a:cubicBezTo>
                    <a:pt x="8352" y="80272"/>
                    <a:pt x="8910" y="80312"/>
                    <a:pt x="9465" y="80312"/>
                  </a:cubicBezTo>
                  <a:cubicBezTo>
                    <a:pt x="9662" y="80312"/>
                    <a:pt x="9859" y="80307"/>
                    <a:pt x="10057" y="80307"/>
                  </a:cubicBezTo>
                  <a:cubicBezTo>
                    <a:pt x="10219" y="80307"/>
                    <a:pt x="10381" y="80310"/>
                    <a:pt x="10543" y="80323"/>
                  </a:cubicBezTo>
                  <a:cubicBezTo>
                    <a:pt x="10865" y="80348"/>
                    <a:pt x="11208" y="80433"/>
                    <a:pt x="11547" y="80433"/>
                  </a:cubicBezTo>
                  <a:cubicBezTo>
                    <a:pt x="11802" y="80433"/>
                    <a:pt x="12054" y="80385"/>
                    <a:pt x="12293" y="80229"/>
                  </a:cubicBezTo>
                  <a:cubicBezTo>
                    <a:pt x="13259" y="80681"/>
                    <a:pt x="14343" y="80517"/>
                    <a:pt x="15363" y="80649"/>
                  </a:cubicBezTo>
                  <a:cubicBezTo>
                    <a:pt x="16475" y="80793"/>
                    <a:pt x="17610" y="80918"/>
                    <a:pt x="18731" y="81036"/>
                  </a:cubicBezTo>
                  <a:cubicBezTo>
                    <a:pt x="19730" y="81141"/>
                    <a:pt x="20745" y="81158"/>
                    <a:pt x="21747" y="81304"/>
                  </a:cubicBezTo>
                  <a:cubicBezTo>
                    <a:pt x="21893" y="81325"/>
                    <a:pt x="22044" y="81333"/>
                    <a:pt x="22197" y="81333"/>
                  </a:cubicBezTo>
                  <a:cubicBezTo>
                    <a:pt x="22753" y="81333"/>
                    <a:pt x="23348" y="81223"/>
                    <a:pt x="23903" y="81216"/>
                  </a:cubicBezTo>
                  <a:cubicBezTo>
                    <a:pt x="23937" y="81215"/>
                    <a:pt x="23971" y="81215"/>
                    <a:pt x="24005" y="81215"/>
                  </a:cubicBezTo>
                  <a:cubicBezTo>
                    <a:pt x="24604" y="81215"/>
                    <a:pt x="25204" y="81278"/>
                    <a:pt x="25802" y="81278"/>
                  </a:cubicBezTo>
                  <a:cubicBezTo>
                    <a:pt x="26234" y="81278"/>
                    <a:pt x="26665" y="81245"/>
                    <a:pt x="27094" y="81133"/>
                  </a:cubicBezTo>
                  <a:cubicBezTo>
                    <a:pt x="27287" y="81082"/>
                    <a:pt x="27482" y="81067"/>
                    <a:pt x="27677" y="81067"/>
                  </a:cubicBezTo>
                  <a:cubicBezTo>
                    <a:pt x="27995" y="81067"/>
                    <a:pt x="28314" y="81108"/>
                    <a:pt x="28623" y="81108"/>
                  </a:cubicBezTo>
                  <a:cubicBezTo>
                    <a:pt x="28626" y="81108"/>
                    <a:pt x="28629" y="81108"/>
                    <a:pt x="28631" y="81108"/>
                  </a:cubicBezTo>
                  <a:cubicBezTo>
                    <a:pt x="29070" y="81107"/>
                    <a:pt x="29499" y="80875"/>
                    <a:pt x="29876" y="80875"/>
                  </a:cubicBezTo>
                  <a:cubicBezTo>
                    <a:pt x="29966" y="80875"/>
                    <a:pt x="30053" y="80889"/>
                    <a:pt x="30136" y="80921"/>
                  </a:cubicBezTo>
                  <a:cubicBezTo>
                    <a:pt x="30191" y="80943"/>
                    <a:pt x="30245" y="80952"/>
                    <a:pt x="30299" y="80952"/>
                  </a:cubicBezTo>
                  <a:cubicBezTo>
                    <a:pt x="30548" y="80952"/>
                    <a:pt x="30781" y="80760"/>
                    <a:pt x="30998" y="80760"/>
                  </a:cubicBezTo>
                  <a:cubicBezTo>
                    <a:pt x="31110" y="80760"/>
                    <a:pt x="31217" y="80811"/>
                    <a:pt x="31321" y="80965"/>
                  </a:cubicBezTo>
                  <a:cubicBezTo>
                    <a:pt x="31468" y="80781"/>
                    <a:pt x="31636" y="80725"/>
                    <a:pt x="31811" y="80725"/>
                  </a:cubicBezTo>
                  <a:cubicBezTo>
                    <a:pt x="32080" y="80725"/>
                    <a:pt x="32365" y="80856"/>
                    <a:pt x="32623" y="80856"/>
                  </a:cubicBezTo>
                  <a:cubicBezTo>
                    <a:pt x="32640" y="80856"/>
                    <a:pt x="32657" y="80855"/>
                    <a:pt x="32674" y="80854"/>
                  </a:cubicBezTo>
                  <a:cubicBezTo>
                    <a:pt x="33777" y="80774"/>
                    <a:pt x="34899" y="80838"/>
                    <a:pt x="36011" y="80735"/>
                  </a:cubicBezTo>
                  <a:cubicBezTo>
                    <a:pt x="36186" y="80719"/>
                    <a:pt x="36362" y="80722"/>
                    <a:pt x="36538" y="80714"/>
                  </a:cubicBezTo>
                  <a:cubicBezTo>
                    <a:pt x="37209" y="80683"/>
                    <a:pt x="37884" y="80681"/>
                    <a:pt x="38549" y="80611"/>
                  </a:cubicBezTo>
                  <a:cubicBezTo>
                    <a:pt x="39369" y="80526"/>
                    <a:pt x="40193" y="80435"/>
                    <a:pt x="40999" y="80297"/>
                  </a:cubicBezTo>
                  <a:cubicBezTo>
                    <a:pt x="41307" y="80244"/>
                    <a:pt x="41614" y="80229"/>
                    <a:pt x="41919" y="80229"/>
                  </a:cubicBezTo>
                  <a:cubicBezTo>
                    <a:pt x="42320" y="80229"/>
                    <a:pt x="42718" y="80255"/>
                    <a:pt x="43117" y="80255"/>
                  </a:cubicBezTo>
                  <a:cubicBezTo>
                    <a:pt x="43326" y="80255"/>
                    <a:pt x="43534" y="80248"/>
                    <a:pt x="43743" y="80226"/>
                  </a:cubicBezTo>
                  <a:cubicBezTo>
                    <a:pt x="44184" y="80181"/>
                    <a:pt x="44621" y="80084"/>
                    <a:pt x="45069" y="80060"/>
                  </a:cubicBezTo>
                  <a:cubicBezTo>
                    <a:pt x="45083" y="80060"/>
                    <a:pt x="45097" y="80059"/>
                    <a:pt x="45111" y="80059"/>
                  </a:cubicBezTo>
                  <a:cubicBezTo>
                    <a:pt x="45354" y="80059"/>
                    <a:pt x="45584" y="80167"/>
                    <a:pt x="45816" y="80167"/>
                  </a:cubicBezTo>
                  <a:cubicBezTo>
                    <a:pt x="45897" y="80167"/>
                    <a:pt x="45978" y="80154"/>
                    <a:pt x="46060" y="80119"/>
                  </a:cubicBezTo>
                  <a:cubicBezTo>
                    <a:pt x="46469" y="79944"/>
                    <a:pt x="46940" y="79990"/>
                    <a:pt x="47355" y="79969"/>
                  </a:cubicBezTo>
                  <a:cubicBezTo>
                    <a:pt x="48672" y="79902"/>
                    <a:pt x="49799" y="79455"/>
                    <a:pt x="50895" y="78857"/>
                  </a:cubicBezTo>
                  <a:cubicBezTo>
                    <a:pt x="51608" y="78469"/>
                    <a:pt x="52152" y="77907"/>
                    <a:pt x="52623" y="77331"/>
                  </a:cubicBezTo>
                  <a:cubicBezTo>
                    <a:pt x="52932" y="76952"/>
                    <a:pt x="53404" y="76649"/>
                    <a:pt x="53554" y="76201"/>
                  </a:cubicBezTo>
                  <a:cubicBezTo>
                    <a:pt x="53707" y="75742"/>
                    <a:pt x="53995" y="75348"/>
                    <a:pt x="54155" y="74898"/>
                  </a:cubicBezTo>
                  <a:cubicBezTo>
                    <a:pt x="54392" y="74233"/>
                    <a:pt x="54524" y="73534"/>
                    <a:pt x="54547" y="72827"/>
                  </a:cubicBezTo>
                  <a:cubicBezTo>
                    <a:pt x="54556" y="72580"/>
                    <a:pt x="54346" y="72125"/>
                    <a:pt x="54909" y="72125"/>
                  </a:cubicBezTo>
                  <a:cubicBezTo>
                    <a:pt x="54930" y="72125"/>
                    <a:pt x="54952" y="72126"/>
                    <a:pt x="54976" y="72127"/>
                  </a:cubicBezTo>
                  <a:cubicBezTo>
                    <a:pt x="55068" y="71916"/>
                    <a:pt x="54453" y="71827"/>
                    <a:pt x="54814" y="71678"/>
                  </a:cubicBezTo>
                  <a:cubicBezTo>
                    <a:pt x="55166" y="71531"/>
                    <a:pt x="55022" y="71263"/>
                    <a:pt x="54974" y="71224"/>
                  </a:cubicBezTo>
                  <a:cubicBezTo>
                    <a:pt x="54706" y="71009"/>
                    <a:pt x="54821" y="70869"/>
                    <a:pt x="55037" y="70736"/>
                  </a:cubicBezTo>
                  <a:cubicBezTo>
                    <a:pt x="55212" y="70629"/>
                    <a:pt x="55065" y="70482"/>
                    <a:pt x="55105" y="70387"/>
                  </a:cubicBezTo>
                  <a:cubicBezTo>
                    <a:pt x="55206" y="70149"/>
                    <a:pt x="54927" y="69880"/>
                    <a:pt x="55099" y="69727"/>
                  </a:cubicBezTo>
                  <a:cubicBezTo>
                    <a:pt x="55540" y="69335"/>
                    <a:pt x="55311" y="68825"/>
                    <a:pt x="55337" y="68422"/>
                  </a:cubicBezTo>
                  <a:cubicBezTo>
                    <a:pt x="55384" y="67699"/>
                    <a:pt x="55368" y="66975"/>
                    <a:pt x="55292" y="66256"/>
                  </a:cubicBezTo>
                  <a:cubicBezTo>
                    <a:pt x="55257" y="65936"/>
                    <a:pt x="55358" y="65695"/>
                    <a:pt x="55600" y="65482"/>
                  </a:cubicBezTo>
                  <a:cubicBezTo>
                    <a:pt x="55074" y="65259"/>
                    <a:pt x="55816" y="64736"/>
                    <a:pt x="55319" y="64505"/>
                  </a:cubicBezTo>
                  <a:cubicBezTo>
                    <a:pt x="55412" y="63646"/>
                    <a:pt x="55180" y="62786"/>
                    <a:pt x="55369" y="61916"/>
                  </a:cubicBezTo>
                  <a:cubicBezTo>
                    <a:pt x="55484" y="61384"/>
                    <a:pt x="55314" y="60804"/>
                    <a:pt x="55401" y="60262"/>
                  </a:cubicBezTo>
                  <a:cubicBezTo>
                    <a:pt x="55494" y="59678"/>
                    <a:pt x="55276" y="59077"/>
                    <a:pt x="55427" y="58554"/>
                  </a:cubicBezTo>
                  <a:cubicBezTo>
                    <a:pt x="55541" y="58153"/>
                    <a:pt x="55372" y="57721"/>
                    <a:pt x="55635" y="57325"/>
                  </a:cubicBezTo>
                  <a:cubicBezTo>
                    <a:pt x="55686" y="57249"/>
                    <a:pt x="55881" y="56893"/>
                    <a:pt x="55758" y="56691"/>
                  </a:cubicBezTo>
                  <a:cubicBezTo>
                    <a:pt x="55285" y="55918"/>
                    <a:pt x="55992" y="55109"/>
                    <a:pt x="55656" y="54361"/>
                  </a:cubicBezTo>
                  <a:cubicBezTo>
                    <a:pt x="55486" y="53981"/>
                    <a:pt x="55692" y="53621"/>
                    <a:pt x="55792" y="53382"/>
                  </a:cubicBezTo>
                  <a:cubicBezTo>
                    <a:pt x="55987" y="52909"/>
                    <a:pt x="55290" y="52521"/>
                    <a:pt x="55798" y="52016"/>
                  </a:cubicBezTo>
                  <a:cubicBezTo>
                    <a:pt x="55953" y="51861"/>
                    <a:pt x="55863" y="51201"/>
                    <a:pt x="55838" y="50771"/>
                  </a:cubicBezTo>
                  <a:cubicBezTo>
                    <a:pt x="55808" y="50245"/>
                    <a:pt x="56030" y="49647"/>
                    <a:pt x="55821" y="49205"/>
                  </a:cubicBezTo>
                  <a:cubicBezTo>
                    <a:pt x="55598" y="48731"/>
                    <a:pt x="55754" y="48281"/>
                    <a:pt x="55797" y="47912"/>
                  </a:cubicBezTo>
                  <a:cubicBezTo>
                    <a:pt x="55872" y="47269"/>
                    <a:pt x="55654" y="46660"/>
                    <a:pt x="55755" y="46022"/>
                  </a:cubicBezTo>
                  <a:cubicBezTo>
                    <a:pt x="55846" y="45452"/>
                    <a:pt x="55629" y="44840"/>
                    <a:pt x="55721" y="44270"/>
                  </a:cubicBezTo>
                  <a:cubicBezTo>
                    <a:pt x="55770" y="43968"/>
                    <a:pt x="55497" y="43782"/>
                    <a:pt x="55577" y="43570"/>
                  </a:cubicBezTo>
                  <a:cubicBezTo>
                    <a:pt x="55794" y="42995"/>
                    <a:pt x="55931" y="42390"/>
                    <a:pt x="55761" y="41827"/>
                  </a:cubicBezTo>
                  <a:cubicBezTo>
                    <a:pt x="55656" y="41477"/>
                    <a:pt x="55629" y="41096"/>
                    <a:pt x="55668" y="40813"/>
                  </a:cubicBezTo>
                  <a:cubicBezTo>
                    <a:pt x="55804" y="39822"/>
                    <a:pt x="55701" y="38866"/>
                    <a:pt x="55618" y="37881"/>
                  </a:cubicBezTo>
                  <a:cubicBezTo>
                    <a:pt x="55571" y="37323"/>
                    <a:pt x="55582" y="36677"/>
                    <a:pt x="55673" y="36131"/>
                  </a:cubicBezTo>
                  <a:cubicBezTo>
                    <a:pt x="55821" y="35240"/>
                    <a:pt x="55588" y="34379"/>
                    <a:pt x="55643" y="33503"/>
                  </a:cubicBezTo>
                  <a:cubicBezTo>
                    <a:pt x="55690" y="32751"/>
                    <a:pt x="55478" y="31887"/>
                    <a:pt x="55535" y="31128"/>
                  </a:cubicBezTo>
                  <a:cubicBezTo>
                    <a:pt x="55622" y="29988"/>
                    <a:pt x="55278" y="28889"/>
                    <a:pt x="55439" y="27739"/>
                  </a:cubicBezTo>
                  <a:cubicBezTo>
                    <a:pt x="55562" y="26853"/>
                    <a:pt x="55250" y="25909"/>
                    <a:pt x="55262" y="24978"/>
                  </a:cubicBezTo>
                  <a:cubicBezTo>
                    <a:pt x="55272" y="24147"/>
                    <a:pt x="54958" y="23346"/>
                    <a:pt x="54877" y="22514"/>
                  </a:cubicBezTo>
                  <a:cubicBezTo>
                    <a:pt x="54853" y="22266"/>
                    <a:pt x="55070" y="22144"/>
                    <a:pt x="54982" y="21914"/>
                  </a:cubicBezTo>
                  <a:cubicBezTo>
                    <a:pt x="54569" y="20838"/>
                    <a:pt x="54709" y="19707"/>
                    <a:pt x="54656" y="18598"/>
                  </a:cubicBezTo>
                  <a:cubicBezTo>
                    <a:pt x="54612" y="17664"/>
                    <a:pt x="54345" y="16756"/>
                    <a:pt x="54437" y="15794"/>
                  </a:cubicBezTo>
                  <a:cubicBezTo>
                    <a:pt x="54484" y="15305"/>
                    <a:pt x="54340" y="14742"/>
                    <a:pt x="54303" y="14212"/>
                  </a:cubicBezTo>
                  <a:cubicBezTo>
                    <a:pt x="54241" y="13331"/>
                    <a:pt x="54246" y="12432"/>
                    <a:pt x="54095" y="11573"/>
                  </a:cubicBezTo>
                  <a:cubicBezTo>
                    <a:pt x="53988" y="10961"/>
                    <a:pt x="53777" y="10334"/>
                    <a:pt x="53700" y="9711"/>
                  </a:cubicBezTo>
                  <a:cubicBezTo>
                    <a:pt x="53495" y="8026"/>
                    <a:pt x="53254" y="6379"/>
                    <a:pt x="52311" y="4850"/>
                  </a:cubicBezTo>
                  <a:cubicBezTo>
                    <a:pt x="51774" y="3977"/>
                    <a:pt x="51172" y="3230"/>
                    <a:pt x="50286" y="2629"/>
                  </a:cubicBezTo>
                  <a:cubicBezTo>
                    <a:pt x="49319" y="1973"/>
                    <a:pt x="48240" y="1518"/>
                    <a:pt x="47088" y="1353"/>
                  </a:cubicBezTo>
                  <a:cubicBezTo>
                    <a:pt x="46685" y="1295"/>
                    <a:pt x="46347" y="1064"/>
                    <a:pt x="45977" y="1064"/>
                  </a:cubicBezTo>
                  <a:cubicBezTo>
                    <a:pt x="45957" y="1064"/>
                    <a:pt x="45936" y="1064"/>
                    <a:pt x="45916" y="1066"/>
                  </a:cubicBezTo>
                  <a:cubicBezTo>
                    <a:pt x="45829" y="1072"/>
                    <a:pt x="45744" y="1075"/>
                    <a:pt x="45659" y="1075"/>
                  </a:cubicBezTo>
                  <a:cubicBezTo>
                    <a:pt x="44619" y="1075"/>
                    <a:pt x="43660" y="645"/>
                    <a:pt x="42624" y="592"/>
                  </a:cubicBezTo>
                  <a:cubicBezTo>
                    <a:pt x="42611" y="591"/>
                    <a:pt x="42597" y="591"/>
                    <a:pt x="42582" y="591"/>
                  </a:cubicBezTo>
                  <a:cubicBezTo>
                    <a:pt x="42417" y="591"/>
                    <a:pt x="42234" y="633"/>
                    <a:pt x="42062" y="633"/>
                  </a:cubicBezTo>
                  <a:cubicBezTo>
                    <a:pt x="41948" y="633"/>
                    <a:pt x="41838" y="614"/>
                    <a:pt x="41743" y="553"/>
                  </a:cubicBezTo>
                  <a:cubicBezTo>
                    <a:pt x="41092" y="135"/>
                    <a:pt x="40324" y="240"/>
                    <a:pt x="39619" y="179"/>
                  </a:cubicBezTo>
                  <a:cubicBezTo>
                    <a:pt x="38572" y="89"/>
                    <a:pt x="37514" y="108"/>
                    <a:pt x="36458" y="51"/>
                  </a:cubicBezTo>
                  <a:cubicBezTo>
                    <a:pt x="35883" y="19"/>
                    <a:pt x="35300" y="0"/>
                    <a:pt x="3471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31"/>
            <p:cNvSpPr/>
            <p:nvPr/>
          </p:nvSpPr>
          <p:spPr>
            <a:xfrm>
              <a:off x="6168276" y="2064079"/>
              <a:ext cx="1713838" cy="473513"/>
            </a:xfrm>
            <a:custGeom>
              <a:avLst/>
              <a:gdLst/>
              <a:ahLst/>
              <a:cxnLst/>
              <a:rect l="l" t="t" r="r" b="b"/>
              <a:pathLst>
                <a:path w="50511" h="16568" extrusionOk="0">
                  <a:moveTo>
                    <a:pt x="31138" y="1"/>
                  </a:moveTo>
                  <a:cubicBezTo>
                    <a:pt x="30808" y="1"/>
                    <a:pt x="30477" y="48"/>
                    <a:pt x="30176" y="228"/>
                  </a:cubicBezTo>
                  <a:cubicBezTo>
                    <a:pt x="29972" y="78"/>
                    <a:pt x="29760" y="33"/>
                    <a:pt x="29542" y="33"/>
                  </a:cubicBezTo>
                  <a:cubicBezTo>
                    <a:pt x="29214" y="33"/>
                    <a:pt x="28875" y="136"/>
                    <a:pt x="28535" y="136"/>
                  </a:cubicBezTo>
                  <a:cubicBezTo>
                    <a:pt x="28416" y="136"/>
                    <a:pt x="28296" y="123"/>
                    <a:pt x="28178" y="89"/>
                  </a:cubicBezTo>
                  <a:cubicBezTo>
                    <a:pt x="28101" y="66"/>
                    <a:pt x="28021" y="58"/>
                    <a:pt x="27940" y="58"/>
                  </a:cubicBezTo>
                  <a:cubicBezTo>
                    <a:pt x="27650" y="58"/>
                    <a:pt x="27334" y="167"/>
                    <a:pt x="26989" y="167"/>
                  </a:cubicBezTo>
                  <a:cubicBezTo>
                    <a:pt x="26881" y="167"/>
                    <a:pt x="26770" y="156"/>
                    <a:pt x="26656" y="128"/>
                  </a:cubicBezTo>
                  <a:cubicBezTo>
                    <a:pt x="26573" y="107"/>
                    <a:pt x="26484" y="99"/>
                    <a:pt x="26391" y="99"/>
                  </a:cubicBezTo>
                  <a:cubicBezTo>
                    <a:pt x="26092" y="99"/>
                    <a:pt x="25744" y="179"/>
                    <a:pt x="25390" y="179"/>
                  </a:cubicBezTo>
                  <a:cubicBezTo>
                    <a:pt x="25319" y="179"/>
                    <a:pt x="25247" y="176"/>
                    <a:pt x="25175" y="168"/>
                  </a:cubicBezTo>
                  <a:cubicBezTo>
                    <a:pt x="25021" y="151"/>
                    <a:pt x="24863" y="147"/>
                    <a:pt x="24702" y="147"/>
                  </a:cubicBezTo>
                  <a:cubicBezTo>
                    <a:pt x="24559" y="147"/>
                    <a:pt x="24414" y="150"/>
                    <a:pt x="24268" y="150"/>
                  </a:cubicBezTo>
                  <a:cubicBezTo>
                    <a:pt x="24029" y="150"/>
                    <a:pt x="23787" y="142"/>
                    <a:pt x="23552" y="97"/>
                  </a:cubicBezTo>
                  <a:cubicBezTo>
                    <a:pt x="23537" y="94"/>
                    <a:pt x="23523" y="93"/>
                    <a:pt x="23509" y="93"/>
                  </a:cubicBezTo>
                  <a:cubicBezTo>
                    <a:pt x="23353" y="93"/>
                    <a:pt x="23236" y="249"/>
                    <a:pt x="23090" y="249"/>
                  </a:cubicBezTo>
                  <a:cubicBezTo>
                    <a:pt x="23052" y="249"/>
                    <a:pt x="23012" y="238"/>
                    <a:pt x="22968" y="211"/>
                  </a:cubicBezTo>
                  <a:cubicBezTo>
                    <a:pt x="22780" y="91"/>
                    <a:pt x="22582" y="59"/>
                    <a:pt x="22381" y="59"/>
                  </a:cubicBezTo>
                  <a:cubicBezTo>
                    <a:pt x="22154" y="59"/>
                    <a:pt x="21922" y="99"/>
                    <a:pt x="21696" y="99"/>
                  </a:cubicBezTo>
                  <a:cubicBezTo>
                    <a:pt x="21644" y="99"/>
                    <a:pt x="21593" y="97"/>
                    <a:pt x="21543" y="92"/>
                  </a:cubicBezTo>
                  <a:cubicBezTo>
                    <a:pt x="21520" y="90"/>
                    <a:pt x="21498" y="89"/>
                    <a:pt x="21475" y="89"/>
                  </a:cubicBezTo>
                  <a:cubicBezTo>
                    <a:pt x="21259" y="89"/>
                    <a:pt x="21009" y="180"/>
                    <a:pt x="20776" y="180"/>
                  </a:cubicBezTo>
                  <a:cubicBezTo>
                    <a:pt x="20678" y="180"/>
                    <a:pt x="20582" y="164"/>
                    <a:pt x="20494" y="118"/>
                  </a:cubicBezTo>
                  <a:cubicBezTo>
                    <a:pt x="20459" y="100"/>
                    <a:pt x="20430" y="93"/>
                    <a:pt x="20405" y="93"/>
                  </a:cubicBezTo>
                  <a:cubicBezTo>
                    <a:pt x="20268" y="93"/>
                    <a:pt x="20266" y="325"/>
                    <a:pt x="20221" y="325"/>
                  </a:cubicBezTo>
                  <a:cubicBezTo>
                    <a:pt x="20208" y="325"/>
                    <a:pt x="20191" y="305"/>
                    <a:pt x="20166" y="253"/>
                  </a:cubicBezTo>
                  <a:cubicBezTo>
                    <a:pt x="20096" y="109"/>
                    <a:pt x="20008" y="68"/>
                    <a:pt x="19915" y="68"/>
                  </a:cubicBezTo>
                  <a:cubicBezTo>
                    <a:pt x="19798" y="68"/>
                    <a:pt x="19672" y="134"/>
                    <a:pt x="19562" y="134"/>
                  </a:cubicBezTo>
                  <a:cubicBezTo>
                    <a:pt x="19514" y="134"/>
                    <a:pt x="19470" y="121"/>
                    <a:pt x="19430" y="85"/>
                  </a:cubicBezTo>
                  <a:cubicBezTo>
                    <a:pt x="19338" y="285"/>
                    <a:pt x="19223" y="348"/>
                    <a:pt x="19100" y="348"/>
                  </a:cubicBezTo>
                  <a:cubicBezTo>
                    <a:pt x="18895" y="348"/>
                    <a:pt x="18665" y="176"/>
                    <a:pt x="18468" y="176"/>
                  </a:cubicBezTo>
                  <a:cubicBezTo>
                    <a:pt x="18465" y="176"/>
                    <a:pt x="18463" y="176"/>
                    <a:pt x="18460" y="177"/>
                  </a:cubicBezTo>
                  <a:cubicBezTo>
                    <a:pt x="18459" y="177"/>
                    <a:pt x="18457" y="177"/>
                    <a:pt x="18456" y="177"/>
                  </a:cubicBezTo>
                  <a:cubicBezTo>
                    <a:pt x="18373" y="177"/>
                    <a:pt x="18301" y="110"/>
                    <a:pt x="18209" y="110"/>
                  </a:cubicBezTo>
                  <a:cubicBezTo>
                    <a:pt x="18158" y="110"/>
                    <a:pt x="18101" y="130"/>
                    <a:pt x="18033" y="192"/>
                  </a:cubicBezTo>
                  <a:cubicBezTo>
                    <a:pt x="17962" y="256"/>
                    <a:pt x="17838" y="303"/>
                    <a:pt x="17710" y="303"/>
                  </a:cubicBezTo>
                  <a:cubicBezTo>
                    <a:pt x="17618" y="303"/>
                    <a:pt x="17525" y="279"/>
                    <a:pt x="17449" y="219"/>
                  </a:cubicBezTo>
                  <a:cubicBezTo>
                    <a:pt x="17377" y="164"/>
                    <a:pt x="17315" y="146"/>
                    <a:pt x="17255" y="146"/>
                  </a:cubicBezTo>
                  <a:cubicBezTo>
                    <a:pt x="17165" y="146"/>
                    <a:pt x="17080" y="185"/>
                    <a:pt x="16974" y="197"/>
                  </a:cubicBezTo>
                  <a:cubicBezTo>
                    <a:pt x="16917" y="204"/>
                    <a:pt x="16859" y="207"/>
                    <a:pt x="16800" y="207"/>
                  </a:cubicBezTo>
                  <a:cubicBezTo>
                    <a:pt x="16708" y="207"/>
                    <a:pt x="16616" y="201"/>
                    <a:pt x="16524" y="201"/>
                  </a:cubicBezTo>
                  <a:cubicBezTo>
                    <a:pt x="16353" y="201"/>
                    <a:pt x="16185" y="220"/>
                    <a:pt x="16029" y="325"/>
                  </a:cubicBezTo>
                  <a:cubicBezTo>
                    <a:pt x="15881" y="145"/>
                    <a:pt x="15730" y="83"/>
                    <a:pt x="15579" y="83"/>
                  </a:cubicBezTo>
                  <a:cubicBezTo>
                    <a:pt x="15300" y="83"/>
                    <a:pt x="15023" y="293"/>
                    <a:pt x="14770" y="347"/>
                  </a:cubicBezTo>
                  <a:cubicBezTo>
                    <a:pt x="14510" y="404"/>
                    <a:pt x="14264" y="465"/>
                    <a:pt x="14022" y="465"/>
                  </a:cubicBezTo>
                  <a:cubicBezTo>
                    <a:pt x="13838" y="465"/>
                    <a:pt x="13655" y="430"/>
                    <a:pt x="13470" y="329"/>
                  </a:cubicBezTo>
                  <a:cubicBezTo>
                    <a:pt x="13388" y="284"/>
                    <a:pt x="13310" y="248"/>
                    <a:pt x="13236" y="248"/>
                  </a:cubicBezTo>
                  <a:cubicBezTo>
                    <a:pt x="13180" y="248"/>
                    <a:pt x="13127" y="268"/>
                    <a:pt x="13075" y="321"/>
                  </a:cubicBezTo>
                  <a:cubicBezTo>
                    <a:pt x="12921" y="476"/>
                    <a:pt x="12742" y="506"/>
                    <a:pt x="12556" y="506"/>
                  </a:cubicBezTo>
                  <a:cubicBezTo>
                    <a:pt x="12441" y="506"/>
                    <a:pt x="12322" y="494"/>
                    <a:pt x="12205" y="494"/>
                  </a:cubicBezTo>
                  <a:cubicBezTo>
                    <a:pt x="11887" y="494"/>
                    <a:pt x="11565" y="478"/>
                    <a:pt x="11247" y="478"/>
                  </a:cubicBezTo>
                  <a:cubicBezTo>
                    <a:pt x="10974" y="478"/>
                    <a:pt x="10703" y="490"/>
                    <a:pt x="10439" y="533"/>
                  </a:cubicBezTo>
                  <a:cubicBezTo>
                    <a:pt x="9844" y="631"/>
                    <a:pt x="9253" y="780"/>
                    <a:pt x="8652" y="780"/>
                  </a:cubicBezTo>
                  <a:cubicBezTo>
                    <a:pt x="8546" y="780"/>
                    <a:pt x="8441" y="775"/>
                    <a:pt x="8335" y="765"/>
                  </a:cubicBezTo>
                  <a:cubicBezTo>
                    <a:pt x="8250" y="757"/>
                    <a:pt x="8161" y="753"/>
                    <a:pt x="8072" y="753"/>
                  </a:cubicBezTo>
                  <a:cubicBezTo>
                    <a:pt x="7759" y="753"/>
                    <a:pt x="7447" y="807"/>
                    <a:pt x="7337" y="952"/>
                  </a:cubicBezTo>
                  <a:cubicBezTo>
                    <a:pt x="7064" y="1316"/>
                    <a:pt x="6733" y="1248"/>
                    <a:pt x="6377" y="1293"/>
                  </a:cubicBezTo>
                  <a:cubicBezTo>
                    <a:pt x="6293" y="1279"/>
                    <a:pt x="6175" y="1230"/>
                    <a:pt x="6094" y="1230"/>
                  </a:cubicBezTo>
                  <a:cubicBezTo>
                    <a:pt x="6071" y="1230"/>
                    <a:pt x="6051" y="1234"/>
                    <a:pt x="6035" y="1244"/>
                  </a:cubicBezTo>
                  <a:cubicBezTo>
                    <a:pt x="5508" y="1592"/>
                    <a:pt x="4784" y="1613"/>
                    <a:pt x="4311" y="1942"/>
                  </a:cubicBezTo>
                  <a:cubicBezTo>
                    <a:pt x="3587" y="2448"/>
                    <a:pt x="2573" y="2620"/>
                    <a:pt x="2181" y="3581"/>
                  </a:cubicBezTo>
                  <a:cubicBezTo>
                    <a:pt x="1983" y="4065"/>
                    <a:pt x="1601" y="4507"/>
                    <a:pt x="1601" y="5054"/>
                  </a:cubicBezTo>
                  <a:cubicBezTo>
                    <a:pt x="1601" y="5502"/>
                    <a:pt x="1191" y="5767"/>
                    <a:pt x="1094" y="6172"/>
                  </a:cubicBezTo>
                  <a:cubicBezTo>
                    <a:pt x="923" y="6893"/>
                    <a:pt x="936" y="7631"/>
                    <a:pt x="829" y="8349"/>
                  </a:cubicBezTo>
                  <a:cubicBezTo>
                    <a:pt x="746" y="8903"/>
                    <a:pt x="660" y="9466"/>
                    <a:pt x="721" y="10000"/>
                  </a:cubicBezTo>
                  <a:cubicBezTo>
                    <a:pt x="751" y="10269"/>
                    <a:pt x="310" y="10263"/>
                    <a:pt x="526" y="10442"/>
                  </a:cubicBezTo>
                  <a:cubicBezTo>
                    <a:pt x="1033" y="10862"/>
                    <a:pt x="199" y="11259"/>
                    <a:pt x="512" y="11707"/>
                  </a:cubicBezTo>
                  <a:cubicBezTo>
                    <a:pt x="558" y="11773"/>
                    <a:pt x="341" y="12102"/>
                    <a:pt x="555" y="12367"/>
                  </a:cubicBezTo>
                  <a:cubicBezTo>
                    <a:pt x="893" y="12785"/>
                    <a:pt x="408" y="13161"/>
                    <a:pt x="354" y="13569"/>
                  </a:cubicBezTo>
                  <a:cubicBezTo>
                    <a:pt x="260" y="14292"/>
                    <a:pt x="335" y="15035"/>
                    <a:pt x="47" y="15747"/>
                  </a:cubicBezTo>
                  <a:cubicBezTo>
                    <a:pt x="0" y="15860"/>
                    <a:pt x="187" y="16154"/>
                    <a:pt x="148" y="16406"/>
                  </a:cubicBezTo>
                  <a:cubicBezTo>
                    <a:pt x="129" y="16527"/>
                    <a:pt x="227" y="16567"/>
                    <a:pt x="332" y="16567"/>
                  </a:cubicBezTo>
                  <a:cubicBezTo>
                    <a:pt x="388" y="16567"/>
                    <a:pt x="446" y="16556"/>
                    <a:pt x="487" y="16539"/>
                  </a:cubicBezTo>
                  <a:cubicBezTo>
                    <a:pt x="926" y="16358"/>
                    <a:pt x="1375" y="16312"/>
                    <a:pt x="1827" y="16312"/>
                  </a:cubicBezTo>
                  <a:cubicBezTo>
                    <a:pt x="2300" y="16312"/>
                    <a:pt x="2776" y="16363"/>
                    <a:pt x="3248" y="16363"/>
                  </a:cubicBezTo>
                  <a:cubicBezTo>
                    <a:pt x="3358" y="16363"/>
                    <a:pt x="3469" y="16360"/>
                    <a:pt x="3578" y="16353"/>
                  </a:cubicBezTo>
                  <a:cubicBezTo>
                    <a:pt x="3701" y="16345"/>
                    <a:pt x="3823" y="16342"/>
                    <a:pt x="3946" y="16342"/>
                  </a:cubicBezTo>
                  <a:cubicBezTo>
                    <a:pt x="4674" y="16342"/>
                    <a:pt x="5410" y="16457"/>
                    <a:pt x="6143" y="16464"/>
                  </a:cubicBezTo>
                  <a:cubicBezTo>
                    <a:pt x="6318" y="16466"/>
                    <a:pt x="6494" y="16467"/>
                    <a:pt x="6669" y="16467"/>
                  </a:cubicBezTo>
                  <a:cubicBezTo>
                    <a:pt x="7629" y="16467"/>
                    <a:pt x="8589" y="16437"/>
                    <a:pt x="9550" y="16391"/>
                  </a:cubicBezTo>
                  <a:cubicBezTo>
                    <a:pt x="9919" y="16373"/>
                    <a:pt x="10289" y="16366"/>
                    <a:pt x="10659" y="16366"/>
                  </a:cubicBezTo>
                  <a:cubicBezTo>
                    <a:pt x="11987" y="16366"/>
                    <a:pt x="13321" y="16459"/>
                    <a:pt x="14651" y="16480"/>
                  </a:cubicBezTo>
                  <a:cubicBezTo>
                    <a:pt x="14826" y="16483"/>
                    <a:pt x="15001" y="16484"/>
                    <a:pt x="15176" y="16484"/>
                  </a:cubicBezTo>
                  <a:cubicBezTo>
                    <a:pt x="16292" y="16484"/>
                    <a:pt x="17407" y="16430"/>
                    <a:pt x="18519" y="16323"/>
                  </a:cubicBezTo>
                  <a:cubicBezTo>
                    <a:pt x="19426" y="16236"/>
                    <a:pt x="20368" y="16193"/>
                    <a:pt x="21292" y="16133"/>
                  </a:cubicBezTo>
                  <a:cubicBezTo>
                    <a:pt x="22053" y="16084"/>
                    <a:pt x="22813" y="16072"/>
                    <a:pt x="23574" y="16072"/>
                  </a:cubicBezTo>
                  <a:cubicBezTo>
                    <a:pt x="24216" y="16072"/>
                    <a:pt x="24858" y="16081"/>
                    <a:pt x="25500" y="16081"/>
                  </a:cubicBezTo>
                  <a:cubicBezTo>
                    <a:pt x="26071" y="16081"/>
                    <a:pt x="26641" y="16074"/>
                    <a:pt x="27212" y="16050"/>
                  </a:cubicBezTo>
                  <a:cubicBezTo>
                    <a:pt x="27737" y="16029"/>
                    <a:pt x="28264" y="16024"/>
                    <a:pt x="28793" y="16024"/>
                  </a:cubicBezTo>
                  <a:cubicBezTo>
                    <a:pt x="29218" y="16024"/>
                    <a:pt x="29645" y="16027"/>
                    <a:pt x="30071" y="16027"/>
                  </a:cubicBezTo>
                  <a:cubicBezTo>
                    <a:pt x="30398" y="16027"/>
                    <a:pt x="30725" y="16025"/>
                    <a:pt x="31052" y="16018"/>
                  </a:cubicBezTo>
                  <a:cubicBezTo>
                    <a:pt x="31435" y="16011"/>
                    <a:pt x="31818" y="16009"/>
                    <a:pt x="32201" y="16009"/>
                  </a:cubicBezTo>
                  <a:cubicBezTo>
                    <a:pt x="32925" y="16009"/>
                    <a:pt x="33649" y="16017"/>
                    <a:pt x="34373" y="16017"/>
                  </a:cubicBezTo>
                  <a:cubicBezTo>
                    <a:pt x="34405" y="16017"/>
                    <a:pt x="34436" y="16017"/>
                    <a:pt x="34467" y="16017"/>
                  </a:cubicBezTo>
                  <a:cubicBezTo>
                    <a:pt x="34903" y="16016"/>
                    <a:pt x="35339" y="15995"/>
                    <a:pt x="35776" y="15995"/>
                  </a:cubicBezTo>
                  <a:cubicBezTo>
                    <a:pt x="35783" y="15995"/>
                    <a:pt x="35790" y="15995"/>
                    <a:pt x="35797" y="15995"/>
                  </a:cubicBezTo>
                  <a:cubicBezTo>
                    <a:pt x="36564" y="15995"/>
                    <a:pt x="37336" y="16036"/>
                    <a:pt x="38103" y="16036"/>
                  </a:cubicBezTo>
                  <a:cubicBezTo>
                    <a:pt x="38562" y="16036"/>
                    <a:pt x="39020" y="16021"/>
                    <a:pt x="39473" y="15974"/>
                  </a:cubicBezTo>
                  <a:cubicBezTo>
                    <a:pt x="40866" y="15830"/>
                    <a:pt x="42267" y="15890"/>
                    <a:pt x="43656" y="15827"/>
                  </a:cubicBezTo>
                  <a:cubicBezTo>
                    <a:pt x="44323" y="15796"/>
                    <a:pt x="44973" y="15511"/>
                    <a:pt x="45640" y="15511"/>
                  </a:cubicBezTo>
                  <a:cubicBezTo>
                    <a:pt x="45857" y="15511"/>
                    <a:pt x="46075" y="15541"/>
                    <a:pt x="46296" y="15619"/>
                  </a:cubicBezTo>
                  <a:cubicBezTo>
                    <a:pt x="46298" y="15620"/>
                    <a:pt x="46300" y="15620"/>
                    <a:pt x="46303" y="15620"/>
                  </a:cubicBezTo>
                  <a:cubicBezTo>
                    <a:pt x="46330" y="15620"/>
                    <a:pt x="46389" y="15583"/>
                    <a:pt x="46395" y="15558"/>
                  </a:cubicBezTo>
                  <a:cubicBezTo>
                    <a:pt x="46437" y="15345"/>
                    <a:pt x="46577" y="15300"/>
                    <a:pt x="46725" y="15300"/>
                  </a:cubicBezTo>
                  <a:cubicBezTo>
                    <a:pt x="46821" y="15300"/>
                    <a:pt x="46920" y="15319"/>
                    <a:pt x="46997" y="15324"/>
                  </a:cubicBezTo>
                  <a:cubicBezTo>
                    <a:pt x="47095" y="15329"/>
                    <a:pt x="47193" y="15332"/>
                    <a:pt x="47291" y="15332"/>
                  </a:cubicBezTo>
                  <a:cubicBezTo>
                    <a:pt x="47904" y="15332"/>
                    <a:pt x="48515" y="15233"/>
                    <a:pt x="49128" y="15233"/>
                  </a:cubicBezTo>
                  <a:cubicBezTo>
                    <a:pt x="49390" y="15233"/>
                    <a:pt x="49652" y="15251"/>
                    <a:pt x="49916" y="15303"/>
                  </a:cubicBezTo>
                  <a:cubicBezTo>
                    <a:pt x="49960" y="15311"/>
                    <a:pt x="50007" y="15316"/>
                    <a:pt x="50054" y="15316"/>
                  </a:cubicBezTo>
                  <a:cubicBezTo>
                    <a:pt x="50279" y="15316"/>
                    <a:pt x="50511" y="15216"/>
                    <a:pt x="50496" y="14994"/>
                  </a:cubicBezTo>
                  <a:cubicBezTo>
                    <a:pt x="50459" y="14463"/>
                    <a:pt x="50463" y="13928"/>
                    <a:pt x="50418" y="13407"/>
                  </a:cubicBezTo>
                  <a:cubicBezTo>
                    <a:pt x="50369" y="12855"/>
                    <a:pt x="50310" y="12295"/>
                    <a:pt x="50259" y="11739"/>
                  </a:cubicBezTo>
                  <a:cubicBezTo>
                    <a:pt x="50187" y="10962"/>
                    <a:pt x="50134" y="10185"/>
                    <a:pt x="50044" y="9408"/>
                  </a:cubicBezTo>
                  <a:cubicBezTo>
                    <a:pt x="49983" y="8886"/>
                    <a:pt x="49899" y="8361"/>
                    <a:pt x="49767" y="7864"/>
                  </a:cubicBezTo>
                  <a:cubicBezTo>
                    <a:pt x="49649" y="7423"/>
                    <a:pt x="49850" y="6965"/>
                    <a:pt x="49656" y="6589"/>
                  </a:cubicBezTo>
                  <a:cubicBezTo>
                    <a:pt x="49466" y="6220"/>
                    <a:pt x="49447" y="5860"/>
                    <a:pt x="49419" y="5486"/>
                  </a:cubicBezTo>
                  <a:cubicBezTo>
                    <a:pt x="49409" y="5355"/>
                    <a:pt x="49471" y="5170"/>
                    <a:pt x="49354" y="5110"/>
                  </a:cubicBezTo>
                  <a:cubicBezTo>
                    <a:pt x="48908" y="4883"/>
                    <a:pt x="48890" y="4415"/>
                    <a:pt x="48668" y="4081"/>
                  </a:cubicBezTo>
                  <a:cubicBezTo>
                    <a:pt x="48274" y="3486"/>
                    <a:pt x="47959" y="2875"/>
                    <a:pt x="47361" y="2402"/>
                  </a:cubicBezTo>
                  <a:cubicBezTo>
                    <a:pt x="47049" y="2155"/>
                    <a:pt x="46629" y="2206"/>
                    <a:pt x="46362" y="1968"/>
                  </a:cubicBezTo>
                  <a:cubicBezTo>
                    <a:pt x="45783" y="1450"/>
                    <a:pt x="44998" y="1390"/>
                    <a:pt x="44287" y="1268"/>
                  </a:cubicBezTo>
                  <a:cubicBezTo>
                    <a:pt x="43525" y="1138"/>
                    <a:pt x="42763" y="995"/>
                    <a:pt x="42001" y="860"/>
                  </a:cubicBezTo>
                  <a:cubicBezTo>
                    <a:pt x="40648" y="621"/>
                    <a:pt x="39284" y="446"/>
                    <a:pt x="37919" y="275"/>
                  </a:cubicBezTo>
                  <a:cubicBezTo>
                    <a:pt x="37905" y="274"/>
                    <a:pt x="37891" y="273"/>
                    <a:pt x="37877" y="273"/>
                  </a:cubicBezTo>
                  <a:cubicBezTo>
                    <a:pt x="37744" y="273"/>
                    <a:pt x="37629" y="349"/>
                    <a:pt x="37500" y="349"/>
                  </a:cubicBezTo>
                  <a:cubicBezTo>
                    <a:pt x="37445" y="349"/>
                    <a:pt x="37389" y="336"/>
                    <a:pt x="37327" y="297"/>
                  </a:cubicBezTo>
                  <a:cubicBezTo>
                    <a:pt x="37040" y="119"/>
                    <a:pt x="36682" y="32"/>
                    <a:pt x="36357" y="32"/>
                  </a:cubicBezTo>
                  <a:cubicBezTo>
                    <a:pt x="36161" y="32"/>
                    <a:pt x="35977" y="63"/>
                    <a:pt x="35828" y="125"/>
                  </a:cubicBezTo>
                  <a:cubicBezTo>
                    <a:pt x="35646" y="201"/>
                    <a:pt x="35471" y="228"/>
                    <a:pt x="35302" y="228"/>
                  </a:cubicBezTo>
                  <a:cubicBezTo>
                    <a:pt x="34897" y="228"/>
                    <a:pt x="34520" y="74"/>
                    <a:pt x="34136" y="74"/>
                  </a:cubicBezTo>
                  <a:cubicBezTo>
                    <a:pt x="34133" y="74"/>
                    <a:pt x="34130" y="74"/>
                    <a:pt x="34126" y="74"/>
                  </a:cubicBezTo>
                  <a:cubicBezTo>
                    <a:pt x="33779" y="76"/>
                    <a:pt x="33422" y="83"/>
                    <a:pt x="33061" y="83"/>
                  </a:cubicBezTo>
                  <a:cubicBezTo>
                    <a:pt x="32692" y="83"/>
                    <a:pt x="32320" y="76"/>
                    <a:pt x="31954" y="52"/>
                  </a:cubicBezTo>
                  <a:cubicBezTo>
                    <a:pt x="31695" y="35"/>
                    <a:pt x="31417" y="1"/>
                    <a:pt x="31138"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5" name="Google Shape;875;p31"/>
          <p:cNvSpPr txBox="1">
            <a:spLocks noGrp="1"/>
          </p:cNvSpPr>
          <p:nvPr>
            <p:ph type="subTitle" idx="1"/>
          </p:nvPr>
        </p:nvSpPr>
        <p:spPr>
          <a:xfrm>
            <a:off x="1140897" y="2362582"/>
            <a:ext cx="2053708" cy="1847386"/>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dirty="0"/>
              <a:t>Students must have all admissions requirements completed by this date, which automatically places them under consideration for the UNR scholarship program.</a:t>
            </a:r>
            <a:endParaRPr sz="1400" dirty="0"/>
          </a:p>
        </p:txBody>
      </p:sp>
      <p:sp>
        <p:nvSpPr>
          <p:cNvPr id="876" name="Google Shape;876;p31"/>
          <p:cNvSpPr txBox="1">
            <a:spLocks noGrp="1"/>
          </p:cNvSpPr>
          <p:nvPr>
            <p:ph type="subTitle" idx="2"/>
          </p:nvPr>
        </p:nvSpPr>
        <p:spPr>
          <a:xfrm>
            <a:off x="3633649" y="2295644"/>
            <a:ext cx="2062137" cy="191432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dirty="0"/>
              <a:t>Students must have a qualifying unweighted GPA and ACT/SAT test score under the Scholarship Matrix to receive an award. There is also a GPA-only scholarship opportunity. </a:t>
            </a:r>
            <a:endParaRPr sz="1400" dirty="0"/>
          </a:p>
        </p:txBody>
      </p:sp>
      <p:sp>
        <p:nvSpPr>
          <p:cNvPr id="877" name="Google Shape;877;p31"/>
          <p:cNvSpPr txBox="1">
            <a:spLocks noGrp="1"/>
          </p:cNvSpPr>
          <p:nvPr>
            <p:ph type="subTitle" idx="3"/>
          </p:nvPr>
        </p:nvSpPr>
        <p:spPr>
          <a:xfrm>
            <a:off x="6123765" y="2286295"/>
            <a:ext cx="2023678" cy="1981273"/>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200" dirty="0">
                <a:solidFill>
                  <a:schemeClr val="tx1"/>
                </a:solidFill>
              </a:rPr>
              <a:t>Awards vary and are based on a matrix (CO 2027 matrix to be released soon)</a:t>
            </a:r>
          </a:p>
          <a:p>
            <a:pPr marL="0" lvl="0" indent="0" algn="ctr" rtl="0">
              <a:spcBef>
                <a:spcPts val="0"/>
              </a:spcBef>
              <a:spcAft>
                <a:spcPts val="0"/>
              </a:spcAft>
              <a:buNone/>
            </a:pPr>
            <a:endParaRPr lang="en" sz="1400" dirty="0"/>
          </a:p>
          <a:p>
            <a:pPr marL="0" lvl="0" indent="0" algn="ctr" rtl="0">
              <a:spcBef>
                <a:spcPts val="0"/>
              </a:spcBef>
              <a:spcAft>
                <a:spcPts val="0"/>
              </a:spcAft>
              <a:buNone/>
            </a:pPr>
            <a:r>
              <a:rPr lang="en" sz="1200" dirty="0"/>
              <a:t>Pack Promise+ covers tuition, fees, and books. Must be Federal Pell Grant eligible and have a Student Aid Index of $7,000 or less</a:t>
            </a:r>
            <a:endParaRPr sz="1200" dirty="0"/>
          </a:p>
        </p:txBody>
      </p:sp>
      <p:sp>
        <p:nvSpPr>
          <p:cNvPr id="879" name="Google Shape;879;p31"/>
          <p:cNvSpPr txBox="1">
            <a:spLocks noGrp="1"/>
          </p:cNvSpPr>
          <p:nvPr>
            <p:ph type="ctrTitle"/>
          </p:nvPr>
        </p:nvSpPr>
        <p:spPr>
          <a:xfrm>
            <a:off x="1322523" y="1436931"/>
            <a:ext cx="1660742"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solidFill>
                  <a:schemeClr val="tx1"/>
                </a:solidFill>
              </a:rPr>
              <a:t>FEBRUARY 15, 2027</a:t>
            </a:r>
            <a:endParaRPr dirty="0">
              <a:solidFill>
                <a:schemeClr val="tx1"/>
              </a:solidFill>
            </a:endParaRPr>
          </a:p>
        </p:txBody>
      </p:sp>
      <p:sp>
        <p:nvSpPr>
          <p:cNvPr id="880" name="Google Shape;880;p31"/>
          <p:cNvSpPr txBox="1">
            <a:spLocks noGrp="1"/>
          </p:cNvSpPr>
          <p:nvPr>
            <p:ph type="ctrTitle" idx="4"/>
          </p:nvPr>
        </p:nvSpPr>
        <p:spPr>
          <a:xfrm>
            <a:off x="3945977" y="1408452"/>
            <a:ext cx="149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MATRIX</a:t>
            </a:r>
            <a:endParaRPr dirty="0"/>
          </a:p>
        </p:txBody>
      </p:sp>
      <p:sp>
        <p:nvSpPr>
          <p:cNvPr id="881" name="Google Shape;881;p31"/>
          <p:cNvSpPr txBox="1">
            <a:spLocks noGrp="1"/>
          </p:cNvSpPr>
          <p:nvPr>
            <p:ph type="ctrTitle" idx="5"/>
          </p:nvPr>
        </p:nvSpPr>
        <p:spPr>
          <a:xfrm>
            <a:off x="6388604" y="1415490"/>
            <a:ext cx="149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AWARDS</a:t>
            </a:r>
            <a:endParaRPr dirty="0"/>
          </a:p>
        </p:txBody>
      </p:sp>
      <p:sp>
        <p:nvSpPr>
          <p:cNvPr id="18" name="Title 24">
            <a:extLst>
              <a:ext uri="{FF2B5EF4-FFF2-40B4-BE49-F238E27FC236}">
                <a16:creationId xmlns:a16="http://schemas.microsoft.com/office/drawing/2014/main" id="{BE08E683-2A70-CB6D-F4E4-EACE83815783}"/>
              </a:ext>
            </a:extLst>
          </p:cNvPr>
          <p:cNvSpPr txBox="1">
            <a:spLocks/>
          </p:cNvSpPr>
          <p:nvPr/>
        </p:nvSpPr>
        <p:spPr>
          <a:xfrm>
            <a:off x="1354671" y="427366"/>
            <a:ext cx="6729683"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800" dirty="0">
                <a:latin typeface="Mystical Woods Rough Script" panose="020B0604020202020204" pitchFamily="2" charset="0"/>
              </a:rPr>
              <a:t>UNR Scholarship Process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01"/>
        <p:cNvGrpSpPr/>
        <p:nvPr/>
      </p:nvGrpSpPr>
      <p:grpSpPr>
        <a:xfrm>
          <a:off x="0" y="0"/>
          <a:ext cx="0" cy="0"/>
          <a:chOff x="0" y="0"/>
          <a:chExt cx="0" cy="0"/>
        </a:xfrm>
      </p:grpSpPr>
      <p:grpSp>
        <p:nvGrpSpPr>
          <p:cNvPr id="922" name="Google Shape;922;p33"/>
          <p:cNvGrpSpPr/>
          <p:nvPr/>
        </p:nvGrpSpPr>
        <p:grpSpPr>
          <a:xfrm>
            <a:off x="4952226" y="3048690"/>
            <a:ext cx="1089135" cy="357219"/>
            <a:chOff x="5102934" y="3455089"/>
            <a:chExt cx="1089135" cy="357219"/>
          </a:xfrm>
        </p:grpSpPr>
        <p:sp>
          <p:nvSpPr>
            <p:cNvPr id="923" name="Google Shape;923;p33"/>
            <p:cNvSpPr/>
            <p:nvPr/>
          </p:nvSpPr>
          <p:spPr>
            <a:xfrm>
              <a:off x="5102934" y="3455089"/>
              <a:ext cx="1089135" cy="357219"/>
            </a:xfrm>
            <a:custGeom>
              <a:avLst/>
              <a:gdLst/>
              <a:ahLst/>
              <a:cxnLst/>
              <a:rect l="l" t="t" r="r" b="b"/>
              <a:pathLst>
                <a:path w="55174" h="18878" extrusionOk="0">
                  <a:moveTo>
                    <a:pt x="18263" y="1"/>
                  </a:moveTo>
                  <a:cubicBezTo>
                    <a:pt x="17272" y="1"/>
                    <a:pt x="16290" y="2"/>
                    <a:pt x="15334" y="2"/>
                  </a:cubicBezTo>
                  <a:cubicBezTo>
                    <a:pt x="13916" y="405"/>
                    <a:pt x="12540" y="284"/>
                    <a:pt x="11190" y="592"/>
                  </a:cubicBezTo>
                  <a:cubicBezTo>
                    <a:pt x="9924" y="881"/>
                    <a:pt x="8532" y="744"/>
                    <a:pt x="7343" y="1202"/>
                  </a:cubicBezTo>
                  <a:cubicBezTo>
                    <a:pt x="5660" y="1849"/>
                    <a:pt x="3851" y="2085"/>
                    <a:pt x="2261" y="3086"/>
                  </a:cubicBezTo>
                  <a:cubicBezTo>
                    <a:pt x="1069" y="3835"/>
                    <a:pt x="161" y="4783"/>
                    <a:pt x="200" y="6130"/>
                  </a:cubicBezTo>
                  <a:cubicBezTo>
                    <a:pt x="239" y="7496"/>
                    <a:pt x="1" y="8876"/>
                    <a:pt x="211" y="10204"/>
                  </a:cubicBezTo>
                  <a:cubicBezTo>
                    <a:pt x="523" y="12183"/>
                    <a:pt x="655" y="14230"/>
                    <a:pt x="1632" y="16044"/>
                  </a:cubicBezTo>
                  <a:cubicBezTo>
                    <a:pt x="1984" y="16697"/>
                    <a:pt x="2418" y="17474"/>
                    <a:pt x="3113" y="17533"/>
                  </a:cubicBezTo>
                  <a:cubicBezTo>
                    <a:pt x="4185" y="17621"/>
                    <a:pt x="5137" y="18280"/>
                    <a:pt x="6231" y="18280"/>
                  </a:cubicBezTo>
                  <a:cubicBezTo>
                    <a:pt x="6441" y="18280"/>
                    <a:pt x="6657" y="18256"/>
                    <a:pt x="6880" y="18198"/>
                  </a:cubicBezTo>
                  <a:cubicBezTo>
                    <a:pt x="7098" y="18142"/>
                    <a:pt x="7328" y="18120"/>
                    <a:pt x="7563" y="18120"/>
                  </a:cubicBezTo>
                  <a:cubicBezTo>
                    <a:pt x="8056" y="18120"/>
                    <a:pt x="8571" y="18219"/>
                    <a:pt x="9053" y="18314"/>
                  </a:cubicBezTo>
                  <a:cubicBezTo>
                    <a:pt x="10462" y="18585"/>
                    <a:pt x="11892" y="18721"/>
                    <a:pt x="13325" y="18721"/>
                  </a:cubicBezTo>
                  <a:cubicBezTo>
                    <a:pt x="13722" y="18721"/>
                    <a:pt x="14119" y="18711"/>
                    <a:pt x="14516" y="18690"/>
                  </a:cubicBezTo>
                  <a:cubicBezTo>
                    <a:pt x="15240" y="18652"/>
                    <a:pt x="15964" y="18640"/>
                    <a:pt x="16687" y="18640"/>
                  </a:cubicBezTo>
                  <a:cubicBezTo>
                    <a:pt x="18012" y="18640"/>
                    <a:pt x="19337" y="18681"/>
                    <a:pt x="20661" y="18681"/>
                  </a:cubicBezTo>
                  <a:cubicBezTo>
                    <a:pt x="21237" y="18681"/>
                    <a:pt x="21813" y="18673"/>
                    <a:pt x="22389" y="18651"/>
                  </a:cubicBezTo>
                  <a:cubicBezTo>
                    <a:pt x="23101" y="18624"/>
                    <a:pt x="23815" y="18612"/>
                    <a:pt x="24530" y="18612"/>
                  </a:cubicBezTo>
                  <a:cubicBezTo>
                    <a:pt x="26934" y="18612"/>
                    <a:pt x="29353" y="18743"/>
                    <a:pt x="31759" y="18842"/>
                  </a:cubicBezTo>
                  <a:cubicBezTo>
                    <a:pt x="32388" y="18869"/>
                    <a:pt x="33017" y="18878"/>
                    <a:pt x="33646" y="18878"/>
                  </a:cubicBezTo>
                  <a:cubicBezTo>
                    <a:pt x="34650" y="18878"/>
                    <a:pt x="35653" y="18855"/>
                    <a:pt x="36654" y="18846"/>
                  </a:cubicBezTo>
                  <a:cubicBezTo>
                    <a:pt x="38471" y="18828"/>
                    <a:pt x="40293" y="18740"/>
                    <a:pt x="42111" y="18615"/>
                  </a:cubicBezTo>
                  <a:cubicBezTo>
                    <a:pt x="44681" y="18440"/>
                    <a:pt x="47237" y="18303"/>
                    <a:pt x="49720" y="17519"/>
                  </a:cubicBezTo>
                  <a:cubicBezTo>
                    <a:pt x="50569" y="17250"/>
                    <a:pt x="51392" y="17248"/>
                    <a:pt x="52173" y="16459"/>
                  </a:cubicBezTo>
                  <a:cubicBezTo>
                    <a:pt x="53780" y="14837"/>
                    <a:pt x="54514" y="12937"/>
                    <a:pt x="54746" y="10738"/>
                  </a:cubicBezTo>
                  <a:cubicBezTo>
                    <a:pt x="54821" y="10049"/>
                    <a:pt x="54892" y="9361"/>
                    <a:pt x="54839" y="8652"/>
                  </a:cubicBezTo>
                  <a:cubicBezTo>
                    <a:pt x="54698" y="6777"/>
                    <a:pt x="55174" y="4910"/>
                    <a:pt x="54018" y="3064"/>
                  </a:cubicBezTo>
                  <a:cubicBezTo>
                    <a:pt x="53358" y="2009"/>
                    <a:pt x="52542" y="1426"/>
                    <a:pt x="51627" y="1191"/>
                  </a:cubicBezTo>
                  <a:cubicBezTo>
                    <a:pt x="50043" y="785"/>
                    <a:pt x="48369" y="601"/>
                    <a:pt x="46732" y="601"/>
                  </a:cubicBezTo>
                  <a:cubicBezTo>
                    <a:pt x="46712" y="601"/>
                    <a:pt x="46691" y="601"/>
                    <a:pt x="46671" y="601"/>
                  </a:cubicBezTo>
                  <a:cubicBezTo>
                    <a:pt x="46645" y="601"/>
                    <a:pt x="46619" y="602"/>
                    <a:pt x="46594" y="602"/>
                  </a:cubicBezTo>
                  <a:cubicBezTo>
                    <a:pt x="44033" y="602"/>
                    <a:pt x="41512" y="105"/>
                    <a:pt x="38953" y="105"/>
                  </a:cubicBezTo>
                  <a:cubicBezTo>
                    <a:pt x="38766" y="105"/>
                    <a:pt x="38580" y="107"/>
                    <a:pt x="38393" y="113"/>
                  </a:cubicBezTo>
                  <a:cubicBezTo>
                    <a:pt x="37733" y="133"/>
                    <a:pt x="37072" y="141"/>
                    <a:pt x="36411" y="141"/>
                  </a:cubicBezTo>
                  <a:cubicBezTo>
                    <a:pt x="34487" y="141"/>
                    <a:pt x="32560" y="75"/>
                    <a:pt x="30635" y="60"/>
                  </a:cubicBezTo>
                  <a:cubicBezTo>
                    <a:pt x="28738" y="48"/>
                    <a:pt x="26840" y="51"/>
                    <a:pt x="24942" y="41"/>
                  </a:cubicBezTo>
                  <a:cubicBezTo>
                    <a:pt x="23380" y="34"/>
                    <a:pt x="21818" y="10"/>
                    <a:pt x="20256" y="4"/>
                  </a:cubicBezTo>
                  <a:cubicBezTo>
                    <a:pt x="19590" y="2"/>
                    <a:pt x="18925" y="1"/>
                    <a:pt x="18263"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3"/>
            <p:cNvSpPr/>
            <p:nvPr/>
          </p:nvSpPr>
          <p:spPr>
            <a:xfrm>
              <a:off x="5102934" y="3455089"/>
              <a:ext cx="1089135" cy="357219"/>
            </a:xfrm>
            <a:custGeom>
              <a:avLst/>
              <a:gdLst/>
              <a:ahLst/>
              <a:cxnLst/>
              <a:rect l="l" t="t" r="r" b="b"/>
              <a:pathLst>
                <a:path w="55174" h="18878" extrusionOk="0">
                  <a:moveTo>
                    <a:pt x="7927" y="2515"/>
                  </a:moveTo>
                  <a:cubicBezTo>
                    <a:pt x="7927" y="2515"/>
                    <a:pt x="7927" y="2515"/>
                    <a:pt x="7926" y="2515"/>
                  </a:cubicBezTo>
                  <a:lnTo>
                    <a:pt x="7928" y="2515"/>
                  </a:lnTo>
                  <a:cubicBezTo>
                    <a:pt x="7928" y="2515"/>
                    <a:pt x="7927" y="2515"/>
                    <a:pt x="7927" y="2515"/>
                  </a:cubicBezTo>
                  <a:close/>
                  <a:moveTo>
                    <a:pt x="18679" y="1367"/>
                  </a:moveTo>
                  <a:cubicBezTo>
                    <a:pt x="19172" y="1367"/>
                    <a:pt x="19666" y="1384"/>
                    <a:pt x="20160" y="1424"/>
                  </a:cubicBezTo>
                  <a:cubicBezTo>
                    <a:pt x="21359" y="1522"/>
                    <a:pt x="22563" y="1491"/>
                    <a:pt x="23767" y="1625"/>
                  </a:cubicBezTo>
                  <a:cubicBezTo>
                    <a:pt x="23888" y="1639"/>
                    <a:pt x="24009" y="1644"/>
                    <a:pt x="24132" y="1644"/>
                  </a:cubicBezTo>
                  <a:cubicBezTo>
                    <a:pt x="24725" y="1644"/>
                    <a:pt x="25340" y="1512"/>
                    <a:pt x="25955" y="1512"/>
                  </a:cubicBezTo>
                  <a:cubicBezTo>
                    <a:pt x="26146" y="1512"/>
                    <a:pt x="26336" y="1525"/>
                    <a:pt x="26525" y="1558"/>
                  </a:cubicBezTo>
                  <a:cubicBezTo>
                    <a:pt x="26855" y="1615"/>
                    <a:pt x="27185" y="1634"/>
                    <a:pt x="27515" y="1634"/>
                  </a:cubicBezTo>
                  <a:cubicBezTo>
                    <a:pt x="28190" y="1634"/>
                    <a:pt x="28865" y="1554"/>
                    <a:pt x="29542" y="1554"/>
                  </a:cubicBezTo>
                  <a:cubicBezTo>
                    <a:pt x="29697" y="1554"/>
                    <a:pt x="29853" y="1559"/>
                    <a:pt x="30008" y="1569"/>
                  </a:cubicBezTo>
                  <a:cubicBezTo>
                    <a:pt x="30145" y="1578"/>
                    <a:pt x="30282" y="1582"/>
                    <a:pt x="30419" y="1582"/>
                  </a:cubicBezTo>
                  <a:cubicBezTo>
                    <a:pt x="30986" y="1582"/>
                    <a:pt x="31556" y="1519"/>
                    <a:pt x="32126" y="1519"/>
                  </a:cubicBezTo>
                  <a:cubicBezTo>
                    <a:pt x="32421" y="1519"/>
                    <a:pt x="32717" y="1536"/>
                    <a:pt x="33012" y="1588"/>
                  </a:cubicBezTo>
                  <a:cubicBezTo>
                    <a:pt x="33652" y="1699"/>
                    <a:pt x="34293" y="1731"/>
                    <a:pt x="34936" y="1731"/>
                  </a:cubicBezTo>
                  <a:cubicBezTo>
                    <a:pt x="35783" y="1731"/>
                    <a:pt x="36632" y="1676"/>
                    <a:pt x="37478" y="1676"/>
                  </a:cubicBezTo>
                  <a:cubicBezTo>
                    <a:pt x="37575" y="1676"/>
                    <a:pt x="37672" y="1676"/>
                    <a:pt x="37769" y="1678"/>
                  </a:cubicBezTo>
                  <a:cubicBezTo>
                    <a:pt x="38915" y="1698"/>
                    <a:pt x="40055" y="1832"/>
                    <a:pt x="41208" y="1832"/>
                  </a:cubicBezTo>
                  <a:cubicBezTo>
                    <a:pt x="41416" y="1832"/>
                    <a:pt x="41624" y="1828"/>
                    <a:pt x="41833" y="1818"/>
                  </a:cubicBezTo>
                  <a:cubicBezTo>
                    <a:pt x="41957" y="1812"/>
                    <a:pt x="42082" y="1809"/>
                    <a:pt x="42209" y="1809"/>
                  </a:cubicBezTo>
                  <a:cubicBezTo>
                    <a:pt x="43164" y="1809"/>
                    <a:pt x="44163" y="1978"/>
                    <a:pt x="45140" y="2204"/>
                  </a:cubicBezTo>
                  <a:cubicBezTo>
                    <a:pt x="45682" y="2328"/>
                    <a:pt x="46267" y="2537"/>
                    <a:pt x="46901" y="2537"/>
                  </a:cubicBezTo>
                  <a:cubicBezTo>
                    <a:pt x="47113" y="2537"/>
                    <a:pt x="47331" y="2513"/>
                    <a:pt x="47554" y="2456"/>
                  </a:cubicBezTo>
                  <a:cubicBezTo>
                    <a:pt x="47795" y="2393"/>
                    <a:pt x="48049" y="2367"/>
                    <a:pt x="48309" y="2367"/>
                  </a:cubicBezTo>
                  <a:cubicBezTo>
                    <a:pt x="48905" y="2367"/>
                    <a:pt x="49534" y="2503"/>
                    <a:pt x="50112" y="2644"/>
                  </a:cubicBezTo>
                  <a:cubicBezTo>
                    <a:pt x="50820" y="2817"/>
                    <a:pt x="51532" y="2901"/>
                    <a:pt x="52232" y="3048"/>
                  </a:cubicBezTo>
                  <a:cubicBezTo>
                    <a:pt x="52898" y="3188"/>
                    <a:pt x="53725" y="5119"/>
                    <a:pt x="53652" y="5887"/>
                  </a:cubicBezTo>
                  <a:cubicBezTo>
                    <a:pt x="53486" y="7653"/>
                    <a:pt x="53354" y="9425"/>
                    <a:pt x="53150" y="11187"/>
                  </a:cubicBezTo>
                  <a:cubicBezTo>
                    <a:pt x="52952" y="12894"/>
                    <a:pt x="52174" y="14344"/>
                    <a:pt x="51042" y="15571"/>
                  </a:cubicBezTo>
                  <a:cubicBezTo>
                    <a:pt x="50751" y="15888"/>
                    <a:pt x="50197" y="15821"/>
                    <a:pt x="49774" y="15975"/>
                  </a:cubicBezTo>
                  <a:cubicBezTo>
                    <a:pt x="47606" y="16767"/>
                    <a:pt x="45275" y="16647"/>
                    <a:pt x="43026" y="16982"/>
                  </a:cubicBezTo>
                  <a:cubicBezTo>
                    <a:pt x="41626" y="17189"/>
                    <a:pt x="40234" y="17116"/>
                    <a:pt x="38851" y="17222"/>
                  </a:cubicBezTo>
                  <a:cubicBezTo>
                    <a:pt x="38395" y="17255"/>
                    <a:pt x="37883" y="17422"/>
                    <a:pt x="37377" y="17422"/>
                  </a:cubicBezTo>
                  <a:cubicBezTo>
                    <a:pt x="37044" y="17422"/>
                    <a:pt x="36714" y="17350"/>
                    <a:pt x="36404" y="17120"/>
                  </a:cubicBezTo>
                  <a:cubicBezTo>
                    <a:pt x="36371" y="17096"/>
                    <a:pt x="36319" y="17082"/>
                    <a:pt x="36271" y="17082"/>
                  </a:cubicBezTo>
                  <a:cubicBezTo>
                    <a:pt x="36248" y="17082"/>
                    <a:pt x="36227" y="17085"/>
                    <a:pt x="36209" y="17092"/>
                  </a:cubicBezTo>
                  <a:cubicBezTo>
                    <a:pt x="35582" y="17352"/>
                    <a:pt x="34940" y="17416"/>
                    <a:pt x="34294" y="17416"/>
                  </a:cubicBezTo>
                  <a:cubicBezTo>
                    <a:pt x="33676" y="17416"/>
                    <a:pt x="33054" y="17358"/>
                    <a:pt x="32439" y="17358"/>
                  </a:cubicBezTo>
                  <a:cubicBezTo>
                    <a:pt x="32291" y="17358"/>
                    <a:pt x="32143" y="17361"/>
                    <a:pt x="31995" y="17369"/>
                  </a:cubicBezTo>
                  <a:cubicBezTo>
                    <a:pt x="31820" y="17379"/>
                    <a:pt x="31644" y="17384"/>
                    <a:pt x="31468" y="17384"/>
                  </a:cubicBezTo>
                  <a:cubicBezTo>
                    <a:pt x="30490" y="17384"/>
                    <a:pt x="29488" y="17251"/>
                    <a:pt x="28498" y="17217"/>
                  </a:cubicBezTo>
                  <a:cubicBezTo>
                    <a:pt x="27243" y="17173"/>
                    <a:pt x="25987" y="17138"/>
                    <a:pt x="24733" y="17078"/>
                  </a:cubicBezTo>
                  <a:cubicBezTo>
                    <a:pt x="24460" y="17066"/>
                    <a:pt x="24187" y="17060"/>
                    <a:pt x="23913" y="17060"/>
                  </a:cubicBezTo>
                  <a:cubicBezTo>
                    <a:pt x="23079" y="17060"/>
                    <a:pt x="22244" y="17109"/>
                    <a:pt x="21425" y="17147"/>
                  </a:cubicBezTo>
                  <a:cubicBezTo>
                    <a:pt x="21323" y="17151"/>
                    <a:pt x="21222" y="17153"/>
                    <a:pt x="21121" y="17153"/>
                  </a:cubicBezTo>
                  <a:cubicBezTo>
                    <a:pt x="20449" y="17153"/>
                    <a:pt x="19781" y="17068"/>
                    <a:pt x="19108" y="17068"/>
                  </a:cubicBezTo>
                  <a:cubicBezTo>
                    <a:pt x="18789" y="17068"/>
                    <a:pt x="18469" y="17087"/>
                    <a:pt x="18147" y="17144"/>
                  </a:cubicBezTo>
                  <a:cubicBezTo>
                    <a:pt x="17726" y="17218"/>
                    <a:pt x="17296" y="17240"/>
                    <a:pt x="16863" y="17240"/>
                  </a:cubicBezTo>
                  <a:cubicBezTo>
                    <a:pt x="16333" y="17240"/>
                    <a:pt x="15797" y="17207"/>
                    <a:pt x="15269" y="17192"/>
                  </a:cubicBezTo>
                  <a:cubicBezTo>
                    <a:pt x="14023" y="17158"/>
                    <a:pt x="12778" y="17078"/>
                    <a:pt x="11534" y="17013"/>
                  </a:cubicBezTo>
                  <a:cubicBezTo>
                    <a:pt x="10132" y="16940"/>
                    <a:pt x="8723" y="16941"/>
                    <a:pt x="7337" y="16750"/>
                  </a:cubicBezTo>
                  <a:cubicBezTo>
                    <a:pt x="6873" y="16685"/>
                    <a:pt x="6381" y="16634"/>
                    <a:pt x="5929" y="16634"/>
                  </a:cubicBezTo>
                  <a:cubicBezTo>
                    <a:pt x="5762" y="16634"/>
                    <a:pt x="5601" y="16641"/>
                    <a:pt x="5448" y="16657"/>
                  </a:cubicBezTo>
                  <a:cubicBezTo>
                    <a:pt x="5361" y="16666"/>
                    <a:pt x="5277" y="16670"/>
                    <a:pt x="5195" y="16670"/>
                  </a:cubicBezTo>
                  <a:cubicBezTo>
                    <a:pt x="4049" y="16670"/>
                    <a:pt x="3344" y="15825"/>
                    <a:pt x="2443" y="15373"/>
                  </a:cubicBezTo>
                  <a:cubicBezTo>
                    <a:pt x="2140" y="15223"/>
                    <a:pt x="2202" y="14661"/>
                    <a:pt x="2152" y="14344"/>
                  </a:cubicBezTo>
                  <a:cubicBezTo>
                    <a:pt x="1763" y="11855"/>
                    <a:pt x="1449" y="9345"/>
                    <a:pt x="1608" y="6819"/>
                  </a:cubicBezTo>
                  <a:cubicBezTo>
                    <a:pt x="1743" y="4634"/>
                    <a:pt x="2138" y="4469"/>
                    <a:pt x="3748" y="3694"/>
                  </a:cubicBezTo>
                  <a:cubicBezTo>
                    <a:pt x="4916" y="3131"/>
                    <a:pt x="6259" y="3212"/>
                    <a:pt x="7331" y="2437"/>
                  </a:cubicBezTo>
                  <a:cubicBezTo>
                    <a:pt x="7378" y="2403"/>
                    <a:pt x="7423" y="2390"/>
                    <a:pt x="7470" y="2390"/>
                  </a:cubicBezTo>
                  <a:cubicBezTo>
                    <a:pt x="7591" y="2390"/>
                    <a:pt x="7724" y="2476"/>
                    <a:pt x="7927" y="2515"/>
                  </a:cubicBezTo>
                  <a:lnTo>
                    <a:pt x="7927" y="2515"/>
                  </a:lnTo>
                  <a:cubicBezTo>
                    <a:pt x="8470" y="2253"/>
                    <a:pt x="9213" y="2067"/>
                    <a:pt x="9852" y="1997"/>
                  </a:cubicBezTo>
                  <a:cubicBezTo>
                    <a:pt x="10776" y="1893"/>
                    <a:pt x="11742" y="1824"/>
                    <a:pt x="12691" y="1767"/>
                  </a:cubicBezTo>
                  <a:cubicBezTo>
                    <a:pt x="14687" y="1644"/>
                    <a:pt x="16681" y="1367"/>
                    <a:pt x="18679" y="1367"/>
                  </a:cubicBezTo>
                  <a:close/>
                  <a:moveTo>
                    <a:pt x="18263" y="1"/>
                  </a:moveTo>
                  <a:cubicBezTo>
                    <a:pt x="17272" y="1"/>
                    <a:pt x="16290" y="2"/>
                    <a:pt x="15334" y="2"/>
                  </a:cubicBezTo>
                  <a:cubicBezTo>
                    <a:pt x="13916" y="405"/>
                    <a:pt x="12540" y="284"/>
                    <a:pt x="11190" y="592"/>
                  </a:cubicBezTo>
                  <a:cubicBezTo>
                    <a:pt x="9924" y="881"/>
                    <a:pt x="8532" y="744"/>
                    <a:pt x="7343" y="1202"/>
                  </a:cubicBezTo>
                  <a:cubicBezTo>
                    <a:pt x="5660" y="1849"/>
                    <a:pt x="3851" y="2085"/>
                    <a:pt x="2261" y="3086"/>
                  </a:cubicBezTo>
                  <a:cubicBezTo>
                    <a:pt x="1069" y="3835"/>
                    <a:pt x="161" y="4783"/>
                    <a:pt x="200" y="6130"/>
                  </a:cubicBezTo>
                  <a:cubicBezTo>
                    <a:pt x="239" y="7496"/>
                    <a:pt x="1" y="8876"/>
                    <a:pt x="211" y="10204"/>
                  </a:cubicBezTo>
                  <a:cubicBezTo>
                    <a:pt x="523" y="12183"/>
                    <a:pt x="655" y="14230"/>
                    <a:pt x="1632" y="16044"/>
                  </a:cubicBezTo>
                  <a:cubicBezTo>
                    <a:pt x="1984" y="16697"/>
                    <a:pt x="2418" y="17474"/>
                    <a:pt x="3113" y="17533"/>
                  </a:cubicBezTo>
                  <a:cubicBezTo>
                    <a:pt x="4185" y="17621"/>
                    <a:pt x="5137" y="18280"/>
                    <a:pt x="6231" y="18280"/>
                  </a:cubicBezTo>
                  <a:cubicBezTo>
                    <a:pt x="6441" y="18280"/>
                    <a:pt x="6657" y="18256"/>
                    <a:pt x="6880" y="18198"/>
                  </a:cubicBezTo>
                  <a:cubicBezTo>
                    <a:pt x="7098" y="18142"/>
                    <a:pt x="7328" y="18120"/>
                    <a:pt x="7563" y="18120"/>
                  </a:cubicBezTo>
                  <a:cubicBezTo>
                    <a:pt x="8056" y="18120"/>
                    <a:pt x="8571" y="18219"/>
                    <a:pt x="9053" y="18314"/>
                  </a:cubicBezTo>
                  <a:cubicBezTo>
                    <a:pt x="10462" y="18585"/>
                    <a:pt x="11892" y="18721"/>
                    <a:pt x="13325" y="18721"/>
                  </a:cubicBezTo>
                  <a:cubicBezTo>
                    <a:pt x="13722" y="18721"/>
                    <a:pt x="14119" y="18711"/>
                    <a:pt x="14516" y="18690"/>
                  </a:cubicBezTo>
                  <a:cubicBezTo>
                    <a:pt x="15240" y="18652"/>
                    <a:pt x="15964" y="18640"/>
                    <a:pt x="16687" y="18640"/>
                  </a:cubicBezTo>
                  <a:cubicBezTo>
                    <a:pt x="18012" y="18640"/>
                    <a:pt x="19337" y="18681"/>
                    <a:pt x="20661" y="18681"/>
                  </a:cubicBezTo>
                  <a:cubicBezTo>
                    <a:pt x="21237" y="18681"/>
                    <a:pt x="21813" y="18673"/>
                    <a:pt x="22389" y="18651"/>
                  </a:cubicBezTo>
                  <a:cubicBezTo>
                    <a:pt x="23101" y="18624"/>
                    <a:pt x="23815" y="18612"/>
                    <a:pt x="24530" y="18612"/>
                  </a:cubicBezTo>
                  <a:cubicBezTo>
                    <a:pt x="26934" y="18612"/>
                    <a:pt x="29353" y="18743"/>
                    <a:pt x="31759" y="18842"/>
                  </a:cubicBezTo>
                  <a:cubicBezTo>
                    <a:pt x="32388" y="18869"/>
                    <a:pt x="33017" y="18878"/>
                    <a:pt x="33646" y="18878"/>
                  </a:cubicBezTo>
                  <a:cubicBezTo>
                    <a:pt x="34650" y="18878"/>
                    <a:pt x="35653" y="18855"/>
                    <a:pt x="36654" y="18846"/>
                  </a:cubicBezTo>
                  <a:cubicBezTo>
                    <a:pt x="38471" y="18828"/>
                    <a:pt x="40293" y="18740"/>
                    <a:pt x="42111" y="18615"/>
                  </a:cubicBezTo>
                  <a:cubicBezTo>
                    <a:pt x="44681" y="18440"/>
                    <a:pt x="47237" y="18303"/>
                    <a:pt x="49720" y="17519"/>
                  </a:cubicBezTo>
                  <a:cubicBezTo>
                    <a:pt x="50569" y="17250"/>
                    <a:pt x="51392" y="17248"/>
                    <a:pt x="52173" y="16459"/>
                  </a:cubicBezTo>
                  <a:cubicBezTo>
                    <a:pt x="53780" y="14837"/>
                    <a:pt x="54514" y="12937"/>
                    <a:pt x="54746" y="10738"/>
                  </a:cubicBezTo>
                  <a:cubicBezTo>
                    <a:pt x="54821" y="10049"/>
                    <a:pt x="54892" y="9361"/>
                    <a:pt x="54839" y="8652"/>
                  </a:cubicBezTo>
                  <a:cubicBezTo>
                    <a:pt x="54698" y="6777"/>
                    <a:pt x="55174" y="4910"/>
                    <a:pt x="54018" y="3064"/>
                  </a:cubicBezTo>
                  <a:cubicBezTo>
                    <a:pt x="53358" y="2009"/>
                    <a:pt x="52542" y="1426"/>
                    <a:pt x="51627" y="1191"/>
                  </a:cubicBezTo>
                  <a:cubicBezTo>
                    <a:pt x="50043" y="785"/>
                    <a:pt x="48369" y="601"/>
                    <a:pt x="46732" y="601"/>
                  </a:cubicBezTo>
                  <a:cubicBezTo>
                    <a:pt x="46712" y="601"/>
                    <a:pt x="46691" y="601"/>
                    <a:pt x="46671" y="601"/>
                  </a:cubicBezTo>
                  <a:cubicBezTo>
                    <a:pt x="46645" y="601"/>
                    <a:pt x="46619" y="602"/>
                    <a:pt x="46594" y="602"/>
                  </a:cubicBezTo>
                  <a:cubicBezTo>
                    <a:pt x="44033" y="602"/>
                    <a:pt x="41512" y="105"/>
                    <a:pt x="38953" y="105"/>
                  </a:cubicBezTo>
                  <a:cubicBezTo>
                    <a:pt x="38766" y="105"/>
                    <a:pt x="38580" y="107"/>
                    <a:pt x="38393" y="113"/>
                  </a:cubicBezTo>
                  <a:cubicBezTo>
                    <a:pt x="37733" y="133"/>
                    <a:pt x="37072" y="141"/>
                    <a:pt x="36411" y="141"/>
                  </a:cubicBezTo>
                  <a:cubicBezTo>
                    <a:pt x="34487" y="141"/>
                    <a:pt x="32560" y="75"/>
                    <a:pt x="30635" y="60"/>
                  </a:cubicBezTo>
                  <a:cubicBezTo>
                    <a:pt x="28738" y="48"/>
                    <a:pt x="26840" y="51"/>
                    <a:pt x="24942" y="41"/>
                  </a:cubicBezTo>
                  <a:cubicBezTo>
                    <a:pt x="23380" y="34"/>
                    <a:pt x="21818" y="10"/>
                    <a:pt x="20256" y="4"/>
                  </a:cubicBezTo>
                  <a:cubicBezTo>
                    <a:pt x="19590" y="2"/>
                    <a:pt x="18925" y="1"/>
                    <a:pt x="1826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5" name="Google Shape;925;p33"/>
          <p:cNvGrpSpPr/>
          <p:nvPr/>
        </p:nvGrpSpPr>
        <p:grpSpPr>
          <a:xfrm>
            <a:off x="5363624" y="1641700"/>
            <a:ext cx="246675" cy="389726"/>
            <a:chOff x="5514332" y="2048099"/>
            <a:chExt cx="246675" cy="389726"/>
          </a:xfrm>
        </p:grpSpPr>
        <p:sp>
          <p:nvSpPr>
            <p:cNvPr id="926" name="Google Shape;926;p33"/>
            <p:cNvSpPr/>
            <p:nvPr/>
          </p:nvSpPr>
          <p:spPr>
            <a:xfrm>
              <a:off x="5514332" y="2048099"/>
              <a:ext cx="246675" cy="389726"/>
            </a:xfrm>
            <a:custGeom>
              <a:avLst/>
              <a:gdLst/>
              <a:ahLst/>
              <a:cxnLst/>
              <a:rect l="l" t="t" r="r" b="b"/>
              <a:pathLst>
                <a:path w="19558" h="30900" extrusionOk="0">
                  <a:moveTo>
                    <a:pt x="5289" y="0"/>
                  </a:moveTo>
                  <a:cubicBezTo>
                    <a:pt x="5075" y="0"/>
                    <a:pt x="4835" y="53"/>
                    <a:pt x="4561" y="180"/>
                  </a:cubicBezTo>
                  <a:cubicBezTo>
                    <a:pt x="3922" y="475"/>
                    <a:pt x="3450" y="942"/>
                    <a:pt x="2870" y="1233"/>
                  </a:cubicBezTo>
                  <a:cubicBezTo>
                    <a:pt x="1700" y="1814"/>
                    <a:pt x="898" y="2636"/>
                    <a:pt x="479" y="3865"/>
                  </a:cubicBezTo>
                  <a:cubicBezTo>
                    <a:pt x="226" y="4604"/>
                    <a:pt x="0" y="5263"/>
                    <a:pt x="692" y="5963"/>
                  </a:cubicBezTo>
                  <a:cubicBezTo>
                    <a:pt x="935" y="6207"/>
                    <a:pt x="1235" y="6418"/>
                    <a:pt x="1470" y="6690"/>
                  </a:cubicBezTo>
                  <a:cubicBezTo>
                    <a:pt x="2343" y="7701"/>
                    <a:pt x="3111" y="8818"/>
                    <a:pt x="4060" y="9742"/>
                  </a:cubicBezTo>
                  <a:cubicBezTo>
                    <a:pt x="5188" y="10840"/>
                    <a:pt x="5918" y="12175"/>
                    <a:pt x="6756" y="13455"/>
                  </a:cubicBezTo>
                  <a:cubicBezTo>
                    <a:pt x="7288" y="14267"/>
                    <a:pt x="7708" y="15129"/>
                    <a:pt x="8156" y="15983"/>
                  </a:cubicBezTo>
                  <a:cubicBezTo>
                    <a:pt x="8698" y="17014"/>
                    <a:pt x="9160" y="18080"/>
                    <a:pt x="9692" y="19113"/>
                  </a:cubicBezTo>
                  <a:cubicBezTo>
                    <a:pt x="9843" y="19405"/>
                    <a:pt x="10112" y="19861"/>
                    <a:pt x="10003" y="20017"/>
                  </a:cubicBezTo>
                  <a:cubicBezTo>
                    <a:pt x="9938" y="20110"/>
                    <a:pt x="9850" y="20142"/>
                    <a:pt x="9749" y="20142"/>
                  </a:cubicBezTo>
                  <a:cubicBezTo>
                    <a:pt x="9540" y="20142"/>
                    <a:pt x="9277" y="20004"/>
                    <a:pt x="9054" y="20000"/>
                  </a:cubicBezTo>
                  <a:cubicBezTo>
                    <a:pt x="9043" y="19999"/>
                    <a:pt x="9033" y="19999"/>
                    <a:pt x="9022" y="19999"/>
                  </a:cubicBezTo>
                  <a:cubicBezTo>
                    <a:pt x="8821" y="19999"/>
                    <a:pt x="8620" y="20040"/>
                    <a:pt x="8418" y="20060"/>
                  </a:cubicBezTo>
                  <a:cubicBezTo>
                    <a:pt x="8333" y="20061"/>
                    <a:pt x="8244" y="20096"/>
                    <a:pt x="8163" y="20096"/>
                  </a:cubicBezTo>
                  <a:cubicBezTo>
                    <a:pt x="8144" y="20096"/>
                    <a:pt x="8126" y="20094"/>
                    <a:pt x="8108" y="20090"/>
                  </a:cubicBezTo>
                  <a:cubicBezTo>
                    <a:pt x="8019" y="20066"/>
                    <a:pt x="7919" y="20055"/>
                    <a:pt x="7812" y="20055"/>
                  </a:cubicBezTo>
                  <a:cubicBezTo>
                    <a:pt x="7374" y="20055"/>
                    <a:pt x="6835" y="20243"/>
                    <a:pt x="6551" y="20511"/>
                  </a:cubicBezTo>
                  <a:cubicBezTo>
                    <a:pt x="5933" y="21093"/>
                    <a:pt x="6569" y="22391"/>
                    <a:pt x="6906" y="22972"/>
                  </a:cubicBezTo>
                  <a:cubicBezTo>
                    <a:pt x="7808" y="24533"/>
                    <a:pt x="8612" y="26182"/>
                    <a:pt x="9925" y="27449"/>
                  </a:cubicBezTo>
                  <a:cubicBezTo>
                    <a:pt x="10465" y="27972"/>
                    <a:pt x="10813" y="28657"/>
                    <a:pt x="11432" y="29089"/>
                  </a:cubicBezTo>
                  <a:cubicBezTo>
                    <a:pt x="12003" y="29487"/>
                    <a:pt x="12590" y="29857"/>
                    <a:pt x="13002" y="30447"/>
                  </a:cubicBezTo>
                  <a:cubicBezTo>
                    <a:pt x="13203" y="30736"/>
                    <a:pt x="13657" y="30900"/>
                    <a:pt x="14061" y="30900"/>
                  </a:cubicBezTo>
                  <a:cubicBezTo>
                    <a:pt x="14319" y="30900"/>
                    <a:pt x="14557" y="30833"/>
                    <a:pt x="14696" y="30690"/>
                  </a:cubicBezTo>
                  <a:cubicBezTo>
                    <a:pt x="15430" y="29929"/>
                    <a:pt x="15995" y="29038"/>
                    <a:pt x="16594" y="28174"/>
                  </a:cubicBezTo>
                  <a:cubicBezTo>
                    <a:pt x="16967" y="27638"/>
                    <a:pt x="17131" y="26997"/>
                    <a:pt x="17411" y="26416"/>
                  </a:cubicBezTo>
                  <a:cubicBezTo>
                    <a:pt x="17996" y="25194"/>
                    <a:pt x="18369" y="23870"/>
                    <a:pt x="18860" y="22601"/>
                  </a:cubicBezTo>
                  <a:cubicBezTo>
                    <a:pt x="19130" y="21908"/>
                    <a:pt x="19360" y="21211"/>
                    <a:pt x="19476" y="20480"/>
                  </a:cubicBezTo>
                  <a:cubicBezTo>
                    <a:pt x="19553" y="19995"/>
                    <a:pt x="19557" y="19370"/>
                    <a:pt x="19130" y="19184"/>
                  </a:cubicBezTo>
                  <a:cubicBezTo>
                    <a:pt x="18589" y="18952"/>
                    <a:pt x="18026" y="18777"/>
                    <a:pt x="17457" y="18777"/>
                  </a:cubicBezTo>
                  <a:cubicBezTo>
                    <a:pt x="17009" y="18777"/>
                    <a:pt x="16558" y="18885"/>
                    <a:pt x="16112" y="19156"/>
                  </a:cubicBezTo>
                  <a:cubicBezTo>
                    <a:pt x="15958" y="19250"/>
                    <a:pt x="15811" y="19295"/>
                    <a:pt x="15681" y="19295"/>
                  </a:cubicBezTo>
                  <a:cubicBezTo>
                    <a:pt x="15398" y="19295"/>
                    <a:pt x="15198" y="19079"/>
                    <a:pt x="15203" y="18679"/>
                  </a:cubicBezTo>
                  <a:cubicBezTo>
                    <a:pt x="15217" y="17759"/>
                    <a:pt x="14833" y="16946"/>
                    <a:pt x="14671" y="16075"/>
                  </a:cubicBezTo>
                  <a:cubicBezTo>
                    <a:pt x="14301" y="14096"/>
                    <a:pt x="13494" y="12253"/>
                    <a:pt x="12641" y="10464"/>
                  </a:cubicBezTo>
                  <a:cubicBezTo>
                    <a:pt x="11040" y="7100"/>
                    <a:pt x="9395" y="3729"/>
                    <a:pt x="6803" y="978"/>
                  </a:cubicBezTo>
                  <a:cubicBezTo>
                    <a:pt x="6394" y="545"/>
                    <a:pt x="5975" y="0"/>
                    <a:pt x="5289"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3"/>
            <p:cNvSpPr/>
            <p:nvPr/>
          </p:nvSpPr>
          <p:spPr>
            <a:xfrm>
              <a:off x="5514332" y="2048099"/>
              <a:ext cx="246675" cy="389726"/>
            </a:xfrm>
            <a:custGeom>
              <a:avLst/>
              <a:gdLst/>
              <a:ahLst/>
              <a:cxnLst/>
              <a:rect l="l" t="t" r="r" b="b"/>
              <a:pathLst>
                <a:path w="19558" h="30900" extrusionOk="0">
                  <a:moveTo>
                    <a:pt x="4932" y="1139"/>
                  </a:moveTo>
                  <a:cubicBezTo>
                    <a:pt x="5431" y="1139"/>
                    <a:pt x="5959" y="1401"/>
                    <a:pt x="6277" y="1785"/>
                  </a:cubicBezTo>
                  <a:cubicBezTo>
                    <a:pt x="7128" y="2815"/>
                    <a:pt x="8047" y="3806"/>
                    <a:pt x="8651" y="5000"/>
                  </a:cubicBezTo>
                  <a:cubicBezTo>
                    <a:pt x="9161" y="6013"/>
                    <a:pt x="9853" y="6914"/>
                    <a:pt x="10385" y="7919"/>
                  </a:cubicBezTo>
                  <a:cubicBezTo>
                    <a:pt x="10818" y="8738"/>
                    <a:pt x="10964" y="9778"/>
                    <a:pt x="11759" y="10414"/>
                  </a:cubicBezTo>
                  <a:cubicBezTo>
                    <a:pt x="12059" y="10653"/>
                    <a:pt x="12078" y="11083"/>
                    <a:pt x="12181" y="11389"/>
                  </a:cubicBezTo>
                  <a:cubicBezTo>
                    <a:pt x="12854" y="13408"/>
                    <a:pt x="13820" y="15330"/>
                    <a:pt x="14125" y="17476"/>
                  </a:cubicBezTo>
                  <a:cubicBezTo>
                    <a:pt x="14268" y="18487"/>
                    <a:pt x="14575" y="19482"/>
                    <a:pt x="14743" y="20497"/>
                  </a:cubicBezTo>
                  <a:cubicBezTo>
                    <a:pt x="14772" y="20673"/>
                    <a:pt x="14792" y="20791"/>
                    <a:pt x="14914" y="20791"/>
                  </a:cubicBezTo>
                  <a:cubicBezTo>
                    <a:pt x="14984" y="20791"/>
                    <a:pt x="15087" y="20752"/>
                    <a:pt x="15245" y="20664"/>
                  </a:cubicBezTo>
                  <a:cubicBezTo>
                    <a:pt x="15919" y="20290"/>
                    <a:pt x="16636" y="19883"/>
                    <a:pt x="17454" y="19883"/>
                  </a:cubicBezTo>
                  <a:cubicBezTo>
                    <a:pt x="17616" y="19883"/>
                    <a:pt x="17783" y="19899"/>
                    <a:pt x="17954" y="19934"/>
                  </a:cubicBezTo>
                  <a:cubicBezTo>
                    <a:pt x="18504" y="20048"/>
                    <a:pt x="18122" y="20374"/>
                    <a:pt x="18148" y="20622"/>
                  </a:cubicBezTo>
                  <a:cubicBezTo>
                    <a:pt x="18353" y="20913"/>
                    <a:pt x="18269" y="21135"/>
                    <a:pt x="17983" y="21350"/>
                  </a:cubicBezTo>
                  <a:cubicBezTo>
                    <a:pt x="17821" y="21471"/>
                    <a:pt x="17758" y="21653"/>
                    <a:pt x="18052" y="21756"/>
                  </a:cubicBezTo>
                  <a:cubicBezTo>
                    <a:pt x="18227" y="21818"/>
                    <a:pt x="18080" y="21998"/>
                    <a:pt x="18053" y="22009"/>
                  </a:cubicBezTo>
                  <a:cubicBezTo>
                    <a:pt x="17403" y="22263"/>
                    <a:pt x="17501" y="22966"/>
                    <a:pt x="17339" y="23427"/>
                  </a:cubicBezTo>
                  <a:cubicBezTo>
                    <a:pt x="17163" y="23927"/>
                    <a:pt x="16701" y="24449"/>
                    <a:pt x="16970" y="25074"/>
                  </a:cubicBezTo>
                  <a:cubicBezTo>
                    <a:pt x="16987" y="25119"/>
                    <a:pt x="17000" y="25164"/>
                    <a:pt x="17009" y="25211"/>
                  </a:cubicBezTo>
                  <a:cubicBezTo>
                    <a:pt x="16219" y="25321"/>
                    <a:pt x="16700" y="26245"/>
                    <a:pt x="16154" y="26549"/>
                  </a:cubicBezTo>
                  <a:cubicBezTo>
                    <a:pt x="15958" y="26658"/>
                    <a:pt x="15822" y="26916"/>
                    <a:pt x="15801" y="27225"/>
                  </a:cubicBezTo>
                  <a:cubicBezTo>
                    <a:pt x="15779" y="27535"/>
                    <a:pt x="15605" y="27832"/>
                    <a:pt x="15371" y="28100"/>
                  </a:cubicBezTo>
                  <a:cubicBezTo>
                    <a:pt x="15088" y="28423"/>
                    <a:pt x="14539" y="28591"/>
                    <a:pt x="14687" y="29238"/>
                  </a:cubicBezTo>
                  <a:cubicBezTo>
                    <a:pt x="14723" y="29401"/>
                    <a:pt x="14281" y="29532"/>
                    <a:pt x="13876" y="29532"/>
                  </a:cubicBezTo>
                  <a:cubicBezTo>
                    <a:pt x="13646" y="29532"/>
                    <a:pt x="13427" y="29489"/>
                    <a:pt x="13316" y="29386"/>
                  </a:cubicBezTo>
                  <a:cubicBezTo>
                    <a:pt x="12990" y="29084"/>
                    <a:pt x="12647" y="28764"/>
                    <a:pt x="12319" y="28498"/>
                  </a:cubicBezTo>
                  <a:cubicBezTo>
                    <a:pt x="11185" y="27577"/>
                    <a:pt x="10244" y="26465"/>
                    <a:pt x="9455" y="25295"/>
                  </a:cubicBezTo>
                  <a:cubicBezTo>
                    <a:pt x="8951" y="24548"/>
                    <a:pt x="8320" y="23789"/>
                    <a:pt x="8086" y="22854"/>
                  </a:cubicBezTo>
                  <a:cubicBezTo>
                    <a:pt x="8069" y="22778"/>
                    <a:pt x="8046" y="22702"/>
                    <a:pt x="8015" y="22629"/>
                  </a:cubicBezTo>
                  <a:cubicBezTo>
                    <a:pt x="7451" y="21378"/>
                    <a:pt x="7548" y="21011"/>
                    <a:pt x="8689" y="21011"/>
                  </a:cubicBezTo>
                  <a:cubicBezTo>
                    <a:pt x="8840" y="21011"/>
                    <a:pt x="9009" y="21018"/>
                    <a:pt x="9197" y="21029"/>
                  </a:cubicBezTo>
                  <a:cubicBezTo>
                    <a:pt x="9249" y="21033"/>
                    <a:pt x="9301" y="21034"/>
                    <a:pt x="9353" y="21034"/>
                  </a:cubicBezTo>
                  <a:cubicBezTo>
                    <a:pt x="9487" y="21034"/>
                    <a:pt x="9622" y="21026"/>
                    <a:pt x="9757" y="21026"/>
                  </a:cubicBezTo>
                  <a:cubicBezTo>
                    <a:pt x="10030" y="21026"/>
                    <a:pt x="10298" y="21059"/>
                    <a:pt x="10538" y="21260"/>
                  </a:cubicBezTo>
                  <a:cubicBezTo>
                    <a:pt x="10585" y="21299"/>
                    <a:pt x="10630" y="21316"/>
                    <a:pt x="10670" y="21316"/>
                  </a:cubicBezTo>
                  <a:cubicBezTo>
                    <a:pt x="10750" y="21316"/>
                    <a:pt x="10815" y="21251"/>
                    <a:pt x="10857" y="21162"/>
                  </a:cubicBezTo>
                  <a:cubicBezTo>
                    <a:pt x="11000" y="20860"/>
                    <a:pt x="11168" y="20555"/>
                    <a:pt x="11037" y="20205"/>
                  </a:cubicBezTo>
                  <a:cubicBezTo>
                    <a:pt x="10445" y="18610"/>
                    <a:pt x="9815" y="17024"/>
                    <a:pt x="9027" y="15518"/>
                  </a:cubicBezTo>
                  <a:cubicBezTo>
                    <a:pt x="8645" y="14787"/>
                    <a:pt x="8178" y="14068"/>
                    <a:pt x="7805" y="13346"/>
                  </a:cubicBezTo>
                  <a:cubicBezTo>
                    <a:pt x="7081" y="11952"/>
                    <a:pt x="6089" y="10789"/>
                    <a:pt x="5169" y="9554"/>
                  </a:cubicBezTo>
                  <a:cubicBezTo>
                    <a:pt x="4424" y="8555"/>
                    <a:pt x="3576" y="7648"/>
                    <a:pt x="2730" y="6736"/>
                  </a:cubicBezTo>
                  <a:cubicBezTo>
                    <a:pt x="2351" y="6326"/>
                    <a:pt x="2119" y="5812"/>
                    <a:pt x="1592" y="5492"/>
                  </a:cubicBezTo>
                  <a:cubicBezTo>
                    <a:pt x="1305" y="5318"/>
                    <a:pt x="1128" y="4798"/>
                    <a:pt x="1340" y="4341"/>
                  </a:cubicBezTo>
                  <a:cubicBezTo>
                    <a:pt x="1979" y="2948"/>
                    <a:pt x="3030" y="1959"/>
                    <a:pt x="4373" y="1268"/>
                  </a:cubicBezTo>
                  <a:cubicBezTo>
                    <a:pt x="4545" y="1179"/>
                    <a:pt x="4737" y="1139"/>
                    <a:pt x="4932" y="1139"/>
                  </a:cubicBezTo>
                  <a:close/>
                  <a:moveTo>
                    <a:pt x="5289" y="0"/>
                  </a:moveTo>
                  <a:cubicBezTo>
                    <a:pt x="5075" y="0"/>
                    <a:pt x="4835" y="53"/>
                    <a:pt x="4561" y="180"/>
                  </a:cubicBezTo>
                  <a:cubicBezTo>
                    <a:pt x="3922" y="475"/>
                    <a:pt x="3450" y="942"/>
                    <a:pt x="2870" y="1233"/>
                  </a:cubicBezTo>
                  <a:cubicBezTo>
                    <a:pt x="1700" y="1814"/>
                    <a:pt x="898" y="2636"/>
                    <a:pt x="479" y="3865"/>
                  </a:cubicBezTo>
                  <a:cubicBezTo>
                    <a:pt x="226" y="4604"/>
                    <a:pt x="0" y="5263"/>
                    <a:pt x="692" y="5963"/>
                  </a:cubicBezTo>
                  <a:cubicBezTo>
                    <a:pt x="935" y="6207"/>
                    <a:pt x="1235" y="6418"/>
                    <a:pt x="1470" y="6690"/>
                  </a:cubicBezTo>
                  <a:cubicBezTo>
                    <a:pt x="2343" y="7701"/>
                    <a:pt x="3111" y="8818"/>
                    <a:pt x="4060" y="9742"/>
                  </a:cubicBezTo>
                  <a:cubicBezTo>
                    <a:pt x="5188" y="10840"/>
                    <a:pt x="5918" y="12175"/>
                    <a:pt x="6756" y="13455"/>
                  </a:cubicBezTo>
                  <a:cubicBezTo>
                    <a:pt x="7288" y="14267"/>
                    <a:pt x="7708" y="15129"/>
                    <a:pt x="8156" y="15983"/>
                  </a:cubicBezTo>
                  <a:cubicBezTo>
                    <a:pt x="8698" y="17014"/>
                    <a:pt x="9160" y="18080"/>
                    <a:pt x="9692" y="19113"/>
                  </a:cubicBezTo>
                  <a:cubicBezTo>
                    <a:pt x="9843" y="19405"/>
                    <a:pt x="10112" y="19861"/>
                    <a:pt x="10003" y="20017"/>
                  </a:cubicBezTo>
                  <a:cubicBezTo>
                    <a:pt x="9938" y="20110"/>
                    <a:pt x="9850" y="20142"/>
                    <a:pt x="9749" y="20142"/>
                  </a:cubicBezTo>
                  <a:cubicBezTo>
                    <a:pt x="9540" y="20142"/>
                    <a:pt x="9277" y="20004"/>
                    <a:pt x="9054" y="20000"/>
                  </a:cubicBezTo>
                  <a:cubicBezTo>
                    <a:pt x="9043" y="19999"/>
                    <a:pt x="9033" y="19999"/>
                    <a:pt x="9022" y="19999"/>
                  </a:cubicBezTo>
                  <a:cubicBezTo>
                    <a:pt x="8821" y="19999"/>
                    <a:pt x="8620" y="20040"/>
                    <a:pt x="8418" y="20060"/>
                  </a:cubicBezTo>
                  <a:cubicBezTo>
                    <a:pt x="8333" y="20061"/>
                    <a:pt x="8244" y="20096"/>
                    <a:pt x="8163" y="20096"/>
                  </a:cubicBezTo>
                  <a:cubicBezTo>
                    <a:pt x="8144" y="20096"/>
                    <a:pt x="8126" y="20094"/>
                    <a:pt x="8108" y="20090"/>
                  </a:cubicBezTo>
                  <a:cubicBezTo>
                    <a:pt x="8019" y="20066"/>
                    <a:pt x="7919" y="20055"/>
                    <a:pt x="7812" y="20055"/>
                  </a:cubicBezTo>
                  <a:cubicBezTo>
                    <a:pt x="7374" y="20055"/>
                    <a:pt x="6835" y="20243"/>
                    <a:pt x="6551" y="20511"/>
                  </a:cubicBezTo>
                  <a:cubicBezTo>
                    <a:pt x="5933" y="21093"/>
                    <a:pt x="6569" y="22391"/>
                    <a:pt x="6906" y="22972"/>
                  </a:cubicBezTo>
                  <a:cubicBezTo>
                    <a:pt x="7808" y="24533"/>
                    <a:pt x="8612" y="26182"/>
                    <a:pt x="9925" y="27449"/>
                  </a:cubicBezTo>
                  <a:cubicBezTo>
                    <a:pt x="10465" y="27972"/>
                    <a:pt x="10813" y="28657"/>
                    <a:pt x="11432" y="29089"/>
                  </a:cubicBezTo>
                  <a:cubicBezTo>
                    <a:pt x="12003" y="29487"/>
                    <a:pt x="12590" y="29857"/>
                    <a:pt x="13002" y="30447"/>
                  </a:cubicBezTo>
                  <a:cubicBezTo>
                    <a:pt x="13203" y="30736"/>
                    <a:pt x="13657" y="30900"/>
                    <a:pt x="14061" y="30900"/>
                  </a:cubicBezTo>
                  <a:cubicBezTo>
                    <a:pt x="14319" y="30900"/>
                    <a:pt x="14557" y="30833"/>
                    <a:pt x="14696" y="30690"/>
                  </a:cubicBezTo>
                  <a:cubicBezTo>
                    <a:pt x="15430" y="29929"/>
                    <a:pt x="15995" y="29038"/>
                    <a:pt x="16594" y="28174"/>
                  </a:cubicBezTo>
                  <a:cubicBezTo>
                    <a:pt x="16967" y="27638"/>
                    <a:pt x="17131" y="26997"/>
                    <a:pt x="17411" y="26416"/>
                  </a:cubicBezTo>
                  <a:cubicBezTo>
                    <a:pt x="17996" y="25194"/>
                    <a:pt x="18369" y="23870"/>
                    <a:pt x="18860" y="22601"/>
                  </a:cubicBezTo>
                  <a:cubicBezTo>
                    <a:pt x="19130" y="21908"/>
                    <a:pt x="19360" y="21211"/>
                    <a:pt x="19476" y="20480"/>
                  </a:cubicBezTo>
                  <a:cubicBezTo>
                    <a:pt x="19553" y="19995"/>
                    <a:pt x="19557" y="19370"/>
                    <a:pt x="19130" y="19184"/>
                  </a:cubicBezTo>
                  <a:cubicBezTo>
                    <a:pt x="18589" y="18952"/>
                    <a:pt x="18026" y="18777"/>
                    <a:pt x="17457" y="18777"/>
                  </a:cubicBezTo>
                  <a:cubicBezTo>
                    <a:pt x="17009" y="18777"/>
                    <a:pt x="16558" y="18885"/>
                    <a:pt x="16112" y="19156"/>
                  </a:cubicBezTo>
                  <a:cubicBezTo>
                    <a:pt x="15958" y="19250"/>
                    <a:pt x="15811" y="19295"/>
                    <a:pt x="15681" y="19295"/>
                  </a:cubicBezTo>
                  <a:cubicBezTo>
                    <a:pt x="15398" y="19295"/>
                    <a:pt x="15198" y="19079"/>
                    <a:pt x="15203" y="18679"/>
                  </a:cubicBezTo>
                  <a:cubicBezTo>
                    <a:pt x="15217" y="17759"/>
                    <a:pt x="14833" y="16946"/>
                    <a:pt x="14671" y="16075"/>
                  </a:cubicBezTo>
                  <a:cubicBezTo>
                    <a:pt x="14301" y="14096"/>
                    <a:pt x="13494" y="12253"/>
                    <a:pt x="12641" y="10464"/>
                  </a:cubicBezTo>
                  <a:cubicBezTo>
                    <a:pt x="11040" y="7100"/>
                    <a:pt x="9395" y="3729"/>
                    <a:pt x="6803" y="978"/>
                  </a:cubicBezTo>
                  <a:cubicBezTo>
                    <a:pt x="6394" y="545"/>
                    <a:pt x="5975" y="0"/>
                    <a:pt x="528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8" name="Google Shape;928;p33"/>
          <p:cNvGrpSpPr/>
          <p:nvPr/>
        </p:nvGrpSpPr>
        <p:grpSpPr>
          <a:xfrm>
            <a:off x="5058817" y="2031739"/>
            <a:ext cx="897379" cy="927296"/>
            <a:chOff x="5209525" y="2438138"/>
            <a:chExt cx="897379" cy="927296"/>
          </a:xfrm>
        </p:grpSpPr>
        <p:grpSp>
          <p:nvGrpSpPr>
            <p:cNvPr id="929" name="Google Shape;929;p33"/>
            <p:cNvGrpSpPr/>
            <p:nvPr/>
          </p:nvGrpSpPr>
          <p:grpSpPr>
            <a:xfrm>
              <a:off x="5209525" y="2438138"/>
              <a:ext cx="897379" cy="927296"/>
              <a:chOff x="5083291" y="2437467"/>
              <a:chExt cx="897379" cy="927296"/>
            </a:xfrm>
          </p:grpSpPr>
          <p:sp>
            <p:nvSpPr>
              <p:cNvPr id="930" name="Google Shape;930;p33"/>
              <p:cNvSpPr/>
              <p:nvPr/>
            </p:nvSpPr>
            <p:spPr>
              <a:xfrm>
                <a:off x="5083291" y="2437467"/>
                <a:ext cx="897379" cy="927296"/>
              </a:xfrm>
              <a:custGeom>
                <a:avLst/>
                <a:gdLst/>
                <a:ahLst/>
                <a:cxnLst/>
                <a:rect l="l" t="t" r="r" b="b"/>
                <a:pathLst>
                  <a:path w="71150" h="73522" extrusionOk="0">
                    <a:moveTo>
                      <a:pt x="19571" y="0"/>
                    </a:moveTo>
                    <a:cubicBezTo>
                      <a:pt x="19255" y="0"/>
                      <a:pt x="18863" y="173"/>
                      <a:pt x="18327" y="507"/>
                    </a:cubicBezTo>
                    <a:cubicBezTo>
                      <a:pt x="17149" y="1239"/>
                      <a:pt x="15989" y="1995"/>
                      <a:pt x="14892" y="2834"/>
                    </a:cubicBezTo>
                    <a:cubicBezTo>
                      <a:pt x="13889" y="3599"/>
                      <a:pt x="12856" y="4393"/>
                      <a:pt x="12075" y="5365"/>
                    </a:cubicBezTo>
                    <a:cubicBezTo>
                      <a:pt x="11398" y="6210"/>
                      <a:pt x="10670" y="7029"/>
                      <a:pt x="10009" y="7893"/>
                    </a:cubicBezTo>
                    <a:cubicBezTo>
                      <a:pt x="9423" y="8657"/>
                      <a:pt x="8792" y="9411"/>
                      <a:pt x="8253" y="10211"/>
                    </a:cubicBezTo>
                    <a:cubicBezTo>
                      <a:pt x="7332" y="11570"/>
                      <a:pt x="6495" y="12989"/>
                      <a:pt x="5664" y="14409"/>
                    </a:cubicBezTo>
                    <a:cubicBezTo>
                      <a:pt x="5148" y="15291"/>
                      <a:pt x="4555" y="16175"/>
                      <a:pt x="4278" y="17139"/>
                    </a:cubicBezTo>
                    <a:cubicBezTo>
                      <a:pt x="4017" y="18048"/>
                      <a:pt x="3676" y="18939"/>
                      <a:pt x="3323" y="19788"/>
                    </a:cubicBezTo>
                    <a:cubicBezTo>
                      <a:pt x="2811" y="21024"/>
                      <a:pt x="2386" y="22274"/>
                      <a:pt x="1994" y="23545"/>
                    </a:cubicBezTo>
                    <a:cubicBezTo>
                      <a:pt x="1587" y="24866"/>
                      <a:pt x="1420" y="26254"/>
                      <a:pt x="1027" y="27565"/>
                    </a:cubicBezTo>
                    <a:cubicBezTo>
                      <a:pt x="708" y="28632"/>
                      <a:pt x="750" y="29726"/>
                      <a:pt x="517" y="30794"/>
                    </a:cubicBezTo>
                    <a:cubicBezTo>
                      <a:pt x="331" y="31641"/>
                      <a:pt x="345" y="32630"/>
                      <a:pt x="400" y="33565"/>
                    </a:cubicBezTo>
                    <a:cubicBezTo>
                      <a:pt x="462" y="34652"/>
                      <a:pt x="0" y="35730"/>
                      <a:pt x="247" y="36835"/>
                    </a:cubicBezTo>
                    <a:cubicBezTo>
                      <a:pt x="498" y="37958"/>
                      <a:pt x="2" y="39086"/>
                      <a:pt x="277" y="40206"/>
                    </a:cubicBezTo>
                    <a:cubicBezTo>
                      <a:pt x="439" y="40864"/>
                      <a:pt x="302" y="41542"/>
                      <a:pt x="352" y="42178"/>
                    </a:cubicBezTo>
                    <a:cubicBezTo>
                      <a:pt x="456" y="43494"/>
                      <a:pt x="784" y="44817"/>
                      <a:pt x="1207" y="46074"/>
                    </a:cubicBezTo>
                    <a:cubicBezTo>
                      <a:pt x="1397" y="46640"/>
                      <a:pt x="1343" y="47172"/>
                      <a:pt x="1424" y="47713"/>
                    </a:cubicBezTo>
                    <a:cubicBezTo>
                      <a:pt x="1609" y="48976"/>
                      <a:pt x="2167" y="50148"/>
                      <a:pt x="2626" y="51280"/>
                    </a:cubicBezTo>
                    <a:cubicBezTo>
                      <a:pt x="3174" y="52635"/>
                      <a:pt x="3640" y="54046"/>
                      <a:pt x="4238" y="55393"/>
                    </a:cubicBezTo>
                    <a:cubicBezTo>
                      <a:pt x="4883" y="56851"/>
                      <a:pt x="5677" y="58190"/>
                      <a:pt x="6571" y="59458"/>
                    </a:cubicBezTo>
                    <a:cubicBezTo>
                      <a:pt x="7265" y="60443"/>
                      <a:pt x="7980" y="61429"/>
                      <a:pt x="8733" y="62378"/>
                    </a:cubicBezTo>
                    <a:cubicBezTo>
                      <a:pt x="9132" y="62882"/>
                      <a:pt x="9514" y="63671"/>
                      <a:pt x="10012" y="63764"/>
                    </a:cubicBezTo>
                    <a:cubicBezTo>
                      <a:pt x="10984" y="63949"/>
                      <a:pt x="10728" y="65214"/>
                      <a:pt x="11641" y="65284"/>
                    </a:cubicBezTo>
                    <a:cubicBezTo>
                      <a:pt x="11618" y="65501"/>
                      <a:pt x="11674" y="65559"/>
                      <a:pt x="11760" y="65559"/>
                    </a:cubicBezTo>
                    <a:cubicBezTo>
                      <a:pt x="11861" y="65559"/>
                      <a:pt x="12004" y="65476"/>
                      <a:pt x="12106" y="65476"/>
                    </a:cubicBezTo>
                    <a:cubicBezTo>
                      <a:pt x="12161" y="65476"/>
                      <a:pt x="12204" y="65500"/>
                      <a:pt x="12223" y="65575"/>
                    </a:cubicBezTo>
                    <a:cubicBezTo>
                      <a:pt x="12448" y="66494"/>
                      <a:pt x="13361" y="66864"/>
                      <a:pt x="13984" y="67250"/>
                    </a:cubicBezTo>
                    <a:cubicBezTo>
                      <a:pt x="14450" y="67539"/>
                      <a:pt x="14747" y="68315"/>
                      <a:pt x="15419" y="68315"/>
                    </a:cubicBezTo>
                    <a:cubicBezTo>
                      <a:pt x="15527" y="68315"/>
                      <a:pt x="15644" y="68295"/>
                      <a:pt x="15773" y="68250"/>
                    </a:cubicBezTo>
                    <a:cubicBezTo>
                      <a:pt x="15777" y="68249"/>
                      <a:pt x="15781" y="68248"/>
                      <a:pt x="15786" y="68248"/>
                    </a:cubicBezTo>
                    <a:cubicBezTo>
                      <a:pt x="15852" y="68248"/>
                      <a:pt x="15883" y="68423"/>
                      <a:pt x="15841" y="68520"/>
                    </a:cubicBezTo>
                    <a:cubicBezTo>
                      <a:pt x="15743" y="68739"/>
                      <a:pt x="15878" y="68814"/>
                      <a:pt x="16046" y="68852"/>
                    </a:cubicBezTo>
                    <a:cubicBezTo>
                      <a:pt x="16756" y="69017"/>
                      <a:pt x="17257" y="69506"/>
                      <a:pt x="17773" y="69966"/>
                    </a:cubicBezTo>
                    <a:cubicBezTo>
                      <a:pt x="17877" y="70060"/>
                      <a:pt x="17969" y="70148"/>
                      <a:pt x="18100" y="70148"/>
                    </a:cubicBezTo>
                    <a:cubicBezTo>
                      <a:pt x="18128" y="70148"/>
                      <a:pt x="18157" y="70145"/>
                      <a:pt x="18188" y="70136"/>
                    </a:cubicBezTo>
                    <a:cubicBezTo>
                      <a:pt x="18256" y="70117"/>
                      <a:pt x="18319" y="70109"/>
                      <a:pt x="18380" y="70109"/>
                    </a:cubicBezTo>
                    <a:cubicBezTo>
                      <a:pt x="18660" y="70109"/>
                      <a:pt x="18879" y="70284"/>
                      <a:pt x="19125" y="70431"/>
                    </a:cubicBezTo>
                    <a:cubicBezTo>
                      <a:pt x="19696" y="70775"/>
                      <a:pt x="20281" y="71103"/>
                      <a:pt x="20887" y="71376"/>
                    </a:cubicBezTo>
                    <a:cubicBezTo>
                      <a:pt x="21460" y="71632"/>
                      <a:pt x="22109" y="71583"/>
                      <a:pt x="22692" y="71992"/>
                    </a:cubicBezTo>
                    <a:cubicBezTo>
                      <a:pt x="23025" y="72227"/>
                      <a:pt x="23660" y="72203"/>
                      <a:pt x="24136" y="72410"/>
                    </a:cubicBezTo>
                    <a:cubicBezTo>
                      <a:pt x="24181" y="72430"/>
                      <a:pt x="24228" y="72438"/>
                      <a:pt x="24277" y="72438"/>
                    </a:cubicBezTo>
                    <a:cubicBezTo>
                      <a:pt x="24496" y="72438"/>
                      <a:pt x="24746" y="72278"/>
                      <a:pt x="24969" y="72278"/>
                    </a:cubicBezTo>
                    <a:cubicBezTo>
                      <a:pt x="25127" y="72278"/>
                      <a:pt x="25271" y="72358"/>
                      <a:pt x="25380" y="72634"/>
                    </a:cubicBezTo>
                    <a:cubicBezTo>
                      <a:pt x="25518" y="72473"/>
                      <a:pt x="25647" y="72413"/>
                      <a:pt x="25771" y="72413"/>
                    </a:cubicBezTo>
                    <a:cubicBezTo>
                      <a:pt x="26120" y="72413"/>
                      <a:pt x="26429" y="72889"/>
                      <a:pt x="26779" y="72889"/>
                    </a:cubicBezTo>
                    <a:cubicBezTo>
                      <a:pt x="26869" y="72889"/>
                      <a:pt x="26962" y="72858"/>
                      <a:pt x="27059" y="72779"/>
                    </a:cubicBezTo>
                    <a:cubicBezTo>
                      <a:pt x="28017" y="73303"/>
                      <a:pt x="29117" y="73239"/>
                      <a:pt x="30132" y="73339"/>
                    </a:cubicBezTo>
                    <a:cubicBezTo>
                      <a:pt x="31654" y="73488"/>
                      <a:pt x="33203" y="73381"/>
                      <a:pt x="34745" y="73493"/>
                    </a:cubicBezTo>
                    <a:cubicBezTo>
                      <a:pt x="35021" y="73513"/>
                      <a:pt x="35296" y="73521"/>
                      <a:pt x="35571" y="73521"/>
                    </a:cubicBezTo>
                    <a:cubicBezTo>
                      <a:pt x="37230" y="73521"/>
                      <a:pt x="38876" y="73197"/>
                      <a:pt x="40513" y="72964"/>
                    </a:cubicBezTo>
                    <a:cubicBezTo>
                      <a:pt x="40798" y="72923"/>
                      <a:pt x="41182" y="72965"/>
                      <a:pt x="41499" y="72802"/>
                    </a:cubicBezTo>
                    <a:cubicBezTo>
                      <a:pt x="42806" y="72135"/>
                      <a:pt x="44309" y="72146"/>
                      <a:pt x="45662" y="71598"/>
                    </a:cubicBezTo>
                    <a:cubicBezTo>
                      <a:pt x="46792" y="71142"/>
                      <a:pt x="48000" y="70898"/>
                      <a:pt x="49164" y="70525"/>
                    </a:cubicBezTo>
                    <a:cubicBezTo>
                      <a:pt x="50167" y="70201"/>
                      <a:pt x="51051" y="69626"/>
                      <a:pt x="52015" y="69288"/>
                    </a:cubicBezTo>
                    <a:cubicBezTo>
                      <a:pt x="53030" y="68932"/>
                      <a:pt x="53975" y="68428"/>
                      <a:pt x="54829" y="67877"/>
                    </a:cubicBezTo>
                    <a:cubicBezTo>
                      <a:pt x="56878" y="66556"/>
                      <a:pt x="58832" y="65060"/>
                      <a:pt x="60489" y="63244"/>
                    </a:cubicBezTo>
                    <a:cubicBezTo>
                      <a:pt x="61481" y="62160"/>
                      <a:pt x="62346" y="60961"/>
                      <a:pt x="63317" y="59856"/>
                    </a:cubicBezTo>
                    <a:cubicBezTo>
                      <a:pt x="64123" y="58937"/>
                      <a:pt x="64891" y="57980"/>
                      <a:pt x="65431" y="56902"/>
                    </a:cubicBezTo>
                    <a:cubicBezTo>
                      <a:pt x="65706" y="56350"/>
                      <a:pt x="66114" y="55888"/>
                      <a:pt x="66358" y="55305"/>
                    </a:cubicBezTo>
                    <a:cubicBezTo>
                      <a:pt x="66595" y="54742"/>
                      <a:pt x="66654" y="54001"/>
                      <a:pt x="67222" y="53649"/>
                    </a:cubicBezTo>
                    <a:cubicBezTo>
                      <a:pt x="67656" y="53379"/>
                      <a:pt x="67640" y="52940"/>
                      <a:pt x="67772" y="52593"/>
                    </a:cubicBezTo>
                    <a:cubicBezTo>
                      <a:pt x="68105" y="51711"/>
                      <a:pt x="68436" y="50821"/>
                      <a:pt x="68727" y="49922"/>
                    </a:cubicBezTo>
                    <a:cubicBezTo>
                      <a:pt x="68978" y="49157"/>
                      <a:pt x="69398" y="48426"/>
                      <a:pt x="69529" y="47603"/>
                    </a:cubicBezTo>
                    <a:cubicBezTo>
                      <a:pt x="69625" y="47002"/>
                      <a:pt x="70232" y="46517"/>
                      <a:pt x="69924" y="45828"/>
                    </a:cubicBezTo>
                    <a:cubicBezTo>
                      <a:pt x="69917" y="45815"/>
                      <a:pt x="69945" y="45772"/>
                      <a:pt x="69964" y="45767"/>
                    </a:cubicBezTo>
                    <a:cubicBezTo>
                      <a:pt x="70583" y="45585"/>
                      <a:pt x="70414" y="45024"/>
                      <a:pt x="70428" y="44635"/>
                    </a:cubicBezTo>
                    <a:cubicBezTo>
                      <a:pt x="70463" y="43603"/>
                      <a:pt x="70507" y="42538"/>
                      <a:pt x="70680" y="41562"/>
                    </a:cubicBezTo>
                    <a:cubicBezTo>
                      <a:pt x="70866" y="40511"/>
                      <a:pt x="70770" y="39451"/>
                      <a:pt x="70978" y="38398"/>
                    </a:cubicBezTo>
                    <a:cubicBezTo>
                      <a:pt x="71149" y="37541"/>
                      <a:pt x="70703" y="36564"/>
                      <a:pt x="70843" y="35472"/>
                    </a:cubicBezTo>
                    <a:cubicBezTo>
                      <a:pt x="70678" y="34643"/>
                      <a:pt x="70481" y="33685"/>
                      <a:pt x="70297" y="32725"/>
                    </a:cubicBezTo>
                    <a:cubicBezTo>
                      <a:pt x="70207" y="32243"/>
                      <a:pt x="70040" y="31784"/>
                      <a:pt x="69978" y="31289"/>
                    </a:cubicBezTo>
                    <a:cubicBezTo>
                      <a:pt x="69872" y="30440"/>
                      <a:pt x="69686" y="29595"/>
                      <a:pt x="69473" y="28766"/>
                    </a:cubicBezTo>
                    <a:cubicBezTo>
                      <a:pt x="69256" y="27932"/>
                      <a:pt x="68950" y="27122"/>
                      <a:pt x="68709" y="26294"/>
                    </a:cubicBezTo>
                    <a:cubicBezTo>
                      <a:pt x="68570" y="25818"/>
                      <a:pt x="68531" y="25309"/>
                      <a:pt x="68239" y="24888"/>
                    </a:cubicBezTo>
                    <a:cubicBezTo>
                      <a:pt x="67635" y="24015"/>
                      <a:pt x="67399" y="22970"/>
                      <a:pt x="66826" y="22064"/>
                    </a:cubicBezTo>
                    <a:cubicBezTo>
                      <a:pt x="66108" y="20927"/>
                      <a:pt x="65594" y="19672"/>
                      <a:pt x="64781" y="18564"/>
                    </a:cubicBezTo>
                    <a:cubicBezTo>
                      <a:pt x="63832" y="17276"/>
                      <a:pt x="62923" y="15937"/>
                      <a:pt x="61845" y="14779"/>
                    </a:cubicBezTo>
                    <a:cubicBezTo>
                      <a:pt x="60996" y="13869"/>
                      <a:pt x="59949" y="13112"/>
                      <a:pt x="59059" y="12208"/>
                    </a:cubicBezTo>
                    <a:cubicBezTo>
                      <a:pt x="59027" y="12171"/>
                      <a:pt x="58985" y="12143"/>
                      <a:pt x="58938" y="12126"/>
                    </a:cubicBezTo>
                    <a:cubicBezTo>
                      <a:pt x="58191" y="11906"/>
                      <a:pt x="57549" y="11424"/>
                      <a:pt x="57021" y="10939"/>
                    </a:cubicBezTo>
                    <a:cubicBezTo>
                      <a:pt x="56076" y="10067"/>
                      <a:pt x="54873" y="9694"/>
                      <a:pt x="53851" y="8986"/>
                    </a:cubicBezTo>
                    <a:cubicBezTo>
                      <a:pt x="52675" y="8173"/>
                      <a:pt x="51252" y="7857"/>
                      <a:pt x="49926" y="7344"/>
                    </a:cubicBezTo>
                    <a:cubicBezTo>
                      <a:pt x="47840" y="6535"/>
                      <a:pt x="45724" y="6073"/>
                      <a:pt x="43517" y="5965"/>
                    </a:cubicBezTo>
                    <a:cubicBezTo>
                      <a:pt x="41526" y="5869"/>
                      <a:pt x="39530" y="5874"/>
                      <a:pt x="37542" y="5752"/>
                    </a:cubicBezTo>
                    <a:cubicBezTo>
                      <a:pt x="37177" y="5730"/>
                      <a:pt x="36813" y="5720"/>
                      <a:pt x="36450" y="5720"/>
                    </a:cubicBezTo>
                    <a:cubicBezTo>
                      <a:pt x="34722" y="5720"/>
                      <a:pt x="33009" y="5947"/>
                      <a:pt x="31309" y="6169"/>
                    </a:cubicBezTo>
                    <a:cubicBezTo>
                      <a:pt x="29510" y="6404"/>
                      <a:pt x="27799" y="7095"/>
                      <a:pt x="26119" y="7837"/>
                    </a:cubicBezTo>
                    <a:cubicBezTo>
                      <a:pt x="25340" y="8181"/>
                      <a:pt x="24577" y="8593"/>
                      <a:pt x="23754" y="8848"/>
                    </a:cubicBezTo>
                    <a:cubicBezTo>
                      <a:pt x="23648" y="8881"/>
                      <a:pt x="23561" y="8901"/>
                      <a:pt x="23488" y="8901"/>
                    </a:cubicBezTo>
                    <a:cubicBezTo>
                      <a:pt x="23334" y="8901"/>
                      <a:pt x="23237" y="8812"/>
                      <a:pt x="23138" y="8559"/>
                    </a:cubicBezTo>
                    <a:cubicBezTo>
                      <a:pt x="22683" y="7387"/>
                      <a:pt x="22521" y="6119"/>
                      <a:pt x="22034" y="4978"/>
                    </a:cubicBezTo>
                    <a:cubicBezTo>
                      <a:pt x="21524" y="3783"/>
                      <a:pt x="21251" y="2520"/>
                      <a:pt x="20747" y="1320"/>
                    </a:cubicBezTo>
                    <a:cubicBezTo>
                      <a:pt x="20372" y="424"/>
                      <a:pt x="20066" y="0"/>
                      <a:pt x="19571"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3"/>
              <p:cNvSpPr/>
              <p:nvPr/>
            </p:nvSpPr>
            <p:spPr>
              <a:xfrm>
                <a:off x="5083291" y="2437467"/>
                <a:ext cx="897379" cy="927296"/>
              </a:xfrm>
              <a:custGeom>
                <a:avLst/>
                <a:gdLst/>
                <a:ahLst/>
                <a:cxnLst/>
                <a:rect l="l" t="t" r="r" b="b"/>
                <a:pathLst>
                  <a:path w="71150" h="73522" extrusionOk="0">
                    <a:moveTo>
                      <a:pt x="19242" y="1689"/>
                    </a:moveTo>
                    <a:cubicBezTo>
                      <a:pt x="19738" y="3137"/>
                      <a:pt x="20271" y="4561"/>
                      <a:pt x="20654" y="6045"/>
                    </a:cubicBezTo>
                    <a:cubicBezTo>
                      <a:pt x="20853" y="6822"/>
                      <a:pt x="21020" y="7650"/>
                      <a:pt x="21315" y="8364"/>
                    </a:cubicBezTo>
                    <a:cubicBezTo>
                      <a:pt x="21645" y="9161"/>
                      <a:pt x="21749" y="10075"/>
                      <a:pt x="22325" y="10771"/>
                    </a:cubicBezTo>
                    <a:cubicBezTo>
                      <a:pt x="22472" y="10949"/>
                      <a:pt x="22580" y="11090"/>
                      <a:pt x="22755" y="11090"/>
                    </a:cubicBezTo>
                    <a:cubicBezTo>
                      <a:pt x="22861" y="11090"/>
                      <a:pt x="22992" y="11038"/>
                      <a:pt x="23171" y="10914"/>
                    </a:cubicBezTo>
                    <a:cubicBezTo>
                      <a:pt x="23660" y="10576"/>
                      <a:pt x="24335" y="10097"/>
                      <a:pt x="24764" y="10080"/>
                    </a:cubicBezTo>
                    <a:cubicBezTo>
                      <a:pt x="25582" y="10047"/>
                      <a:pt x="26082" y="9464"/>
                      <a:pt x="26785" y="9353"/>
                    </a:cubicBezTo>
                    <a:cubicBezTo>
                      <a:pt x="27561" y="9232"/>
                      <a:pt x="28194" y="8708"/>
                      <a:pt x="28946" y="8573"/>
                    </a:cubicBezTo>
                    <a:cubicBezTo>
                      <a:pt x="29723" y="8433"/>
                      <a:pt x="30503" y="8230"/>
                      <a:pt x="31248" y="8030"/>
                    </a:cubicBezTo>
                    <a:cubicBezTo>
                      <a:pt x="32088" y="7804"/>
                      <a:pt x="32926" y="7714"/>
                      <a:pt x="33759" y="7667"/>
                    </a:cubicBezTo>
                    <a:cubicBezTo>
                      <a:pt x="34651" y="7616"/>
                      <a:pt x="35552" y="7446"/>
                      <a:pt x="36443" y="7446"/>
                    </a:cubicBezTo>
                    <a:cubicBezTo>
                      <a:pt x="36799" y="7446"/>
                      <a:pt x="37153" y="7474"/>
                      <a:pt x="37505" y="7546"/>
                    </a:cubicBezTo>
                    <a:cubicBezTo>
                      <a:pt x="37586" y="7562"/>
                      <a:pt x="37664" y="7569"/>
                      <a:pt x="37739" y="7569"/>
                    </a:cubicBezTo>
                    <a:cubicBezTo>
                      <a:pt x="38074" y="7569"/>
                      <a:pt x="38360" y="7436"/>
                      <a:pt x="38697" y="7436"/>
                    </a:cubicBezTo>
                    <a:cubicBezTo>
                      <a:pt x="38761" y="7436"/>
                      <a:pt x="38827" y="7441"/>
                      <a:pt x="38895" y="7453"/>
                    </a:cubicBezTo>
                    <a:cubicBezTo>
                      <a:pt x="39361" y="7530"/>
                      <a:pt x="39831" y="7552"/>
                      <a:pt x="40303" y="7552"/>
                    </a:cubicBezTo>
                    <a:cubicBezTo>
                      <a:pt x="40907" y="7552"/>
                      <a:pt x="41515" y="7516"/>
                      <a:pt x="42122" y="7516"/>
                    </a:cubicBezTo>
                    <a:cubicBezTo>
                      <a:pt x="42591" y="7516"/>
                      <a:pt x="43059" y="7538"/>
                      <a:pt x="43525" y="7613"/>
                    </a:cubicBezTo>
                    <a:cubicBezTo>
                      <a:pt x="43631" y="7630"/>
                      <a:pt x="43707" y="7649"/>
                      <a:pt x="43792" y="7701"/>
                    </a:cubicBezTo>
                    <a:cubicBezTo>
                      <a:pt x="44352" y="8041"/>
                      <a:pt x="44905" y="8286"/>
                      <a:pt x="45564" y="8286"/>
                    </a:cubicBezTo>
                    <a:cubicBezTo>
                      <a:pt x="45706" y="8286"/>
                      <a:pt x="45853" y="8275"/>
                      <a:pt x="46006" y="8251"/>
                    </a:cubicBezTo>
                    <a:cubicBezTo>
                      <a:pt x="46061" y="8242"/>
                      <a:pt x="46117" y="8238"/>
                      <a:pt x="46174" y="8238"/>
                    </a:cubicBezTo>
                    <a:cubicBezTo>
                      <a:pt x="46645" y="8238"/>
                      <a:pt x="47160" y="8515"/>
                      <a:pt x="47594" y="8784"/>
                    </a:cubicBezTo>
                    <a:cubicBezTo>
                      <a:pt x="47734" y="8870"/>
                      <a:pt x="47878" y="8885"/>
                      <a:pt x="48025" y="8885"/>
                    </a:cubicBezTo>
                    <a:cubicBezTo>
                      <a:pt x="48098" y="8885"/>
                      <a:pt x="48173" y="8881"/>
                      <a:pt x="48247" y="8881"/>
                    </a:cubicBezTo>
                    <a:cubicBezTo>
                      <a:pt x="48361" y="8881"/>
                      <a:pt x="48477" y="8890"/>
                      <a:pt x="48591" y="8933"/>
                    </a:cubicBezTo>
                    <a:cubicBezTo>
                      <a:pt x="49556" y="9302"/>
                      <a:pt x="50547" y="9601"/>
                      <a:pt x="51535" y="9906"/>
                    </a:cubicBezTo>
                    <a:cubicBezTo>
                      <a:pt x="51703" y="9959"/>
                      <a:pt x="51805" y="9921"/>
                      <a:pt x="51899" y="10172"/>
                    </a:cubicBezTo>
                    <a:cubicBezTo>
                      <a:pt x="51985" y="10404"/>
                      <a:pt x="52178" y="10478"/>
                      <a:pt x="52397" y="10478"/>
                    </a:cubicBezTo>
                    <a:cubicBezTo>
                      <a:pt x="52535" y="10478"/>
                      <a:pt x="52683" y="10449"/>
                      <a:pt x="52821" y="10411"/>
                    </a:cubicBezTo>
                    <a:cubicBezTo>
                      <a:pt x="52918" y="10982"/>
                      <a:pt x="54036" y="10366"/>
                      <a:pt x="53859" y="11301"/>
                    </a:cubicBezTo>
                    <a:cubicBezTo>
                      <a:pt x="53846" y="11370"/>
                      <a:pt x="54192" y="11610"/>
                      <a:pt x="54318" y="11610"/>
                    </a:cubicBezTo>
                    <a:cubicBezTo>
                      <a:pt x="54329" y="11610"/>
                      <a:pt x="54338" y="11608"/>
                      <a:pt x="54346" y="11604"/>
                    </a:cubicBezTo>
                    <a:cubicBezTo>
                      <a:pt x="54462" y="11544"/>
                      <a:pt x="54561" y="11519"/>
                      <a:pt x="54650" y="11519"/>
                    </a:cubicBezTo>
                    <a:cubicBezTo>
                      <a:pt x="55125" y="11519"/>
                      <a:pt x="55259" y="12256"/>
                      <a:pt x="55715" y="12256"/>
                    </a:cubicBezTo>
                    <a:cubicBezTo>
                      <a:pt x="55745" y="12256"/>
                      <a:pt x="55777" y="12252"/>
                      <a:pt x="55811" y="12245"/>
                    </a:cubicBezTo>
                    <a:cubicBezTo>
                      <a:pt x="55869" y="12558"/>
                      <a:pt x="55976" y="12673"/>
                      <a:pt x="56138" y="12673"/>
                    </a:cubicBezTo>
                    <a:cubicBezTo>
                      <a:pt x="56257" y="12673"/>
                      <a:pt x="56404" y="12612"/>
                      <a:pt x="56584" y="12521"/>
                    </a:cubicBezTo>
                    <a:cubicBezTo>
                      <a:pt x="56631" y="12497"/>
                      <a:pt x="56673" y="12487"/>
                      <a:pt x="56710" y="12487"/>
                    </a:cubicBezTo>
                    <a:cubicBezTo>
                      <a:pt x="56927" y="12487"/>
                      <a:pt x="56972" y="12846"/>
                      <a:pt x="56936" y="12947"/>
                    </a:cubicBezTo>
                    <a:cubicBezTo>
                      <a:pt x="56797" y="13330"/>
                      <a:pt x="57168" y="13552"/>
                      <a:pt x="57273" y="13558"/>
                    </a:cubicBezTo>
                    <a:cubicBezTo>
                      <a:pt x="58390" y="13630"/>
                      <a:pt x="58642" y="14820"/>
                      <a:pt x="59490" y="15218"/>
                    </a:cubicBezTo>
                    <a:cubicBezTo>
                      <a:pt x="59753" y="15341"/>
                      <a:pt x="59792" y="15832"/>
                      <a:pt x="60157" y="15832"/>
                    </a:cubicBezTo>
                    <a:cubicBezTo>
                      <a:pt x="60241" y="15832"/>
                      <a:pt x="60342" y="15806"/>
                      <a:pt x="60467" y="15744"/>
                    </a:cubicBezTo>
                    <a:cubicBezTo>
                      <a:pt x="60474" y="15740"/>
                      <a:pt x="60481" y="15739"/>
                      <a:pt x="60487" y="15739"/>
                    </a:cubicBezTo>
                    <a:cubicBezTo>
                      <a:pt x="60616" y="15739"/>
                      <a:pt x="60652" y="16392"/>
                      <a:pt x="61108" y="16593"/>
                    </a:cubicBezTo>
                    <a:cubicBezTo>
                      <a:pt x="61427" y="16735"/>
                      <a:pt x="61715" y="17278"/>
                      <a:pt x="61945" y="17674"/>
                    </a:cubicBezTo>
                    <a:cubicBezTo>
                      <a:pt x="62180" y="18080"/>
                      <a:pt x="62240" y="18589"/>
                      <a:pt x="62855" y="18623"/>
                    </a:cubicBezTo>
                    <a:cubicBezTo>
                      <a:pt x="62933" y="18628"/>
                      <a:pt x="63029" y="18746"/>
                      <a:pt x="63074" y="18833"/>
                    </a:cubicBezTo>
                    <a:cubicBezTo>
                      <a:pt x="64236" y="21077"/>
                      <a:pt x="65641" y="23174"/>
                      <a:pt x="66946" y="25331"/>
                    </a:cubicBezTo>
                    <a:cubicBezTo>
                      <a:pt x="67206" y="25760"/>
                      <a:pt x="67355" y="26275"/>
                      <a:pt x="67475" y="26770"/>
                    </a:cubicBezTo>
                    <a:cubicBezTo>
                      <a:pt x="67870" y="28399"/>
                      <a:pt x="68326" y="30012"/>
                      <a:pt x="68693" y="31650"/>
                    </a:cubicBezTo>
                    <a:cubicBezTo>
                      <a:pt x="68972" y="32896"/>
                      <a:pt x="69252" y="34162"/>
                      <a:pt x="69266" y="35394"/>
                    </a:cubicBezTo>
                    <a:cubicBezTo>
                      <a:pt x="69277" y="36424"/>
                      <a:pt x="69384" y="37480"/>
                      <a:pt x="69245" y="38552"/>
                    </a:cubicBezTo>
                    <a:cubicBezTo>
                      <a:pt x="69129" y="39473"/>
                      <a:pt x="68909" y="40511"/>
                      <a:pt x="69177" y="41505"/>
                    </a:cubicBezTo>
                    <a:cubicBezTo>
                      <a:pt x="69247" y="41763"/>
                      <a:pt x="69129" y="42080"/>
                      <a:pt x="69071" y="42367"/>
                    </a:cubicBezTo>
                    <a:cubicBezTo>
                      <a:pt x="68772" y="43872"/>
                      <a:pt x="68589" y="45416"/>
                      <a:pt x="68132" y="46872"/>
                    </a:cubicBezTo>
                    <a:cubicBezTo>
                      <a:pt x="67428" y="49113"/>
                      <a:pt x="66756" y="51363"/>
                      <a:pt x="65471" y="53402"/>
                    </a:cubicBezTo>
                    <a:cubicBezTo>
                      <a:pt x="64683" y="54656"/>
                      <a:pt x="63949" y="55983"/>
                      <a:pt x="63102" y="57179"/>
                    </a:cubicBezTo>
                    <a:cubicBezTo>
                      <a:pt x="62261" y="58369"/>
                      <a:pt x="61548" y="59657"/>
                      <a:pt x="60486" y="60757"/>
                    </a:cubicBezTo>
                    <a:cubicBezTo>
                      <a:pt x="59227" y="62059"/>
                      <a:pt x="57807" y="63143"/>
                      <a:pt x="56466" y="64319"/>
                    </a:cubicBezTo>
                    <a:cubicBezTo>
                      <a:pt x="56077" y="64660"/>
                      <a:pt x="55445" y="64984"/>
                      <a:pt x="54960" y="65279"/>
                    </a:cubicBezTo>
                    <a:cubicBezTo>
                      <a:pt x="54316" y="65670"/>
                      <a:pt x="53643" y="66107"/>
                      <a:pt x="52978" y="66469"/>
                    </a:cubicBezTo>
                    <a:cubicBezTo>
                      <a:pt x="51332" y="67368"/>
                      <a:pt x="49638" y="68188"/>
                      <a:pt x="47800" y="68667"/>
                    </a:cubicBezTo>
                    <a:cubicBezTo>
                      <a:pt x="47420" y="68767"/>
                      <a:pt x="46983" y="68849"/>
                      <a:pt x="46669" y="69265"/>
                    </a:cubicBezTo>
                    <a:cubicBezTo>
                      <a:pt x="46333" y="69708"/>
                      <a:pt x="45690" y="69720"/>
                      <a:pt x="45168" y="69870"/>
                    </a:cubicBezTo>
                    <a:cubicBezTo>
                      <a:pt x="43794" y="70265"/>
                      <a:pt x="42374" y="70492"/>
                      <a:pt x="41047" y="71047"/>
                    </a:cubicBezTo>
                    <a:cubicBezTo>
                      <a:pt x="40976" y="71077"/>
                      <a:pt x="40912" y="71089"/>
                      <a:pt x="40853" y="71089"/>
                    </a:cubicBezTo>
                    <a:cubicBezTo>
                      <a:pt x="40731" y="71089"/>
                      <a:pt x="40629" y="71037"/>
                      <a:pt x="40529" y="70970"/>
                    </a:cubicBezTo>
                    <a:cubicBezTo>
                      <a:pt x="40418" y="70896"/>
                      <a:pt x="40271" y="70847"/>
                      <a:pt x="40158" y="70847"/>
                    </a:cubicBezTo>
                    <a:cubicBezTo>
                      <a:pt x="40091" y="70847"/>
                      <a:pt x="40036" y="70864"/>
                      <a:pt x="40006" y="70903"/>
                    </a:cubicBezTo>
                    <a:cubicBezTo>
                      <a:pt x="39692" y="71325"/>
                      <a:pt x="39188" y="71409"/>
                      <a:pt x="38775" y="71409"/>
                    </a:cubicBezTo>
                    <a:cubicBezTo>
                      <a:pt x="38618" y="71409"/>
                      <a:pt x="38475" y="71397"/>
                      <a:pt x="38360" y="71387"/>
                    </a:cubicBezTo>
                    <a:cubicBezTo>
                      <a:pt x="38324" y="71383"/>
                      <a:pt x="38289" y="71382"/>
                      <a:pt x="38254" y="71382"/>
                    </a:cubicBezTo>
                    <a:cubicBezTo>
                      <a:pt x="37835" y="71382"/>
                      <a:pt x="37455" y="71598"/>
                      <a:pt x="37017" y="71598"/>
                    </a:cubicBezTo>
                    <a:cubicBezTo>
                      <a:pt x="36833" y="71598"/>
                      <a:pt x="36638" y="71560"/>
                      <a:pt x="36425" y="71450"/>
                    </a:cubicBezTo>
                    <a:cubicBezTo>
                      <a:pt x="36205" y="71336"/>
                      <a:pt x="35945" y="71300"/>
                      <a:pt x="35665" y="71300"/>
                    </a:cubicBezTo>
                    <a:cubicBezTo>
                      <a:pt x="35167" y="71300"/>
                      <a:pt x="34605" y="71414"/>
                      <a:pt x="34090" y="71414"/>
                    </a:cubicBezTo>
                    <a:cubicBezTo>
                      <a:pt x="34058" y="71414"/>
                      <a:pt x="34026" y="71414"/>
                      <a:pt x="33994" y="71413"/>
                    </a:cubicBezTo>
                    <a:cubicBezTo>
                      <a:pt x="33921" y="71411"/>
                      <a:pt x="33848" y="71410"/>
                      <a:pt x="33775" y="71410"/>
                    </a:cubicBezTo>
                    <a:cubicBezTo>
                      <a:pt x="33508" y="71410"/>
                      <a:pt x="33241" y="71421"/>
                      <a:pt x="32976" y="71421"/>
                    </a:cubicBezTo>
                    <a:cubicBezTo>
                      <a:pt x="32463" y="71421"/>
                      <a:pt x="31955" y="71379"/>
                      <a:pt x="31466" y="71135"/>
                    </a:cubicBezTo>
                    <a:cubicBezTo>
                      <a:pt x="31374" y="71089"/>
                      <a:pt x="31260" y="71079"/>
                      <a:pt x="31155" y="71066"/>
                    </a:cubicBezTo>
                    <a:cubicBezTo>
                      <a:pt x="31135" y="71064"/>
                      <a:pt x="31116" y="71063"/>
                      <a:pt x="31098" y="71063"/>
                    </a:cubicBezTo>
                    <a:cubicBezTo>
                      <a:pt x="30792" y="71063"/>
                      <a:pt x="30518" y="71342"/>
                      <a:pt x="30208" y="71342"/>
                    </a:cubicBezTo>
                    <a:cubicBezTo>
                      <a:pt x="30090" y="71342"/>
                      <a:pt x="29966" y="71301"/>
                      <a:pt x="29834" y="71189"/>
                    </a:cubicBezTo>
                    <a:cubicBezTo>
                      <a:pt x="29656" y="71037"/>
                      <a:pt x="29459" y="70999"/>
                      <a:pt x="29255" y="70999"/>
                    </a:cubicBezTo>
                    <a:cubicBezTo>
                      <a:pt x="29053" y="70999"/>
                      <a:pt x="28844" y="71036"/>
                      <a:pt x="28638" y="71036"/>
                    </a:cubicBezTo>
                    <a:cubicBezTo>
                      <a:pt x="28515" y="71036"/>
                      <a:pt x="28394" y="71023"/>
                      <a:pt x="28275" y="70982"/>
                    </a:cubicBezTo>
                    <a:cubicBezTo>
                      <a:pt x="27771" y="70809"/>
                      <a:pt x="27217" y="70752"/>
                      <a:pt x="26691" y="70638"/>
                    </a:cubicBezTo>
                    <a:cubicBezTo>
                      <a:pt x="25022" y="70277"/>
                      <a:pt x="23314" y="70016"/>
                      <a:pt x="21752" y="69265"/>
                    </a:cubicBezTo>
                    <a:cubicBezTo>
                      <a:pt x="20525" y="68675"/>
                      <a:pt x="19245" y="68215"/>
                      <a:pt x="18084" y="67459"/>
                    </a:cubicBezTo>
                    <a:cubicBezTo>
                      <a:pt x="17050" y="66785"/>
                      <a:pt x="15937" y="66200"/>
                      <a:pt x="14989" y="65422"/>
                    </a:cubicBezTo>
                    <a:cubicBezTo>
                      <a:pt x="13648" y="64324"/>
                      <a:pt x="12316" y="63202"/>
                      <a:pt x="11194" y="61857"/>
                    </a:cubicBezTo>
                    <a:cubicBezTo>
                      <a:pt x="10529" y="61059"/>
                      <a:pt x="9796" y="60318"/>
                      <a:pt x="9079" y="59564"/>
                    </a:cubicBezTo>
                    <a:cubicBezTo>
                      <a:pt x="8760" y="59228"/>
                      <a:pt x="8533" y="58811"/>
                      <a:pt x="8304" y="58438"/>
                    </a:cubicBezTo>
                    <a:cubicBezTo>
                      <a:pt x="7728" y="57495"/>
                      <a:pt x="7108" y="56574"/>
                      <a:pt x="6585" y="55589"/>
                    </a:cubicBezTo>
                    <a:cubicBezTo>
                      <a:pt x="6148" y="54763"/>
                      <a:pt x="5880" y="53859"/>
                      <a:pt x="5347" y="53074"/>
                    </a:cubicBezTo>
                    <a:cubicBezTo>
                      <a:pt x="5082" y="52683"/>
                      <a:pt x="5073" y="52128"/>
                      <a:pt x="4903" y="51666"/>
                    </a:cubicBezTo>
                    <a:cubicBezTo>
                      <a:pt x="4427" y="50375"/>
                      <a:pt x="3759" y="49127"/>
                      <a:pt x="3486" y="47797"/>
                    </a:cubicBezTo>
                    <a:cubicBezTo>
                      <a:pt x="3256" y="46676"/>
                      <a:pt x="2895" y="45577"/>
                      <a:pt x="2811" y="44401"/>
                    </a:cubicBezTo>
                    <a:cubicBezTo>
                      <a:pt x="2749" y="43498"/>
                      <a:pt x="2674" y="42524"/>
                      <a:pt x="2231" y="41665"/>
                    </a:cubicBezTo>
                    <a:cubicBezTo>
                      <a:pt x="2071" y="41354"/>
                      <a:pt x="2131" y="40893"/>
                      <a:pt x="2178" y="40688"/>
                    </a:cubicBezTo>
                    <a:cubicBezTo>
                      <a:pt x="2368" y="39826"/>
                      <a:pt x="2044" y="39030"/>
                      <a:pt x="2052" y="38204"/>
                    </a:cubicBezTo>
                    <a:cubicBezTo>
                      <a:pt x="2058" y="37480"/>
                      <a:pt x="1760" y="36776"/>
                      <a:pt x="2181" y="36042"/>
                    </a:cubicBezTo>
                    <a:cubicBezTo>
                      <a:pt x="2298" y="35841"/>
                      <a:pt x="2189" y="35270"/>
                      <a:pt x="2064" y="35085"/>
                    </a:cubicBezTo>
                    <a:cubicBezTo>
                      <a:pt x="1688" y="34522"/>
                      <a:pt x="2397" y="34206"/>
                      <a:pt x="2229" y="33651"/>
                    </a:cubicBezTo>
                    <a:cubicBezTo>
                      <a:pt x="2088" y="33184"/>
                      <a:pt x="1840" y="32557"/>
                      <a:pt x="2203" y="32030"/>
                    </a:cubicBezTo>
                    <a:cubicBezTo>
                      <a:pt x="2690" y="31317"/>
                      <a:pt x="2309" y="30476"/>
                      <a:pt x="2575" y="29723"/>
                    </a:cubicBezTo>
                    <a:cubicBezTo>
                      <a:pt x="2684" y="29412"/>
                      <a:pt x="2951" y="28995"/>
                      <a:pt x="2488" y="28682"/>
                    </a:cubicBezTo>
                    <a:cubicBezTo>
                      <a:pt x="2326" y="28573"/>
                      <a:pt x="2391" y="28449"/>
                      <a:pt x="2545" y="28388"/>
                    </a:cubicBezTo>
                    <a:cubicBezTo>
                      <a:pt x="3063" y="28184"/>
                      <a:pt x="2892" y="27735"/>
                      <a:pt x="2993" y="27341"/>
                    </a:cubicBezTo>
                    <a:cubicBezTo>
                      <a:pt x="3354" y="25936"/>
                      <a:pt x="3381" y="24466"/>
                      <a:pt x="4012" y="23097"/>
                    </a:cubicBezTo>
                    <a:cubicBezTo>
                      <a:pt x="4323" y="22422"/>
                      <a:pt x="4497" y="21615"/>
                      <a:pt x="4735" y="20876"/>
                    </a:cubicBezTo>
                    <a:cubicBezTo>
                      <a:pt x="5051" y="19896"/>
                      <a:pt x="5527" y="18962"/>
                      <a:pt x="6016" y="18038"/>
                    </a:cubicBezTo>
                    <a:cubicBezTo>
                      <a:pt x="6798" y="16559"/>
                      <a:pt x="7383" y="14974"/>
                      <a:pt x="8159" y="13490"/>
                    </a:cubicBezTo>
                    <a:cubicBezTo>
                      <a:pt x="8708" y="12440"/>
                      <a:pt x="9437" y="11486"/>
                      <a:pt x="10065" y="10477"/>
                    </a:cubicBezTo>
                    <a:cubicBezTo>
                      <a:pt x="10964" y="9033"/>
                      <a:pt x="12058" y="7739"/>
                      <a:pt x="13207" y="6472"/>
                    </a:cubicBezTo>
                    <a:cubicBezTo>
                      <a:pt x="14242" y="5334"/>
                      <a:pt x="15343" y="4281"/>
                      <a:pt x="16539" y="3339"/>
                    </a:cubicBezTo>
                    <a:cubicBezTo>
                      <a:pt x="17356" y="2697"/>
                      <a:pt x="18318" y="2243"/>
                      <a:pt x="19242" y="1689"/>
                    </a:cubicBezTo>
                    <a:close/>
                    <a:moveTo>
                      <a:pt x="19571" y="0"/>
                    </a:moveTo>
                    <a:cubicBezTo>
                      <a:pt x="19255" y="0"/>
                      <a:pt x="18863" y="173"/>
                      <a:pt x="18327" y="507"/>
                    </a:cubicBezTo>
                    <a:cubicBezTo>
                      <a:pt x="17149" y="1239"/>
                      <a:pt x="15989" y="1995"/>
                      <a:pt x="14892" y="2834"/>
                    </a:cubicBezTo>
                    <a:cubicBezTo>
                      <a:pt x="13889" y="3599"/>
                      <a:pt x="12856" y="4393"/>
                      <a:pt x="12075" y="5365"/>
                    </a:cubicBezTo>
                    <a:cubicBezTo>
                      <a:pt x="11398" y="6210"/>
                      <a:pt x="10670" y="7029"/>
                      <a:pt x="10009" y="7893"/>
                    </a:cubicBezTo>
                    <a:cubicBezTo>
                      <a:pt x="9423" y="8657"/>
                      <a:pt x="8792" y="9411"/>
                      <a:pt x="8253" y="10211"/>
                    </a:cubicBezTo>
                    <a:cubicBezTo>
                      <a:pt x="7332" y="11570"/>
                      <a:pt x="6495" y="12989"/>
                      <a:pt x="5664" y="14409"/>
                    </a:cubicBezTo>
                    <a:cubicBezTo>
                      <a:pt x="5148" y="15291"/>
                      <a:pt x="4555" y="16175"/>
                      <a:pt x="4278" y="17139"/>
                    </a:cubicBezTo>
                    <a:cubicBezTo>
                      <a:pt x="4017" y="18048"/>
                      <a:pt x="3676" y="18939"/>
                      <a:pt x="3323" y="19788"/>
                    </a:cubicBezTo>
                    <a:cubicBezTo>
                      <a:pt x="2811" y="21024"/>
                      <a:pt x="2386" y="22274"/>
                      <a:pt x="1994" y="23545"/>
                    </a:cubicBezTo>
                    <a:cubicBezTo>
                      <a:pt x="1587" y="24866"/>
                      <a:pt x="1420" y="26254"/>
                      <a:pt x="1027" y="27565"/>
                    </a:cubicBezTo>
                    <a:cubicBezTo>
                      <a:pt x="708" y="28632"/>
                      <a:pt x="750" y="29726"/>
                      <a:pt x="517" y="30794"/>
                    </a:cubicBezTo>
                    <a:cubicBezTo>
                      <a:pt x="331" y="31641"/>
                      <a:pt x="345" y="32630"/>
                      <a:pt x="400" y="33565"/>
                    </a:cubicBezTo>
                    <a:cubicBezTo>
                      <a:pt x="462" y="34652"/>
                      <a:pt x="0" y="35730"/>
                      <a:pt x="247" y="36835"/>
                    </a:cubicBezTo>
                    <a:cubicBezTo>
                      <a:pt x="498" y="37958"/>
                      <a:pt x="2" y="39086"/>
                      <a:pt x="277" y="40206"/>
                    </a:cubicBezTo>
                    <a:cubicBezTo>
                      <a:pt x="439" y="40864"/>
                      <a:pt x="302" y="41542"/>
                      <a:pt x="352" y="42178"/>
                    </a:cubicBezTo>
                    <a:cubicBezTo>
                      <a:pt x="456" y="43494"/>
                      <a:pt x="784" y="44817"/>
                      <a:pt x="1207" y="46074"/>
                    </a:cubicBezTo>
                    <a:cubicBezTo>
                      <a:pt x="1397" y="46640"/>
                      <a:pt x="1343" y="47172"/>
                      <a:pt x="1424" y="47713"/>
                    </a:cubicBezTo>
                    <a:cubicBezTo>
                      <a:pt x="1609" y="48976"/>
                      <a:pt x="2167" y="50148"/>
                      <a:pt x="2626" y="51280"/>
                    </a:cubicBezTo>
                    <a:cubicBezTo>
                      <a:pt x="3174" y="52635"/>
                      <a:pt x="3640" y="54046"/>
                      <a:pt x="4238" y="55393"/>
                    </a:cubicBezTo>
                    <a:cubicBezTo>
                      <a:pt x="4883" y="56851"/>
                      <a:pt x="5677" y="58190"/>
                      <a:pt x="6571" y="59458"/>
                    </a:cubicBezTo>
                    <a:cubicBezTo>
                      <a:pt x="7265" y="60443"/>
                      <a:pt x="7980" y="61429"/>
                      <a:pt x="8733" y="62378"/>
                    </a:cubicBezTo>
                    <a:cubicBezTo>
                      <a:pt x="9132" y="62882"/>
                      <a:pt x="9514" y="63671"/>
                      <a:pt x="10012" y="63764"/>
                    </a:cubicBezTo>
                    <a:cubicBezTo>
                      <a:pt x="10984" y="63949"/>
                      <a:pt x="10728" y="65214"/>
                      <a:pt x="11641" y="65284"/>
                    </a:cubicBezTo>
                    <a:cubicBezTo>
                      <a:pt x="11618" y="65501"/>
                      <a:pt x="11674" y="65559"/>
                      <a:pt x="11760" y="65559"/>
                    </a:cubicBezTo>
                    <a:cubicBezTo>
                      <a:pt x="11861" y="65559"/>
                      <a:pt x="12004" y="65476"/>
                      <a:pt x="12106" y="65476"/>
                    </a:cubicBezTo>
                    <a:cubicBezTo>
                      <a:pt x="12161" y="65476"/>
                      <a:pt x="12204" y="65500"/>
                      <a:pt x="12223" y="65575"/>
                    </a:cubicBezTo>
                    <a:cubicBezTo>
                      <a:pt x="12448" y="66494"/>
                      <a:pt x="13361" y="66864"/>
                      <a:pt x="13984" y="67250"/>
                    </a:cubicBezTo>
                    <a:cubicBezTo>
                      <a:pt x="14450" y="67539"/>
                      <a:pt x="14747" y="68315"/>
                      <a:pt x="15419" y="68315"/>
                    </a:cubicBezTo>
                    <a:cubicBezTo>
                      <a:pt x="15527" y="68315"/>
                      <a:pt x="15644" y="68295"/>
                      <a:pt x="15773" y="68250"/>
                    </a:cubicBezTo>
                    <a:cubicBezTo>
                      <a:pt x="15777" y="68249"/>
                      <a:pt x="15781" y="68248"/>
                      <a:pt x="15786" y="68248"/>
                    </a:cubicBezTo>
                    <a:cubicBezTo>
                      <a:pt x="15852" y="68248"/>
                      <a:pt x="15883" y="68423"/>
                      <a:pt x="15841" y="68520"/>
                    </a:cubicBezTo>
                    <a:cubicBezTo>
                      <a:pt x="15743" y="68739"/>
                      <a:pt x="15878" y="68814"/>
                      <a:pt x="16046" y="68852"/>
                    </a:cubicBezTo>
                    <a:cubicBezTo>
                      <a:pt x="16756" y="69017"/>
                      <a:pt x="17257" y="69506"/>
                      <a:pt x="17773" y="69966"/>
                    </a:cubicBezTo>
                    <a:cubicBezTo>
                      <a:pt x="17877" y="70060"/>
                      <a:pt x="17969" y="70148"/>
                      <a:pt x="18100" y="70148"/>
                    </a:cubicBezTo>
                    <a:cubicBezTo>
                      <a:pt x="18128" y="70148"/>
                      <a:pt x="18157" y="70145"/>
                      <a:pt x="18188" y="70136"/>
                    </a:cubicBezTo>
                    <a:cubicBezTo>
                      <a:pt x="18256" y="70117"/>
                      <a:pt x="18319" y="70109"/>
                      <a:pt x="18380" y="70109"/>
                    </a:cubicBezTo>
                    <a:cubicBezTo>
                      <a:pt x="18660" y="70109"/>
                      <a:pt x="18879" y="70284"/>
                      <a:pt x="19125" y="70431"/>
                    </a:cubicBezTo>
                    <a:cubicBezTo>
                      <a:pt x="19696" y="70775"/>
                      <a:pt x="20281" y="71103"/>
                      <a:pt x="20887" y="71376"/>
                    </a:cubicBezTo>
                    <a:cubicBezTo>
                      <a:pt x="21460" y="71632"/>
                      <a:pt x="22109" y="71583"/>
                      <a:pt x="22692" y="71992"/>
                    </a:cubicBezTo>
                    <a:cubicBezTo>
                      <a:pt x="23025" y="72227"/>
                      <a:pt x="23660" y="72203"/>
                      <a:pt x="24136" y="72410"/>
                    </a:cubicBezTo>
                    <a:cubicBezTo>
                      <a:pt x="24181" y="72430"/>
                      <a:pt x="24228" y="72438"/>
                      <a:pt x="24277" y="72438"/>
                    </a:cubicBezTo>
                    <a:cubicBezTo>
                      <a:pt x="24496" y="72438"/>
                      <a:pt x="24746" y="72278"/>
                      <a:pt x="24969" y="72278"/>
                    </a:cubicBezTo>
                    <a:cubicBezTo>
                      <a:pt x="25127" y="72278"/>
                      <a:pt x="25271" y="72358"/>
                      <a:pt x="25380" y="72634"/>
                    </a:cubicBezTo>
                    <a:cubicBezTo>
                      <a:pt x="25518" y="72473"/>
                      <a:pt x="25647" y="72413"/>
                      <a:pt x="25771" y="72413"/>
                    </a:cubicBezTo>
                    <a:cubicBezTo>
                      <a:pt x="26120" y="72413"/>
                      <a:pt x="26429" y="72889"/>
                      <a:pt x="26779" y="72889"/>
                    </a:cubicBezTo>
                    <a:cubicBezTo>
                      <a:pt x="26869" y="72889"/>
                      <a:pt x="26962" y="72858"/>
                      <a:pt x="27059" y="72779"/>
                    </a:cubicBezTo>
                    <a:cubicBezTo>
                      <a:pt x="28017" y="73303"/>
                      <a:pt x="29117" y="73239"/>
                      <a:pt x="30132" y="73339"/>
                    </a:cubicBezTo>
                    <a:cubicBezTo>
                      <a:pt x="31654" y="73488"/>
                      <a:pt x="33203" y="73381"/>
                      <a:pt x="34745" y="73493"/>
                    </a:cubicBezTo>
                    <a:cubicBezTo>
                      <a:pt x="35021" y="73513"/>
                      <a:pt x="35296" y="73521"/>
                      <a:pt x="35571" y="73521"/>
                    </a:cubicBezTo>
                    <a:cubicBezTo>
                      <a:pt x="37230" y="73521"/>
                      <a:pt x="38876" y="73197"/>
                      <a:pt x="40513" y="72964"/>
                    </a:cubicBezTo>
                    <a:cubicBezTo>
                      <a:pt x="40798" y="72923"/>
                      <a:pt x="41182" y="72965"/>
                      <a:pt x="41499" y="72802"/>
                    </a:cubicBezTo>
                    <a:cubicBezTo>
                      <a:pt x="42806" y="72135"/>
                      <a:pt x="44309" y="72146"/>
                      <a:pt x="45662" y="71598"/>
                    </a:cubicBezTo>
                    <a:cubicBezTo>
                      <a:pt x="46792" y="71142"/>
                      <a:pt x="48000" y="70898"/>
                      <a:pt x="49164" y="70525"/>
                    </a:cubicBezTo>
                    <a:cubicBezTo>
                      <a:pt x="50167" y="70201"/>
                      <a:pt x="51051" y="69626"/>
                      <a:pt x="52015" y="69288"/>
                    </a:cubicBezTo>
                    <a:cubicBezTo>
                      <a:pt x="53030" y="68932"/>
                      <a:pt x="53975" y="68428"/>
                      <a:pt x="54829" y="67877"/>
                    </a:cubicBezTo>
                    <a:cubicBezTo>
                      <a:pt x="56878" y="66556"/>
                      <a:pt x="58832" y="65060"/>
                      <a:pt x="60489" y="63244"/>
                    </a:cubicBezTo>
                    <a:cubicBezTo>
                      <a:pt x="61481" y="62160"/>
                      <a:pt x="62346" y="60961"/>
                      <a:pt x="63317" y="59856"/>
                    </a:cubicBezTo>
                    <a:cubicBezTo>
                      <a:pt x="64123" y="58937"/>
                      <a:pt x="64891" y="57980"/>
                      <a:pt x="65431" y="56902"/>
                    </a:cubicBezTo>
                    <a:cubicBezTo>
                      <a:pt x="65706" y="56350"/>
                      <a:pt x="66114" y="55888"/>
                      <a:pt x="66358" y="55305"/>
                    </a:cubicBezTo>
                    <a:cubicBezTo>
                      <a:pt x="66595" y="54742"/>
                      <a:pt x="66654" y="54001"/>
                      <a:pt x="67222" y="53649"/>
                    </a:cubicBezTo>
                    <a:cubicBezTo>
                      <a:pt x="67656" y="53379"/>
                      <a:pt x="67640" y="52940"/>
                      <a:pt x="67772" y="52593"/>
                    </a:cubicBezTo>
                    <a:cubicBezTo>
                      <a:pt x="68105" y="51711"/>
                      <a:pt x="68436" y="50821"/>
                      <a:pt x="68727" y="49922"/>
                    </a:cubicBezTo>
                    <a:cubicBezTo>
                      <a:pt x="68978" y="49157"/>
                      <a:pt x="69398" y="48426"/>
                      <a:pt x="69529" y="47603"/>
                    </a:cubicBezTo>
                    <a:cubicBezTo>
                      <a:pt x="69625" y="47002"/>
                      <a:pt x="70232" y="46517"/>
                      <a:pt x="69924" y="45828"/>
                    </a:cubicBezTo>
                    <a:cubicBezTo>
                      <a:pt x="69917" y="45815"/>
                      <a:pt x="69945" y="45772"/>
                      <a:pt x="69964" y="45767"/>
                    </a:cubicBezTo>
                    <a:cubicBezTo>
                      <a:pt x="70583" y="45585"/>
                      <a:pt x="70414" y="45024"/>
                      <a:pt x="70428" y="44635"/>
                    </a:cubicBezTo>
                    <a:cubicBezTo>
                      <a:pt x="70463" y="43603"/>
                      <a:pt x="70507" y="42538"/>
                      <a:pt x="70680" y="41562"/>
                    </a:cubicBezTo>
                    <a:cubicBezTo>
                      <a:pt x="70866" y="40511"/>
                      <a:pt x="70770" y="39451"/>
                      <a:pt x="70978" y="38398"/>
                    </a:cubicBezTo>
                    <a:cubicBezTo>
                      <a:pt x="71149" y="37541"/>
                      <a:pt x="70703" y="36564"/>
                      <a:pt x="70843" y="35472"/>
                    </a:cubicBezTo>
                    <a:cubicBezTo>
                      <a:pt x="70678" y="34643"/>
                      <a:pt x="70481" y="33685"/>
                      <a:pt x="70297" y="32725"/>
                    </a:cubicBezTo>
                    <a:cubicBezTo>
                      <a:pt x="70207" y="32243"/>
                      <a:pt x="70040" y="31784"/>
                      <a:pt x="69978" y="31289"/>
                    </a:cubicBezTo>
                    <a:cubicBezTo>
                      <a:pt x="69872" y="30440"/>
                      <a:pt x="69686" y="29595"/>
                      <a:pt x="69473" y="28766"/>
                    </a:cubicBezTo>
                    <a:cubicBezTo>
                      <a:pt x="69256" y="27932"/>
                      <a:pt x="68950" y="27122"/>
                      <a:pt x="68709" y="26294"/>
                    </a:cubicBezTo>
                    <a:cubicBezTo>
                      <a:pt x="68570" y="25818"/>
                      <a:pt x="68531" y="25309"/>
                      <a:pt x="68239" y="24888"/>
                    </a:cubicBezTo>
                    <a:cubicBezTo>
                      <a:pt x="67635" y="24015"/>
                      <a:pt x="67399" y="22970"/>
                      <a:pt x="66826" y="22064"/>
                    </a:cubicBezTo>
                    <a:cubicBezTo>
                      <a:pt x="66108" y="20927"/>
                      <a:pt x="65594" y="19672"/>
                      <a:pt x="64781" y="18564"/>
                    </a:cubicBezTo>
                    <a:cubicBezTo>
                      <a:pt x="63832" y="17276"/>
                      <a:pt x="62923" y="15937"/>
                      <a:pt x="61845" y="14779"/>
                    </a:cubicBezTo>
                    <a:cubicBezTo>
                      <a:pt x="60996" y="13869"/>
                      <a:pt x="59949" y="13112"/>
                      <a:pt x="59059" y="12208"/>
                    </a:cubicBezTo>
                    <a:cubicBezTo>
                      <a:pt x="59027" y="12171"/>
                      <a:pt x="58985" y="12143"/>
                      <a:pt x="58938" y="12126"/>
                    </a:cubicBezTo>
                    <a:cubicBezTo>
                      <a:pt x="58191" y="11906"/>
                      <a:pt x="57549" y="11424"/>
                      <a:pt x="57021" y="10939"/>
                    </a:cubicBezTo>
                    <a:cubicBezTo>
                      <a:pt x="56076" y="10067"/>
                      <a:pt x="54873" y="9694"/>
                      <a:pt x="53851" y="8986"/>
                    </a:cubicBezTo>
                    <a:cubicBezTo>
                      <a:pt x="52675" y="8173"/>
                      <a:pt x="51252" y="7857"/>
                      <a:pt x="49926" y="7344"/>
                    </a:cubicBezTo>
                    <a:cubicBezTo>
                      <a:pt x="47840" y="6535"/>
                      <a:pt x="45724" y="6073"/>
                      <a:pt x="43517" y="5965"/>
                    </a:cubicBezTo>
                    <a:cubicBezTo>
                      <a:pt x="41526" y="5869"/>
                      <a:pt x="39530" y="5874"/>
                      <a:pt x="37542" y="5752"/>
                    </a:cubicBezTo>
                    <a:cubicBezTo>
                      <a:pt x="37177" y="5730"/>
                      <a:pt x="36813" y="5720"/>
                      <a:pt x="36450" y="5720"/>
                    </a:cubicBezTo>
                    <a:cubicBezTo>
                      <a:pt x="34722" y="5720"/>
                      <a:pt x="33009" y="5947"/>
                      <a:pt x="31309" y="6169"/>
                    </a:cubicBezTo>
                    <a:cubicBezTo>
                      <a:pt x="29510" y="6404"/>
                      <a:pt x="27799" y="7095"/>
                      <a:pt x="26119" y="7837"/>
                    </a:cubicBezTo>
                    <a:cubicBezTo>
                      <a:pt x="25340" y="8181"/>
                      <a:pt x="24577" y="8593"/>
                      <a:pt x="23754" y="8848"/>
                    </a:cubicBezTo>
                    <a:cubicBezTo>
                      <a:pt x="23648" y="8881"/>
                      <a:pt x="23561" y="8901"/>
                      <a:pt x="23488" y="8901"/>
                    </a:cubicBezTo>
                    <a:cubicBezTo>
                      <a:pt x="23334" y="8901"/>
                      <a:pt x="23237" y="8812"/>
                      <a:pt x="23138" y="8559"/>
                    </a:cubicBezTo>
                    <a:cubicBezTo>
                      <a:pt x="22683" y="7387"/>
                      <a:pt x="22521" y="6119"/>
                      <a:pt x="22034" y="4978"/>
                    </a:cubicBezTo>
                    <a:cubicBezTo>
                      <a:pt x="21524" y="3783"/>
                      <a:pt x="21251" y="2520"/>
                      <a:pt x="20747" y="1320"/>
                    </a:cubicBezTo>
                    <a:cubicBezTo>
                      <a:pt x="20372" y="424"/>
                      <a:pt x="20066" y="0"/>
                      <a:pt x="1957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2" name="Google Shape;932;p33"/>
            <p:cNvGrpSpPr/>
            <p:nvPr/>
          </p:nvGrpSpPr>
          <p:grpSpPr>
            <a:xfrm>
              <a:off x="5422732" y="2608268"/>
              <a:ext cx="449535" cy="641782"/>
              <a:chOff x="5296498" y="2608268"/>
              <a:chExt cx="449535" cy="641782"/>
            </a:xfrm>
          </p:grpSpPr>
          <p:sp>
            <p:nvSpPr>
              <p:cNvPr id="933" name="Google Shape;933;p33"/>
              <p:cNvSpPr/>
              <p:nvPr/>
            </p:nvSpPr>
            <p:spPr>
              <a:xfrm>
                <a:off x="5296498" y="2695175"/>
                <a:ext cx="449535" cy="451490"/>
              </a:xfrm>
              <a:custGeom>
                <a:avLst/>
                <a:gdLst/>
                <a:ahLst/>
                <a:cxnLst/>
                <a:rect l="l" t="t" r="r" b="b"/>
                <a:pathLst>
                  <a:path w="35642" h="35797" extrusionOk="0">
                    <a:moveTo>
                      <a:pt x="19567" y="869"/>
                    </a:moveTo>
                    <a:cubicBezTo>
                      <a:pt x="20117" y="869"/>
                      <a:pt x="20387" y="1246"/>
                      <a:pt x="20393" y="2075"/>
                    </a:cubicBezTo>
                    <a:cubicBezTo>
                      <a:pt x="20245" y="2531"/>
                      <a:pt x="20384" y="3075"/>
                      <a:pt x="20432" y="3620"/>
                    </a:cubicBezTo>
                    <a:cubicBezTo>
                      <a:pt x="20471" y="4083"/>
                      <a:pt x="20602" y="4511"/>
                      <a:pt x="21144" y="4612"/>
                    </a:cubicBezTo>
                    <a:cubicBezTo>
                      <a:pt x="22602" y="4883"/>
                      <a:pt x="23831" y="5693"/>
                      <a:pt x="25133" y="6322"/>
                    </a:cubicBezTo>
                    <a:cubicBezTo>
                      <a:pt x="25366" y="6434"/>
                      <a:pt x="25554" y="6520"/>
                      <a:pt x="25751" y="6520"/>
                    </a:cubicBezTo>
                    <a:cubicBezTo>
                      <a:pt x="25920" y="6520"/>
                      <a:pt x="26096" y="6458"/>
                      <a:pt x="26314" y="6297"/>
                    </a:cubicBezTo>
                    <a:cubicBezTo>
                      <a:pt x="26920" y="5849"/>
                      <a:pt x="27697" y="5639"/>
                      <a:pt x="28366" y="5266"/>
                    </a:cubicBezTo>
                    <a:cubicBezTo>
                      <a:pt x="28522" y="5179"/>
                      <a:pt x="28664" y="5142"/>
                      <a:pt x="28792" y="5142"/>
                    </a:cubicBezTo>
                    <a:cubicBezTo>
                      <a:pt x="29084" y="5142"/>
                      <a:pt x="29309" y="5332"/>
                      <a:pt x="29486" y="5563"/>
                    </a:cubicBezTo>
                    <a:cubicBezTo>
                      <a:pt x="29929" y="6142"/>
                      <a:pt x="30259" y="6807"/>
                      <a:pt x="30690" y="7398"/>
                    </a:cubicBezTo>
                    <a:cubicBezTo>
                      <a:pt x="31051" y="7893"/>
                      <a:pt x="30911" y="8326"/>
                      <a:pt x="30579" y="8699"/>
                    </a:cubicBezTo>
                    <a:cubicBezTo>
                      <a:pt x="30276" y="9043"/>
                      <a:pt x="29915" y="9377"/>
                      <a:pt x="29511" y="9583"/>
                    </a:cubicBezTo>
                    <a:cubicBezTo>
                      <a:pt x="29021" y="9830"/>
                      <a:pt x="29044" y="10199"/>
                      <a:pt x="29150" y="10575"/>
                    </a:cubicBezTo>
                    <a:cubicBezTo>
                      <a:pt x="29363" y="11329"/>
                      <a:pt x="29612" y="12078"/>
                      <a:pt x="29896" y="12807"/>
                    </a:cubicBezTo>
                    <a:cubicBezTo>
                      <a:pt x="30007" y="13090"/>
                      <a:pt x="30271" y="13293"/>
                      <a:pt x="30575" y="13422"/>
                    </a:cubicBezTo>
                    <a:cubicBezTo>
                      <a:pt x="31534" y="13829"/>
                      <a:pt x="32483" y="14262"/>
                      <a:pt x="33446" y="14662"/>
                    </a:cubicBezTo>
                    <a:cubicBezTo>
                      <a:pt x="33656" y="14749"/>
                      <a:pt x="33681" y="14873"/>
                      <a:pt x="33742" y="15063"/>
                    </a:cubicBezTo>
                    <a:cubicBezTo>
                      <a:pt x="34083" y="16125"/>
                      <a:pt x="33978" y="17252"/>
                      <a:pt x="34255" y="18328"/>
                    </a:cubicBezTo>
                    <a:cubicBezTo>
                      <a:pt x="34344" y="18672"/>
                      <a:pt x="34261" y="19132"/>
                      <a:pt x="33605" y="19314"/>
                    </a:cubicBezTo>
                    <a:cubicBezTo>
                      <a:pt x="32734" y="19556"/>
                      <a:pt x="31945" y="20103"/>
                      <a:pt x="31122" y="20518"/>
                    </a:cubicBezTo>
                    <a:cubicBezTo>
                      <a:pt x="30645" y="20758"/>
                      <a:pt x="30698" y="21274"/>
                      <a:pt x="30508" y="21668"/>
                    </a:cubicBezTo>
                    <a:cubicBezTo>
                      <a:pt x="29694" y="23351"/>
                      <a:pt x="29595" y="24952"/>
                      <a:pt x="30808" y="26532"/>
                    </a:cubicBezTo>
                    <a:cubicBezTo>
                      <a:pt x="31058" y="26859"/>
                      <a:pt x="31096" y="27388"/>
                      <a:pt x="31332" y="27789"/>
                    </a:cubicBezTo>
                    <a:cubicBezTo>
                      <a:pt x="31581" y="28216"/>
                      <a:pt x="31132" y="28317"/>
                      <a:pt x="30936" y="28443"/>
                    </a:cubicBezTo>
                    <a:cubicBezTo>
                      <a:pt x="30156" y="28947"/>
                      <a:pt x="29302" y="29345"/>
                      <a:pt x="28807" y="30199"/>
                    </a:cubicBezTo>
                    <a:cubicBezTo>
                      <a:pt x="28685" y="30410"/>
                      <a:pt x="28532" y="30510"/>
                      <a:pt x="28375" y="30510"/>
                    </a:cubicBezTo>
                    <a:cubicBezTo>
                      <a:pt x="28232" y="30510"/>
                      <a:pt x="28087" y="30428"/>
                      <a:pt x="27958" y="30274"/>
                    </a:cubicBezTo>
                    <a:cubicBezTo>
                      <a:pt x="27526" y="29753"/>
                      <a:pt x="26889" y="29622"/>
                      <a:pt x="26336" y="29345"/>
                    </a:cubicBezTo>
                    <a:cubicBezTo>
                      <a:pt x="26226" y="29290"/>
                      <a:pt x="26124" y="29268"/>
                      <a:pt x="26028" y="29268"/>
                    </a:cubicBezTo>
                    <a:cubicBezTo>
                      <a:pt x="25618" y="29268"/>
                      <a:pt x="25303" y="29678"/>
                      <a:pt x="24926" y="29809"/>
                    </a:cubicBezTo>
                    <a:cubicBezTo>
                      <a:pt x="23770" y="30208"/>
                      <a:pt x="22681" y="30804"/>
                      <a:pt x="21524" y="31201"/>
                    </a:cubicBezTo>
                    <a:cubicBezTo>
                      <a:pt x="20911" y="31409"/>
                      <a:pt x="20600" y="31730"/>
                      <a:pt x="20723" y="32308"/>
                    </a:cubicBezTo>
                    <a:cubicBezTo>
                      <a:pt x="20805" y="32693"/>
                      <a:pt x="20695" y="33041"/>
                      <a:pt x="20710" y="33405"/>
                    </a:cubicBezTo>
                    <a:cubicBezTo>
                      <a:pt x="20739" y="34065"/>
                      <a:pt x="20339" y="34397"/>
                      <a:pt x="19730" y="34397"/>
                    </a:cubicBezTo>
                    <a:cubicBezTo>
                      <a:pt x="19615" y="34397"/>
                      <a:pt x="19493" y="34386"/>
                      <a:pt x="19365" y="34362"/>
                    </a:cubicBezTo>
                    <a:cubicBezTo>
                      <a:pt x="19307" y="34351"/>
                      <a:pt x="19251" y="34346"/>
                      <a:pt x="19195" y="34346"/>
                    </a:cubicBezTo>
                    <a:cubicBezTo>
                      <a:pt x="18749" y="34346"/>
                      <a:pt x="18350" y="34655"/>
                      <a:pt x="17915" y="34763"/>
                    </a:cubicBezTo>
                    <a:cubicBezTo>
                      <a:pt x="17650" y="34830"/>
                      <a:pt x="17416" y="34866"/>
                      <a:pt x="17213" y="34866"/>
                    </a:cubicBezTo>
                    <a:cubicBezTo>
                      <a:pt x="16641" y="34866"/>
                      <a:pt x="16312" y="34573"/>
                      <a:pt x="16201" y="33827"/>
                    </a:cubicBezTo>
                    <a:cubicBezTo>
                      <a:pt x="16093" y="33099"/>
                      <a:pt x="15599" y="32508"/>
                      <a:pt x="15585" y="31747"/>
                    </a:cubicBezTo>
                    <a:cubicBezTo>
                      <a:pt x="15582" y="31633"/>
                      <a:pt x="15386" y="31249"/>
                      <a:pt x="15023" y="31114"/>
                    </a:cubicBezTo>
                    <a:cubicBezTo>
                      <a:pt x="14161" y="30795"/>
                      <a:pt x="13369" y="30283"/>
                      <a:pt x="12528" y="29933"/>
                    </a:cubicBezTo>
                    <a:cubicBezTo>
                      <a:pt x="12180" y="29788"/>
                      <a:pt x="11820" y="29717"/>
                      <a:pt x="11461" y="29717"/>
                    </a:cubicBezTo>
                    <a:cubicBezTo>
                      <a:pt x="10863" y="29717"/>
                      <a:pt x="10265" y="29914"/>
                      <a:pt x="9718" y="30299"/>
                    </a:cubicBezTo>
                    <a:cubicBezTo>
                      <a:pt x="9524" y="30437"/>
                      <a:pt x="9302" y="30540"/>
                      <a:pt x="9112" y="30683"/>
                    </a:cubicBezTo>
                    <a:cubicBezTo>
                      <a:pt x="8605" y="31064"/>
                      <a:pt x="8250" y="31259"/>
                      <a:pt x="7917" y="31259"/>
                    </a:cubicBezTo>
                    <a:cubicBezTo>
                      <a:pt x="7550" y="31259"/>
                      <a:pt x="7209" y="31022"/>
                      <a:pt x="6721" y="30540"/>
                    </a:cubicBezTo>
                    <a:cubicBezTo>
                      <a:pt x="6316" y="30141"/>
                      <a:pt x="5892" y="29762"/>
                      <a:pt x="5461" y="29392"/>
                    </a:cubicBezTo>
                    <a:cubicBezTo>
                      <a:pt x="5192" y="29161"/>
                      <a:pt x="5240" y="28941"/>
                      <a:pt x="5422" y="28706"/>
                    </a:cubicBezTo>
                    <a:cubicBezTo>
                      <a:pt x="5831" y="28174"/>
                      <a:pt x="5851" y="27516"/>
                      <a:pt x="6050" y="26921"/>
                    </a:cubicBezTo>
                    <a:cubicBezTo>
                      <a:pt x="6463" y="25697"/>
                      <a:pt x="5815" y="24793"/>
                      <a:pt x="5562" y="23732"/>
                    </a:cubicBezTo>
                    <a:cubicBezTo>
                      <a:pt x="5358" y="22881"/>
                      <a:pt x="4818" y="22074"/>
                      <a:pt x="4994" y="21119"/>
                    </a:cubicBezTo>
                    <a:cubicBezTo>
                      <a:pt x="5059" y="20761"/>
                      <a:pt x="4772" y="20392"/>
                      <a:pt x="4462" y="20346"/>
                    </a:cubicBezTo>
                    <a:cubicBezTo>
                      <a:pt x="3658" y="20224"/>
                      <a:pt x="3042" y="19664"/>
                      <a:pt x="2245" y="19524"/>
                    </a:cubicBezTo>
                    <a:cubicBezTo>
                      <a:pt x="1544" y="19403"/>
                      <a:pt x="974" y="17963"/>
                      <a:pt x="1268" y="17166"/>
                    </a:cubicBezTo>
                    <a:cubicBezTo>
                      <a:pt x="1346" y="16956"/>
                      <a:pt x="1360" y="16763"/>
                      <a:pt x="1373" y="16559"/>
                    </a:cubicBezTo>
                    <a:cubicBezTo>
                      <a:pt x="1446" y="15203"/>
                      <a:pt x="1447" y="15209"/>
                      <a:pt x="2734" y="14767"/>
                    </a:cubicBezTo>
                    <a:cubicBezTo>
                      <a:pt x="2857" y="14725"/>
                      <a:pt x="2982" y="14712"/>
                      <a:pt x="3108" y="14712"/>
                    </a:cubicBezTo>
                    <a:cubicBezTo>
                      <a:pt x="3302" y="14712"/>
                      <a:pt x="3498" y="14742"/>
                      <a:pt x="3693" y="14742"/>
                    </a:cubicBezTo>
                    <a:cubicBezTo>
                      <a:pt x="3873" y="14742"/>
                      <a:pt x="4053" y="14716"/>
                      <a:pt x="4229" y="14616"/>
                    </a:cubicBezTo>
                    <a:cubicBezTo>
                      <a:pt x="4551" y="14433"/>
                      <a:pt x="4919" y="14347"/>
                      <a:pt x="5311" y="14319"/>
                    </a:cubicBezTo>
                    <a:cubicBezTo>
                      <a:pt x="5909" y="14277"/>
                      <a:pt x="5630" y="13739"/>
                      <a:pt x="5767" y="13425"/>
                    </a:cubicBezTo>
                    <a:cubicBezTo>
                      <a:pt x="6004" y="12876"/>
                      <a:pt x="6033" y="12249"/>
                      <a:pt x="6441" y="11757"/>
                    </a:cubicBezTo>
                    <a:cubicBezTo>
                      <a:pt x="6771" y="11356"/>
                      <a:pt x="6746" y="10927"/>
                      <a:pt x="6442" y="10457"/>
                    </a:cubicBezTo>
                    <a:cubicBezTo>
                      <a:pt x="5971" y="9726"/>
                      <a:pt x="5388" y="9083"/>
                      <a:pt x="4784" y="8487"/>
                    </a:cubicBezTo>
                    <a:cubicBezTo>
                      <a:pt x="4272" y="7979"/>
                      <a:pt x="4428" y="7582"/>
                      <a:pt x="4734" y="7178"/>
                    </a:cubicBezTo>
                    <a:cubicBezTo>
                      <a:pt x="5176" y="6594"/>
                      <a:pt x="5778" y="6162"/>
                      <a:pt x="6232" y="5560"/>
                    </a:cubicBezTo>
                    <a:cubicBezTo>
                      <a:pt x="6374" y="5372"/>
                      <a:pt x="6538" y="5299"/>
                      <a:pt x="6706" y="5299"/>
                    </a:cubicBezTo>
                    <a:cubicBezTo>
                      <a:pt x="7059" y="5299"/>
                      <a:pt x="7435" y="5617"/>
                      <a:pt x="7685" y="5860"/>
                    </a:cubicBezTo>
                    <a:cubicBezTo>
                      <a:pt x="8166" y="6328"/>
                      <a:pt x="8947" y="6319"/>
                      <a:pt x="9292" y="6960"/>
                    </a:cubicBezTo>
                    <a:cubicBezTo>
                      <a:pt x="9307" y="6988"/>
                      <a:pt x="9392" y="7004"/>
                      <a:pt x="9467" y="7004"/>
                    </a:cubicBezTo>
                    <a:cubicBezTo>
                      <a:pt x="9523" y="7004"/>
                      <a:pt x="9573" y="6995"/>
                      <a:pt x="9588" y="6975"/>
                    </a:cubicBezTo>
                    <a:cubicBezTo>
                      <a:pt x="10173" y="6185"/>
                      <a:pt x="11386" y="6446"/>
                      <a:pt x="11915" y="5571"/>
                    </a:cubicBezTo>
                    <a:cubicBezTo>
                      <a:pt x="11952" y="5510"/>
                      <a:pt x="12021" y="5496"/>
                      <a:pt x="12085" y="5496"/>
                    </a:cubicBezTo>
                    <a:cubicBezTo>
                      <a:pt x="12146" y="5496"/>
                      <a:pt x="12202" y="5509"/>
                      <a:pt x="12225" y="5509"/>
                    </a:cubicBezTo>
                    <a:cubicBezTo>
                      <a:pt x="12229" y="5509"/>
                      <a:pt x="12232" y="5508"/>
                      <a:pt x="12234" y="5507"/>
                    </a:cubicBezTo>
                    <a:cubicBezTo>
                      <a:pt x="12741" y="5068"/>
                      <a:pt x="13438" y="5062"/>
                      <a:pt x="14015" y="4745"/>
                    </a:cubicBezTo>
                    <a:cubicBezTo>
                      <a:pt x="14570" y="4441"/>
                      <a:pt x="15339" y="4508"/>
                      <a:pt x="15498" y="3691"/>
                    </a:cubicBezTo>
                    <a:cubicBezTo>
                      <a:pt x="15644" y="2931"/>
                      <a:pt x="15998" y="2263"/>
                      <a:pt x="16264" y="1556"/>
                    </a:cubicBezTo>
                    <a:cubicBezTo>
                      <a:pt x="16447" y="1071"/>
                      <a:pt x="16735" y="931"/>
                      <a:pt x="17039" y="931"/>
                    </a:cubicBezTo>
                    <a:cubicBezTo>
                      <a:pt x="17187" y="931"/>
                      <a:pt x="17340" y="965"/>
                      <a:pt x="17486" y="1008"/>
                    </a:cubicBezTo>
                    <a:cubicBezTo>
                      <a:pt x="17704" y="1072"/>
                      <a:pt x="17913" y="1098"/>
                      <a:pt x="18116" y="1098"/>
                    </a:cubicBezTo>
                    <a:cubicBezTo>
                      <a:pt x="18448" y="1098"/>
                      <a:pt x="18767" y="1029"/>
                      <a:pt x="19093" y="941"/>
                    </a:cubicBezTo>
                    <a:cubicBezTo>
                      <a:pt x="19269" y="893"/>
                      <a:pt x="19427" y="869"/>
                      <a:pt x="19567" y="869"/>
                    </a:cubicBezTo>
                    <a:close/>
                    <a:moveTo>
                      <a:pt x="19696" y="1"/>
                    </a:moveTo>
                    <a:cubicBezTo>
                      <a:pt x="19195" y="1"/>
                      <a:pt x="18694" y="53"/>
                      <a:pt x="18188" y="53"/>
                    </a:cubicBezTo>
                    <a:cubicBezTo>
                      <a:pt x="18034" y="53"/>
                      <a:pt x="17880" y="48"/>
                      <a:pt x="17725" y="36"/>
                    </a:cubicBezTo>
                    <a:cubicBezTo>
                      <a:pt x="17585" y="24"/>
                      <a:pt x="17449" y="19"/>
                      <a:pt x="17317" y="19"/>
                    </a:cubicBezTo>
                    <a:cubicBezTo>
                      <a:pt x="16047" y="19"/>
                      <a:pt x="15151" y="563"/>
                      <a:pt x="14872" y="2094"/>
                    </a:cubicBezTo>
                    <a:cubicBezTo>
                      <a:pt x="14759" y="2718"/>
                      <a:pt x="14667" y="3579"/>
                      <a:pt x="13774" y="3824"/>
                    </a:cubicBezTo>
                    <a:cubicBezTo>
                      <a:pt x="13245" y="3968"/>
                      <a:pt x="12749" y="4256"/>
                      <a:pt x="12256" y="4418"/>
                    </a:cubicBezTo>
                    <a:cubicBezTo>
                      <a:pt x="11470" y="4676"/>
                      <a:pt x="11000" y="5409"/>
                      <a:pt x="10180" y="5555"/>
                    </a:cubicBezTo>
                    <a:cubicBezTo>
                      <a:pt x="9866" y="5611"/>
                      <a:pt x="9771" y="5944"/>
                      <a:pt x="9700" y="6345"/>
                    </a:cubicBezTo>
                    <a:cubicBezTo>
                      <a:pt x="9505" y="6084"/>
                      <a:pt x="9389" y="5941"/>
                      <a:pt x="9288" y="5790"/>
                    </a:cubicBezTo>
                    <a:cubicBezTo>
                      <a:pt x="8847" y="5129"/>
                      <a:pt x="8376" y="4494"/>
                      <a:pt x="7584" y="4231"/>
                    </a:cubicBezTo>
                    <a:cubicBezTo>
                      <a:pt x="7282" y="4131"/>
                      <a:pt x="6902" y="4017"/>
                      <a:pt x="6583" y="4017"/>
                    </a:cubicBezTo>
                    <a:cubicBezTo>
                      <a:pt x="6368" y="4017"/>
                      <a:pt x="6180" y="4069"/>
                      <a:pt x="6064" y="4213"/>
                    </a:cubicBezTo>
                    <a:cubicBezTo>
                      <a:pt x="5490" y="4923"/>
                      <a:pt x="4678" y="5396"/>
                      <a:pt x="4196" y="6163"/>
                    </a:cubicBezTo>
                    <a:cubicBezTo>
                      <a:pt x="3770" y="6843"/>
                      <a:pt x="3087" y="7363"/>
                      <a:pt x="3420" y="8444"/>
                    </a:cubicBezTo>
                    <a:cubicBezTo>
                      <a:pt x="3636" y="9144"/>
                      <a:pt x="4280" y="9268"/>
                      <a:pt x="4521" y="9839"/>
                    </a:cubicBezTo>
                    <a:cubicBezTo>
                      <a:pt x="4730" y="10326"/>
                      <a:pt x="5321" y="10647"/>
                      <a:pt x="5341" y="11228"/>
                    </a:cubicBezTo>
                    <a:cubicBezTo>
                      <a:pt x="5389" y="12679"/>
                      <a:pt x="4431" y="13695"/>
                      <a:pt x="3014" y="13695"/>
                    </a:cubicBezTo>
                    <a:cubicBezTo>
                      <a:pt x="2972" y="13695"/>
                      <a:pt x="2930" y="13694"/>
                      <a:pt x="2888" y="13692"/>
                    </a:cubicBezTo>
                    <a:cubicBezTo>
                      <a:pt x="2838" y="13690"/>
                      <a:pt x="2790" y="13689"/>
                      <a:pt x="2742" y="13689"/>
                    </a:cubicBezTo>
                    <a:cubicBezTo>
                      <a:pt x="1372" y="13689"/>
                      <a:pt x="515" y="14541"/>
                      <a:pt x="363" y="15975"/>
                    </a:cubicBezTo>
                    <a:cubicBezTo>
                      <a:pt x="291" y="16659"/>
                      <a:pt x="511" y="17320"/>
                      <a:pt x="329" y="18031"/>
                    </a:cubicBezTo>
                    <a:cubicBezTo>
                      <a:pt x="223" y="18440"/>
                      <a:pt x="0" y="19089"/>
                      <a:pt x="377" y="19467"/>
                    </a:cubicBezTo>
                    <a:cubicBezTo>
                      <a:pt x="758" y="19848"/>
                      <a:pt x="1215" y="20282"/>
                      <a:pt x="1766" y="20361"/>
                    </a:cubicBezTo>
                    <a:cubicBezTo>
                      <a:pt x="2465" y="20462"/>
                      <a:pt x="3025" y="20819"/>
                      <a:pt x="3599" y="21139"/>
                    </a:cubicBezTo>
                    <a:cubicBezTo>
                      <a:pt x="3894" y="21304"/>
                      <a:pt x="4185" y="21584"/>
                      <a:pt x="4221" y="22007"/>
                    </a:cubicBezTo>
                    <a:cubicBezTo>
                      <a:pt x="4272" y="22597"/>
                      <a:pt x="4464" y="23165"/>
                      <a:pt x="4580" y="23735"/>
                    </a:cubicBezTo>
                    <a:cubicBezTo>
                      <a:pt x="4694" y="24289"/>
                      <a:pt x="5140" y="24551"/>
                      <a:pt x="5311" y="25017"/>
                    </a:cubicBezTo>
                    <a:cubicBezTo>
                      <a:pt x="5668" y="25988"/>
                      <a:pt x="5070" y="26732"/>
                      <a:pt x="4728" y="27522"/>
                    </a:cubicBezTo>
                    <a:cubicBezTo>
                      <a:pt x="4054" y="29087"/>
                      <a:pt x="4011" y="29099"/>
                      <a:pt x="5153" y="30264"/>
                    </a:cubicBezTo>
                    <a:cubicBezTo>
                      <a:pt x="5803" y="30927"/>
                      <a:pt x="6495" y="31571"/>
                      <a:pt x="7254" y="32100"/>
                    </a:cubicBezTo>
                    <a:cubicBezTo>
                      <a:pt x="7452" y="32239"/>
                      <a:pt x="7734" y="32386"/>
                      <a:pt x="8020" y="32386"/>
                    </a:cubicBezTo>
                    <a:cubicBezTo>
                      <a:pt x="8207" y="32386"/>
                      <a:pt x="8396" y="32323"/>
                      <a:pt x="8566" y="32156"/>
                    </a:cubicBezTo>
                    <a:cubicBezTo>
                      <a:pt x="8959" y="31766"/>
                      <a:pt x="9470" y="31644"/>
                      <a:pt x="9933" y="31405"/>
                    </a:cubicBezTo>
                    <a:cubicBezTo>
                      <a:pt x="10510" y="31107"/>
                      <a:pt x="11061" y="30830"/>
                      <a:pt x="11627" y="30830"/>
                    </a:cubicBezTo>
                    <a:cubicBezTo>
                      <a:pt x="12004" y="30830"/>
                      <a:pt x="12387" y="30952"/>
                      <a:pt x="12789" y="31272"/>
                    </a:cubicBezTo>
                    <a:cubicBezTo>
                      <a:pt x="12937" y="31389"/>
                      <a:pt x="13212" y="31328"/>
                      <a:pt x="13394" y="31419"/>
                    </a:cubicBezTo>
                    <a:cubicBezTo>
                      <a:pt x="13877" y="31654"/>
                      <a:pt x="14700" y="31640"/>
                      <a:pt x="14808" y="32080"/>
                    </a:cubicBezTo>
                    <a:cubicBezTo>
                      <a:pt x="15036" y="32991"/>
                      <a:pt x="15328" y="33890"/>
                      <a:pt x="15645" y="34754"/>
                    </a:cubicBezTo>
                    <a:cubicBezTo>
                      <a:pt x="15952" y="35590"/>
                      <a:pt x="16078" y="35796"/>
                      <a:pt x="16600" y="35796"/>
                    </a:cubicBezTo>
                    <a:cubicBezTo>
                      <a:pt x="16785" y="35796"/>
                      <a:pt x="17021" y="35770"/>
                      <a:pt x="17333" y="35737"/>
                    </a:cubicBezTo>
                    <a:cubicBezTo>
                      <a:pt x="17655" y="35702"/>
                      <a:pt x="17937" y="35511"/>
                      <a:pt x="18218" y="35511"/>
                    </a:cubicBezTo>
                    <a:cubicBezTo>
                      <a:pt x="18240" y="35511"/>
                      <a:pt x="18262" y="35512"/>
                      <a:pt x="18284" y="35515"/>
                    </a:cubicBezTo>
                    <a:cubicBezTo>
                      <a:pt x="18387" y="35526"/>
                      <a:pt x="18490" y="35531"/>
                      <a:pt x="18593" y="35531"/>
                    </a:cubicBezTo>
                    <a:cubicBezTo>
                      <a:pt x="19029" y="35531"/>
                      <a:pt x="19460" y="35447"/>
                      <a:pt x="19896" y="35447"/>
                    </a:cubicBezTo>
                    <a:cubicBezTo>
                      <a:pt x="20057" y="35447"/>
                      <a:pt x="20218" y="35459"/>
                      <a:pt x="20381" y="35490"/>
                    </a:cubicBezTo>
                    <a:cubicBezTo>
                      <a:pt x="20438" y="35501"/>
                      <a:pt x="20492" y="35506"/>
                      <a:pt x="20542" y="35506"/>
                    </a:cubicBezTo>
                    <a:cubicBezTo>
                      <a:pt x="20962" y="35506"/>
                      <a:pt x="21172" y="35147"/>
                      <a:pt x="21236" y="34759"/>
                    </a:cubicBezTo>
                    <a:cubicBezTo>
                      <a:pt x="21379" y="33895"/>
                      <a:pt x="21605" y="33036"/>
                      <a:pt x="21535" y="32148"/>
                    </a:cubicBezTo>
                    <a:cubicBezTo>
                      <a:pt x="21518" y="31930"/>
                      <a:pt x="21516" y="31836"/>
                      <a:pt x="21830" y="31755"/>
                    </a:cubicBezTo>
                    <a:cubicBezTo>
                      <a:pt x="22711" y="31531"/>
                      <a:pt x="23521" y="31070"/>
                      <a:pt x="24371" y="30764"/>
                    </a:cubicBezTo>
                    <a:cubicBezTo>
                      <a:pt x="24794" y="30611"/>
                      <a:pt x="25189" y="30204"/>
                      <a:pt x="25669" y="30204"/>
                    </a:cubicBezTo>
                    <a:cubicBezTo>
                      <a:pt x="25796" y="30204"/>
                      <a:pt x="25929" y="30233"/>
                      <a:pt x="26070" y="30302"/>
                    </a:cubicBezTo>
                    <a:cubicBezTo>
                      <a:pt x="26714" y="30617"/>
                      <a:pt x="27404" y="30863"/>
                      <a:pt x="27919" y="31400"/>
                    </a:cubicBezTo>
                    <a:cubicBezTo>
                      <a:pt x="28120" y="31609"/>
                      <a:pt x="28334" y="31706"/>
                      <a:pt x="28537" y="31706"/>
                    </a:cubicBezTo>
                    <a:cubicBezTo>
                      <a:pt x="28768" y="31706"/>
                      <a:pt x="28985" y="31581"/>
                      <a:pt x="29153" y="31355"/>
                    </a:cubicBezTo>
                    <a:cubicBezTo>
                      <a:pt x="29945" y="30292"/>
                      <a:pt x="31368" y="29933"/>
                      <a:pt x="31892" y="28482"/>
                    </a:cubicBezTo>
                    <a:cubicBezTo>
                      <a:pt x="32287" y="27386"/>
                      <a:pt x="32496" y="27215"/>
                      <a:pt x="31880" y="26142"/>
                    </a:cubicBezTo>
                    <a:cubicBezTo>
                      <a:pt x="31530" y="25534"/>
                      <a:pt x="31181" y="24902"/>
                      <a:pt x="31024" y="24159"/>
                    </a:cubicBezTo>
                    <a:cubicBezTo>
                      <a:pt x="30889" y="23522"/>
                      <a:pt x="31346" y="23188"/>
                      <a:pt x="31405" y="22679"/>
                    </a:cubicBezTo>
                    <a:cubicBezTo>
                      <a:pt x="31561" y="21295"/>
                      <a:pt x="32099" y="20732"/>
                      <a:pt x="33400" y="20422"/>
                    </a:cubicBezTo>
                    <a:cubicBezTo>
                      <a:pt x="33706" y="20349"/>
                      <a:pt x="34053" y="20251"/>
                      <a:pt x="34272" y="20047"/>
                    </a:cubicBezTo>
                    <a:cubicBezTo>
                      <a:pt x="34756" y="19591"/>
                      <a:pt x="35641" y="19360"/>
                      <a:pt x="35223" y="18336"/>
                    </a:cubicBezTo>
                    <a:cubicBezTo>
                      <a:pt x="35024" y="17849"/>
                      <a:pt x="35017" y="17275"/>
                      <a:pt x="34899" y="16754"/>
                    </a:cubicBezTo>
                    <a:cubicBezTo>
                      <a:pt x="34770" y="16191"/>
                      <a:pt x="34608" y="15545"/>
                      <a:pt x="34674" y="14914"/>
                    </a:cubicBezTo>
                    <a:cubicBezTo>
                      <a:pt x="34713" y="14540"/>
                      <a:pt x="34513" y="14301"/>
                      <a:pt x="34187" y="14084"/>
                    </a:cubicBezTo>
                    <a:cubicBezTo>
                      <a:pt x="33322" y="13512"/>
                      <a:pt x="32326" y="13204"/>
                      <a:pt x="31399" y="12787"/>
                    </a:cubicBezTo>
                    <a:cubicBezTo>
                      <a:pt x="30474" y="12370"/>
                      <a:pt x="30698" y="11581"/>
                      <a:pt x="30338" y="11006"/>
                    </a:cubicBezTo>
                    <a:cubicBezTo>
                      <a:pt x="29730" y="10034"/>
                      <a:pt x="30544" y="9701"/>
                      <a:pt x="31037" y="9287"/>
                    </a:cubicBezTo>
                    <a:cubicBezTo>
                      <a:pt x="31919" y="8548"/>
                      <a:pt x="32112" y="7868"/>
                      <a:pt x="31545" y="6902"/>
                    </a:cubicBezTo>
                    <a:cubicBezTo>
                      <a:pt x="31256" y="6409"/>
                      <a:pt x="30954" y="5925"/>
                      <a:pt x="30654" y="5438"/>
                    </a:cubicBezTo>
                    <a:cubicBezTo>
                      <a:pt x="30222" y="4744"/>
                      <a:pt x="29267" y="4212"/>
                      <a:pt x="28590" y="4212"/>
                    </a:cubicBezTo>
                    <a:cubicBezTo>
                      <a:pt x="28476" y="4212"/>
                      <a:pt x="28370" y="4227"/>
                      <a:pt x="28275" y="4259"/>
                    </a:cubicBezTo>
                    <a:cubicBezTo>
                      <a:pt x="27610" y="4483"/>
                      <a:pt x="26967" y="4746"/>
                      <a:pt x="26406" y="5182"/>
                    </a:cubicBezTo>
                    <a:cubicBezTo>
                      <a:pt x="26173" y="5363"/>
                      <a:pt x="25894" y="5500"/>
                      <a:pt x="25626" y="5500"/>
                    </a:cubicBezTo>
                    <a:cubicBezTo>
                      <a:pt x="25485" y="5500"/>
                      <a:pt x="25346" y="5461"/>
                      <a:pt x="25220" y="5370"/>
                    </a:cubicBezTo>
                    <a:cubicBezTo>
                      <a:pt x="24223" y="4654"/>
                      <a:pt x="23089" y="4272"/>
                      <a:pt x="21949" y="3919"/>
                    </a:cubicBezTo>
                    <a:cubicBezTo>
                      <a:pt x="21456" y="3765"/>
                      <a:pt x="21277" y="3458"/>
                      <a:pt x="21345" y="3052"/>
                    </a:cubicBezTo>
                    <a:cubicBezTo>
                      <a:pt x="21415" y="2635"/>
                      <a:pt x="21298" y="2251"/>
                      <a:pt x="21277" y="1856"/>
                    </a:cubicBezTo>
                    <a:cubicBezTo>
                      <a:pt x="21204" y="548"/>
                      <a:pt x="20846" y="51"/>
                      <a:pt x="19993" y="8"/>
                    </a:cubicBezTo>
                    <a:cubicBezTo>
                      <a:pt x="19894" y="3"/>
                      <a:pt x="19795" y="1"/>
                      <a:pt x="1969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3"/>
              <p:cNvSpPr/>
              <p:nvPr/>
            </p:nvSpPr>
            <p:spPr>
              <a:xfrm>
                <a:off x="5411168" y="3147195"/>
                <a:ext cx="49618" cy="102855"/>
              </a:xfrm>
              <a:custGeom>
                <a:avLst/>
                <a:gdLst/>
                <a:ahLst/>
                <a:cxnLst/>
                <a:rect l="l" t="t" r="r" b="b"/>
                <a:pathLst>
                  <a:path w="3934" h="8155" extrusionOk="0">
                    <a:moveTo>
                      <a:pt x="3595" y="0"/>
                    </a:moveTo>
                    <a:cubicBezTo>
                      <a:pt x="3466" y="0"/>
                      <a:pt x="3332" y="102"/>
                      <a:pt x="3224" y="170"/>
                    </a:cubicBezTo>
                    <a:cubicBezTo>
                      <a:pt x="2762" y="461"/>
                      <a:pt x="2477" y="858"/>
                      <a:pt x="2161" y="1340"/>
                    </a:cubicBezTo>
                    <a:cubicBezTo>
                      <a:pt x="1520" y="2315"/>
                      <a:pt x="1559" y="3499"/>
                      <a:pt x="895" y="4409"/>
                    </a:cubicBezTo>
                    <a:cubicBezTo>
                      <a:pt x="349" y="5157"/>
                      <a:pt x="620" y="6161"/>
                      <a:pt x="109" y="6953"/>
                    </a:cubicBezTo>
                    <a:cubicBezTo>
                      <a:pt x="1" y="7119"/>
                      <a:pt x="108" y="7651"/>
                      <a:pt x="195" y="7993"/>
                    </a:cubicBezTo>
                    <a:cubicBezTo>
                      <a:pt x="222" y="8100"/>
                      <a:pt x="304" y="8155"/>
                      <a:pt x="392" y="8155"/>
                    </a:cubicBezTo>
                    <a:cubicBezTo>
                      <a:pt x="479" y="8155"/>
                      <a:pt x="571" y="8102"/>
                      <a:pt x="623" y="7993"/>
                    </a:cubicBezTo>
                    <a:cubicBezTo>
                      <a:pt x="985" y="7237"/>
                      <a:pt x="1653" y="6651"/>
                      <a:pt x="1856" y="5819"/>
                    </a:cubicBezTo>
                    <a:cubicBezTo>
                      <a:pt x="2087" y="4874"/>
                      <a:pt x="2667" y="4081"/>
                      <a:pt x="2942" y="3162"/>
                    </a:cubicBezTo>
                    <a:cubicBezTo>
                      <a:pt x="3199" y="2308"/>
                      <a:pt x="3816" y="1603"/>
                      <a:pt x="3933" y="517"/>
                    </a:cubicBezTo>
                    <a:cubicBezTo>
                      <a:pt x="3925" y="492"/>
                      <a:pt x="3910" y="257"/>
                      <a:pt x="3790" y="105"/>
                    </a:cubicBezTo>
                    <a:cubicBezTo>
                      <a:pt x="3730" y="29"/>
                      <a:pt x="3663" y="0"/>
                      <a:pt x="359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3"/>
              <p:cNvSpPr/>
              <p:nvPr/>
            </p:nvSpPr>
            <p:spPr>
              <a:xfrm>
                <a:off x="5612468" y="2625712"/>
                <a:ext cx="65875" cy="89183"/>
              </a:xfrm>
              <a:custGeom>
                <a:avLst/>
                <a:gdLst/>
                <a:ahLst/>
                <a:cxnLst/>
                <a:rect l="l" t="t" r="r" b="b"/>
                <a:pathLst>
                  <a:path w="5223" h="7071" extrusionOk="0">
                    <a:moveTo>
                      <a:pt x="4940" y="0"/>
                    </a:moveTo>
                    <a:cubicBezTo>
                      <a:pt x="4884" y="0"/>
                      <a:pt x="4823" y="39"/>
                      <a:pt x="4755" y="73"/>
                    </a:cubicBezTo>
                    <a:cubicBezTo>
                      <a:pt x="4496" y="199"/>
                      <a:pt x="4176" y="247"/>
                      <a:pt x="3974" y="429"/>
                    </a:cubicBezTo>
                    <a:cubicBezTo>
                      <a:pt x="3201" y="1128"/>
                      <a:pt x="2673" y="2030"/>
                      <a:pt x="2082" y="2870"/>
                    </a:cubicBezTo>
                    <a:cubicBezTo>
                      <a:pt x="1396" y="3847"/>
                      <a:pt x="824" y="4902"/>
                      <a:pt x="186" y="5913"/>
                    </a:cubicBezTo>
                    <a:cubicBezTo>
                      <a:pt x="1" y="6204"/>
                      <a:pt x="83" y="6484"/>
                      <a:pt x="159" y="6756"/>
                    </a:cubicBezTo>
                    <a:cubicBezTo>
                      <a:pt x="226" y="6995"/>
                      <a:pt x="432" y="7070"/>
                      <a:pt x="660" y="7070"/>
                    </a:cubicBezTo>
                    <a:cubicBezTo>
                      <a:pt x="687" y="7070"/>
                      <a:pt x="715" y="7069"/>
                      <a:pt x="743" y="7067"/>
                    </a:cubicBezTo>
                    <a:cubicBezTo>
                      <a:pt x="751" y="7067"/>
                      <a:pt x="759" y="7067"/>
                      <a:pt x="766" y="7067"/>
                    </a:cubicBezTo>
                    <a:cubicBezTo>
                      <a:pt x="1128" y="7067"/>
                      <a:pt x="1364" y="6889"/>
                      <a:pt x="1895" y="6293"/>
                    </a:cubicBezTo>
                    <a:cubicBezTo>
                      <a:pt x="2104" y="6058"/>
                      <a:pt x="1989" y="5899"/>
                      <a:pt x="1867" y="5691"/>
                    </a:cubicBezTo>
                    <a:cubicBezTo>
                      <a:pt x="1814" y="5599"/>
                      <a:pt x="1881" y="5439"/>
                      <a:pt x="1894" y="5309"/>
                    </a:cubicBezTo>
                    <a:cubicBezTo>
                      <a:pt x="1939" y="5316"/>
                      <a:pt x="1980" y="5320"/>
                      <a:pt x="2017" y="5320"/>
                    </a:cubicBezTo>
                    <a:cubicBezTo>
                      <a:pt x="2525" y="5320"/>
                      <a:pt x="2391" y="4712"/>
                      <a:pt x="2630" y="4538"/>
                    </a:cubicBezTo>
                    <a:cubicBezTo>
                      <a:pt x="3305" y="4043"/>
                      <a:pt x="2931" y="2782"/>
                      <a:pt x="4055" y="2679"/>
                    </a:cubicBezTo>
                    <a:cubicBezTo>
                      <a:pt x="4173" y="1823"/>
                      <a:pt x="4770" y="1201"/>
                      <a:pt x="5142" y="470"/>
                    </a:cubicBezTo>
                    <a:cubicBezTo>
                      <a:pt x="5223" y="313"/>
                      <a:pt x="5136" y="229"/>
                      <a:pt x="5077" y="114"/>
                    </a:cubicBezTo>
                    <a:cubicBezTo>
                      <a:pt x="5033" y="29"/>
                      <a:pt x="4988" y="0"/>
                      <a:pt x="494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3"/>
              <p:cNvSpPr/>
              <p:nvPr/>
            </p:nvSpPr>
            <p:spPr>
              <a:xfrm>
                <a:off x="5651621" y="2672168"/>
                <a:ext cx="82650" cy="54625"/>
              </a:xfrm>
              <a:custGeom>
                <a:avLst/>
                <a:gdLst/>
                <a:ahLst/>
                <a:cxnLst/>
                <a:rect l="l" t="t" r="r" b="b"/>
                <a:pathLst>
                  <a:path w="6553" h="4331" extrusionOk="0">
                    <a:moveTo>
                      <a:pt x="6270" y="1"/>
                    </a:moveTo>
                    <a:cubicBezTo>
                      <a:pt x="6232" y="1"/>
                      <a:pt x="6194" y="9"/>
                      <a:pt x="6159" y="26"/>
                    </a:cubicBezTo>
                    <a:cubicBezTo>
                      <a:pt x="5373" y="393"/>
                      <a:pt x="4589" y="765"/>
                      <a:pt x="3825" y="1174"/>
                    </a:cubicBezTo>
                    <a:cubicBezTo>
                      <a:pt x="2763" y="1742"/>
                      <a:pt x="1892" y="2616"/>
                      <a:pt x="767" y="3082"/>
                    </a:cubicBezTo>
                    <a:cubicBezTo>
                      <a:pt x="495" y="3194"/>
                      <a:pt x="235" y="3387"/>
                      <a:pt x="145" y="3641"/>
                    </a:cubicBezTo>
                    <a:cubicBezTo>
                      <a:pt x="0" y="4038"/>
                      <a:pt x="515" y="3910"/>
                      <a:pt x="625" y="4118"/>
                    </a:cubicBezTo>
                    <a:cubicBezTo>
                      <a:pt x="706" y="4272"/>
                      <a:pt x="783" y="4331"/>
                      <a:pt x="863" y="4331"/>
                    </a:cubicBezTo>
                    <a:cubicBezTo>
                      <a:pt x="957" y="4331"/>
                      <a:pt x="1056" y="4250"/>
                      <a:pt x="1170" y="4150"/>
                    </a:cubicBezTo>
                    <a:cubicBezTo>
                      <a:pt x="1598" y="3775"/>
                      <a:pt x="2133" y="3507"/>
                      <a:pt x="2610" y="3264"/>
                    </a:cubicBezTo>
                    <a:cubicBezTo>
                      <a:pt x="4015" y="2550"/>
                      <a:pt x="5098" y="1452"/>
                      <a:pt x="6319" y="523"/>
                    </a:cubicBezTo>
                    <a:cubicBezTo>
                      <a:pt x="6419" y="447"/>
                      <a:pt x="6484" y="329"/>
                      <a:pt x="6552" y="245"/>
                    </a:cubicBezTo>
                    <a:cubicBezTo>
                      <a:pt x="6494" y="71"/>
                      <a:pt x="6380" y="1"/>
                      <a:pt x="627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33"/>
              <p:cNvSpPr/>
              <p:nvPr/>
            </p:nvSpPr>
            <p:spPr>
              <a:xfrm>
                <a:off x="5476961" y="3165459"/>
                <a:ext cx="21189" cy="80367"/>
              </a:xfrm>
              <a:custGeom>
                <a:avLst/>
                <a:gdLst/>
                <a:ahLst/>
                <a:cxnLst/>
                <a:rect l="l" t="t" r="r" b="b"/>
                <a:pathLst>
                  <a:path w="1680" h="6372" extrusionOk="0">
                    <a:moveTo>
                      <a:pt x="928" y="1"/>
                    </a:moveTo>
                    <a:cubicBezTo>
                      <a:pt x="899" y="1"/>
                      <a:pt x="867" y="2"/>
                      <a:pt x="833" y="5"/>
                    </a:cubicBezTo>
                    <a:cubicBezTo>
                      <a:pt x="351" y="49"/>
                      <a:pt x="375" y="365"/>
                      <a:pt x="285" y="698"/>
                    </a:cubicBezTo>
                    <a:cubicBezTo>
                      <a:pt x="1" y="1735"/>
                      <a:pt x="316" y="2742"/>
                      <a:pt x="379" y="3762"/>
                    </a:cubicBezTo>
                    <a:cubicBezTo>
                      <a:pt x="433" y="4665"/>
                      <a:pt x="501" y="5562"/>
                      <a:pt x="1275" y="6371"/>
                    </a:cubicBezTo>
                    <a:cubicBezTo>
                      <a:pt x="1447" y="5906"/>
                      <a:pt x="1587" y="5494"/>
                      <a:pt x="1593" y="5164"/>
                    </a:cubicBezTo>
                    <a:cubicBezTo>
                      <a:pt x="1623" y="3646"/>
                      <a:pt x="1679" y="2115"/>
                      <a:pt x="1278" y="620"/>
                    </a:cubicBezTo>
                    <a:cubicBezTo>
                      <a:pt x="1208" y="358"/>
                      <a:pt x="1379" y="1"/>
                      <a:pt x="92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33"/>
              <p:cNvSpPr/>
              <p:nvPr/>
            </p:nvSpPr>
            <p:spPr>
              <a:xfrm>
                <a:off x="5581704" y="2608268"/>
                <a:ext cx="21353" cy="80190"/>
              </a:xfrm>
              <a:custGeom>
                <a:avLst/>
                <a:gdLst/>
                <a:ahLst/>
                <a:cxnLst/>
                <a:rect l="l" t="t" r="r" b="b"/>
                <a:pathLst>
                  <a:path w="1693" h="6358" extrusionOk="0">
                    <a:moveTo>
                      <a:pt x="1369" y="0"/>
                    </a:moveTo>
                    <a:cubicBezTo>
                      <a:pt x="623" y="671"/>
                      <a:pt x="618" y="1556"/>
                      <a:pt x="456" y="2321"/>
                    </a:cubicBezTo>
                    <a:cubicBezTo>
                      <a:pt x="200" y="3530"/>
                      <a:pt x="176" y="4787"/>
                      <a:pt x="28" y="6020"/>
                    </a:cubicBezTo>
                    <a:cubicBezTo>
                      <a:pt x="3" y="6223"/>
                      <a:pt x="1" y="6357"/>
                      <a:pt x="164" y="6357"/>
                    </a:cubicBezTo>
                    <a:cubicBezTo>
                      <a:pt x="194" y="6357"/>
                      <a:pt x="229" y="6353"/>
                      <a:pt x="270" y="6344"/>
                    </a:cubicBezTo>
                    <a:cubicBezTo>
                      <a:pt x="672" y="6255"/>
                      <a:pt x="1130" y="6358"/>
                      <a:pt x="1254" y="5687"/>
                    </a:cubicBezTo>
                    <a:cubicBezTo>
                      <a:pt x="1598" y="3824"/>
                      <a:pt x="1693" y="1971"/>
                      <a:pt x="136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33"/>
              <p:cNvSpPr/>
              <p:nvPr/>
            </p:nvSpPr>
            <p:spPr>
              <a:xfrm>
                <a:off x="5373302" y="3135389"/>
                <a:ext cx="56441" cy="65308"/>
              </a:xfrm>
              <a:custGeom>
                <a:avLst/>
                <a:gdLst/>
                <a:ahLst/>
                <a:cxnLst/>
                <a:rect l="l" t="t" r="r" b="b"/>
                <a:pathLst>
                  <a:path w="4475" h="5178" extrusionOk="0">
                    <a:moveTo>
                      <a:pt x="3870" y="1"/>
                    </a:moveTo>
                    <a:cubicBezTo>
                      <a:pt x="3600" y="1"/>
                      <a:pt x="3418" y="343"/>
                      <a:pt x="3237" y="498"/>
                    </a:cubicBezTo>
                    <a:cubicBezTo>
                      <a:pt x="2089" y="1479"/>
                      <a:pt x="1318" y="2782"/>
                      <a:pt x="428" y="3978"/>
                    </a:cubicBezTo>
                    <a:cubicBezTo>
                      <a:pt x="204" y="4278"/>
                      <a:pt x="0" y="4690"/>
                      <a:pt x="136" y="5177"/>
                    </a:cubicBezTo>
                    <a:cubicBezTo>
                      <a:pt x="839" y="4812"/>
                      <a:pt x="1310" y="4286"/>
                      <a:pt x="1830" y="3752"/>
                    </a:cubicBezTo>
                    <a:cubicBezTo>
                      <a:pt x="2752" y="2800"/>
                      <a:pt x="3471" y="1705"/>
                      <a:pt x="4319" y="706"/>
                    </a:cubicBezTo>
                    <a:cubicBezTo>
                      <a:pt x="4474" y="523"/>
                      <a:pt x="4421" y="392"/>
                      <a:pt x="4270" y="229"/>
                    </a:cubicBezTo>
                    <a:cubicBezTo>
                      <a:pt x="4116" y="63"/>
                      <a:pt x="3985" y="1"/>
                      <a:pt x="387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33"/>
              <p:cNvSpPr/>
              <p:nvPr/>
            </p:nvSpPr>
            <p:spPr>
              <a:xfrm>
                <a:off x="5385235" y="2825890"/>
                <a:ext cx="102477" cy="219420"/>
              </a:xfrm>
              <a:custGeom>
                <a:avLst/>
                <a:gdLst/>
                <a:ahLst/>
                <a:cxnLst/>
                <a:rect l="l" t="t" r="r" b="b"/>
                <a:pathLst>
                  <a:path w="8125" h="17397" extrusionOk="0">
                    <a:moveTo>
                      <a:pt x="3387" y="0"/>
                    </a:moveTo>
                    <a:cubicBezTo>
                      <a:pt x="2435" y="252"/>
                      <a:pt x="1895" y="965"/>
                      <a:pt x="1626" y="1707"/>
                    </a:cubicBezTo>
                    <a:cubicBezTo>
                      <a:pt x="1126" y="3088"/>
                      <a:pt x="493" y="4443"/>
                      <a:pt x="347" y="5949"/>
                    </a:cubicBezTo>
                    <a:cubicBezTo>
                      <a:pt x="316" y="6268"/>
                      <a:pt x="429" y="6574"/>
                      <a:pt x="366" y="6828"/>
                    </a:cubicBezTo>
                    <a:cubicBezTo>
                      <a:pt x="0" y="8297"/>
                      <a:pt x="255" y="9693"/>
                      <a:pt x="745" y="11073"/>
                    </a:cubicBezTo>
                    <a:cubicBezTo>
                      <a:pt x="908" y="11531"/>
                      <a:pt x="1241" y="11955"/>
                      <a:pt x="1290" y="12417"/>
                    </a:cubicBezTo>
                    <a:cubicBezTo>
                      <a:pt x="1394" y="13405"/>
                      <a:pt x="2077" y="14100"/>
                      <a:pt x="2626" y="14718"/>
                    </a:cubicBezTo>
                    <a:cubicBezTo>
                      <a:pt x="3855" y="16101"/>
                      <a:pt x="5275" y="17325"/>
                      <a:pt x="7347" y="17386"/>
                    </a:cubicBezTo>
                    <a:cubicBezTo>
                      <a:pt x="7447" y="17389"/>
                      <a:pt x="7525" y="17396"/>
                      <a:pt x="7591" y="17396"/>
                    </a:cubicBezTo>
                    <a:cubicBezTo>
                      <a:pt x="7727" y="17396"/>
                      <a:pt x="7807" y="17364"/>
                      <a:pt x="7898" y="17193"/>
                    </a:cubicBezTo>
                    <a:cubicBezTo>
                      <a:pt x="8125" y="16771"/>
                      <a:pt x="7786" y="16725"/>
                      <a:pt x="7531" y="16582"/>
                    </a:cubicBezTo>
                    <a:cubicBezTo>
                      <a:pt x="6404" y="15953"/>
                      <a:pt x="5152" y="15522"/>
                      <a:pt x="4253" y="14531"/>
                    </a:cubicBezTo>
                    <a:cubicBezTo>
                      <a:pt x="3687" y="13908"/>
                      <a:pt x="2940" y="13360"/>
                      <a:pt x="2613" y="12627"/>
                    </a:cubicBezTo>
                    <a:cubicBezTo>
                      <a:pt x="2184" y="11660"/>
                      <a:pt x="1787" y="10656"/>
                      <a:pt x="1537" y="9589"/>
                    </a:cubicBezTo>
                    <a:cubicBezTo>
                      <a:pt x="1069" y="7595"/>
                      <a:pt x="1391" y="5702"/>
                      <a:pt x="1931" y="3815"/>
                    </a:cubicBezTo>
                    <a:cubicBezTo>
                      <a:pt x="2262" y="2657"/>
                      <a:pt x="2750" y="1550"/>
                      <a:pt x="3514" y="587"/>
                    </a:cubicBezTo>
                    <a:cubicBezTo>
                      <a:pt x="3718" y="330"/>
                      <a:pt x="3653" y="109"/>
                      <a:pt x="338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33"/>
              <p:cNvSpPr/>
              <p:nvPr/>
            </p:nvSpPr>
            <p:spPr>
              <a:xfrm>
                <a:off x="5480492" y="2866934"/>
                <a:ext cx="103511" cy="101695"/>
              </a:xfrm>
              <a:custGeom>
                <a:avLst/>
                <a:gdLst/>
                <a:ahLst/>
                <a:cxnLst/>
                <a:rect l="l" t="t" r="r" b="b"/>
                <a:pathLst>
                  <a:path w="8207" h="8063" extrusionOk="0">
                    <a:moveTo>
                      <a:pt x="3609" y="1381"/>
                    </a:moveTo>
                    <a:cubicBezTo>
                      <a:pt x="3612" y="1381"/>
                      <a:pt x="3614" y="1381"/>
                      <a:pt x="3617" y="1381"/>
                    </a:cubicBezTo>
                    <a:cubicBezTo>
                      <a:pt x="5834" y="1401"/>
                      <a:pt x="7035" y="2869"/>
                      <a:pt x="7111" y="4730"/>
                    </a:cubicBezTo>
                    <a:cubicBezTo>
                      <a:pt x="7145" y="5556"/>
                      <a:pt x="4993" y="7186"/>
                      <a:pt x="3916" y="7195"/>
                    </a:cubicBezTo>
                    <a:cubicBezTo>
                      <a:pt x="2748" y="7057"/>
                      <a:pt x="1245" y="6248"/>
                      <a:pt x="1259" y="5095"/>
                    </a:cubicBezTo>
                    <a:cubicBezTo>
                      <a:pt x="1282" y="3173"/>
                      <a:pt x="2500" y="1381"/>
                      <a:pt x="3609" y="1381"/>
                    </a:cubicBezTo>
                    <a:close/>
                    <a:moveTo>
                      <a:pt x="3452" y="1"/>
                    </a:moveTo>
                    <a:cubicBezTo>
                      <a:pt x="1592" y="1"/>
                      <a:pt x="176" y="2345"/>
                      <a:pt x="100" y="3765"/>
                    </a:cubicBezTo>
                    <a:cubicBezTo>
                      <a:pt x="1" y="5648"/>
                      <a:pt x="682" y="6911"/>
                      <a:pt x="2715" y="7853"/>
                    </a:cubicBezTo>
                    <a:cubicBezTo>
                      <a:pt x="3044" y="8006"/>
                      <a:pt x="3343" y="8063"/>
                      <a:pt x="3625" y="8063"/>
                    </a:cubicBezTo>
                    <a:cubicBezTo>
                      <a:pt x="4430" y="8063"/>
                      <a:pt x="5090" y="7597"/>
                      <a:pt x="5861" y="7542"/>
                    </a:cubicBezTo>
                    <a:cubicBezTo>
                      <a:pt x="6585" y="7493"/>
                      <a:pt x="6873" y="6727"/>
                      <a:pt x="7298" y="6276"/>
                    </a:cubicBezTo>
                    <a:cubicBezTo>
                      <a:pt x="7993" y="5537"/>
                      <a:pt x="8206" y="4436"/>
                      <a:pt x="7811" y="3524"/>
                    </a:cubicBezTo>
                    <a:cubicBezTo>
                      <a:pt x="7469" y="2734"/>
                      <a:pt x="7158" y="1878"/>
                      <a:pt x="6439" y="1223"/>
                    </a:cubicBezTo>
                    <a:cubicBezTo>
                      <a:pt x="5688" y="541"/>
                      <a:pt x="4954" y="13"/>
                      <a:pt x="3900" y="13"/>
                    </a:cubicBezTo>
                    <a:cubicBezTo>
                      <a:pt x="3843" y="13"/>
                      <a:pt x="3786" y="15"/>
                      <a:pt x="3728" y="18"/>
                    </a:cubicBezTo>
                    <a:cubicBezTo>
                      <a:pt x="3635" y="6"/>
                      <a:pt x="3543" y="1"/>
                      <a:pt x="345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33"/>
              <p:cNvSpPr/>
              <p:nvPr/>
            </p:nvSpPr>
            <p:spPr>
              <a:xfrm>
                <a:off x="5601772" y="2821765"/>
                <a:ext cx="63781" cy="207022"/>
              </a:xfrm>
              <a:custGeom>
                <a:avLst/>
                <a:gdLst/>
                <a:ahLst/>
                <a:cxnLst/>
                <a:rect l="l" t="t" r="r" b="b"/>
                <a:pathLst>
                  <a:path w="5057" h="16414" extrusionOk="0">
                    <a:moveTo>
                      <a:pt x="1371" y="1"/>
                    </a:moveTo>
                    <a:cubicBezTo>
                      <a:pt x="1406" y="765"/>
                      <a:pt x="2096" y="1001"/>
                      <a:pt x="2373" y="1513"/>
                    </a:cubicBezTo>
                    <a:cubicBezTo>
                      <a:pt x="3100" y="2854"/>
                      <a:pt x="3548" y="4240"/>
                      <a:pt x="3647" y="5806"/>
                    </a:cubicBezTo>
                    <a:cubicBezTo>
                      <a:pt x="3748" y="7385"/>
                      <a:pt x="3615" y="8938"/>
                      <a:pt x="3512" y="10492"/>
                    </a:cubicBezTo>
                    <a:cubicBezTo>
                      <a:pt x="3423" y="11822"/>
                      <a:pt x="2776" y="12982"/>
                      <a:pt x="1868" y="13978"/>
                    </a:cubicBezTo>
                    <a:cubicBezTo>
                      <a:pt x="1592" y="14280"/>
                      <a:pt x="1446" y="14757"/>
                      <a:pt x="1121" y="14939"/>
                    </a:cubicBezTo>
                    <a:cubicBezTo>
                      <a:pt x="497" y="15289"/>
                      <a:pt x="427" y="15968"/>
                      <a:pt x="1" y="16414"/>
                    </a:cubicBezTo>
                    <a:cubicBezTo>
                      <a:pt x="713" y="16330"/>
                      <a:pt x="1152" y="15888"/>
                      <a:pt x="1661" y="15541"/>
                    </a:cubicBezTo>
                    <a:cubicBezTo>
                      <a:pt x="3072" y="14578"/>
                      <a:pt x="3901" y="13278"/>
                      <a:pt x="4321" y="11631"/>
                    </a:cubicBezTo>
                    <a:cubicBezTo>
                      <a:pt x="4654" y="10328"/>
                      <a:pt x="4663" y="8992"/>
                      <a:pt x="4896" y="7681"/>
                    </a:cubicBezTo>
                    <a:cubicBezTo>
                      <a:pt x="5057" y="6777"/>
                      <a:pt x="5027" y="5738"/>
                      <a:pt x="4735" y="4879"/>
                    </a:cubicBezTo>
                    <a:cubicBezTo>
                      <a:pt x="4378" y="3837"/>
                      <a:pt x="4248" y="2701"/>
                      <a:pt x="3636" y="1748"/>
                    </a:cubicBezTo>
                    <a:cubicBezTo>
                      <a:pt x="3101" y="917"/>
                      <a:pt x="2496" y="170"/>
                      <a:pt x="137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33"/>
              <p:cNvSpPr/>
              <p:nvPr/>
            </p:nvSpPr>
            <p:spPr>
              <a:xfrm>
                <a:off x="5447268" y="2777025"/>
                <a:ext cx="167885" cy="42592"/>
              </a:xfrm>
              <a:custGeom>
                <a:avLst/>
                <a:gdLst/>
                <a:ahLst/>
                <a:cxnLst/>
                <a:rect l="l" t="t" r="r" b="b"/>
                <a:pathLst>
                  <a:path w="13311" h="3377" extrusionOk="0">
                    <a:moveTo>
                      <a:pt x="6464" y="1"/>
                    </a:moveTo>
                    <a:cubicBezTo>
                      <a:pt x="6117" y="1"/>
                      <a:pt x="5773" y="25"/>
                      <a:pt x="5439" y="82"/>
                    </a:cubicBezTo>
                    <a:cubicBezTo>
                      <a:pt x="3865" y="351"/>
                      <a:pt x="2313" y="625"/>
                      <a:pt x="986" y="1781"/>
                    </a:cubicBezTo>
                    <a:cubicBezTo>
                      <a:pt x="435" y="2263"/>
                      <a:pt x="44" y="2596"/>
                      <a:pt x="1" y="3377"/>
                    </a:cubicBezTo>
                    <a:cubicBezTo>
                      <a:pt x="877" y="3136"/>
                      <a:pt x="1452" y="2493"/>
                      <a:pt x="2137" y="2081"/>
                    </a:cubicBezTo>
                    <a:cubicBezTo>
                      <a:pt x="2711" y="1734"/>
                      <a:pt x="3293" y="1544"/>
                      <a:pt x="3885" y="1359"/>
                    </a:cubicBezTo>
                    <a:cubicBezTo>
                      <a:pt x="4541" y="1154"/>
                      <a:pt x="5205" y="1078"/>
                      <a:pt x="5873" y="1078"/>
                    </a:cubicBezTo>
                    <a:cubicBezTo>
                      <a:pt x="6535" y="1078"/>
                      <a:pt x="7202" y="1153"/>
                      <a:pt x="7869" y="1255"/>
                    </a:cubicBezTo>
                    <a:cubicBezTo>
                      <a:pt x="8838" y="1403"/>
                      <a:pt x="9800" y="1490"/>
                      <a:pt x="10691" y="2003"/>
                    </a:cubicBezTo>
                    <a:cubicBezTo>
                      <a:pt x="11104" y="2240"/>
                      <a:pt x="11512" y="2632"/>
                      <a:pt x="12021" y="2632"/>
                    </a:cubicBezTo>
                    <a:cubicBezTo>
                      <a:pt x="12080" y="2632"/>
                      <a:pt x="12140" y="2627"/>
                      <a:pt x="12202" y="2616"/>
                    </a:cubicBezTo>
                    <a:cubicBezTo>
                      <a:pt x="12492" y="2562"/>
                      <a:pt x="12928" y="2658"/>
                      <a:pt x="13070" y="2339"/>
                    </a:cubicBezTo>
                    <a:cubicBezTo>
                      <a:pt x="13311" y="1795"/>
                      <a:pt x="12735" y="1824"/>
                      <a:pt x="12469" y="1639"/>
                    </a:cubicBezTo>
                    <a:cubicBezTo>
                      <a:pt x="11152" y="721"/>
                      <a:pt x="9627" y="377"/>
                      <a:pt x="8089" y="141"/>
                    </a:cubicBezTo>
                    <a:cubicBezTo>
                      <a:pt x="7558" y="59"/>
                      <a:pt x="7007" y="1"/>
                      <a:pt x="646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33"/>
              <p:cNvSpPr/>
              <p:nvPr/>
            </p:nvSpPr>
            <p:spPr>
              <a:xfrm>
                <a:off x="5529219" y="3041708"/>
                <a:ext cx="39666" cy="17922"/>
              </a:xfrm>
              <a:custGeom>
                <a:avLst/>
                <a:gdLst/>
                <a:ahLst/>
                <a:cxnLst/>
                <a:rect l="l" t="t" r="r" b="b"/>
                <a:pathLst>
                  <a:path w="3145" h="1421" extrusionOk="0">
                    <a:moveTo>
                      <a:pt x="2880" y="0"/>
                    </a:moveTo>
                    <a:cubicBezTo>
                      <a:pt x="2827" y="0"/>
                      <a:pt x="2783" y="8"/>
                      <a:pt x="2783" y="8"/>
                    </a:cubicBezTo>
                    <a:cubicBezTo>
                      <a:pt x="2775" y="8"/>
                      <a:pt x="2766" y="8"/>
                      <a:pt x="2758" y="8"/>
                    </a:cubicBezTo>
                    <a:cubicBezTo>
                      <a:pt x="1843" y="8"/>
                      <a:pt x="1126" y="346"/>
                      <a:pt x="367" y="491"/>
                    </a:cubicBezTo>
                    <a:cubicBezTo>
                      <a:pt x="0" y="561"/>
                      <a:pt x="233" y="946"/>
                      <a:pt x="140" y="1177"/>
                    </a:cubicBezTo>
                    <a:cubicBezTo>
                      <a:pt x="65" y="1360"/>
                      <a:pt x="255" y="1362"/>
                      <a:pt x="383" y="1391"/>
                    </a:cubicBezTo>
                    <a:cubicBezTo>
                      <a:pt x="466" y="1411"/>
                      <a:pt x="559" y="1420"/>
                      <a:pt x="659" y="1420"/>
                    </a:cubicBezTo>
                    <a:cubicBezTo>
                      <a:pt x="1404" y="1420"/>
                      <a:pt x="2540" y="906"/>
                      <a:pt x="2873" y="358"/>
                    </a:cubicBezTo>
                    <a:cubicBezTo>
                      <a:pt x="2936" y="256"/>
                      <a:pt x="3144" y="184"/>
                      <a:pt x="3027" y="46"/>
                    </a:cubicBezTo>
                    <a:cubicBezTo>
                      <a:pt x="2997" y="9"/>
                      <a:pt x="2934" y="0"/>
                      <a:pt x="288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45" name="Google Shape;945;p33"/>
          <p:cNvGrpSpPr/>
          <p:nvPr/>
        </p:nvGrpSpPr>
        <p:grpSpPr>
          <a:xfrm>
            <a:off x="2895207" y="3051759"/>
            <a:ext cx="1089155" cy="357231"/>
            <a:chOff x="2954475" y="3458158"/>
            <a:chExt cx="1089155" cy="357231"/>
          </a:xfrm>
        </p:grpSpPr>
        <p:sp>
          <p:nvSpPr>
            <p:cNvPr id="946" name="Google Shape;946;p33"/>
            <p:cNvSpPr/>
            <p:nvPr/>
          </p:nvSpPr>
          <p:spPr>
            <a:xfrm>
              <a:off x="2954475" y="3458158"/>
              <a:ext cx="1089155" cy="357231"/>
            </a:xfrm>
            <a:custGeom>
              <a:avLst/>
              <a:gdLst/>
              <a:ahLst/>
              <a:cxnLst/>
              <a:rect l="l" t="t" r="r" b="b"/>
              <a:pathLst>
                <a:path w="45372" h="18584" extrusionOk="0">
                  <a:moveTo>
                    <a:pt x="27344" y="23"/>
                  </a:moveTo>
                  <a:cubicBezTo>
                    <a:pt x="26604" y="23"/>
                    <a:pt x="25865" y="37"/>
                    <a:pt x="25130" y="49"/>
                  </a:cubicBezTo>
                  <a:cubicBezTo>
                    <a:pt x="24837" y="53"/>
                    <a:pt x="24544" y="55"/>
                    <a:pt x="24251" y="55"/>
                  </a:cubicBezTo>
                  <a:cubicBezTo>
                    <a:pt x="23558" y="55"/>
                    <a:pt x="22864" y="46"/>
                    <a:pt x="22171" y="46"/>
                  </a:cubicBezTo>
                  <a:cubicBezTo>
                    <a:pt x="21462" y="46"/>
                    <a:pt x="20752" y="55"/>
                    <a:pt x="20043" y="91"/>
                  </a:cubicBezTo>
                  <a:cubicBezTo>
                    <a:pt x="19329" y="126"/>
                    <a:pt x="18614" y="138"/>
                    <a:pt x="17899" y="138"/>
                  </a:cubicBezTo>
                  <a:cubicBezTo>
                    <a:pt x="16530" y="138"/>
                    <a:pt x="15159" y="95"/>
                    <a:pt x="13791" y="95"/>
                  </a:cubicBezTo>
                  <a:cubicBezTo>
                    <a:pt x="13446" y="95"/>
                    <a:pt x="13101" y="98"/>
                    <a:pt x="12757" y="105"/>
                  </a:cubicBezTo>
                  <a:cubicBezTo>
                    <a:pt x="11073" y="137"/>
                    <a:pt x="9389" y="559"/>
                    <a:pt x="7695" y="579"/>
                  </a:cubicBezTo>
                  <a:cubicBezTo>
                    <a:pt x="6747" y="590"/>
                    <a:pt x="5818" y="808"/>
                    <a:pt x="4873" y="845"/>
                  </a:cubicBezTo>
                  <a:cubicBezTo>
                    <a:pt x="3983" y="879"/>
                    <a:pt x="3043" y="1016"/>
                    <a:pt x="2155" y="1581"/>
                  </a:cubicBezTo>
                  <a:cubicBezTo>
                    <a:pt x="1466" y="2018"/>
                    <a:pt x="1155" y="2654"/>
                    <a:pt x="724" y="3316"/>
                  </a:cubicBezTo>
                  <a:cubicBezTo>
                    <a:pt x="240" y="4059"/>
                    <a:pt x="206" y="4854"/>
                    <a:pt x="193" y="5683"/>
                  </a:cubicBezTo>
                  <a:cubicBezTo>
                    <a:pt x="170" y="7285"/>
                    <a:pt x="0" y="8896"/>
                    <a:pt x="282" y="10408"/>
                  </a:cubicBezTo>
                  <a:cubicBezTo>
                    <a:pt x="200" y="11949"/>
                    <a:pt x="730" y="13214"/>
                    <a:pt x="1197" y="14472"/>
                  </a:cubicBezTo>
                  <a:cubicBezTo>
                    <a:pt x="1348" y="14878"/>
                    <a:pt x="1604" y="15362"/>
                    <a:pt x="1906" y="15645"/>
                  </a:cubicBezTo>
                  <a:cubicBezTo>
                    <a:pt x="2395" y="16101"/>
                    <a:pt x="2710" y="16980"/>
                    <a:pt x="3339" y="17024"/>
                  </a:cubicBezTo>
                  <a:cubicBezTo>
                    <a:pt x="4828" y="17126"/>
                    <a:pt x="6196" y="17864"/>
                    <a:pt x="7695" y="18019"/>
                  </a:cubicBezTo>
                  <a:cubicBezTo>
                    <a:pt x="9434" y="18200"/>
                    <a:pt x="11184" y="18382"/>
                    <a:pt x="12921" y="18459"/>
                  </a:cubicBezTo>
                  <a:cubicBezTo>
                    <a:pt x="14344" y="18523"/>
                    <a:pt x="15771" y="18584"/>
                    <a:pt x="17199" y="18584"/>
                  </a:cubicBezTo>
                  <a:cubicBezTo>
                    <a:pt x="17895" y="18584"/>
                    <a:pt x="18591" y="18569"/>
                    <a:pt x="19287" y="18534"/>
                  </a:cubicBezTo>
                  <a:cubicBezTo>
                    <a:pt x="20699" y="18464"/>
                    <a:pt x="22123" y="18478"/>
                    <a:pt x="23539" y="18458"/>
                  </a:cubicBezTo>
                  <a:cubicBezTo>
                    <a:pt x="24474" y="18445"/>
                    <a:pt x="25435" y="18274"/>
                    <a:pt x="26368" y="18274"/>
                  </a:cubicBezTo>
                  <a:cubicBezTo>
                    <a:pt x="26641" y="18274"/>
                    <a:pt x="26911" y="18288"/>
                    <a:pt x="27177" y="18326"/>
                  </a:cubicBezTo>
                  <a:cubicBezTo>
                    <a:pt x="27679" y="18396"/>
                    <a:pt x="28179" y="18420"/>
                    <a:pt x="28678" y="18420"/>
                  </a:cubicBezTo>
                  <a:cubicBezTo>
                    <a:pt x="29780" y="18420"/>
                    <a:pt x="30876" y="18302"/>
                    <a:pt x="31975" y="18302"/>
                  </a:cubicBezTo>
                  <a:cubicBezTo>
                    <a:pt x="32302" y="18302"/>
                    <a:pt x="32629" y="18313"/>
                    <a:pt x="32956" y="18340"/>
                  </a:cubicBezTo>
                  <a:cubicBezTo>
                    <a:pt x="33116" y="18353"/>
                    <a:pt x="33276" y="18358"/>
                    <a:pt x="33437" y="18358"/>
                  </a:cubicBezTo>
                  <a:cubicBezTo>
                    <a:pt x="34248" y="18358"/>
                    <a:pt x="35075" y="18218"/>
                    <a:pt x="35875" y="18211"/>
                  </a:cubicBezTo>
                  <a:cubicBezTo>
                    <a:pt x="36876" y="18201"/>
                    <a:pt x="37883" y="18049"/>
                    <a:pt x="38868" y="17976"/>
                  </a:cubicBezTo>
                  <a:cubicBezTo>
                    <a:pt x="39960" y="17896"/>
                    <a:pt x="41086" y="17840"/>
                    <a:pt x="42206" y="17464"/>
                  </a:cubicBezTo>
                  <a:cubicBezTo>
                    <a:pt x="43309" y="17094"/>
                    <a:pt x="43939" y="16372"/>
                    <a:pt x="44298" y="15291"/>
                  </a:cubicBezTo>
                  <a:cubicBezTo>
                    <a:pt x="44866" y="13584"/>
                    <a:pt x="45076" y="11739"/>
                    <a:pt x="45250" y="9907"/>
                  </a:cubicBezTo>
                  <a:cubicBezTo>
                    <a:pt x="45372" y="8645"/>
                    <a:pt x="45213" y="7379"/>
                    <a:pt x="45272" y="6103"/>
                  </a:cubicBezTo>
                  <a:cubicBezTo>
                    <a:pt x="45330" y="4792"/>
                    <a:pt x="44623" y="3782"/>
                    <a:pt x="43600" y="3109"/>
                  </a:cubicBezTo>
                  <a:cubicBezTo>
                    <a:pt x="42453" y="2354"/>
                    <a:pt x="41184" y="2105"/>
                    <a:pt x="40011" y="1534"/>
                  </a:cubicBezTo>
                  <a:cubicBezTo>
                    <a:pt x="38524" y="811"/>
                    <a:pt x="36963" y="841"/>
                    <a:pt x="35453" y="478"/>
                  </a:cubicBezTo>
                  <a:cubicBezTo>
                    <a:pt x="33457" y="1"/>
                    <a:pt x="31376" y="173"/>
                    <a:pt x="29332" y="69"/>
                  </a:cubicBezTo>
                  <a:cubicBezTo>
                    <a:pt x="28670" y="34"/>
                    <a:pt x="28006" y="23"/>
                    <a:pt x="27344" y="23"/>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3"/>
            <p:cNvSpPr/>
            <p:nvPr/>
          </p:nvSpPr>
          <p:spPr>
            <a:xfrm>
              <a:off x="2954475" y="3458158"/>
              <a:ext cx="1089155" cy="357231"/>
            </a:xfrm>
            <a:custGeom>
              <a:avLst/>
              <a:gdLst/>
              <a:ahLst/>
              <a:cxnLst/>
              <a:rect l="l" t="t" r="r" b="b"/>
              <a:pathLst>
                <a:path w="45372" h="18584" extrusionOk="0">
                  <a:moveTo>
                    <a:pt x="27834" y="1293"/>
                  </a:moveTo>
                  <a:cubicBezTo>
                    <a:pt x="28087" y="1495"/>
                    <a:pt x="28350" y="1558"/>
                    <a:pt x="28614" y="1558"/>
                  </a:cubicBezTo>
                  <a:cubicBezTo>
                    <a:pt x="29000" y="1558"/>
                    <a:pt x="29389" y="1426"/>
                    <a:pt x="29763" y="1402"/>
                  </a:cubicBezTo>
                  <a:cubicBezTo>
                    <a:pt x="29985" y="1388"/>
                    <a:pt x="30207" y="1382"/>
                    <a:pt x="30429" y="1382"/>
                  </a:cubicBezTo>
                  <a:cubicBezTo>
                    <a:pt x="32271" y="1382"/>
                    <a:pt x="34088" y="1821"/>
                    <a:pt x="35931" y="1852"/>
                  </a:cubicBezTo>
                  <a:cubicBezTo>
                    <a:pt x="36743" y="1866"/>
                    <a:pt x="37628" y="2248"/>
                    <a:pt x="38446" y="2354"/>
                  </a:cubicBezTo>
                  <a:cubicBezTo>
                    <a:pt x="39423" y="2480"/>
                    <a:pt x="40350" y="2891"/>
                    <a:pt x="41255" y="3162"/>
                  </a:cubicBezTo>
                  <a:cubicBezTo>
                    <a:pt x="42022" y="3390"/>
                    <a:pt x="43062" y="3625"/>
                    <a:pt x="43622" y="4593"/>
                  </a:cubicBezTo>
                  <a:cubicBezTo>
                    <a:pt x="44183" y="5565"/>
                    <a:pt x="44186" y="6711"/>
                    <a:pt x="44110" y="7648"/>
                  </a:cubicBezTo>
                  <a:cubicBezTo>
                    <a:pt x="44138" y="10204"/>
                    <a:pt x="43869" y="12515"/>
                    <a:pt x="43536" y="14827"/>
                  </a:cubicBezTo>
                  <a:cubicBezTo>
                    <a:pt x="43469" y="15283"/>
                    <a:pt x="43189" y="15051"/>
                    <a:pt x="43086" y="15222"/>
                  </a:cubicBezTo>
                  <a:cubicBezTo>
                    <a:pt x="42309" y="16516"/>
                    <a:pt x="41136" y="16372"/>
                    <a:pt x="40047" y="16474"/>
                  </a:cubicBezTo>
                  <a:cubicBezTo>
                    <a:pt x="38998" y="16573"/>
                    <a:pt x="37945" y="16698"/>
                    <a:pt x="36896" y="16698"/>
                  </a:cubicBezTo>
                  <a:cubicBezTo>
                    <a:pt x="36691" y="16698"/>
                    <a:pt x="36487" y="16694"/>
                    <a:pt x="36282" y="16683"/>
                  </a:cubicBezTo>
                  <a:cubicBezTo>
                    <a:pt x="36143" y="16675"/>
                    <a:pt x="36003" y="16672"/>
                    <a:pt x="35864" y="16672"/>
                  </a:cubicBezTo>
                  <a:cubicBezTo>
                    <a:pt x="35019" y="16672"/>
                    <a:pt x="34180" y="16794"/>
                    <a:pt x="33351" y="16848"/>
                  </a:cubicBezTo>
                  <a:cubicBezTo>
                    <a:pt x="33044" y="16868"/>
                    <a:pt x="32736" y="16875"/>
                    <a:pt x="32429" y="16875"/>
                  </a:cubicBezTo>
                  <a:cubicBezTo>
                    <a:pt x="31559" y="16875"/>
                    <a:pt x="30691" y="16816"/>
                    <a:pt x="29822" y="16816"/>
                  </a:cubicBezTo>
                  <a:cubicBezTo>
                    <a:pt x="29434" y="16816"/>
                    <a:pt x="29045" y="16828"/>
                    <a:pt x="28656" y="16862"/>
                  </a:cubicBezTo>
                  <a:cubicBezTo>
                    <a:pt x="28378" y="16886"/>
                    <a:pt x="28098" y="16896"/>
                    <a:pt x="27817" y="16896"/>
                  </a:cubicBezTo>
                  <a:cubicBezTo>
                    <a:pt x="26867" y="16896"/>
                    <a:pt x="25910" y="16787"/>
                    <a:pt x="24957" y="16787"/>
                  </a:cubicBezTo>
                  <a:cubicBezTo>
                    <a:pt x="24941" y="16787"/>
                    <a:pt x="24926" y="16787"/>
                    <a:pt x="24911" y="16787"/>
                  </a:cubicBezTo>
                  <a:cubicBezTo>
                    <a:pt x="24053" y="16792"/>
                    <a:pt x="23193" y="16934"/>
                    <a:pt x="22339" y="16934"/>
                  </a:cubicBezTo>
                  <a:cubicBezTo>
                    <a:pt x="22189" y="16934"/>
                    <a:pt x="22039" y="16930"/>
                    <a:pt x="21890" y="16919"/>
                  </a:cubicBezTo>
                  <a:cubicBezTo>
                    <a:pt x="21782" y="16912"/>
                    <a:pt x="21676" y="16909"/>
                    <a:pt x="21569" y="16909"/>
                  </a:cubicBezTo>
                  <a:cubicBezTo>
                    <a:pt x="20875" y="16909"/>
                    <a:pt x="20189" y="17042"/>
                    <a:pt x="19492" y="17042"/>
                  </a:cubicBezTo>
                  <a:cubicBezTo>
                    <a:pt x="19263" y="17042"/>
                    <a:pt x="19032" y="17028"/>
                    <a:pt x="18800" y="16989"/>
                  </a:cubicBezTo>
                  <a:cubicBezTo>
                    <a:pt x="18681" y="16970"/>
                    <a:pt x="18561" y="16962"/>
                    <a:pt x="18440" y="16962"/>
                  </a:cubicBezTo>
                  <a:cubicBezTo>
                    <a:pt x="17939" y="16962"/>
                    <a:pt x="17423" y="17098"/>
                    <a:pt x="16910" y="17098"/>
                  </a:cubicBezTo>
                  <a:cubicBezTo>
                    <a:pt x="16741" y="17098"/>
                    <a:pt x="16572" y="17083"/>
                    <a:pt x="16404" y="17044"/>
                  </a:cubicBezTo>
                  <a:cubicBezTo>
                    <a:pt x="16275" y="17014"/>
                    <a:pt x="16142" y="17003"/>
                    <a:pt x="16009" y="17003"/>
                  </a:cubicBezTo>
                  <a:cubicBezTo>
                    <a:pt x="15722" y="17003"/>
                    <a:pt x="15436" y="17052"/>
                    <a:pt x="15187" y="17052"/>
                  </a:cubicBezTo>
                  <a:cubicBezTo>
                    <a:pt x="15100" y="17052"/>
                    <a:pt x="15017" y="17046"/>
                    <a:pt x="14941" y="17030"/>
                  </a:cubicBezTo>
                  <a:cubicBezTo>
                    <a:pt x="14771" y="16994"/>
                    <a:pt x="14601" y="16982"/>
                    <a:pt x="14432" y="16982"/>
                  </a:cubicBezTo>
                  <a:cubicBezTo>
                    <a:pt x="14032" y="16982"/>
                    <a:pt x="13635" y="17052"/>
                    <a:pt x="13247" y="17052"/>
                  </a:cubicBezTo>
                  <a:cubicBezTo>
                    <a:pt x="12983" y="17052"/>
                    <a:pt x="12723" y="17019"/>
                    <a:pt x="12469" y="16910"/>
                  </a:cubicBezTo>
                  <a:cubicBezTo>
                    <a:pt x="12311" y="16842"/>
                    <a:pt x="12171" y="16812"/>
                    <a:pt x="12038" y="16812"/>
                  </a:cubicBezTo>
                  <a:cubicBezTo>
                    <a:pt x="11868" y="16812"/>
                    <a:pt x="11708" y="16860"/>
                    <a:pt x="11534" y="16940"/>
                  </a:cubicBezTo>
                  <a:cubicBezTo>
                    <a:pt x="11404" y="16999"/>
                    <a:pt x="11279" y="17022"/>
                    <a:pt x="11156" y="17022"/>
                  </a:cubicBezTo>
                  <a:cubicBezTo>
                    <a:pt x="10630" y="17022"/>
                    <a:pt x="10155" y="16582"/>
                    <a:pt x="9602" y="16582"/>
                  </a:cubicBezTo>
                  <a:cubicBezTo>
                    <a:pt x="9570" y="16582"/>
                    <a:pt x="9538" y="16583"/>
                    <a:pt x="9505" y="16586"/>
                  </a:cubicBezTo>
                  <a:cubicBezTo>
                    <a:pt x="9350" y="16601"/>
                    <a:pt x="9195" y="16607"/>
                    <a:pt x="9039" y="16607"/>
                  </a:cubicBezTo>
                  <a:cubicBezTo>
                    <a:pt x="8323" y="16607"/>
                    <a:pt x="7597" y="16479"/>
                    <a:pt x="6873" y="16471"/>
                  </a:cubicBezTo>
                  <a:cubicBezTo>
                    <a:pt x="6179" y="16462"/>
                    <a:pt x="5487" y="16145"/>
                    <a:pt x="4845" y="15732"/>
                  </a:cubicBezTo>
                  <a:cubicBezTo>
                    <a:pt x="4583" y="15564"/>
                    <a:pt x="4257" y="15549"/>
                    <a:pt x="3975" y="15446"/>
                  </a:cubicBezTo>
                  <a:cubicBezTo>
                    <a:pt x="2713" y="14986"/>
                    <a:pt x="2143" y="13842"/>
                    <a:pt x="1867" y="12478"/>
                  </a:cubicBezTo>
                  <a:cubicBezTo>
                    <a:pt x="1569" y="10994"/>
                    <a:pt x="1439" y="9456"/>
                    <a:pt x="1271" y="7936"/>
                  </a:cubicBezTo>
                  <a:cubicBezTo>
                    <a:pt x="1178" y="7094"/>
                    <a:pt x="1108" y="6240"/>
                    <a:pt x="1113" y="5392"/>
                  </a:cubicBezTo>
                  <a:cubicBezTo>
                    <a:pt x="1119" y="4342"/>
                    <a:pt x="2195" y="3090"/>
                    <a:pt x="3037" y="2927"/>
                  </a:cubicBezTo>
                  <a:cubicBezTo>
                    <a:pt x="3884" y="2762"/>
                    <a:pt x="4721" y="2441"/>
                    <a:pt x="5577" y="2441"/>
                  </a:cubicBezTo>
                  <a:cubicBezTo>
                    <a:pt x="5635" y="2441"/>
                    <a:pt x="5692" y="2443"/>
                    <a:pt x="5750" y="2446"/>
                  </a:cubicBezTo>
                  <a:cubicBezTo>
                    <a:pt x="5843" y="2451"/>
                    <a:pt x="5936" y="2453"/>
                    <a:pt x="6028" y="2453"/>
                  </a:cubicBezTo>
                  <a:cubicBezTo>
                    <a:pt x="7170" y="2453"/>
                    <a:pt x="8259" y="2092"/>
                    <a:pt x="9375" y="1902"/>
                  </a:cubicBezTo>
                  <a:cubicBezTo>
                    <a:pt x="9924" y="1807"/>
                    <a:pt x="10521" y="1789"/>
                    <a:pt x="11112" y="1789"/>
                  </a:cubicBezTo>
                  <a:cubicBezTo>
                    <a:pt x="11294" y="1789"/>
                    <a:pt x="11476" y="1791"/>
                    <a:pt x="11655" y="1793"/>
                  </a:cubicBezTo>
                  <a:cubicBezTo>
                    <a:pt x="11687" y="1793"/>
                    <a:pt x="11719" y="1793"/>
                    <a:pt x="11751" y="1793"/>
                  </a:cubicBezTo>
                  <a:cubicBezTo>
                    <a:pt x="12841" y="1793"/>
                    <a:pt x="13943" y="1598"/>
                    <a:pt x="15027" y="1598"/>
                  </a:cubicBezTo>
                  <a:cubicBezTo>
                    <a:pt x="15346" y="1598"/>
                    <a:pt x="15663" y="1615"/>
                    <a:pt x="15978" y="1659"/>
                  </a:cubicBezTo>
                  <a:cubicBezTo>
                    <a:pt x="16233" y="1694"/>
                    <a:pt x="16486" y="1708"/>
                    <a:pt x="16739" y="1708"/>
                  </a:cubicBezTo>
                  <a:cubicBezTo>
                    <a:pt x="17677" y="1708"/>
                    <a:pt x="18601" y="1517"/>
                    <a:pt x="19540" y="1517"/>
                  </a:cubicBezTo>
                  <a:cubicBezTo>
                    <a:pt x="19793" y="1517"/>
                    <a:pt x="20046" y="1530"/>
                    <a:pt x="20301" y="1565"/>
                  </a:cubicBezTo>
                  <a:cubicBezTo>
                    <a:pt x="20467" y="1588"/>
                    <a:pt x="20643" y="1596"/>
                    <a:pt x="20826" y="1596"/>
                  </a:cubicBezTo>
                  <a:cubicBezTo>
                    <a:pt x="21255" y="1596"/>
                    <a:pt x="21716" y="1552"/>
                    <a:pt x="22139" y="1552"/>
                  </a:cubicBezTo>
                  <a:cubicBezTo>
                    <a:pt x="22281" y="1552"/>
                    <a:pt x="22418" y="1557"/>
                    <a:pt x="22549" y="1570"/>
                  </a:cubicBezTo>
                  <a:cubicBezTo>
                    <a:pt x="22721" y="1588"/>
                    <a:pt x="22893" y="1594"/>
                    <a:pt x="23065" y="1594"/>
                  </a:cubicBezTo>
                  <a:cubicBezTo>
                    <a:pt x="23641" y="1594"/>
                    <a:pt x="24215" y="1519"/>
                    <a:pt x="24795" y="1519"/>
                  </a:cubicBezTo>
                  <a:cubicBezTo>
                    <a:pt x="25039" y="1519"/>
                    <a:pt x="25284" y="1532"/>
                    <a:pt x="25530" y="1570"/>
                  </a:cubicBezTo>
                  <a:cubicBezTo>
                    <a:pt x="25876" y="1624"/>
                    <a:pt x="26315" y="1770"/>
                    <a:pt x="26754" y="1770"/>
                  </a:cubicBezTo>
                  <a:cubicBezTo>
                    <a:pt x="27133" y="1770"/>
                    <a:pt x="27512" y="1662"/>
                    <a:pt x="27834" y="1293"/>
                  </a:cubicBezTo>
                  <a:close/>
                  <a:moveTo>
                    <a:pt x="27344" y="23"/>
                  </a:moveTo>
                  <a:cubicBezTo>
                    <a:pt x="26604" y="23"/>
                    <a:pt x="25865" y="37"/>
                    <a:pt x="25130" y="49"/>
                  </a:cubicBezTo>
                  <a:cubicBezTo>
                    <a:pt x="24837" y="53"/>
                    <a:pt x="24544" y="55"/>
                    <a:pt x="24251" y="55"/>
                  </a:cubicBezTo>
                  <a:cubicBezTo>
                    <a:pt x="23558" y="55"/>
                    <a:pt x="22864" y="46"/>
                    <a:pt x="22171" y="46"/>
                  </a:cubicBezTo>
                  <a:cubicBezTo>
                    <a:pt x="21462" y="46"/>
                    <a:pt x="20752" y="55"/>
                    <a:pt x="20043" y="91"/>
                  </a:cubicBezTo>
                  <a:cubicBezTo>
                    <a:pt x="19329" y="126"/>
                    <a:pt x="18614" y="138"/>
                    <a:pt x="17899" y="138"/>
                  </a:cubicBezTo>
                  <a:cubicBezTo>
                    <a:pt x="16530" y="138"/>
                    <a:pt x="15159" y="95"/>
                    <a:pt x="13791" y="95"/>
                  </a:cubicBezTo>
                  <a:cubicBezTo>
                    <a:pt x="13446" y="95"/>
                    <a:pt x="13101" y="98"/>
                    <a:pt x="12757" y="105"/>
                  </a:cubicBezTo>
                  <a:cubicBezTo>
                    <a:pt x="11073" y="137"/>
                    <a:pt x="9389" y="559"/>
                    <a:pt x="7695" y="579"/>
                  </a:cubicBezTo>
                  <a:cubicBezTo>
                    <a:pt x="6747" y="590"/>
                    <a:pt x="5818" y="808"/>
                    <a:pt x="4873" y="845"/>
                  </a:cubicBezTo>
                  <a:cubicBezTo>
                    <a:pt x="3983" y="879"/>
                    <a:pt x="3043" y="1016"/>
                    <a:pt x="2155" y="1581"/>
                  </a:cubicBezTo>
                  <a:cubicBezTo>
                    <a:pt x="1466" y="2018"/>
                    <a:pt x="1155" y="2654"/>
                    <a:pt x="724" y="3316"/>
                  </a:cubicBezTo>
                  <a:cubicBezTo>
                    <a:pt x="240" y="4059"/>
                    <a:pt x="206" y="4854"/>
                    <a:pt x="193" y="5683"/>
                  </a:cubicBezTo>
                  <a:cubicBezTo>
                    <a:pt x="170" y="7285"/>
                    <a:pt x="0" y="8896"/>
                    <a:pt x="282" y="10408"/>
                  </a:cubicBezTo>
                  <a:cubicBezTo>
                    <a:pt x="200" y="11949"/>
                    <a:pt x="730" y="13214"/>
                    <a:pt x="1197" y="14472"/>
                  </a:cubicBezTo>
                  <a:cubicBezTo>
                    <a:pt x="1348" y="14878"/>
                    <a:pt x="1604" y="15362"/>
                    <a:pt x="1906" y="15645"/>
                  </a:cubicBezTo>
                  <a:cubicBezTo>
                    <a:pt x="2395" y="16101"/>
                    <a:pt x="2710" y="16980"/>
                    <a:pt x="3339" y="17024"/>
                  </a:cubicBezTo>
                  <a:cubicBezTo>
                    <a:pt x="4828" y="17126"/>
                    <a:pt x="6196" y="17864"/>
                    <a:pt x="7695" y="18019"/>
                  </a:cubicBezTo>
                  <a:cubicBezTo>
                    <a:pt x="9434" y="18200"/>
                    <a:pt x="11184" y="18382"/>
                    <a:pt x="12921" y="18459"/>
                  </a:cubicBezTo>
                  <a:cubicBezTo>
                    <a:pt x="14344" y="18523"/>
                    <a:pt x="15771" y="18584"/>
                    <a:pt x="17199" y="18584"/>
                  </a:cubicBezTo>
                  <a:cubicBezTo>
                    <a:pt x="17895" y="18584"/>
                    <a:pt x="18591" y="18569"/>
                    <a:pt x="19287" y="18534"/>
                  </a:cubicBezTo>
                  <a:cubicBezTo>
                    <a:pt x="20699" y="18464"/>
                    <a:pt x="22123" y="18478"/>
                    <a:pt x="23539" y="18458"/>
                  </a:cubicBezTo>
                  <a:cubicBezTo>
                    <a:pt x="24474" y="18445"/>
                    <a:pt x="25435" y="18274"/>
                    <a:pt x="26368" y="18274"/>
                  </a:cubicBezTo>
                  <a:cubicBezTo>
                    <a:pt x="26641" y="18274"/>
                    <a:pt x="26911" y="18288"/>
                    <a:pt x="27177" y="18326"/>
                  </a:cubicBezTo>
                  <a:cubicBezTo>
                    <a:pt x="27679" y="18396"/>
                    <a:pt x="28179" y="18420"/>
                    <a:pt x="28678" y="18420"/>
                  </a:cubicBezTo>
                  <a:cubicBezTo>
                    <a:pt x="29780" y="18420"/>
                    <a:pt x="30876" y="18302"/>
                    <a:pt x="31975" y="18302"/>
                  </a:cubicBezTo>
                  <a:cubicBezTo>
                    <a:pt x="32302" y="18302"/>
                    <a:pt x="32629" y="18313"/>
                    <a:pt x="32956" y="18340"/>
                  </a:cubicBezTo>
                  <a:cubicBezTo>
                    <a:pt x="33116" y="18353"/>
                    <a:pt x="33276" y="18358"/>
                    <a:pt x="33437" y="18358"/>
                  </a:cubicBezTo>
                  <a:cubicBezTo>
                    <a:pt x="34248" y="18358"/>
                    <a:pt x="35075" y="18218"/>
                    <a:pt x="35875" y="18211"/>
                  </a:cubicBezTo>
                  <a:cubicBezTo>
                    <a:pt x="36876" y="18201"/>
                    <a:pt x="37883" y="18049"/>
                    <a:pt x="38868" y="17976"/>
                  </a:cubicBezTo>
                  <a:cubicBezTo>
                    <a:pt x="39960" y="17896"/>
                    <a:pt x="41086" y="17840"/>
                    <a:pt x="42206" y="17464"/>
                  </a:cubicBezTo>
                  <a:cubicBezTo>
                    <a:pt x="43309" y="17094"/>
                    <a:pt x="43939" y="16372"/>
                    <a:pt x="44298" y="15291"/>
                  </a:cubicBezTo>
                  <a:cubicBezTo>
                    <a:pt x="44866" y="13584"/>
                    <a:pt x="45076" y="11739"/>
                    <a:pt x="45250" y="9907"/>
                  </a:cubicBezTo>
                  <a:cubicBezTo>
                    <a:pt x="45372" y="8645"/>
                    <a:pt x="45213" y="7379"/>
                    <a:pt x="45272" y="6103"/>
                  </a:cubicBezTo>
                  <a:cubicBezTo>
                    <a:pt x="45330" y="4792"/>
                    <a:pt x="44623" y="3782"/>
                    <a:pt x="43600" y="3109"/>
                  </a:cubicBezTo>
                  <a:cubicBezTo>
                    <a:pt x="42453" y="2354"/>
                    <a:pt x="41184" y="2105"/>
                    <a:pt x="40011" y="1534"/>
                  </a:cubicBezTo>
                  <a:cubicBezTo>
                    <a:pt x="38524" y="811"/>
                    <a:pt x="36963" y="841"/>
                    <a:pt x="35453" y="478"/>
                  </a:cubicBezTo>
                  <a:cubicBezTo>
                    <a:pt x="33457" y="1"/>
                    <a:pt x="31376" y="173"/>
                    <a:pt x="29332" y="69"/>
                  </a:cubicBezTo>
                  <a:cubicBezTo>
                    <a:pt x="28670" y="34"/>
                    <a:pt x="28006" y="23"/>
                    <a:pt x="27344" y="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8" name="Google Shape;948;p33"/>
          <p:cNvGrpSpPr/>
          <p:nvPr/>
        </p:nvGrpSpPr>
        <p:grpSpPr>
          <a:xfrm>
            <a:off x="3438498" y="1606345"/>
            <a:ext cx="246101" cy="388799"/>
            <a:chOff x="3497766" y="2048168"/>
            <a:chExt cx="246101" cy="388799"/>
          </a:xfrm>
        </p:grpSpPr>
        <p:sp>
          <p:nvSpPr>
            <p:cNvPr id="949" name="Google Shape;949;p33"/>
            <p:cNvSpPr/>
            <p:nvPr/>
          </p:nvSpPr>
          <p:spPr>
            <a:xfrm>
              <a:off x="3511003" y="2062499"/>
              <a:ext cx="218646" cy="357255"/>
            </a:xfrm>
            <a:custGeom>
              <a:avLst/>
              <a:gdLst/>
              <a:ahLst/>
              <a:cxnLst/>
              <a:rect l="l" t="t" r="r" b="b"/>
              <a:pathLst>
                <a:path w="17377" h="28393" extrusionOk="0">
                  <a:moveTo>
                    <a:pt x="13572" y="0"/>
                  </a:moveTo>
                  <a:cubicBezTo>
                    <a:pt x="13074" y="0"/>
                    <a:pt x="12546" y="262"/>
                    <a:pt x="12228" y="646"/>
                  </a:cubicBezTo>
                  <a:cubicBezTo>
                    <a:pt x="11377" y="1676"/>
                    <a:pt x="10457" y="2667"/>
                    <a:pt x="9854" y="3861"/>
                  </a:cubicBezTo>
                  <a:cubicBezTo>
                    <a:pt x="9344" y="4874"/>
                    <a:pt x="8650" y="5775"/>
                    <a:pt x="8119" y="6780"/>
                  </a:cubicBezTo>
                  <a:cubicBezTo>
                    <a:pt x="7687" y="7599"/>
                    <a:pt x="7541" y="8639"/>
                    <a:pt x="6744" y="9275"/>
                  </a:cubicBezTo>
                  <a:cubicBezTo>
                    <a:pt x="6445" y="9514"/>
                    <a:pt x="6427" y="9944"/>
                    <a:pt x="6324" y="10250"/>
                  </a:cubicBezTo>
                  <a:cubicBezTo>
                    <a:pt x="5649" y="12269"/>
                    <a:pt x="4684" y="14191"/>
                    <a:pt x="4380" y="16337"/>
                  </a:cubicBezTo>
                  <a:cubicBezTo>
                    <a:pt x="4235" y="17348"/>
                    <a:pt x="3928" y="18343"/>
                    <a:pt x="3760" y="19358"/>
                  </a:cubicBezTo>
                  <a:cubicBezTo>
                    <a:pt x="3732" y="19534"/>
                    <a:pt x="3712" y="19652"/>
                    <a:pt x="3591" y="19652"/>
                  </a:cubicBezTo>
                  <a:cubicBezTo>
                    <a:pt x="3521" y="19652"/>
                    <a:pt x="3418" y="19613"/>
                    <a:pt x="3259" y="19525"/>
                  </a:cubicBezTo>
                  <a:cubicBezTo>
                    <a:pt x="2586" y="19151"/>
                    <a:pt x="1869" y="18744"/>
                    <a:pt x="1051" y="18744"/>
                  </a:cubicBezTo>
                  <a:cubicBezTo>
                    <a:pt x="888" y="18744"/>
                    <a:pt x="722" y="18760"/>
                    <a:pt x="551" y="18795"/>
                  </a:cubicBezTo>
                  <a:cubicBezTo>
                    <a:pt x="0" y="18909"/>
                    <a:pt x="385" y="19235"/>
                    <a:pt x="358" y="19483"/>
                  </a:cubicBezTo>
                  <a:cubicBezTo>
                    <a:pt x="153" y="19774"/>
                    <a:pt x="235" y="19996"/>
                    <a:pt x="520" y="20211"/>
                  </a:cubicBezTo>
                  <a:cubicBezTo>
                    <a:pt x="682" y="20332"/>
                    <a:pt x="746" y="20514"/>
                    <a:pt x="452" y="20617"/>
                  </a:cubicBezTo>
                  <a:cubicBezTo>
                    <a:pt x="276" y="20679"/>
                    <a:pt x="424" y="20859"/>
                    <a:pt x="450" y="20870"/>
                  </a:cubicBezTo>
                  <a:cubicBezTo>
                    <a:pt x="1100" y="21124"/>
                    <a:pt x="1002" y="21827"/>
                    <a:pt x="1164" y="22288"/>
                  </a:cubicBezTo>
                  <a:cubicBezTo>
                    <a:pt x="1340" y="22788"/>
                    <a:pt x="1802" y="23310"/>
                    <a:pt x="1533" y="23935"/>
                  </a:cubicBezTo>
                  <a:cubicBezTo>
                    <a:pt x="1517" y="23980"/>
                    <a:pt x="1505" y="24025"/>
                    <a:pt x="1495" y="24072"/>
                  </a:cubicBezTo>
                  <a:cubicBezTo>
                    <a:pt x="2286" y="24182"/>
                    <a:pt x="1805" y="25106"/>
                    <a:pt x="2351" y="25410"/>
                  </a:cubicBezTo>
                  <a:cubicBezTo>
                    <a:pt x="2547" y="25519"/>
                    <a:pt x="2682" y="25777"/>
                    <a:pt x="2704" y="26086"/>
                  </a:cubicBezTo>
                  <a:cubicBezTo>
                    <a:pt x="2726" y="26396"/>
                    <a:pt x="2900" y="26693"/>
                    <a:pt x="3133" y="26961"/>
                  </a:cubicBezTo>
                  <a:cubicBezTo>
                    <a:pt x="3417" y="27284"/>
                    <a:pt x="3966" y="27452"/>
                    <a:pt x="3818" y="28099"/>
                  </a:cubicBezTo>
                  <a:cubicBezTo>
                    <a:pt x="3781" y="28262"/>
                    <a:pt x="4223" y="28393"/>
                    <a:pt x="4628" y="28393"/>
                  </a:cubicBezTo>
                  <a:cubicBezTo>
                    <a:pt x="4859" y="28393"/>
                    <a:pt x="5077" y="28350"/>
                    <a:pt x="5188" y="28247"/>
                  </a:cubicBezTo>
                  <a:cubicBezTo>
                    <a:pt x="5515" y="27945"/>
                    <a:pt x="5856" y="27625"/>
                    <a:pt x="6186" y="27359"/>
                  </a:cubicBezTo>
                  <a:cubicBezTo>
                    <a:pt x="7318" y="26438"/>
                    <a:pt x="8261" y="25326"/>
                    <a:pt x="9049" y="24156"/>
                  </a:cubicBezTo>
                  <a:cubicBezTo>
                    <a:pt x="9554" y="23409"/>
                    <a:pt x="10185" y="22650"/>
                    <a:pt x="10418" y="21715"/>
                  </a:cubicBezTo>
                  <a:cubicBezTo>
                    <a:pt x="10436" y="21639"/>
                    <a:pt x="10459" y="21563"/>
                    <a:pt x="10490" y="21490"/>
                  </a:cubicBezTo>
                  <a:cubicBezTo>
                    <a:pt x="11053" y="20239"/>
                    <a:pt x="10956" y="19872"/>
                    <a:pt x="9816" y="19872"/>
                  </a:cubicBezTo>
                  <a:cubicBezTo>
                    <a:pt x="9665" y="19872"/>
                    <a:pt x="9496" y="19879"/>
                    <a:pt x="9308" y="19890"/>
                  </a:cubicBezTo>
                  <a:cubicBezTo>
                    <a:pt x="9256" y="19894"/>
                    <a:pt x="9204" y="19895"/>
                    <a:pt x="9152" y="19895"/>
                  </a:cubicBezTo>
                  <a:cubicBezTo>
                    <a:pt x="9018" y="19895"/>
                    <a:pt x="8882" y="19887"/>
                    <a:pt x="8748" y="19887"/>
                  </a:cubicBezTo>
                  <a:cubicBezTo>
                    <a:pt x="8475" y="19887"/>
                    <a:pt x="8207" y="19920"/>
                    <a:pt x="7965" y="20121"/>
                  </a:cubicBezTo>
                  <a:cubicBezTo>
                    <a:pt x="7918" y="20160"/>
                    <a:pt x="7874" y="20177"/>
                    <a:pt x="7834" y="20177"/>
                  </a:cubicBezTo>
                  <a:cubicBezTo>
                    <a:pt x="7755" y="20177"/>
                    <a:pt x="7690" y="20112"/>
                    <a:pt x="7648" y="20023"/>
                  </a:cubicBezTo>
                  <a:cubicBezTo>
                    <a:pt x="7503" y="19721"/>
                    <a:pt x="7337" y="19416"/>
                    <a:pt x="7466" y="19066"/>
                  </a:cubicBezTo>
                  <a:cubicBezTo>
                    <a:pt x="8060" y="17471"/>
                    <a:pt x="8689" y="15885"/>
                    <a:pt x="9477" y="14379"/>
                  </a:cubicBezTo>
                  <a:cubicBezTo>
                    <a:pt x="9860" y="13648"/>
                    <a:pt x="10327" y="12929"/>
                    <a:pt x="10700" y="12207"/>
                  </a:cubicBezTo>
                  <a:cubicBezTo>
                    <a:pt x="11423" y="10813"/>
                    <a:pt x="12416" y="9650"/>
                    <a:pt x="13335" y="8415"/>
                  </a:cubicBezTo>
                  <a:cubicBezTo>
                    <a:pt x="14080" y="7416"/>
                    <a:pt x="14928" y="6509"/>
                    <a:pt x="15774" y="5597"/>
                  </a:cubicBezTo>
                  <a:cubicBezTo>
                    <a:pt x="16154" y="5187"/>
                    <a:pt x="16384" y="4673"/>
                    <a:pt x="16913" y="4353"/>
                  </a:cubicBezTo>
                  <a:cubicBezTo>
                    <a:pt x="17198" y="4179"/>
                    <a:pt x="17377" y="3659"/>
                    <a:pt x="17165" y="3202"/>
                  </a:cubicBezTo>
                  <a:cubicBezTo>
                    <a:pt x="16524" y="1809"/>
                    <a:pt x="15474" y="820"/>
                    <a:pt x="14132" y="129"/>
                  </a:cubicBezTo>
                  <a:cubicBezTo>
                    <a:pt x="13959" y="40"/>
                    <a:pt x="13768" y="0"/>
                    <a:pt x="13572"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33"/>
            <p:cNvSpPr/>
            <p:nvPr/>
          </p:nvSpPr>
          <p:spPr>
            <a:xfrm>
              <a:off x="3497766" y="2048168"/>
              <a:ext cx="246101" cy="388799"/>
            </a:xfrm>
            <a:custGeom>
              <a:avLst/>
              <a:gdLst/>
              <a:ahLst/>
              <a:cxnLst/>
              <a:rect l="l" t="t" r="r" b="b"/>
              <a:pathLst>
                <a:path w="19559" h="30900" extrusionOk="0">
                  <a:moveTo>
                    <a:pt x="14624" y="1139"/>
                  </a:moveTo>
                  <a:cubicBezTo>
                    <a:pt x="14820" y="1139"/>
                    <a:pt x="15011" y="1179"/>
                    <a:pt x="15184" y="1268"/>
                  </a:cubicBezTo>
                  <a:cubicBezTo>
                    <a:pt x="16526" y="1959"/>
                    <a:pt x="17576" y="2948"/>
                    <a:pt x="18217" y="4341"/>
                  </a:cubicBezTo>
                  <a:cubicBezTo>
                    <a:pt x="18429" y="4798"/>
                    <a:pt x="18250" y="5318"/>
                    <a:pt x="17965" y="5492"/>
                  </a:cubicBezTo>
                  <a:cubicBezTo>
                    <a:pt x="17436" y="5812"/>
                    <a:pt x="17206" y="6326"/>
                    <a:pt x="16826" y="6736"/>
                  </a:cubicBezTo>
                  <a:cubicBezTo>
                    <a:pt x="15980" y="7648"/>
                    <a:pt x="15132" y="8555"/>
                    <a:pt x="14387" y="9554"/>
                  </a:cubicBezTo>
                  <a:cubicBezTo>
                    <a:pt x="13468" y="10789"/>
                    <a:pt x="12475" y="11952"/>
                    <a:pt x="11752" y="13346"/>
                  </a:cubicBezTo>
                  <a:cubicBezTo>
                    <a:pt x="11379" y="14068"/>
                    <a:pt x="10912" y="14787"/>
                    <a:pt x="10529" y="15518"/>
                  </a:cubicBezTo>
                  <a:cubicBezTo>
                    <a:pt x="9741" y="17024"/>
                    <a:pt x="9112" y="18610"/>
                    <a:pt x="8518" y="20205"/>
                  </a:cubicBezTo>
                  <a:cubicBezTo>
                    <a:pt x="8389" y="20555"/>
                    <a:pt x="8555" y="20860"/>
                    <a:pt x="8700" y="21162"/>
                  </a:cubicBezTo>
                  <a:cubicBezTo>
                    <a:pt x="8742" y="21251"/>
                    <a:pt x="8807" y="21316"/>
                    <a:pt x="8886" y="21316"/>
                  </a:cubicBezTo>
                  <a:cubicBezTo>
                    <a:pt x="8926" y="21316"/>
                    <a:pt x="8970" y="21299"/>
                    <a:pt x="9017" y="21260"/>
                  </a:cubicBezTo>
                  <a:cubicBezTo>
                    <a:pt x="9259" y="21059"/>
                    <a:pt x="9527" y="21026"/>
                    <a:pt x="9800" y="21026"/>
                  </a:cubicBezTo>
                  <a:cubicBezTo>
                    <a:pt x="9934" y="21026"/>
                    <a:pt x="10070" y="21034"/>
                    <a:pt x="10204" y="21034"/>
                  </a:cubicBezTo>
                  <a:cubicBezTo>
                    <a:pt x="10256" y="21034"/>
                    <a:pt x="10308" y="21033"/>
                    <a:pt x="10360" y="21029"/>
                  </a:cubicBezTo>
                  <a:cubicBezTo>
                    <a:pt x="10548" y="21018"/>
                    <a:pt x="10717" y="21011"/>
                    <a:pt x="10868" y="21011"/>
                  </a:cubicBezTo>
                  <a:cubicBezTo>
                    <a:pt x="12008" y="21011"/>
                    <a:pt x="12105" y="21378"/>
                    <a:pt x="11542" y="22629"/>
                  </a:cubicBezTo>
                  <a:cubicBezTo>
                    <a:pt x="11511" y="22702"/>
                    <a:pt x="11488" y="22778"/>
                    <a:pt x="11470" y="22854"/>
                  </a:cubicBezTo>
                  <a:cubicBezTo>
                    <a:pt x="11237" y="23789"/>
                    <a:pt x="10606" y="24548"/>
                    <a:pt x="10101" y="25295"/>
                  </a:cubicBezTo>
                  <a:cubicBezTo>
                    <a:pt x="9313" y="26465"/>
                    <a:pt x="8370" y="27577"/>
                    <a:pt x="7238" y="28498"/>
                  </a:cubicBezTo>
                  <a:cubicBezTo>
                    <a:pt x="6908" y="28764"/>
                    <a:pt x="6567" y="29084"/>
                    <a:pt x="6240" y="29386"/>
                  </a:cubicBezTo>
                  <a:cubicBezTo>
                    <a:pt x="6129" y="29489"/>
                    <a:pt x="5911" y="29532"/>
                    <a:pt x="5680" y="29532"/>
                  </a:cubicBezTo>
                  <a:cubicBezTo>
                    <a:pt x="5275" y="29532"/>
                    <a:pt x="4833" y="29401"/>
                    <a:pt x="4870" y="29238"/>
                  </a:cubicBezTo>
                  <a:cubicBezTo>
                    <a:pt x="5018" y="28591"/>
                    <a:pt x="4469" y="28423"/>
                    <a:pt x="4185" y="28100"/>
                  </a:cubicBezTo>
                  <a:cubicBezTo>
                    <a:pt x="3952" y="27832"/>
                    <a:pt x="3778" y="27535"/>
                    <a:pt x="3756" y="27225"/>
                  </a:cubicBezTo>
                  <a:cubicBezTo>
                    <a:pt x="3734" y="26916"/>
                    <a:pt x="3599" y="26658"/>
                    <a:pt x="3403" y="26549"/>
                  </a:cubicBezTo>
                  <a:cubicBezTo>
                    <a:pt x="2857" y="26245"/>
                    <a:pt x="3338" y="25321"/>
                    <a:pt x="2547" y="25211"/>
                  </a:cubicBezTo>
                  <a:cubicBezTo>
                    <a:pt x="2557" y="25164"/>
                    <a:pt x="2569" y="25119"/>
                    <a:pt x="2585" y="25074"/>
                  </a:cubicBezTo>
                  <a:cubicBezTo>
                    <a:pt x="2854" y="24449"/>
                    <a:pt x="2392" y="23927"/>
                    <a:pt x="2216" y="23427"/>
                  </a:cubicBezTo>
                  <a:cubicBezTo>
                    <a:pt x="2054" y="22966"/>
                    <a:pt x="2152" y="22263"/>
                    <a:pt x="1502" y="22009"/>
                  </a:cubicBezTo>
                  <a:cubicBezTo>
                    <a:pt x="1476" y="21998"/>
                    <a:pt x="1328" y="21818"/>
                    <a:pt x="1504" y="21756"/>
                  </a:cubicBezTo>
                  <a:cubicBezTo>
                    <a:pt x="1798" y="21653"/>
                    <a:pt x="1734" y="21471"/>
                    <a:pt x="1572" y="21350"/>
                  </a:cubicBezTo>
                  <a:cubicBezTo>
                    <a:pt x="1287" y="21135"/>
                    <a:pt x="1205" y="20913"/>
                    <a:pt x="1410" y="20622"/>
                  </a:cubicBezTo>
                  <a:cubicBezTo>
                    <a:pt x="1437" y="20374"/>
                    <a:pt x="1052" y="20048"/>
                    <a:pt x="1603" y="19934"/>
                  </a:cubicBezTo>
                  <a:cubicBezTo>
                    <a:pt x="1774" y="19899"/>
                    <a:pt x="1940" y="19883"/>
                    <a:pt x="2103" y="19883"/>
                  </a:cubicBezTo>
                  <a:cubicBezTo>
                    <a:pt x="2921" y="19883"/>
                    <a:pt x="3638" y="20290"/>
                    <a:pt x="4311" y="20664"/>
                  </a:cubicBezTo>
                  <a:cubicBezTo>
                    <a:pt x="4470" y="20752"/>
                    <a:pt x="4573" y="20791"/>
                    <a:pt x="4643" y="20791"/>
                  </a:cubicBezTo>
                  <a:cubicBezTo>
                    <a:pt x="4764" y="20791"/>
                    <a:pt x="4784" y="20673"/>
                    <a:pt x="4812" y="20497"/>
                  </a:cubicBezTo>
                  <a:cubicBezTo>
                    <a:pt x="4980" y="19482"/>
                    <a:pt x="5287" y="18487"/>
                    <a:pt x="5432" y="17476"/>
                  </a:cubicBezTo>
                  <a:cubicBezTo>
                    <a:pt x="5736" y="15330"/>
                    <a:pt x="6701" y="13408"/>
                    <a:pt x="7376" y="11389"/>
                  </a:cubicBezTo>
                  <a:cubicBezTo>
                    <a:pt x="7479" y="11083"/>
                    <a:pt x="7497" y="10653"/>
                    <a:pt x="7796" y="10414"/>
                  </a:cubicBezTo>
                  <a:cubicBezTo>
                    <a:pt x="8593" y="9778"/>
                    <a:pt x="8739" y="8738"/>
                    <a:pt x="9171" y="7919"/>
                  </a:cubicBezTo>
                  <a:cubicBezTo>
                    <a:pt x="9702" y="6914"/>
                    <a:pt x="10396" y="6013"/>
                    <a:pt x="10906" y="5000"/>
                  </a:cubicBezTo>
                  <a:cubicBezTo>
                    <a:pt x="11509" y="3806"/>
                    <a:pt x="12429" y="2815"/>
                    <a:pt x="13280" y="1785"/>
                  </a:cubicBezTo>
                  <a:cubicBezTo>
                    <a:pt x="13598" y="1401"/>
                    <a:pt x="14126" y="1139"/>
                    <a:pt x="14624" y="1139"/>
                  </a:cubicBezTo>
                  <a:close/>
                  <a:moveTo>
                    <a:pt x="14269" y="0"/>
                  </a:moveTo>
                  <a:cubicBezTo>
                    <a:pt x="13583" y="0"/>
                    <a:pt x="13165" y="545"/>
                    <a:pt x="12757" y="978"/>
                  </a:cubicBezTo>
                  <a:cubicBezTo>
                    <a:pt x="10164" y="3729"/>
                    <a:pt x="8519" y="7100"/>
                    <a:pt x="6917" y="10464"/>
                  </a:cubicBezTo>
                  <a:cubicBezTo>
                    <a:pt x="6065" y="12253"/>
                    <a:pt x="5257" y="14096"/>
                    <a:pt x="4887" y="16075"/>
                  </a:cubicBezTo>
                  <a:cubicBezTo>
                    <a:pt x="4725" y="16946"/>
                    <a:pt x="4341" y="17759"/>
                    <a:pt x="4355" y="18679"/>
                  </a:cubicBezTo>
                  <a:cubicBezTo>
                    <a:pt x="4360" y="19079"/>
                    <a:pt x="4161" y="19295"/>
                    <a:pt x="3877" y="19295"/>
                  </a:cubicBezTo>
                  <a:cubicBezTo>
                    <a:pt x="3747" y="19295"/>
                    <a:pt x="3600" y="19250"/>
                    <a:pt x="3447" y="19156"/>
                  </a:cubicBezTo>
                  <a:cubicBezTo>
                    <a:pt x="3000" y="18885"/>
                    <a:pt x="2549" y="18777"/>
                    <a:pt x="2102" y="18777"/>
                  </a:cubicBezTo>
                  <a:cubicBezTo>
                    <a:pt x="1532" y="18777"/>
                    <a:pt x="969" y="18952"/>
                    <a:pt x="429" y="19184"/>
                  </a:cubicBezTo>
                  <a:cubicBezTo>
                    <a:pt x="1" y="19370"/>
                    <a:pt x="6" y="19995"/>
                    <a:pt x="82" y="20480"/>
                  </a:cubicBezTo>
                  <a:cubicBezTo>
                    <a:pt x="198" y="21211"/>
                    <a:pt x="430" y="21908"/>
                    <a:pt x="698" y="22601"/>
                  </a:cubicBezTo>
                  <a:cubicBezTo>
                    <a:pt x="1189" y="23870"/>
                    <a:pt x="1563" y="25194"/>
                    <a:pt x="2149" y="26416"/>
                  </a:cubicBezTo>
                  <a:cubicBezTo>
                    <a:pt x="2428" y="26997"/>
                    <a:pt x="2591" y="27638"/>
                    <a:pt x="2964" y="28174"/>
                  </a:cubicBezTo>
                  <a:cubicBezTo>
                    <a:pt x="3565" y="29038"/>
                    <a:pt x="4128" y="29929"/>
                    <a:pt x="4862" y="30690"/>
                  </a:cubicBezTo>
                  <a:cubicBezTo>
                    <a:pt x="5001" y="30833"/>
                    <a:pt x="5239" y="30900"/>
                    <a:pt x="5498" y="30900"/>
                  </a:cubicBezTo>
                  <a:cubicBezTo>
                    <a:pt x="5902" y="30900"/>
                    <a:pt x="6355" y="30736"/>
                    <a:pt x="6556" y="30447"/>
                  </a:cubicBezTo>
                  <a:cubicBezTo>
                    <a:pt x="6968" y="29857"/>
                    <a:pt x="7555" y="29487"/>
                    <a:pt x="8126" y="29089"/>
                  </a:cubicBezTo>
                  <a:cubicBezTo>
                    <a:pt x="8745" y="28657"/>
                    <a:pt x="9093" y="27972"/>
                    <a:pt x="9633" y="27449"/>
                  </a:cubicBezTo>
                  <a:cubicBezTo>
                    <a:pt x="10946" y="26182"/>
                    <a:pt x="11750" y="24533"/>
                    <a:pt x="12653" y="22972"/>
                  </a:cubicBezTo>
                  <a:cubicBezTo>
                    <a:pt x="12989" y="22391"/>
                    <a:pt x="13625" y="21093"/>
                    <a:pt x="13007" y="20511"/>
                  </a:cubicBezTo>
                  <a:cubicBezTo>
                    <a:pt x="12723" y="20243"/>
                    <a:pt x="12184" y="20055"/>
                    <a:pt x="11746" y="20055"/>
                  </a:cubicBezTo>
                  <a:cubicBezTo>
                    <a:pt x="11640" y="20055"/>
                    <a:pt x="11539" y="20066"/>
                    <a:pt x="11450" y="20090"/>
                  </a:cubicBezTo>
                  <a:cubicBezTo>
                    <a:pt x="11432" y="20094"/>
                    <a:pt x="11414" y="20096"/>
                    <a:pt x="11395" y="20096"/>
                  </a:cubicBezTo>
                  <a:cubicBezTo>
                    <a:pt x="11315" y="20096"/>
                    <a:pt x="11225" y="20061"/>
                    <a:pt x="11139" y="20060"/>
                  </a:cubicBezTo>
                  <a:cubicBezTo>
                    <a:pt x="10938" y="20040"/>
                    <a:pt x="10736" y="19999"/>
                    <a:pt x="10535" y="19999"/>
                  </a:cubicBezTo>
                  <a:cubicBezTo>
                    <a:pt x="10524" y="19999"/>
                    <a:pt x="10513" y="19999"/>
                    <a:pt x="10503" y="20000"/>
                  </a:cubicBezTo>
                  <a:cubicBezTo>
                    <a:pt x="10281" y="20004"/>
                    <a:pt x="10018" y="20142"/>
                    <a:pt x="9809" y="20142"/>
                  </a:cubicBezTo>
                  <a:cubicBezTo>
                    <a:pt x="9708" y="20142"/>
                    <a:pt x="9621" y="20110"/>
                    <a:pt x="9555" y="20017"/>
                  </a:cubicBezTo>
                  <a:cubicBezTo>
                    <a:pt x="9447" y="19861"/>
                    <a:pt x="9716" y="19405"/>
                    <a:pt x="9867" y="19113"/>
                  </a:cubicBezTo>
                  <a:cubicBezTo>
                    <a:pt x="10397" y="18080"/>
                    <a:pt x="10861" y="17014"/>
                    <a:pt x="11402" y="15983"/>
                  </a:cubicBezTo>
                  <a:cubicBezTo>
                    <a:pt x="11850" y="15129"/>
                    <a:pt x="12270" y="14267"/>
                    <a:pt x="12802" y="13455"/>
                  </a:cubicBezTo>
                  <a:cubicBezTo>
                    <a:pt x="13642" y="12175"/>
                    <a:pt x="14370" y="10840"/>
                    <a:pt x="15498" y="9742"/>
                  </a:cubicBezTo>
                  <a:cubicBezTo>
                    <a:pt x="16447" y="8818"/>
                    <a:pt x="17215" y="7701"/>
                    <a:pt x="18088" y="6690"/>
                  </a:cubicBezTo>
                  <a:cubicBezTo>
                    <a:pt x="18323" y="6418"/>
                    <a:pt x="18623" y="6207"/>
                    <a:pt x="18864" y="5963"/>
                  </a:cubicBezTo>
                  <a:cubicBezTo>
                    <a:pt x="19558" y="5263"/>
                    <a:pt x="19331" y="4604"/>
                    <a:pt x="19079" y="3865"/>
                  </a:cubicBezTo>
                  <a:cubicBezTo>
                    <a:pt x="18661" y="2636"/>
                    <a:pt x="17858" y="1814"/>
                    <a:pt x="16690" y="1233"/>
                  </a:cubicBezTo>
                  <a:cubicBezTo>
                    <a:pt x="16108" y="942"/>
                    <a:pt x="15636" y="475"/>
                    <a:pt x="14997" y="180"/>
                  </a:cubicBezTo>
                  <a:cubicBezTo>
                    <a:pt x="14723" y="53"/>
                    <a:pt x="14483" y="0"/>
                    <a:pt x="1426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1" name="Google Shape;951;p33"/>
          <p:cNvGrpSpPr/>
          <p:nvPr/>
        </p:nvGrpSpPr>
        <p:grpSpPr>
          <a:xfrm>
            <a:off x="2994196" y="2030421"/>
            <a:ext cx="897459" cy="928614"/>
            <a:chOff x="3053464" y="2436820"/>
            <a:chExt cx="897459" cy="928614"/>
          </a:xfrm>
        </p:grpSpPr>
        <p:grpSp>
          <p:nvGrpSpPr>
            <p:cNvPr id="952" name="Google Shape;952;p33"/>
            <p:cNvGrpSpPr/>
            <p:nvPr/>
          </p:nvGrpSpPr>
          <p:grpSpPr>
            <a:xfrm>
              <a:off x="3053464" y="2436820"/>
              <a:ext cx="897459" cy="928614"/>
              <a:chOff x="3050314" y="2465320"/>
              <a:chExt cx="897459" cy="928614"/>
            </a:xfrm>
          </p:grpSpPr>
          <p:sp>
            <p:nvSpPr>
              <p:cNvPr id="953" name="Google Shape;953;p33"/>
              <p:cNvSpPr/>
              <p:nvPr/>
            </p:nvSpPr>
            <p:spPr>
              <a:xfrm>
                <a:off x="3050314" y="2465320"/>
                <a:ext cx="897459" cy="928614"/>
              </a:xfrm>
              <a:custGeom>
                <a:avLst/>
                <a:gdLst/>
                <a:ahLst/>
                <a:cxnLst/>
                <a:rect l="l" t="t" r="r" b="b"/>
                <a:pathLst>
                  <a:path w="71326" h="73802" extrusionOk="0">
                    <a:moveTo>
                      <a:pt x="43237" y="0"/>
                    </a:moveTo>
                    <a:cubicBezTo>
                      <a:pt x="41868" y="0"/>
                      <a:pt x="40497" y="154"/>
                      <a:pt x="39144" y="270"/>
                    </a:cubicBezTo>
                    <a:cubicBezTo>
                      <a:pt x="37706" y="393"/>
                      <a:pt x="36234" y="617"/>
                      <a:pt x="34798" y="1045"/>
                    </a:cubicBezTo>
                    <a:cubicBezTo>
                      <a:pt x="33851" y="1326"/>
                      <a:pt x="32841" y="1563"/>
                      <a:pt x="31842" y="1752"/>
                    </a:cubicBezTo>
                    <a:cubicBezTo>
                      <a:pt x="29554" y="2186"/>
                      <a:pt x="27449" y="3210"/>
                      <a:pt x="25295" y="4045"/>
                    </a:cubicBezTo>
                    <a:cubicBezTo>
                      <a:pt x="24909" y="4195"/>
                      <a:pt x="24445" y="4431"/>
                      <a:pt x="24050" y="4618"/>
                    </a:cubicBezTo>
                    <a:cubicBezTo>
                      <a:pt x="23370" y="4937"/>
                      <a:pt x="22736" y="5369"/>
                      <a:pt x="22106" y="5729"/>
                    </a:cubicBezTo>
                    <a:cubicBezTo>
                      <a:pt x="21653" y="5987"/>
                      <a:pt x="21007" y="5981"/>
                      <a:pt x="20662" y="6545"/>
                    </a:cubicBezTo>
                    <a:cubicBezTo>
                      <a:pt x="20458" y="6878"/>
                      <a:pt x="19979" y="7043"/>
                      <a:pt x="19621" y="7283"/>
                    </a:cubicBezTo>
                    <a:cubicBezTo>
                      <a:pt x="18601" y="7967"/>
                      <a:pt x="17486" y="8473"/>
                      <a:pt x="16543" y="9325"/>
                    </a:cubicBezTo>
                    <a:cubicBezTo>
                      <a:pt x="15627" y="10153"/>
                      <a:pt x="14489" y="10745"/>
                      <a:pt x="13573" y="11607"/>
                    </a:cubicBezTo>
                    <a:cubicBezTo>
                      <a:pt x="12943" y="12200"/>
                      <a:pt x="12193" y="12621"/>
                      <a:pt x="11587" y="13286"/>
                    </a:cubicBezTo>
                    <a:cubicBezTo>
                      <a:pt x="11159" y="13752"/>
                      <a:pt x="10842" y="14289"/>
                      <a:pt x="10420" y="14742"/>
                    </a:cubicBezTo>
                    <a:cubicBezTo>
                      <a:pt x="9877" y="15325"/>
                      <a:pt x="9264" y="15845"/>
                      <a:pt x="8684" y="16395"/>
                    </a:cubicBezTo>
                    <a:cubicBezTo>
                      <a:pt x="8003" y="17041"/>
                      <a:pt x="7645" y="17920"/>
                      <a:pt x="7075" y="18646"/>
                    </a:cubicBezTo>
                    <a:cubicBezTo>
                      <a:pt x="6170" y="19801"/>
                      <a:pt x="5266" y="21000"/>
                      <a:pt x="4560" y="22243"/>
                    </a:cubicBezTo>
                    <a:cubicBezTo>
                      <a:pt x="3703" y="23752"/>
                      <a:pt x="2631" y="25199"/>
                      <a:pt x="2360" y="27062"/>
                    </a:cubicBezTo>
                    <a:cubicBezTo>
                      <a:pt x="2217" y="28050"/>
                      <a:pt x="1606" y="28983"/>
                      <a:pt x="1494" y="30066"/>
                    </a:cubicBezTo>
                    <a:cubicBezTo>
                      <a:pt x="1461" y="30374"/>
                      <a:pt x="1366" y="30886"/>
                      <a:pt x="1089" y="31228"/>
                    </a:cubicBezTo>
                    <a:cubicBezTo>
                      <a:pt x="761" y="31636"/>
                      <a:pt x="442" y="32065"/>
                      <a:pt x="1091" y="32480"/>
                    </a:cubicBezTo>
                    <a:cubicBezTo>
                      <a:pt x="1022" y="32552"/>
                      <a:pt x="960" y="32572"/>
                      <a:pt x="898" y="32572"/>
                    </a:cubicBezTo>
                    <a:cubicBezTo>
                      <a:pt x="810" y="32572"/>
                      <a:pt x="725" y="32531"/>
                      <a:pt x="628" y="32531"/>
                    </a:cubicBezTo>
                    <a:cubicBezTo>
                      <a:pt x="600" y="32531"/>
                      <a:pt x="570" y="32534"/>
                      <a:pt x="539" y="32544"/>
                    </a:cubicBezTo>
                    <a:cubicBezTo>
                      <a:pt x="878" y="33222"/>
                      <a:pt x="876" y="33221"/>
                      <a:pt x="430" y="33754"/>
                    </a:cubicBezTo>
                    <a:cubicBezTo>
                      <a:pt x="346" y="33854"/>
                      <a:pt x="231" y="33950"/>
                      <a:pt x="279" y="34104"/>
                    </a:cubicBezTo>
                    <a:cubicBezTo>
                      <a:pt x="495" y="34790"/>
                      <a:pt x="335" y="35469"/>
                      <a:pt x="232" y="36147"/>
                    </a:cubicBezTo>
                    <a:cubicBezTo>
                      <a:pt x="8" y="37640"/>
                      <a:pt x="270" y="39154"/>
                      <a:pt x="58" y="40649"/>
                    </a:cubicBezTo>
                    <a:cubicBezTo>
                      <a:pt x="49" y="40728"/>
                      <a:pt x="58" y="40809"/>
                      <a:pt x="88" y="40884"/>
                    </a:cubicBezTo>
                    <a:cubicBezTo>
                      <a:pt x="246" y="41307"/>
                      <a:pt x="357" y="41699"/>
                      <a:pt x="145" y="42173"/>
                    </a:cubicBezTo>
                    <a:cubicBezTo>
                      <a:pt x="69" y="42344"/>
                      <a:pt x="0" y="42942"/>
                      <a:pt x="207" y="42951"/>
                    </a:cubicBezTo>
                    <a:cubicBezTo>
                      <a:pt x="982" y="42992"/>
                      <a:pt x="526" y="43438"/>
                      <a:pt x="543" y="43734"/>
                    </a:cubicBezTo>
                    <a:cubicBezTo>
                      <a:pt x="595" y="44603"/>
                      <a:pt x="735" y="45457"/>
                      <a:pt x="993" y="46294"/>
                    </a:cubicBezTo>
                    <a:cubicBezTo>
                      <a:pt x="1278" y="47220"/>
                      <a:pt x="1474" y="48180"/>
                      <a:pt x="1839" y="49071"/>
                    </a:cubicBezTo>
                    <a:cubicBezTo>
                      <a:pt x="2160" y="49850"/>
                      <a:pt x="2763" y="50434"/>
                      <a:pt x="2962" y="51367"/>
                    </a:cubicBezTo>
                    <a:cubicBezTo>
                      <a:pt x="3208" y="52510"/>
                      <a:pt x="3914" y="53595"/>
                      <a:pt x="4588" y="54593"/>
                    </a:cubicBezTo>
                    <a:cubicBezTo>
                      <a:pt x="5470" y="55902"/>
                      <a:pt x="6402" y="57174"/>
                      <a:pt x="7236" y="58518"/>
                    </a:cubicBezTo>
                    <a:cubicBezTo>
                      <a:pt x="8239" y="60134"/>
                      <a:pt x="9620" y="61443"/>
                      <a:pt x="10943" y="62782"/>
                    </a:cubicBezTo>
                    <a:cubicBezTo>
                      <a:pt x="11215" y="63057"/>
                      <a:pt x="11384" y="63481"/>
                      <a:pt x="11778" y="63641"/>
                    </a:cubicBezTo>
                    <a:cubicBezTo>
                      <a:pt x="13038" y="64156"/>
                      <a:pt x="13794" y="65326"/>
                      <a:pt x="14922" y="66047"/>
                    </a:cubicBezTo>
                    <a:cubicBezTo>
                      <a:pt x="15995" y="66735"/>
                      <a:pt x="16977" y="67623"/>
                      <a:pt x="17980" y="68446"/>
                    </a:cubicBezTo>
                    <a:cubicBezTo>
                      <a:pt x="18817" y="69135"/>
                      <a:pt x="19836" y="69488"/>
                      <a:pt x="20731" y="70061"/>
                    </a:cubicBezTo>
                    <a:cubicBezTo>
                      <a:pt x="21782" y="70731"/>
                      <a:pt x="22860" y="71316"/>
                      <a:pt x="24058" y="71672"/>
                    </a:cubicBezTo>
                    <a:cubicBezTo>
                      <a:pt x="24617" y="71837"/>
                      <a:pt x="25208" y="71946"/>
                      <a:pt x="25715" y="72212"/>
                    </a:cubicBezTo>
                    <a:cubicBezTo>
                      <a:pt x="27252" y="73018"/>
                      <a:pt x="28975" y="73004"/>
                      <a:pt x="30609" y="73354"/>
                    </a:cubicBezTo>
                    <a:cubicBezTo>
                      <a:pt x="32046" y="73664"/>
                      <a:pt x="33564" y="73589"/>
                      <a:pt x="35044" y="73723"/>
                    </a:cubicBezTo>
                    <a:cubicBezTo>
                      <a:pt x="35633" y="73776"/>
                      <a:pt x="36221" y="73801"/>
                      <a:pt x="36808" y="73801"/>
                    </a:cubicBezTo>
                    <a:cubicBezTo>
                      <a:pt x="38145" y="73801"/>
                      <a:pt x="39475" y="73673"/>
                      <a:pt x="40790" y="73463"/>
                    </a:cubicBezTo>
                    <a:cubicBezTo>
                      <a:pt x="41185" y="73400"/>
                      <a:pt x="41599" y="73276"/>
                      <a:pt x="42001" y="73276"/>
                    </a:cubicBezTo>
                    <a:cubicBezTo>
                      <a:pt x="42059" y="73276"/>
                      <a:pt x="42116" y="73278"/>
                      <a:pt x="42173" y="73284"/>
                    </a:cubicBezTo>
                    <a:cubicBezTo>
                      <a:pt x="42246" y="73291"/>
                      <a:pt x="42318" y="73295"/>
                      <a:pt x="42389" y="73295"/>
                    </a:cubicBezTo>
                    <a:cubicBezTo>
                      <a:pt x="42800" y="73295"/>
                      <a:pt x="43170" y="73180"/>
                      <a:pt x="43561" y="73065"/>
                    </a:cubicBezTo>
                    <a:cubicBezTo>
                      <a:pt x="44424" y="72810"/>
                      <a:pt x="45291" y="72559"/>
                      <a:pt x="46149" y="72299"/>
                    </a:cubicBezTo>
                    <a:cubicBezTo>
                      <a:pt x="46885" y="72077"/>
                      <a:pt x="47668" y="71985"/>
                      <a:pt x="48389" y="71649"/>
                    </a:cubicBezTo>
                    <a:cubicBezTo>
                      <a:pt x="48960" y="71383"/>
                      <a:pt x="49581" y="71226"/>
                      <a:pt x="50160" y="70979"/>
                    </a:cubicBezTo>
                    <a:cubicBezTo>
                      <a:pt x="50507" y="70831"/>
                      <a:pt x="51045" y="70826"/>
                      <a:pt x="51462" y="70571"/>
                    </a:cubicBezTo>
                    <a:cubicBezTo>
                      <a:pt x="52339" y="70033"/>
                      <a:pt x="53260" y="69580"/>
                      <a:pt x="54106" y="68972"/>
                    </a:cubicBezTo>
                    <a:cubicBezTo>
                      <a:pt x="54573" y="68636"/>
                      <a:pt x="55189" y="68471"/>
                      <a:pt x="55665" y="68079"/>
                    </a:cubicBezTo>
                    <a:cubicBezTo>
                      <a:pt x="56057" y="67757"/>
                      <a:pt x="56485" y="67342"/>
                      <a:pt x="56880" y="67183"/>
                    </a:cubicBezTo>
                    <a:cubicBezTo>
                      <a:pt x="57812" y="66806"/>
                      <a:pt x="58266" y="65873"/>
                      <a:pt x="59157" y="65514"/>
                    </a:cubicBezTo>
                    <a:cubicBezTo>
                      <a:pt x="59363" y="65431"/>
                      <a:pt x="59486" y="65276"/>
                      <a:pt x="59624" y="65105"/>
                    </a:cubicBezTo>
                    <a:cubicBezTo>
                      <a:pt x="60320" y="64254"/>
                      <a:pt x="60957" y="63325"/>
                      <a:pt x="61783" y="62620"/>
                    </a:cubicBezTo>
                    <a:cubicBezTo>
                      <a:pt x="62449" y="62053"/>
                      <a:pt x="63141" y="61441"/>
                      <a:pt x="63583" y="60774"/>
                    </a:cubicBezTo>
                    <a:cubicBezTo>
                      <a:pt x="64475" y="59428"/>
                      <a:pt x="65620" y="58282"/>
                      <a:pt x="66400" y="56832"/>
                    </a:cubicBezTo>
                    <a:cubicBezTo>
                      <a:pt x="67071" y="55586"/>
                      <a:pt x="67631" y="54273"/>
                      <a:pt x="68384" y="53081"/>
                    </a:cubicBezTo>
                    <a:cubicBezTo>
                      <a:pt x="69073" y="51988"/>
                      <a:pt x="69355" y="50743"/>
                      <a:pt x="69745" y="49578"/>
                    </a:cubicBezTo>
                    <a:cubicBezTo>
                      <a:pt x="70240" y="48102"/>
                      <a:pt x="70692" y="46557"/>
                      <a:pt x="70759" y="44938"/>
                    </a:cubicBezTo>
                    <a:cubicBezTo>
                      <a:pt x="70781" y="44432"/>
                      <a:pt x="70692" y="43777"/>
                      <a:pt x="70896" y="43412"/>
                    </a:cubicBezTo>
                    <a:cubicBezTo>
                      <a:pt x="71326" y="42642"/>
                      <a:pt x="71100" y="41803"/>
                      <a:pt x="71014" y="41181"/>
                    </a:cubicBezTo>
                    <a:cubicBezTo>
                      <a:pt x="70868" y="40128"/>
                      <a:pt x="71033" y="39095"/>
                      <a:pt x="70923" y="38051"/>
                    </a:cubicBezTo>
                    <a:cubicBezTo>
                      <a:pt x="70686" y="35823"/>
                      <a:pt x="70285" y="33660"/>
                      <a:pt x="69574" y="31539"/>
                    </a:cubicBezTo>
                    <a:cubicBezTo>
                      <a:pt x="69008" y="29848"/>
                      <a:pt x="68303" y="28263"/>
                      <a:pt x="67394" y="26701"/>
                    </a:cubicBezTo>
                    <a:cubicBezTo>
                      <a:pt x="66480" y="25127"/>
                      <a:pt x="65375" y="23680"/>
                      <a:pt x="64478" y="22095"/>
                    </a:cubicBezTo>
                    <a:cubicBezTo>
                      <a:pt x="63624" y="20583"/>
                      <a:pt x="62468" y="19216"/>
                      <a:pt x="61298" y="17915"/>
                    </a:cubicBezTo>
                    <a:cubicBezTo>
                      <a:pt x="59554" y="15974"/>
                      <a:pt x="57577" y="14291"/>
                      <a:pt x="55265" y="13015"/>
                    </a:cubicBezTo>
                    <a:cubicBezTo>
                      <a:pt x="54589" y="12640"/>
                      <a:pt x="53848" y="12345"/>
                      <a:pt x="53259" y="11809"/>
                    </a:cubicBezTo>
                    <a:cubicBezTo>
                      <a:pt x="53039" y="11612"/>
                      <a:pt x="52935" y="11484"/>
                      <a:pt x="53156" y="11176"/>
                    </a:cubicBezTo>
                    <a:cubicBezTo>
                      <a:pt x="53811" y="10268"/>
                      <a:pt x="54562" y="9422"/>
                      <a:pt x="55189" y="8516"/>
                    </a:cubicBezTo>
                    <a:cubicBezTo>
                      <a:pt x="56040" y="7284"/>
                      <a:pt x="56978" y="6113"/>
                      <a:pt x="57793" y="4851"/>
                    </a:cubicBezTo>
                    <a:cubicBezTo>
                      <a:pt x="58447" y="3838"/>
                      <a:pt x="58419" y="3317"/>
                      <a:pt x="57323" y="2774"/>
                    </a:cubicBezTo>
                    <a:cubicBezTo>
                      <a:pt x="56325" y="2280"/>
                      <a:pt x="55309" y="1742"/>
                      <a:pt x="54239" y="1489"/>
                    </a:cubicBezTo>
                    <a:cubicBezTo>
                      <a:pt x="52423" y="1060"/>
                      <a:pt x="50665" y="429"/>
                      <a:pt x="48747" y="327"/>
                    </a:cubicBezTo>
                    <a:cubicBezTo>
                      <a:pt x="47030" y="237"/>
                      <a:pt x="45311" y="40"/>
                      <a:pt x="43584" y="4"/>
                    </a:cubicBezTo>
                    <a:cubicBezTo>
                      <a:pt x="43469" y="2"/>
                      <a:pt x="43353" y="0"/>
                      <a:pt x="43237"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33"/>
              <p:cNvSpPr/>
              <p:nvPr/>
            </p:nvSpPr>
            <p:spPr>
              <a:xfrm>
                <a:off x="3050314" y="2465320"/>
                <a:ext cx="897459" cy="928614"/>
              </a:xfrm>
              <a:custGeom>
                <a:avLst/>
                <a:gdLst/>
                <a:ahLst/>
                <a:cxnLst/>
                <a:rect l="l" t="t" r="r" b="b"/>
                <a:pathLst>
                  <a:path w="71326" h="73802" extrusionOk="0">
                    <a:moveTo>
                      <a:pt x="45467" y="1554"/>
                    </a:moveTo>
                    <a:cubicBezTo>
                      <a:pt x="46650" y="1554"/>
                      <a:pt x="47855" y="1751"/>
                      <a:pt x="49044" y="1854"/>
                    </a:cubicBezTo>
                    <a:cubicBezTo>
                      <a:pt x="51397" y="2056"/>
                      <a:pt x="53657" y="2614"/>
                      <a:pt x="55768" y="3708"/>
                    </a:cubicBezTo>
                    <a:cubicBezTo>
                      <a:pt x="55973" y="3814"/>
                      <a:pt x="56220" y="3837"/>
                      <a:pt x="56521" y="3918"/>
                    </a:cubicBezTo>
                    <a:cubicBezTo>
                      <a:pt x="55681" y="5169"/>
                      <a:pt x="54892" y="6376"/>
                      <a:pt x="53952" y="7475"/>
                    </a:cubicBezTo>
                    <a:cubicBezTo>
                      <a:pt x="52965" y="8625"/>
                      <a:pt x="52198" y="9941"/>
                      <a:pt x="51188" y="11081"/>
                    </a:cubicBezTo>
                    <a:cubicBezTo>
                      <a:pt x="50628" y="11713"/>
                      <a:pt x="51283" y="12964"/>
                      <a:pt x="52249" y="13206"/>
                    </a:cubicBezTo>
                    <a:cubicBezTo>
                      <a:pt x="52582" y="13292"/>
                      <a:pt x="53114" y="13073"/>
                      <a:pt x="52982" y="13760"/>
                    </a:cubicBezTo>
                    <a:cubicBezTo>
                      <a:pt x="53518" y="13760"/>
                      <a:pt x="53870" y="14140"/>
                      <a:pt x="54253" y="14420"/>
                    </a:cubicBezTo>
                    <a:cubicBezTo>
                      <a:pt x="55247" y="15145"/>
                      <a:pt x="56412" y="15594"/>
                      <a:pt x="57286" y="16543"/>
                    </a:cubicBezTo>
                    <a:cubicBezTo>
                      <a:pt x="57686" y="16977"/>
                      <a:pt x="58347" y="17308"/>
                      <a:pt x="58739" y="17755"/>
                    </a:cubicBezTo>
                    <a:cubicBezTo>
                      <a:pt x="59346" y="18449"/>
                      <a:pt x="60200" y="18953"/>
                      <a:pt x="60534" y="19875"/>
                    </a:cubicBezTo>
                    <a:cubicBezTo>
                      <a:pt x="60632" y="20144"/>
                      <a:pt x="60889" y="20253"/>
                      <a:pt x="61062" y="20443"/>
                    </a:cubicBezTo>
                    <a:cubicBezTo>
                      <a:pt x="62031" y="21515"/>
                      <a:pt x="62907" y="22666"/>
                      <a:pt x="63681" y="23884"/>
                    </a:cubicBezTo>
                    <a:cubicBezTo>
                      <a:pt x="64476" y="25136"/>
                      <a:pt x="65677" y="26199"/>
                      <a:pt x="65921" y="27767"/>
                    </a:cubicBezTo>
                    <a:cubicBezTo>
                      <a:pt x="66029" y="28465"/>
                      <a:pt x="66397" y="28993"/>
                      <a:pt x="66743" y="29584"/>
                    </a:cubicBezTo>
                    <a:cubicBezTo>
                      <a:pt x="67202" y="30363"/>
                      <a:pt x="67398" y="31295"/>
                      <a:pt x="67717" y="32158"/>
                    </a:cubicBezTo>
                    <a:cubicBezTo>
                      <a:pt x="68043" y="33040"/>
                      <a:pt x="68261" y="33960"/>
                      <a:pt x="68527" y="34857"/>
                    </a:cubicBezTo>
                    <a:cubicBezTo>
                      <a:pt x="68767" y="35666"/>
                      <a:pt x="69221" y="36598"/>
                      <a:pt x="69050" y="37335"/>
                    </a:cubicBezTo>
                    <a:cubicBezTo>
                      <a:pt x="68821" y="38319"/>
                      <a:pt x="69499" y="39233"/>
                      <a:pt x="69011" y="40146"/>
                    </a:cubicBezTo>
                    <a:cubicBezTo>
                      <a:pt x="69659" y="40702"/>
                      <a:pt x="68941" y="41343"/>
                      <a:pt x="69064" y="41770"/>
                    </a:cubicBezTo>
                    <a:cubicBezTo>
                      <a:pt x="69339" y="42730"/>
                      <a:pt x="68893" y="43553"/>
                      <a:pt x="68936" y="44418"/>
                    </a:cubicBezTo>
                    <a:cubicBezTo>
                      <a:pt x="68975" y="45230"/>
                      <a:pt x="68955" y="46050"/>
                      <a:pt x="68770" y="46794"/>
                    </a:cubicBezTo>
                    <a:cubicBezTo>
                      <a:pt x="68656" y="47251"/>
                      <a:pt x="68676" y="47823"/>
                      <a:pt x="68280" y="48240"/>
                    </a:cubicBezTo>
                    <a:cubicBezTo>
                      <a:pt x="68045" y="48486"/>
                      <a:pt x="68011" y="48827"/>
                      <a:pt x="68082" y="49233"/>
                    </a:cubicBezTo>
                    <a:cubicBezTo>
                      <a:pt x="68185" y="49821"/>
                      <a:pt x="67679" y="50303"/>
                      <a:pt x="67485" y="50852"/>
                    </a:cubicBezTo>
                    <a:cubicBezTo>
                      <a:pt x="66968" y="52303"/>
                      <a:pt x="66279" y="53696"/>
                      <a:pt x="65654" y="55108"/>
                    </a:cubicBezTo>
                    <a:cubicBezTo>
                      <a:pt x="65095" y="56370"/>
                      <a:pt x="64378" y="57504"/>
                      <a:pt x="63523" y="58616"/>
                    </a:cubicBezTo>
                    <a:cubicBezTo>
                      <a:pt x="62569" y="59854"/>
                      <a:pt x="61522" y="61018"/>
                      <a:pt x="60508" y="62188"/>
                    </a:cubicBezTo>
                    <a:cubicBezTo>
                      <a:pt x="59733" y="63082"/>
                      <a:pt x="58727" y="63848"/>
                      <a:pt x="57798" y="64638"/>
                    </a:cubicBezTo>
                    <a:cubicBezTo>
                      <a:pt x="56331" y="65884"/>
                      <a:pt x="54610" y="66702"/>
                      <a:pt x="53092" y="67846"/>
                    </a:cubicBezTo>
                    <a:cubicBezTo>
                      <a:pt x="52195" y="68522"/>
                      <a:pt x="51040" y="68879"/>
                      <a:pt x="50003" y="69381"/>
                    </a:cubicBezTo>
                    <a:cubicBezTo>
                      <a:pt x="48436" y="70139"/>
                      <a:pt x="46747" y="70583"/>
                      <a:pt x="45081" y="71066"/>
                    </a:cubicBezTo>
                    <a:cubicBezTo>
                      <a:pt x="43186" y="71613"/>
                      <a:pt x="41240" y="71826"/>
                      <a:pt x="39267" y="71826"/>
                    </a:cubicBezTo>
                    <a:cubicBezTo>
                      <a:pt x="39170" y="71826"/>
                      <a:pt x="39072" y="71826"/>
                      <a:pt x="38975" y="71825"/>
                    </a:cubicBezTo>
                    <a:cubicBezTo>
                      <a:pt x="38966" y="71825"/>
                      <a:pt x="38957" y="71825"/>
                      <a:pt x="38948" y="71825"/>
                    </a:cubicBezTo>
                    <a:cubicBezTo>
                      <a:pt x="38300" y="71825"/>
                      <a:pt x="37632" y="72055"/>
                      <a:pt x="36997" y="72055"/>
                    </a:cubicBezTo>
                    <a:cubicBezTo>
                      <a:pt x="36882" y="72055"/>
                      <a:pt x="36769" y="72048"/>
                      <a:pt x="36657" y="72030"/>
                    </a:cubicBezTo>
                    <a:cubicBezTo>
                      <a:pt x="36287" y="71972"/>
                      <a:pt x="35918" y="71954"/>
                      <a:pt x="35550" y="71954"/>
                    </a:cubicBezTo>
                    <a:cubicBezTo>
                      <a:pt x="34891" y="71954"/>
                      <a:pt x="34232" y="72013"/>
                      <a:pt x="33565" y="72013"/>
                    </a:cubicBezTo>
                    <a:cubicBezTo>
                      <a:pt x="33207" y="72013"/>
                      <a:pt x="32846" y="71996"/>
                      <a:pt x="32482" y="71943"/>
                    </a:cubicBezTo>
                    <a:cubicBezTo>
                      <a:pt x="30682" y="71682"/>
                      <a:pt x="28960" y="71187"/>
                      <a:pt x="27230" y="70734"/>
                    </a:cubicBezTo>
                    <a:cubicBezTo>
                      <a:pt x="26734" y="70605"/>
                      <a:pt x="26085" y="70226"/>
                      <a:pt x="25607" y="70079"/>
                    </a:cubicBezTo>
                    <a:cubicBezTo>
                      <a:pt x="24869" y="69855"/>
                      <a:pt x="24200" y="69479"/>
                      <a:pt x="23524" y="69185"/>
                    </a:cubicBezTo>
                    <a:cubicBezTo>
                      <a:pt x="21890" y="68476"/>
                      <a:pt x="20365" y="67514"/>
                      <a:pt x="18901" y="66491"/>
                    </a:cubicBezTo>
                    <a:cubicBezTo>
                      <a:pt x="18439" y="66166"/>
                      <a:pt x="17951" y="65879"/>
                      <a:pt x="17442" y="65634"/>
                    </a:cubicBezTo>
                    <a:cubicBezTo>
                      <a:pt x="16562" y="65204"/>
                      <a:pt x="15625" y="64737"/>
                      <a:pt x="15127" y="63776"/>
                    </a:cubicBezTo>
                    <a:cubicBezTo>
                      <a:pt x="15073" y="63672"/>
                      <a:pt x="14937" y="63572"/>
                      <a:pt x="14821" y="63543"/>
                    </a:cubicBezTo>
                    <a:cubicBezTo>
                      <a:pt x="13985" y="63330"/>
                      <a:pt x="13601" y="62491"/>
                      <a:pt x="12869" y="62149"/>
                    </a:cubicBezTo>
                    <a:cubicBezTo>
                      <a:pt x="12646" y="62045"/>
                      <a:pt x="12663" y="61861"/>
                      <a:pt x="12615" y="61690"/>
                    </a:cubicBezTo>
                    <a:cubicBezTo>
                      <a:pt x="12548" y="61450"/>
                      <a:pt x="12441" y="61217"/>
                      <a:pt x="12207" y="61124"/>
                    </a:cubicBezTo>
                    <a:cubicBezTo>
                      <a:pt x="11493" y="60839"/>
                      <a:pt x="11094" y="60246"/>
                      <a:pt x="10608" y="59696"/>
                    </a:cubicBezTo>
                    <a:cubicBezTo>
                      <a:pt x="9420" y="58345"/>
                      <a:pt x="8612" y="56732"/>
                      <a:pt x="7467" y="55363"/>
                    </a:cubicBezTo>
                    <a:cubicBezTo>
                      <a:pt x="7166" y="55001"/>
                      <a:pt x="7245" y="54553"/>
                      <a:pt x="7069" y="54164"/>
                    </a:cubicBezTo>
                    <a:cubicBezTo>
                      <a:pt x="6856" y="53690"/>
                      <a:pt x="5991" y="53842"/>
                      <a:pt x="6116" y="52926"/>
                    </a:cubicBezTo>
                    <a:cubicBezTo>
                      <a:pt x="6170" y="52512"/>
                      <a:pt x="5535" y="51874"/>
                      <a:pt x="5269" y="51306"/>
                    </a:cubicBezTo>
                    <a:cubicBezTo>
                      <a:pt x="4781" y="50263"/>
                      <a:pt x="4224" y="49242"/>
                      <a:pt x="3835" y="48161"/>
                    </a:cubicBezTo>
                    <a:cubicBezTo>
                      <a:pt x="3418" y="47007"/>
                      <a:pt x="3107" y="45815"/>
                      <a:pt x="2833" y="44608"/>
                    </a:cubicBezTo>
                    <a:cubicBezTo>
                      <a:pt x="2566" y="43430"/>
                      <a:pt x="2385" y="42232"/>
                      <a:pt x="2234" y="41055"/>
                    </a:cubicBezTo>
                    <a:cubicBezTo>
                      <a:pt x="2155" y="40431"/>
                      <a:pt x="2205" y="39716"/>
                      <a:pt x="2172" y="39042"/>
                    </a:cubicBezTo>
                    <a:cubicBezTo>
                      <a:pt x="2127" y="38056"/>
                      <a:pt x="2194" y="37074"/>
                      <a:pt x="2325" y="36100"/>
                    </a:cubicBezTo>
                    <a:cubicBezTo>
                      <a:pt x="2525" y="34616"/>
                      <a:pt x="2752" y="33137"/>
                      <a:pt x="3007" y="31661"/>
                    </a:cubicBezTo>
                    <a:cubicBezTo>
                      <a:pt x="3116" y="31023"/>
                      <a:pt x="3404" y="30410"/>
                      <a:pt x="3466" y="29770"/>
                    </a:cubicBezTo>
                    <a:cubicBezTo>
                      <a:pt x="3525" y="29145"/>
                      <a:pt x="3819" y="28594"/>
                      <a:pt x="4026" y="28058"/>
                    </a:cubicBezTo>
                    <a:cubicBezTo>
                      <a:pt x="4411" y="27058"/>
                      <a:pt x="4891" y="26068"/>
                      <a:pt x="5327" y="25085"/>
                    </a:cubicBezTo>
                    <a:cubicBezTo>
                      <a:pt x="6182" y="23150"/>
                      <a:pt x="7478" y="21513"/>
                      <a:pt x="8603" y="19769"/>
                    </a:cubicBezTo>
                    <a:cubicBezTo>
                      <a:pt x="9595" y="18231"/>
                      <a:pt x="10835" y="16856"/>
                      <a:pt x="12150" y="15543"/>
                    </a:cubicBezTo>
                    <a:cubicBezTo>
                      <a:pt x="12749" y="14947"/>
                      <a:pt x="13653" y="14515"/>
                      <a:pt x="13875" y="13527"/>
                    </a:cubicBezTo>
                    <a:cubicBezTo>
                      <a:pt x="13945" y="13217"/>
                      <a:pt x="14427" y="13228"/>
                      <a:pt x="14699" y="13020"/>
                    </a:cubicBezTo>
                    <a:cubicBezTo>
                      <a:pt x="15669" y="12276"/>
                      <a:pt x="16566" y="11455"/>
                      <a:pt x="17490" y="10660"/>
                    </a:cubicBezTo>
                    <a:cubicBezTo>
                      <a:pt x="18140" y="10100"/>
                      <a:pt x="19194" y="10047"/>
                      <a:pt x="19548" y="9081"/>
                    </a:cubicBezTo>
                    <a:cubicBezTo>
                      <a:pt x="19638" y="9099"/>
                      <a:pt x="19722" y="9108"/>
                      <a:pt x="19802" y="9108"/>
                    </a:cubicBezTo>
                    <a:cubicBezTo>
                      <a:pt x="20809" y="9108"/>
                      <a:pt x="21113" y="7759"/>
                      <a:pt x="22030" y="7745"/>
                    </a:cubicBezTo>
                    <a:cubicBezTo>
                      <a:pt x="22985" y="7729"/>
                      <a:pt x="23375" y="6807"/>
                      <a:pt x="24211" y="6667"/>
                    </a:cubicBezTo>
                    <a:cubicBezTo>
                      <a:pt x="24711" y="6583"/>
                      <a:pt x="24920" y="5979"/>
                      <a:pt x="25579" y="5979"/>
                    </a:cubicBezTo>
                    <a:cubicBezTo>
                      <a:pt x="25617" y="5979"/>
                      <a:pt x="25656" y="5981"/>
                      <a:pt x="25698" y="5985"/>
                    </a:cubicBezTo>
                    <a:cubicBezTo>
                      <a:pt x="25717" y="5987"/>
                      <a:pt x="25738" y="5988"/>
                      <a:pt x="25759" y="5988"/>
                    </a:cubicBezTo>
                    <a:cubicBezTo>
                      <a:pt x="26189" y="5988"/>
                      <a:pt x="26832" y="5556"/>
                      <a:pt x="27278" y="5273"/>
                    </a:cubicBezTo>
                    <a:cubicBezTo>
                      <a:pt x="28941" y="4218"/>
                      <a:pt x="30853" y="3960"/>
                      <a:pt x="32651" y="3352"/>
                    </a:cubicBezTo>
                    <a:cubicBezTo>
                      <a:pt x="34297" y="2795"/>
                      <a:pt x="36069" y="2815"/>
                      <a:pt x="37726" y="2348"/>
                    </a:cubicBezTo>
                    <a:cubicBezTo>
                      <a:pt x="39974" y="1717"/>
                      <a:pt x="42288" y="1829"/>
                      <a:pt x="44567" y="1597"/>
                    </a:cubicBezTo>
                    <a:cubicBezTo>
                      <a:pt x="44865" y="1567"/>
                      <a:pt x="45165" y="1554"/>
                      <a:pt x="45467" y="1554"/>
                    </a:cubicBezTo>
                    <a:close/>
                    <a:moveTo>
                      <a:pt x="43237" y="0"/>
                    </a:moveTo>
                    <a:cubicBezTo>
                      <a:pt x="41868" y="0"/>
                      <a:pt x="40497" y="154"/>
                      <a:pt x="39144" y="270"/>
                    </a:cubicBezTo>
                    <a:cubicBezTo>
                      <a:pt x="37706" y="393"/>
                      <a:pt x="36234" y="617"/>
                      <a:pt x="34798" y="1045"/>
                    </a:cubicBezTo>
                    <a:cubicBezTo>
                      <a:pt x="33851" y="1326"/>
                      <a:pt x="32841" y="1563"/>
                      <a:pt x="31842" y="1752"/>
                    </a:cubicBezTo>
                    <a:cubicBezTo>
                      <a:pt x="29554" y="2186"/>
                      <a:pt x="27449" y="3210"/>
                      <a:pt x="25295" y="4045"/>
                    </a:cubicBezTo>
                    <a:cubicBezTo>
                      <a:pt x="24909" y="4195"/>
                      <a:pt x="24445" y="4431"/>
                      <a:pt x="24050" y="4618"/>
                    </a:cubicBezTo>
                    <a:cubicBezTo>
                      <a:pt x="23370" y="4937"/>
                      <a:pt x="22736" y="5369"/>
                      <a:pt x="22106" y="5729"/>
                    </a:cubicBezTo>
                    <a:cubicBezTo>
                      <a:pt x="21653" y="5987"/>
                      <a:pt x="21007" y="5981"/>
                      <a:pt x="20662" y="6545"/>
                    </a:cubicBezTo>
                    <a:cubicBezTo>
                      <a:pt x="20458" y="6878"/>
                      <a:pt x="19979" y="7043"/>
                      <a:pt x="19621" y="7283"/>
                    </a:cubicBezTo>
                    <a:cubicBezTo>
                      <a:pt x="18601" y="7967"/>
                      <a:pt x="17486" y="8473"/>
                      <a:pt x="16543" y="9325"/>
                    </a:cubicBezTo>
                    <a:cubicBezTo>
                      <a:pt x="15627" y="10153"/>
                      <a:pt x="14489" y="10745"/>
                      <a:pt x="13573" y="11607"/>
                    </a:cubicBezTo>
                    <a:cubicBezTo>
                      <a:pt x="12943" y="12200"/>
                      <a:pt x="12193" y="12621"/>
                      <a:pt x="11587" y="13286"/>
                    </a:cubicBezTo>
                    <a:cubicBezTo>
                      <a:pt x="11159" y="13752"/>
                      <a:pt x="10842" y="14289"/>
                      <a:pt x="10420" y="14742"/>
                    </a:cubicBezTo>
                    <a:cubicBezTo>
                      <a:pt x="9877" y="15325"/>
                      <a:pt x="9264" y="15845"/>
                      <a:pt x="8684" y="16395"/>
                    </a:cubicBezTo>
                    <a:cubicBezTo>
                      <a:pt x="8003" y="17041"/>
                      <a:pt x="7645" y="17920"/>
                      <a:pt x="7075" y="18646"/>
                    </a:cubicBezTo>
                    <a:cubicBezTo>
                      <a:pt x="6170" y="19801"/>
                      <a:pt x="5266" y="21000"/>
                      <a:pt x="4560" y="22243"/>
                    </a:cubicBezTo>
                    <a:cubicBezTo>
                      <a:pt x="3703" y="23752"/>
                      <a:pt x="2631" y="25199"/>
                      <a:pt x="2360" y="27062"/>
                    </a:cubicBezTo>
                    <a:cubicBezTo>
                      <a:pt x="2217" y="28050"/>
                      <a:pt x="1606" y="28983"/>
                      <a:pt x="1494" y="30066"/>
                    </a:cubicBezTo>
                    <a:cubicBezTo>
                      <a:pt x="1461" y="30374"/>
                      <a:pt x="1366" y="30886"/>
                      <a:pt x="1089" y="31228"/>
                    </a:cubicBezTo>
                    <a:cubicBezTo>
                      <a:pt x="761" y="31636"/>
                      <a:pt x="442" y="32065"/>
                      <a:pt x="1091" y="32480"/>
                    </a:cubicBezTo>
                    <a:cubicBezTo>
                      <a:pt x="1022" y="32552"/>
                      <a:pt x="960" y="32572"/>
                      <a:pt x="898" y="32572"/>
                    </a:cubicBezTo>
                    <a:cubicBezTo>
                      <a:pt x="810" y="32572"/>
                      <a:pt x="725" y="32531"/>
                      <a:pt x="628" y="32531"/>
                    </a:cubicBezTo>
                    <a:cubicBezTo>
                      <a:pt x="600" y="32531"/>
                      <a:pt x="570" y="32534"/>
                      <a:pt x="539" y="32544"/>
                    </a:cubicBezTo>
                    <a:cubicBezTo>
                      <a:pt x="878" y="33222"/>
                      <a:pt x="876" y="33221"/>
                      <a:pt x="430" y="33754"/>
                    </a:cubicBezTo>
                    <a:cubicBezTo>
                      <a:pt x="346" y="33854"/>
                      <a:pt x="231" y="33950"/>
                      <a:pt x="279" y="34104"/>
                    </a:cubicBezTo>
                    <a:cubicBezTo>
                      <a:pt x="495" y="34790"/>
                      <a:pt x="335" y="35469"/>
                      <a:pt x="232" y="36147"/>
                    </a:cubicBezTo>
                    <a:cubicBezTo>
                      <a:pt x="8" y="37640"/>
                      <a:pt x="270" y="39154"/>
                      <a:pt x="58" y="40649"/>
                    </a:cubicBezTo>
                    <a:cubicBezTo>
                      <a:pt x="49" y="40728"/>
                      <a:pt x="58" y="40809"/>
                      <a:pt x="88" y="40884"/>
                    </a:cubicBezTo>
                    <a:cubicBezTo>
                      <a:pt x="246" y="41307"/>
                      <a:pt x="357" y="41699"/>
                      <a:pt x="145" y="42173"/>
                    </a:cubicBezTo>
                    <a:cubicBezTo>
                      <a:pt x="69" y="42344"/>
                      <a:pt x="0" y="42942"/>
                      <a:pt x="207" y="42951"/>
                    </a:cubicBezTo>
                    <a:cubicBezTo>
                      <a:pt x="982" y="42992"/>
                      <a:pt x="526" y="43438"/>
                      <a:pt x="543" y="43734"/>
                    </a:cubicBezTo>
                    <a:cubicBezTo>
                      <a:pt x="595" y="44603"/>
                      <a:pt x="735" y="45457"/>
                      <a:pt x="993" y="46294"/>
                    </a:cubicBezTo>
                    <a:cubicBezTo>
                      <a:pt x="1278" y="47220"/>
                      <a:pt x="1474" y="48180"/>
                      <a:pt x="1839" y="49071"/>
                    </a:cubicBezTo>
                    <a:cubicBezTo>
                      <a:pt x="2160" y="49850"/>
                      <a:pt x="2763" y="50434"/>
                      <a:pt x="2962" y="51367"/>
                    </a:cubicBezTo>
                    <a:cubicBezTo>
                      <a:pt x="3208" y="52510"/>
                      <a:pt x="3914" y="53595"/>
                      <a:pt x="4588" y="54593"/>
                    </a:cubicBezTo>
                    <a:cubicBezTo>
                      <a:pt x="5470" y="55902"/>
                      <a:pt x="6402" y="57174"/>
                      <a:pt x="7236" y="58518"/>
                    </a:cubicBezTo>
                    <a:cubicBezTo>
                      <a:pt x="8239" y="60134"/>
                      <a:pt x="9620" y="61443"/>
                      <a:pt x="10943" y="62782"/>
                    </a:cubicBezTo>
                    <a:cubicBezTo>
                      <a:pt x="11215" y="63057"/>
                      <a:pt x="11384" y="63481"/>
                      <a:pt x="11778" y="63641"/>
                    </a:cubicBezTo>
                    <a:cubicBezTo>
                      <a:pt x="13038" y="64156"/>
                      <a:pt x="13794" y="65326"/>
                      <a:pt x="14922" y="66047"/>
                    </a:cubicBezTo>
                    <a:cubicBezTo>
                      <a:pt x="15995" y="66735"/>
                      <a:pt x="16977" y="67623"/>
                      <a:pt x="17980" y="68446"/>
                    </a:cubicBezTo>
                    <a:cubicBezTo>
                      <a:pt x="18817" y="69135"/>
                      <a:pt x="19836" y="69488"/>
                      <a:pt x="20731" y="70061"/>
                    </a:cubicBezTo>
                    <a:cubicBezTo>
                      <a:pt x="21782" y="70731"/>
                      <a:pt x="22860" y="71316"/>
                      <a:pt x="24058" y="71672"/>
                    </a:cubicBezTo>
                    <a:cubicBezTo>
                      <a:pt x="24617" y="71837"/>
                      <a:pt x="25208" y="71946"/>
                      <a:pt x="25715" y="72212"/>
                    </a:cubicBezTo>
                    <a:cubicBezTo>
                      <a:pt x="27252" y="73018"/>
                      <a:pt x="28975" y="73004"/>
                      <a:pt x="30609" y="73354"/>
                    </a:cubicBezTo>
                    <a:cubicBezTo>
                      <a:pt x="32046" y="73664"/>
                      <a:pt x="33564" y="73589"/>
                      <a:pt x="35044" y="73723"/>
                    </a:cubicBezTo>
                    <a:cubicBezTo>
                      <a:pt x="35633" y="73776"/>
                      <a:pt x="36221" y="73801"/>
                      <a:pt x="36808" y="73801"/>
                    </a:cubicBezTo>
                    <a:cubicBezTo>
                      <a:pt x="38145" y="73801"/>
                      <a:pt x="39475" y="73673"/>
                      <a:pt x="40790" y="73463"/>
                    </a:cubicBezTo>
                    <a:cubicBezTo>
                      <a:pt x="41185" y="73400"/>
                      <a:pt x="41599" y="73276"/>
                      <a:pt x="42001" y="73276"/>
                    </a:cubicBezTo>
                    <a:cubicBezTo>
                      <a:pt x="42059" y="73276"/>
                      <a:pt x="42116" y="73278"/>
                      <a:pt x="42173" y="73284"/>
                    </a:cubicBezTo>
                    <a:cubicBezTo>
                      <a:pt x="42246" y="73291"/>
                      <a:pt x="42318" y="73295"/>
                      <a:pt x="42389" y="73295"/>
                    </a:cubicBezTo>
                    <a:cubicBezTo>
                      <a:pt x="42800" y="73295"/>
                      <a:pt x="43170" y="73180"/>
                      <a:pt x="43561" y="73065"/>
                    </a:cubicBezTo>
                    <a:cubicBezTo>
                      <a:pt x="44424" y="72810"/>
                      <a:pt x="45291" y="72559"/>
                      <a:pt x="46149" y="72299"/>
                    </a:cubicBezTo>
                    <a:cubicBezTo>
                      <a:pt x="46885" y="72077"/>
                      <a:pt x="47668" y="71985"/>
                      <a:pt x="48389" y="71649"/>
                    </a:cubicBezTo>
                    <a:cubicBezTo>
                      <a:pt x="48960" y="71383"/>
                      <a:pt x="49581" y="71226"/>
                      <a:pt x="50160" y="70979"/>
                    </a:cubicBezTo>
                    <a:cubicBezTo>
                      <a:pt x="50507" y="70831"/>
                      <a:pt x="51045" y="70826"/>
                      <a:pt x="51462" y="70571"/>
                    </a:cubicBezTo>
                    <a:cubicBezTo>
                      <a:pt x="52339" y="70033"/>
                      <a:pt x="53260" y="69580"/>
                      <a:pt x="54106" y="68972"/>
                    </a:cubicBezTo>
                    <a:cubicBezTo>
                      <a:pt x="54573" y="68636"/>
                      <a:pt x="55189" y="68471"/>
                      <a:pt x="55665" y="68079"/>
                    </a:cubicBezTo>
                    <a:cubicBezTo>
                      <a:pt x="56057" y="67757"/>
                      <a:pt x="56485" y="67342"/>
                      <a:pt x="56880" y="67183"/>
                    </a:cubicBezTo>
                    <a:cubicBezTo>
                      <a:pt x="57812" y="66806"/>
                      <a:pt x="58266" y="65873"/>
                      <a:pt x="59157" y="65514"/>
                    </a:cubicBezTo>
                    <a:cubicBezTo>
                      <a:pt x="59363" y="65431"/>
                      <a:pt x="59486" y="65276"/>
                      <a:pt x="59624" y="65105"/>
                    </a:cubicBezTo>
                    <a:cubicBezTo>
                      <a:pt x="60320" y="64254"/>
                      <a:pt x="60957" y="63325"/>
                      <a:pt x="61783" y="62620"/>
                    </a:cubicBezTo>
                    <a:cubicBezTo>
                      <a:pt x="62449" y="62053"/>
                      <a:pt x="63141" y="61441"/>
                      <a:pt x="63583" y="60774"/>
                    </a:cubicBezTo>
                    <a:cubicBezTo>
                      <a:pt x="64475" y="59428"/>
                      <a:pt x="65620" y="58282"/>
                      <a:pt x="66400" y="56832"/>
                    </a:cubicBezTo>
                    <a:cubicBezTo>
                      <a:pt x="67071" y="55586"/>
                      <a:pt x="67631" y="54273"/>
                      <a:pt x="68384" y="53081"/>
                    </a:cubicBezTo>
                    <a:cubicBezTo>
                      <a:pt x="69073" y="51988"/>
                      <a:pt x="69355" y="50743"/>
                      <a:pt x="69745" y="49578"/>
                    </a:cubicBezTo>
                    <a:cubicBezTo>
                      <a:pt x="70240" y="48102"/>
                      <a:pt x="70692" y="46557"/>
                      <a:pt x="70759" y="44938"/>
                    </a:cubicBezTo>
                    <a:cubicBezTo>
                      <a:pt x="70781" y="44432"/>
                      <a:pt x="70692" y="43777"/>
                      <a:pt x="70896" y="43412"/>
                    </a:cubicBezTo>
                    <a:cubicBezTo>
                      <a:pt x="71326" y="42642"/>
                      <a:pt x="71100" y="41803"/>
                      <a:pt x="71014" y="41181"/>
                    </a:cubicBezTo>
                    <a:cubicBezTo>
                      <a:pt x="70868" y="40128"/>
                      <a:pt x="71033" y="39095"/>
                      <a:pt x="70923" y="38051"/>
                    </a:cubicBezTo>
                    <a:cubicBezTo>
                      <a:pt x="70686" y="35823"/>
                      <a:pt x="70285" y="33660"/>
                      <a:pt x="69574" y="31539"/>
                    </a:cubicBezTo>
                    <a:cubicBezTo>
                      <a:pt x="69008" y="29848"/>
                      <a:pt x="68303" y="28263"/>
                      <a:pt x="67394" y="26701"/>
                    </a:cubicBezTo>
                    <a:cubicBezTo>
                      <a:pt x="66480" y="25127"/>
                      <a:pt x="65375" y="23680"/>
                      <a:pt x="64478" y="22095"/>
                    </a:cubicBezTo>
                    <a:cubicBezTo>
                      <a:pt x="63624" y="20583"/>
                      <a:pt x="62468" y="19216"/>
                      <a:pt x="61298" y="17915"/>
                    </a:cubicBezTo>
                    <a:cubicBezTo>
                      <a:pt x="59554" y="15974"/>
                      <a:pt x="57577" y="14291"/>
                      <a:pt x="55265" y="13015"/>
                    </a:cubicBezTo>
                    <a:cubicBezTo>
                      <a:pt x="54589" y="12640"/>
                      <a:pt x="53848" y="12345"/>
                      <a:pt x="53259" y="11809"/>
                    </a:cubicBezTo>
                    <a:cubicBezTo>
                      <a:pt x="53039" y="11612"/>
                      <a:pt x="52935" y="11484"/>
                      <a:pt x="53156" y="11176"/>
                    </a:cubicBezTo>
                    <a:cubicBezTo>
                      <a:pt x="53811" y="10268"/>
                      <a:pt x="54562" y="9422"/>
                      <a:pt x="55189" y="8516"/>
                    </a:cubicBezTo>
                    <a:cubicBezTo>
                      <a:pt x="56040" y="7284"/>
                      <a:pt x="56978" y="6113"/>
                      <a:pt x="57793" y="4851"/>
                    </a:cubicBezTo>
                    <a:cubicBezTo>
                      <a:pt x="58447" y="3838"/>
                      <a:pt x="58419" y="3317"/>
                      <a:pt x="57323" y="2774"/>
                    </a:cubicBezTo>
                    <a:cubicBezTo>
                      <a:pt x="56325" y="2280"/>
                      <a:pt x="55309" y="1742"/>
                      <a:pt x="54239" y="1489"/>
                    </a:cubicBezTo>
                    <a:cubicBezTo>
                      <a:pt x="52423" y="1060"/>
                      <a:pt x="50665" y="429"/>
                      <a:pt x="48747" y="327"/>
                    </a:cubicBezTo>
                    <a:cubicBezTo>
                      <a:pt x="47030" y="237"/>
                      <a:pt x="45311" y="40"/>
                      <a:pt x="43584" y="4"/>
                    </a:cubicBezTo>
                    <a:cubicBezTo>
                      <a:pt x="43469" y="2"/>
                      <a:pt x="43353" y="0"/>
                      <a:pt x="4323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5" name="Google Shape;955;p33"/>
            <p:cNvGrpSpPr/>
            <p:nvPr/>
          </p:nvGrpSpPr>
          <p:grpSpPr>
            <a:xfrm>
              <a:off x="3303729" y="2660792"/>
              <a:ext cx="502689" cy="564679"/>
              <a:chOff x="3303729" y="2660792"/>
              <a:chExt cx="502689" cy="564679"/>
            </a:xfrm>
          </p:grpSpPr>
          <p:sp>
            <p:nvSpPr>
              <p:cNvPr id="956" name="Google Shape;956;p33"/>
              <p:cNvSpPr/>
              <p:nvPr/>
            </p:nvSpPr>
            <p:spPr>
              <a:xfrm>
                <a:off x="3333802" y="2748065"/>
                <a:ext cx="315871" cy="477405"/>
              </a:xfrm>
              <a:custGeom>
                <a:avLst/>
                <a:gdLst/>
                <a:ahLst/>
                <a:cxnLst/>
                <a:rect l="l" t="t" r="r" b="b"/>
                <a:pathLst>
                  <a:path w="25104" h="37942" extrusionOk="0">
                    <a:moveTo>
                      <a:pt x="12374" y="11363"/>
                    </a:moveTo>
                    <a:cubicBezTo>
                      <a:pt x="12484" y="11363"/>
                      <a:pt x="12593" y="11368"/>
                      <a:pt x="12702" y="11380"/>
                    </a:cubicBezTo>
                    <a:cubicBezTo>
                      <a:pt x="12807" y="11391"/>
                      <a:pt x="12914" y="11393"/>
                      <a:pt x="13021" y="11393"/>
                    </a:cubicBezTo>
                    <a:cubicBezTo>
                      <a:pt x="13095" y="11393"/>
                      <a:pt x="13170" y="11392"/>
                      <a:pt x="13244" y="11392"/>
                    </a:cubicBezTo>
                    <a:cubicBezTo>
                      <a:pt x="13602" y="11392"/>
                      <a:pt x="13963" y="11417"/>
                      <a:pt x="14287" y="11707"/>
                    </a:cubicBezTo>
                    <a:cubicBezTo>
                      <a:pt x="14737" y="12108"/>
                      <a:pt x="14539" y="12567"/>
                      <a:pt x="14458" y="12946"/>
                    </a:cubicBezTo>
                    <a:cubicBezTo>
                      <a:pt x="14003" y="15074"/>
                      <a:pt x="13581" y="17209"/>
                      <a:pt x="13522" y="19391"/>
                    </a:cubicBezTo>
                    <a:cubicBezTo>
                      <a:pt x="13478" y="21037"/>
                      <a:pt x="13250" y="22669"/>
                      <a:pt x="13463" y="24340"/>
                    </a:cubicBezTo>
                    <a:cubicBezTo>
                      <a:pt x="13548" y="25016"/>
                      <a:pt x="13771" y="25695"/>
                      <a:pt x="13758" y="26402"/>
                    </a:cubicBezTo>
                    <a:cubicBezTo>
                      <a:pt x="13752" y="26685"/>
                      <a:pt x="13782" y="26752"/>
                      <a:pt x="13494" y="26762"/>
                    </a:cubicBezTo>
                    <a:cubicBezTo>
                      <a:pt x="12881" y="26780"/>
                      <a:pt x="12268" y="26734"/>
                      <a:pt x="11654" y="26871"/>
                    </a:cubicBezTo>
                    <a:cubicBezTo>
                      <a:pt x="11610" y="26880"/>
                      <a:pt x="11547" y="26889"/>
                      <a:pt x="11477" y="26889"/>
                    </a:cubicBezTo>
                    <a:cubicBezTo>
                      <a:pt x="11318" y="26889"/>
                      <a:pt x="11121" y="26842"/>
                      <a:pt x="11033" y="26643"/>
                    </a:cubicBezTo>
                    <a:cubicBezTo>
                      <a:pt x="10921" y="26388"/>
                      <a:pt x="11010" y="26328"/>
                      <a:pt x="11160" y="26328"/>
                    </a:cubicBezTo>
                    <a:cubicBezTo>
                      <a:pt x="11210" y="26328"/>
                      <a:pt x="11267" y="26335"/>
                      <a:pt x="11325" y="26343"/>
                    </a:cubicBezTo>
                    <a:cubicBezTo>
                      <a:pt x="11322" y="26216"/>
                      <a:pt x="11350" y="26076"/>
                      <a:pt x="11310" y="25961"/>
                    </a:cubicBezTo>
                    <a:cubicBezTo>
                      <a:pt x="11193" y="25632"/>
                      <a:pt x="11277" y="25212"/>
                      <a:pt x="11216" y="24995"/>
                    </a:cubicBezTo>
                    <a:cubicBezTo>
                      <a:pt x="10826" y="23571"/>
                      <a:pt x="11434" y="22016"/>
                      <a:pt x="10723" y="20698"/>
                    </a:cubicBezTo>
                    <a:cubicBezTo>
                      <a:pt x="10275" y="19867"/>
                      <a:pt x="10754" y="19024"/>
                      <a:pt x="10408" y="18242"/>
                    </a:cubicBezTo>
                    <a:cubicBezTo>
                      <a:pt x="10103" y="17557"/>
                      <a:pt x="10319" y="16726"/>
                      <a:pt x="9680" y="15904"/>
                    </a:cubicBezTo>
                    <a:lnTo>
                      <a:pt x="9680" y="15904"/>
                    </a:lnTo>
                    <a:lnTo>
                      <a:pt x="10170" y="16176"/>
                    </a:lnTo>
                    <a:cubicBezTo>
                      <a:pt x="9787" y="15728"/>
                      <a:pt x="9628" y="15074"/>
                      <a:pt x="9540" y="14630"/>
                    </a:cubicBezTo>
                    <a:cubicBezTo>
                      <a:pt x="9373" y="13780"/>
                      <a:pt x="9032" y="12805"/>
                      <a:pt x="9454" y="11940"/>
                    </a:cubicBezTo>
                    <a:cubicBezTo>
                      <a:pt x="9626" y="11588"/>
                      <a:pt x="9946" y="11538"/>
                      <a:pt x="10287" y="11538"/>
                    </a:cubicBezTo>
                    <a:cubicBezTo>
                      <a:pt x="10423" y="11538"/>
                      <a:pt x="10563" y="11546"/>
                      <a:pt x="10698" y="11546"/>
                    </a:cubicBezTo>
                    <a:cubicBezTo>
                      <a:pt x="10794" y="11546"/>
                      <a:pt x="10888" y="11542"/>
                      <a:pt x="10977" y="11528"/>
                    </a:cubicBezTo>
                    <a:cubicBezTo>
                      <a:pt x="11438" y="11455"/>
                      <a:pt x="11911" y="11363"/>
                      <a:pt x="12374" y="11363"/>
                    </a:cubicBezTo>
                    <a:close/>
                    <a:moveTo>
                      <a:pt x="11873" y="1316"/>
                    </a:moveTo>
                    <a:cubicBezTo>
                      <a:pt x="13102" y="1316"/>
                      <a:pt x="14303" y="1559"/>
                      <a:pt x="15504" y="1959"/>
                    </a:cubicBezTo>
                    <a:cubicBezTo>
                      <a:pt x="17422" y="2598"/>
                      <a:pt x="19032" y="3745"/>
                      <a:pt x="20309" y="5343"/>
                    </a:cubicBezTo>
                    <a:cubicBezTo>
                      <a:pt x="20790" y="5943"/>
                      <a:pt x="21062" y="6683"/>
                      <a:pt x="21723" y="7181"/>
                    </a:cubicBezTo>
                    <a:cubicBezTo>
                      <a:pt x="21994" y="7385"/>
                      <a:pt x="22126" y="8057"/>
                      <a:pt x="22118" y="8343"/>
                    </a:cubicBezTo>
                    <a:cubicBezTo>
                      <a:pt x="22096" y="9087"/>
                      <a:pt x="22569" y="9591"/>
                      <a:pt x="22758" y="10207"/>
                    </a:cubicBezTo>
                    <a:cubicBezTo>
                      <a:pt x="23055" y="11179"/>
                      <a:pt x="23066" y="12198"/>
                      <a:pt x="23369" y="13136"/>
                    </a:cubicBezTo>
                    <a:cubicBezTo>
                      <a:pt x="23607" y="13875"/>
                      <a:pt x="23476" y="14633"/>
                      <a:pt x="23492" y="15312"/>
                    </a:cubicBezTo>
                    <a:cubicBezTo>
                      <a:pt x="23506" y="15991"/>
                      <a:pt x="23201" y="16896"/>
                      <a:pt x="22759" y="17573"/>
                    </a:cubicBezTo>
                    <a:cubicBezTo>
                      <a:pt x="22460" y="18029"/>
                      <a:pt x="22198" y="18505"/>
                      <a:pt x="21902" y="18959"/>
                    </a:cubicBezTo>
                    <a:cubicBezTo>
                      <a:pt x="21358" y="19796"/>
                      <a:pt x="20802" y="20626"/>
                      <a:pt x="20281" y="21477"/>
                    </a:cubicBezTo>
                    <a:cubicBezTo>
                      <a:pt x="19772" y="22305"/>
                      <a:pt x="19088" y="23073"/>
                      <a:pt x="18878" y="24022"/>
                    </a:cubicBezTo>
                    <a:cubicBezTo>
                      <a:pt x="18702" y="24809"/>
                      <a:pt x="18394" y="25509"/>
                      <a:pt x="18074" y="26227"/>
                    </a:cubicBezTo>
                    <a:cubicBezTo>
                      <a:pt x="17971" y="26457"/>
                      <a:pt x="17920" y="26494"/>
                      <a:pt x="17657" y="26517"/>
                    </a:cubicBezTo>
                    <a:cubicBezTo>
                      <a:pt x="17418" y="26539"/>
                      <a:pt x="17180" y="26546"/>
                      <a:pt x="16940" y="26546"/>
                    </a:cubicBezTo>
                    <a:cubicBezTo>
                      <a:pt x="16595" y="26546"/>
                      <a:pt x="16248" y="26532"/>
                      <a:pt x="15899" y="26532"/>
                    </a:cubicBezTo>
                    <a:cubicBezTo>
                      <a:pt x="15483" y="26532"/>
                      <a:pt x="15063" y="26551"/>
                      <a:pt x="14639" y="26634"/>
                    </a:cubicBezTo>
                    <a:cubicBezTo>
                      <a:pt x="15347" y="25931"/>
                      <a:pt x="14969" y="25072"/>
                      <a:pt x="14832" y="24452"/>
                    </a:cubicBezTo>
                    <a:cubicBezTo>
                      <a:pt x="14656" y="23649"/>
                      <a:pt x="14696" y="22884"/>
                      <a:pt x="14717" y="22112"/>
                    </a:cubicBezTo>
                    <a:cubicBezTo>
                      <a:pt x="14734" y="21438"/>
                      <a:pt x="14899" y="20695"/>
                      <a:pt x="14869" y="20093"/>
                    </a:cubicBezTo>
                    <a:cubicBezTo>
                      <a:pt x="14811" y="18881"/>
                      <a:pt x="15129" y="17742"/>
                      <a:pt x="15166" y="16563"/>
                    </a:cubicBezTo>
                    <a:cubicBezTo>
                      <a:pt x="15208" y="15202"/>
                      <a:pt x="15784" y="13906"/>
                      <a:pt x="15821" y="12531"/>
                    </a:cubicBezTo>
                    <a:cubicBezTo>
                      <a:pt x="16549" y="12119"/>
                      <a:pt x="15787" y="11269"/>
                      <a:pt x="16362" y="10754"/>
                    </a:cubicBezTo>
                    <a:cubicBezTo>
                      <a:pt x="16630" y="10515"/>
                      <a:pt x="16204" y="10392"/>
                      <a:pt x="16003" y="10355"/>
                    </a:cubicBezTo>
                    <a:cubicBezTo>
                      <a:pt x="15546" y="10271"/>
                      <a:pt x="15078" y="10172"/>
                      <a:pt x="14616" y="10172"/>
                    </a:cubicBezTo>
                    <a:cubicBezTo>
                      <a:pt x="14595" y="10172"/>
                      <a:pt x="14575" y="10172"/>
                      <a:pt x="14555" y="10173"/>
                    </a:cubicBezTo>
                    <a:cubicBezTo>
                      <a:pt x="13292" y="10196"/>
                      <a:pt x="12024" y="10117"/>
                      <a:pt x="10770" y="10390"/>
                    </a:cubicBezTo>
                    <a:cubicBezTo>
                      <a:pt x="10536" y="10442"/>
                      <a:pt x="10300" y="10456"/>
                      <a:pt x="10062" y="10456"/>
                    </a:cubicBezTo>
                    <a:cubicBezTo>
                      <a:pt x="9757" y="10456"/>
                      <a:pt x="9450" y="10432"/>
                      <a:pt x="9142" y="10432"/>
                    </a:cubicBezTo>
                    <a:cubicBezTo>
                      <a:pt x="8863" y="10432"/>
                      <a:pt x="8582" y="10452"/>
                      <a:pt x="8303" y="10526"/>
                    </a:cubicBezTo>
                    <a:cubicBezTo>
                      <a:pt x="7646" y="10702"/>
                      <a:pt x="7418" y="10979"/>
                      <a:pt x="7648" y="11633"/>
                    </a:cubicBezTo>
                    <a:cubicBezTo>
                      <a:pt x="8167" y="13105"/>
                      <a:pt x="8444" y="14633"/>
                      <a:pt x="8743" y="16162"/>
                    </a:cubicBezTo>
                    <a:cubicBezTo>
                      <a:pt x="9054" y="17755"/>
                      <a:pt x="9493" y="19324"/>
                      <a:pt x="9698" y="20938"/>
                    </a:cubicBezTo>
                    <a:cubicBezTo>
                      <a:pt x="9922" y="22708"/>
                      <a:pt x="10059" y="24491"/>
                      <a:pt x="10263" y="26265"/>
                    </a:cubicBezTo>
                    <a:cubicBezTo>
                      <a:pt x="10314" y="26701"/>
                      <a:pt x="10140" y="26891"/>
                      <a:pt x="9819" y="26891"/>
                    </a:cubicBezTo>
                    <a:cubicBezTo>
                      <a:pt x="9778" y="26891"/>
                      <a:pt x="9734" y="26888"/>
                      <a:pt x="9687" y="26882"/>
                    </a:cubicBezTo>
                    <a:cubicBezTo>
                      <a:pt x="9461" y="26851"/>
                      <a:pt x="9237" y="26840"/>
                      <a:pt x="9013" y="26840"/>
                    </a:cubicBezTo>
                    <a:cubicBezTo>
                      <a:pt x="8559" y="26840"/>
                      <a:pt x="8107" y="26887"/>
                      <a:pt x="7654" y="26916"/>
                    </a:cubicBezTo>
                    <a:cubicBezTo>
                      <a:pt x="7637" y="26917"/>
                      <a:pt x="7620" y="26917"/>
                      <a:pt x="7604" y="26917"/>
                    </a:cubicBezTo>
                    <a:cubicBezTo>
                      <a:pt x="7320" y="26917"/>
                      <a:pt x="7078" y="26756"/>
                      <a:pt x="7088" y="26475"/>
                    </a:cubicBezTo>
                    <a:cubicBezTo>
                      <a:pt x="7114" y="25772"/>
                      <a:pt x="6827" y="25158"/>
                      <a:pt x="6574" y="24551"/>
                    </a:cubicBezTo>
                    <a:cubicBezTo>
                      <a:pt x="6125" y="23475"/>
                      <a:pt x="5745" y="22344"/>
                      <a:pt x="4894" y="21484"/>
                    </a:cubicBezTo>
                    <a:cubicBezTo>
                      <a:pt x="4748" y="21334"/>
                      <a:pt x="4807" y="21200"/>
                      <a:pt x="4798" y="21025"/>
                    </a:cubicBezTo>
                    <a:cubicBezTo>
                      <a:pt x="4773" y="20528"/>
                      <a:pt x="4333" y="20199"/>
                      <a:pt x="4100" y="19789"/>
                    </a:cubicBezTo>
                    <a:cubicBezTo>
                      <a:pt x="3504" y="18741"/>
                      <a:pt x="3011" y="17626"/>
                      <a:pt x="2545" y="16518"/>
                    </a:cubicBezTo>
                    <a:cubicBezTo>
                      <a:pt x="2223" y="15748"/>
                      <a:pt x="2057" y="14850"/>
                      <a:pt x="1807" y="14046"/>
                    </a:cubicBezTo>
                    <a:cubicBezTo>
                      <a:pt x="1430" y="12831"/>
                      <a:pt x="1273" y="11672"/>
                      <a:pt x="1407" y="10437"/>
                    </a:cubicBezTo>
                    <a:cubicBezTo>
                      <a:pt x="1693" y="7791"/>
                      <a:pt x="2822" y="5517"/>
                      <a:pt x="4849" y="3855"/>
                    </a:cubicBezTo>
                    <a:cubicBezTo>
                      <a:pt x="6100" y="2829"/>
                      <a:pt x="7629" y="2180"/>
                      <a:pt x="9258" y="1698"/>
                    </a:cubicBezTo>
                    <a:cubicBezTo>
                      <a:pt x="10149" y="1434"/>
                      <a:pt x="11018" y="1316"/>
                      <a:pt x="11873" y="1316"/>
                    </a:cubicBezTo>
                    <a:close/>
                    <a:moveTo>
                      <a:pt x="17809" y="27426"/>
                    </a:moveTo>
                    <a:cubicBezTo>
                      <a:pt x="17916" y="27426"/>
                      <a:pt x="17996" y="27527"/>
                      <a:pt x="17968" y="27670"/>
                    </a:cubicBezTo>
                    <a:cubicBezTo>
                      <a:pt x="17954" y="27742"/>
                      <a:pt x="17839" y="27820"/>
                      <a:pt x="17854" y="27869"/>
                    </a:cubicBezTo>
                    <a:cubicBezTo>
                      <a:pt x="17969" y="28250"/>
                      <a:pt x="18022" y="28843"/>
                      <a:pt x="17815" y="28954"/>
                    </a:cubicBezTo>
                    <a:cubicBezTo>
                      <a:pt x="17677" y="29028"/>
                      <a:pt x="17510" y="29050"/>
                      <a:pt x="17332" y="29050"/>
                    </a:cubicBezTo>
                    <a:cubicBezTo>
                      <a:pt x="17073" y="29050"/>
                      <a:pt x="16789" y="29003"/>
                      <a:pt x="16530" y="29003"/>
                    </a:cubicBezTo>
                    <a:cubicBezTo>
                      <a:pt x="16426" y="28997"/>
                      <a:pt x="16322" y="28994"/>
                      <a:pt x="16218" y="28994"/>
                    </a:cubicBezTo>
                    <a:cubicBezTo>
                      <a:pt x="15253" y="28994"/>
                      <a:pt x="14304" y="29240"/>
                      <a:pt x="13340" y="29240"/>
                    </a:cubicBezTo>
                    <a:cubicBezTo>
                      <a:pt x="13206" y="29240"/>
                      <a:pt x="13073" y="29235"/>
                      <a:pt x="12939" y="29224"/>
                    </a:cubicBezTo>
                    <a:cubicBezTo>
                      <a:pt x="11272" y="29094"/>
                      <a:pt x="9605" y="28989"/>
                      <a:pt x="7937" y="28873"/>
                    </a:cubicBezTo>
                    <a:cubicBezTo>
                      <a:pt x="7904" y="28870"/>
                      <a:pt x="7868" y="28870"/>
                      <a:pt x="7833" y="28870"/>
                    </a:cubicBezTo>
                    <a:cubicBezTo>
                      <a:pt x="7814" y="28870"/>
                      <a:pt x="7795" y="28870"/>
                      <a:pt x="7776" y="28870"/>
                    </a:cubicBezTo>
                    <a:cubicBezTo>
                      <a:pt x="7561" y="28870"/>
                      <a:pt x="7350" y="28856"/>
                      <a:pt x="7390" y="28513"/>
                    </a:cubicBezTo>
                    <a:cubicBezTo>
                      <a:pt x="7429" y="28187"/>
                      <a:pt x="7593" y="27961"/>
                      <a:pt x="7956" y="27841"/>
                    </a:cubicBezTo>
                    <a:cubicBezTo>
                      <a:pt x="8175" y="27770"/>
                      <a:pt x="8394" y="27747"/>
                      <a:pt x="8611" y="27747"/>
                    </a:cubicBezTo>
                    <a:cubicBezTo>
                      <a:pt x="8951" y="27747"/>
                      <a:pt x="9289" y="27803"/>
                      <a:pt x="9622" y="27813"/>
                    </a:cubicBezTo>
                    <a:cubicBezTo>
                      <a:pt x="10381" y="27837"/>
                      <a:pt x="11140" y="27859"/>
                      <a:pt x="11898" y="27859"/>
                    </a:cubicBezTo>
                    <a:cubicBezTo>
                      <a:pt x="13007" y="27859"/>
                      <a:pt x="14114" y="27812"/>
                      <a:pt x="15214" y="27655"/>
                    </a:cubicBezTo>
                    <a:cubicBezTo>
                      <a:pt x="15454" y="27620"/>
                      <a:pt x="15696" y="27613"/>
                      <a:pt x="15938" y="27613"/>
                    </a:cubicBezTo>
                    <a:cubicBezTo>
                      <a:pt x="16115" y="27613"/>
                      <a:pt x="16292" y="27617"/>
                      <a:pt x="16469" y="27617"/>
                    </a:cubicBezTo>
                    <a:cubicBezTo>
                      <a:pt x="16898" y="27617"/>
                      <a:pt x="17326" y="27594"/>
                      <a:pt x="17742" y="27438"/>
                    </a:cubicBezTo>
                    <a:cubicBezTo>
                      <a:pt x="17765" y="27430"/>
                      <a:pt x="17787" y="27426"/>
                      <a:pt x="17809" y="27426"/>
                    </a:cubicBezTo>
                    <a:close/>
                    <a:moveTo>
                      <a:pt x="17336" y="29586"/>
                    </a:moveTo>
                    <a:cubicBezTo>
                      <a:pt x="17613" y="29586"/>
                      <a:pt x="17601" y="29747"/>
                      <a:pt x="17587" y="30360"/>
                    </a:cubicBezTo>
                    <a:cubicBezTo>
                      <a:pt x="17584" y="30536"/>
                      <a:pt x="17601" y="30724"/>
                      <a:pt x="17658" y="30887"/>
                    </a:cubicBezTo>
                    <a:cubicBezTo>
                      <a:pt x="17782" y="31233"/>
                      <a:pt x="17667" y="31318"/>
                      <a:pt x="17365" y="31318"/>
                    </a:cubicBezTo>
                    <a:cubicBezTo>
                      <a:pt x="17345" y="31318"/>
                      <a:pt x="17325" y="31317"/>
                      <a:pt x="17304" y="31317"/>
                    </a:cubicBezTo>
                    <a:cubicBezTo>
                      <a:pt x="17223" y="31314"/>
                      <a:pt x="17142" y="31313"/>
                      <a:pt x="17061" y="31313"/>
                    </a:cubicBezTo>
                    <a:cubicBezTo>
                      <a:pt x="16015" y="31313"/>
                      <a:pt x="14967" y="31513"/>
                      <a:pt x="13938" y="31513"/>
                    </a:cubicBezTo>
                    <a:cubicBezTo>
                      <a:pt x="13847" y="31513"/>
                      <a:pt x="13756" y="31511"/>
                      <a:pt x="13665" y="31508"/>
                    </a:cubicBezTo>
                    <a:cubicBezTo>
                      <a:pt x="13506" y="31502"/>
                      <a:pt x="13347" y="31499"/>
                      <a:pt x="13188" y="31499"/>
                    </a:cubicBezTo>
                    <a:cubicBezTo>
                      <a:pt x="12035" y="31499"/>
                      <a:pt x="10890" y="31640"/>
                      <a:pt x="9742" y="31640"/>
                    </a:cubicBezTo>
                    <a:cubicBezTo>
                      <a:pt x="9429" y="31640"/>
                      <a:pt x="9115" y="31630"/>
                      <a:pt x="8801" y="31603"/>
                    </a:cubicBezTo>
                    <a:cubicBezTo>
                      <a:pt x="8130" y="31545"/>
                      <a:pt x="7712" y="31166"/>
                      <a:pt x="7709" y="30615"/>
                    </a:cubicBezTo>
                    <a:cubicBezTo>
                      <a:pt x="7591" y="29970"/>
                      <a:pt x="7874" y="29710"/>
                      <a:pt x="8381" y="29710"/>
                    </a:cubicBezTo>
                    <a:cubicBezTo>
                      <a:pt x="8437" y="29710"/>
                      <a:pt x="8495" y="29713"/>
                      <a:pt x="8556" y="29719"/>
                    </a:cubicBezTo>
                    <a:cubicBezTo>
                      <a:pt x="9918" y="29854"/>
                      <a:pt x="11286" y="29926"/>
                      <a:pt x="12640" y="30052"/>
                    </a:cubicBezTo>
                    <a:cubicBezTo>
                      <a:pt x="12867" y="30073"/>
                      <a:pt x="13092" y="30082"/>
                      <a:pt x="13314" y="30082"/>
                    </a:cubicBezTo>
                    <a:cubicBezTo>
                      <a:pt x="14480" y="30082"/>
                      <a:pt x="15582" y="29825"/>
                      <a:pt x="16712" y="29664"/>
                    </a:cubicBezTo>
                    <a:cubicBezTo>
                      <a:pt x="17006" y="29623"/>
                      <a:pt x="17204" y="29586"/>
                      <a:pt x="17336" y="29586"/>
                    </a:cubicBezTo>
                    <a:close/>
                    <a:moveTo>
                      <a:pt x="17494" y="31925"/>
                    </a:moveTo>
                    <a:cubicBezTo>
                      <a:pt x="17779" y="31925"/>
                      <a:pt x="17592" y="32390"/>
                      <a:pt x="17588" y="32752"/>
                    </a:cubicBezTo>
                    <a:lnTo>
                      <a:pt x="17587" y="32752"/>
                    </a:lnTo>
                    <a:cubicBezTo>
                      <a:pt x="17682" y="33109"/>
                      <a:pt x="17716" y="33659"/>
                      <a:pt x="17419" y="33904"/>
                    </a:cubicBezTo>
                    <a:cubicBezTo>
                      <a:pt x="17350" y="33960"/>
                      <a:pt x="17254" y="33979"/>
                      <a:pt x="17143" y="33979"/>
                    </a:cubicBezTo>
                    <a:cubicBezTo>
                      <a:pt x="16909" y="33979"/>
                      <a:pt x="16606" y="33894"/>
                      <a:pt x="16347" y="33894"/>
                    </a:cubicBezTo>
                    <a:cubicBezTo>
                      <a:pt x="16314" y="33894"/>
                      <a:pt x="16282" y="33896"/>
                      <a:pt x="16250" y="33899"/>
                    </a:cubicBezTo>
                    <a:cubicBezTo>
                      <a:pt x="15691" y="33955"/>
                      <a:pt x="15133" y="33978"/>
                      <a:pt x="14577" y="33978"/>
                    </a:cubicBezTo>
                    <a:cubicBezTo>
                      <a:pt x="12615" y="33978"/>
                      <a:pt x="10671" y="33687"/>
                      <a:pt x="8721" y="33505"/>
                    </a:cubicBezTo>
                    <a:cubicBezTo>
                      <a:pt x="8460" y="33480"/>
                      <a:pt x="8118" y="33555"/>
                      <a:pt x="8147" y="33057"/>
                    </a:cubicBezTo>
                    <a:cubicBezTo>
                      <a:pt x="8171" y="32663"/>
                      <a:pt x="8361" y="32614"/>
                      <a:pt x="8605" y="32614"/>
                    </a:cubicBezTo>
                    <a:cubicBezTo>
                      <a:pt x="8664" y="32614"/>
                      <a:pt x="8727" y="32617"/>
                      <a:pt x="8791" y="32619"/>
                    </a:cubicBezTo>
                    <a:cubicBezTo>
                      <a:pt x="9918" y="32647"/>
                      <a:pt x="11047" y="32692"/>
                      <a:pt x="12174" y="32692"/>
                    </a:cubicBezTo>
                    <a:cubicBezTo>
                      <a:pt x="12354" y="32692"/>
                      <a:pt x="12533" y="32691"/>
                      <a:pt x="12713" y="32689"/>
                    </a:cubicBezTo>
                    <a:cubicBezTo>
                      <a:pt x="13889" y="32671"/>
                      <a:pt x="15062" y="32566"/>
                      <a:pt x="16236" y="32502"/>
                    </a:cubicBezTo>
                    <a:cubicBezTo>
                      <a:pt x="16538" y="32486"/>
                      <a:pt x="16761" y="32251"/>
                      <a:pt x="16986" y="32124"/>
                    </a:cubicBezTo>
                    <a:cubicBezTo>
                      <a:pt x="17233" y="31983"/>
                      <a:pt x="17393" y="31925"/>
                      <a:pt x="17494" y="31925"/>
                    </a:cubicBezTo>
                    <a:close/>
                    <a:moveTo>
                      <a:pt x="11410" y="34923"/>
                    </a:moveTo>
                    <a:cubicBezTo>
                      <a:pt x="11492" y="34923"/>
                      <a:pt x="11570" y="35105"/>
                      <a:pt x="11654" y="35109"/>
                    </a:cubicBezTo>
                    <a:cubicBezTo>
                      <a:pt x="12411" y="35151"/>
                      <a:pt x="13161" y="35376"/>
                      <a:pt x="13927" y="35376"/>
                    </a:cubicBezTo>
                    <a:cubicBezTo>
                      <a:pt x="14242" y="35376"/>
                      <a:pt x="14559" y="35338"/>
                      <a:pt x="14881" y="35234"/>
                    </a:cubicBezTo>
                    <a:lnTo>
                      <a:pt x="14881" y="35234"/>
                    </a:lnTo>
                    <a:cubicBezTo>
                      <a:pt x="14541" y="35472"/>
                      <a:pt x="14500" y="35896"/>
                      <a:pt x="14119" y="36120"/>
                    </a:cubicBezTo>
                    <a:cubicBezTo>
                      <a:pt x="13703" y="36366"/>
                      <a:pt x="13276" y="36490"/>
                      <a:pt x="12864" y="36490"/>
                    </a:cubicBezTo>
                    <a:cubicBezTo>
                      <a:pt x="12260" y="36490"/>
                      <a:pt x="11686" y="36225"/>
                      <a:pt x="11221" y="35694"/>
                    </a:cubicBezTo>
                    <a:cubicBezTo>
                      <a:pt x="10941" y="35374"/>
                      <a:pt x="11230" y="35266"/>
                      <a:pt x="11293" y="35083"/>
                    </a:cubicBezTo>
                    <a:cubicBezTo>
                      <a:pt x="11333" y="34963"/>
                      <a:pt x="11372" y="34923"/>
                      <a:pt x="11410" y="34923"/>
                    </a:cubicBezTo>
                    <a:close/>
                    <a:moveTo>
                      <a:pt x="11219" y="60"/>
                    </a:moveTo>
                    <a:cubicBezTo>
                      <a:pt x="10143" y="60"/>
                      <a:pt x="9112" y="387"/>
                      <a:pt x="8144" y="743"/>
                    </a:cubicBezTo>
                    <a:cubicBezTo>
                      <a:pt x="6865" y="1212"/>
                      <a:pt x="5635" y="1799"/>
                      <a:pt x="4496" y="2681"/>
                    </a:cubicBezTo>
                    <a:cubicBezTo>
                      <a:pt x="3186" y="3695"/>
                      <a:pt x="2136" y="4809"/>
                      <a:pt x="1572" y="6313"/>
                    </a:cubicBezTo>
                    <a:cubicBezTo>
                      <a:pt x="1366" y="6861"/>
                      <a:pt x="943" y="7234"/>
                      <a:pt x="777" y="7822"/>
                    </a:cubicBezTo>
                    <a:cubicBezTo>
                      <a:pt x="540" y="8653"/>
                      <a:pt x="585" y="9502"/>
                      <a:pt x="371" y="10319"/>
                    </a:cubicBezTo>
                    <a:cubicBezTo>
                      <a:pt x="324" y="10495"/>
                      <a:pt x="41" y="10551"/>
                      <a:pt x="126" y="10786"/>
                    </a:cubicBezTo>
                    <a:cubicBezTo>
                      <a:pt x="343" y="11385"/>
                      <a:pt x="288" y="12043"/>
                      <a:pt x="480" y="12626"/>
                    </a:cubicBezTo>
                    <a:cubicBezTo>
                      <a:pt x="646" y="13139"/>
                      <a:pt x="0" y="13715"/>
                      <a:pt x="652" y="14135"/>
                    </a:cubicBezTo>
                    <a:cubicBezTo>
                      <a:pt x="307" y="15409"/>
                      <a:pt x="1831" y="16246"/>
                      <a:pt x="1446" y="17529"/>
                    </a:cubicBezTo>
                    <a:cubicBezTo>
                      <a:pt x="2152" y="17864"/>
                      <a:pt x="2082" y="18683"/>
                      <a:pt x="2332" y="19229"/>
                    </a:cubicBezTo>
                    <a:cubicBezTo>
                      <a:pt x="3090" y="20885"/>
                      <a:pt x="4204" y="22317"/>
                      <a:pt x="5056" y="23907"/>
                    </a:cubicBezTo>
                    <a:cubicBezTo>
                      <a:pt x="5775" y="25245"/>
                      <a:pt x="5641" y="26684"/>
                      <a:pt x="6098" y="28033"/>
                    </a:cubicBezTo>
                    <a:cubicBezTo>
                      <a:pt x="6360" y="28806"/>
                      <a:pt x="6480" y="29730"/>
                      <a:pt x="6436" y="30592"/>
                    </a:cubicBezTo>
                    <a:cubicBezTo>
                      <a:pt x="6392" y="31435"/>
                      <a:pt x="6859" y="32174"/>
                      <a:pt x="6704" y="33064"/>
                    </a:cubicBezTo>
                    <a:cubicBezTo>
                      <a:pt x="6529" y="34065"/>
                      <a:pt x="7463" y="34880"/>
                      <a:pt x="8343" y="34891"/>
                    </a:cubicBezTo>
                    <a:cubicBezTo>
                      <a:pt x="8345" y="34891"/>
                      <a:pt x="8346" y="34891"/>
                      <a:pt x="8348" y="34891"/>
                    </a:cubicBezTo>
                    <a:cubicBezTo>
                      <a:pt x="8591" y="34891"/>
                      <a:pt x="8915" y="34721"/>
                      <a:pt x="9185" y="34721"/>
                    </a:cubicBezTo>
                    <a:cubicBezTo>
                      <a:pt x="9460" y="34721"/>
                      <a:pt x="9679" y="34897"/>
                      <a:pt x="9701" y="35605"/>
                    </a:cubicBezTo>
                    <a:cubicBezTo>
                      <a:pt x="9734" y="36682"/>
                      <a:pt x="11630" y="37743"/>
                      <a:pt x="12732" y="37906"/>
                    </a:cubicBezTo>
                    <a:cubicBezTo>
                      <a:pt x="12892" y="37930"/>
                      <a:pt x="13045" y="37941"/>
                      <a:pt x="13191" y="37941"/>
                    </a:cubicBezTo>
                    <a:cubicBezTo>
                      <a:pt x="14529" y="37941"/>
                      <a:pt x="15282" y="36995"/>
                      <a:pt x="15961" y="36018"/>
                    </a:cubicBezTo>
                    <a:cubicBezTo>
                      <a:pt x="16261" y="35585"/>
                      <a:pt x="16493" y="35370"/>
                      <a:pt x="16986" y="35280"/>
                    </a:cubicBezTo>
                    <a:cubicBezTo>
                      <a:pt x="18301" y="35039"/>
                      <a:pt x="18753" y="34684"/>
                      <a:pt x="18845" y="33518"/>
                    </a:cubicBezTo>
                    <a:cubicBezTo>
                      <a:pt x="18897" y="32881"/>
                      <a:pt x="18864" y="32213"/>
                      <a:pt x="18886" y="31562"/>
                    </a:cubicBezTo>
                    <a:cubicBezTo>
                      <a:pt x="18926" y="30452"/>
                      <a:pt x="19136" y="29325"/>
                      <a:pt x="19133" y="28241"/>
                    </a:cubicBezTo>
                    <a:cubicBezTo>
                      <a:pt x="19131" y="27316"/>
                      <a:pt x="19533" y="26497"/>
                      <a:pt x="19466" y="25569"/>
                    </a:cubicBezTo>
                    <a:cubicBezTo>
                      <a:pt x="19404" y="24732"/>
                      <a:pt x="20231" y="24206"/>
                      <a:pt x="20639" y="23528"/>
                    </a:cubicBezTo>
                    <a:cubicBezTo>
                      <a:pt x="21681" y="21787"/>
                      <a:pt x="22957" y="20202"/>
                      <a:pt x="23837" y="18346"/>
                    </a:cubicBezTo>
                    <a:cubicBezTo>
                      <a:pt x="24589" y="16761"/>
                      <a:pt x="25103" y="15194"/>
                      <a:pt x="24883" y="13438"/>
                    </a:cubicBezTo>
                    <a:cubicBezTo>
                      <a:pt x="24828" y="13009"/>
                      <a:pt x="24579" y="12531"/>
                      <a:pt x="24699" y="12169"/>
                    </a:cubicBezTo>
                    <a:cubicBezTo>
                      <a:pt x="24956" y="11389"/>
                      <a:pt x="24528" y="10753"/>
                      <a:pt x="24282" y="10168"/>
                    </a:cubicBezTo>
                    <a:cubicBezTo>
                      <a:pt x="24183" y="9930"/>
                      <a:pt x="24407" y="9286"/>
                      <a:pt x="23806" y="9258"/>
                    </a:cubicBezTo>
                    <a:cubicBezTo>
                      <a:pt x="24022" y="8359"/>
                      <a:pt x="23391" y="7723"/>
                      <a:pt x="23128" y="6967"/>
                    </a:cubicBezTo>
                    <a:cubicBezTo>
                      <a:pt x="22992" y="6576"/>
                      <a:pt x="22772" y="6251"/>
                      <a:pt x="22579" y="5909"/>
                    </a:cubicBezTo>
                    <a:cubicBezTo>
                      <a:pt x="21997" y="4876"/>
                      <a:pt x="21193" y="3970"/>
                      <a:pt x="20286" y="3270"/>
                    </a:cubicBezTo>
                    <a:cubicBezTo>
                      <a:pt x="19589" y="2731"/>
                      <a:pt x="18831" y="2191"/>
                      <a:pt x="18055" y="1715"/>
                    </a:cubicBezTo>
                    <a:cubicBezTo>
                      <a:pt x="17112" y="1136"/>
                      <a:pt x="16118" y="803"/>
                      <a:pt x="15126" y="431"/>
                    </a:cubicBezTo>
                    <a:cubicBezTo>
                      <a:pt x="13979" y="1"/>
                      <a:pt x="12736" y="251"/>
                      <a:pt x="11548" y="71"/>
                    </a:cubicBezTo>
                    <a:cubicBezTo>
                      <a:pt x="11438" y="64"/>
                      <a:pt x="11328" y="60"/>
                      <a:pt x="11219" y="6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33"/>
              <p:cNvSpPr/>
              <p:nvPr/>
            </p:nvSpPr>
            <p:spPr>
              <a:xfrm>
                <a:off x="3661643" y="2996585"/>
                <a:ext cx="100975" cy="88040"/>
              </a:xfrm>
              <a:custGeom>
                <a:avLst/>
                <a:gdLst/>
                <a:ahLst/>
                <a:cxnLst/>
                <a:rect l="l" t="t" r="r" b="b"/>
                <a:pathLst>
                  <a:path w="8025" h="6997" extrusionOk="0">
                    <a:moveTo>
                      <a:pt x="616" y="1"/>
                    </a:moveTo>
                    <a:cubicBezTo>
                      <a:pt x="1" y="1"/>
                      <a:pt x="154" y="1119"/>
                      <a:pt x="515" y="1583"/>
                    </a:cubicBezTo>
                    <a:cubicBezTo>
                      <a:pt x="792" y="1939"/>
                      <a:pt x="928" y="2226"/>
                      <a:pt x="1155" y="2590"/>
                    </a:cubicBezTo>
                    <a:cubicBezTo>
                      <a:pt x="1617" y="3335"/>
                      <a:pt x="2692" y="3719"/>
                      <a:pt x="3362" y="4332"/>
                    </a:cubicBezTo>
                    <a:cubicBezTo>
                      <a:pt x="4106" y="5009"/>
                      <a:pt x="4958" y="6082"/>
                      <a:pt x="5884" y="6480"/>
                    </a:cubicBezTo>
                    <a:cubicBezTo>
                      <a:pt x="6225" y="6627"/>
                      <a:pt x="7059" y="6996"/>
                      <a:pt x="7573" y="6996"/>
                    </a:cubicBezTo>
                    <a:cubicBezTo>
                      <a:pt x="7833" y="6996"/>
                      <a:pt x="8010" y="6902"/>
                      <a:pt x="8003" y="6639"/>
                    </a:cubicBezTo>
                    <a:cubicBezTo>
                      <a:pt x="8024" y="6471"/>
                      <a:pt x="7866" y="6273"/>
                      <a:pt x="7737" y="6079"/>
                    </a:cubicBezTo>
                    <a:cubicBezTo>
                      <a:pt x="7113" y="5147"/>
                      <a:pt x="6217" y="4486"/>
                      <a:pt x="5330" y="3848"/>
                    </a:cubicBezTo>
                    <a:cubicBezTo>
                      <a:pt x="4989" y="3604"/>
                      <a:pt x="4988" y="3072"/>
                      <a:pt x="4481" y="3021"/>
                    </a:cubicBezTo>
                    <a:cubicBezTo>
                      <a:pt x="3924" y="2965"/>
                      <a:pt x="3684" y="2431"/>
                      <a:pt x="3292" y="2132"/>
                    </a:cubicBezTo>
                    <a:cubicBezTo>
                      <a:pt x="2587" y="1596"/>
                      <a:pt x="1660" y="311"/>
                      <a:pt x="836" y="40"/>
                    </a:cubicBezTo>
                    <a:cubicBezTo>
                      <a:pt x="754" y="13"/>
                      <a:pt x="680" y="1"/>
                      <a:pt x="61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33"/>
              <p:cNvSpPr/>
              <p:nvPr/>
            </p:nvSpPr>
            <p:spPr>
              <a:xfrm>
                <a:off x="3681775" y="2965707"/>
                <a:ext cx="124642" cy="47310"/>
              </a:xfrm>
              <a:custGeom>
                <a:avLst/>
                <a:gdLst/>
                <a:ahLst/>
                <a:cxnLst/>
                <a:rect l="l" t="t" r="r" b="b"/>
                <a:pathLst>
                  <a:path w="9906" h="3760" extrusionOk="0">
                    <a:moveTo>
                      <a:pt x="1238" y="1"/>
                    </a:moveTo>
                    <a:cubicBezTo>
                      <a:pt x="874" y="1"/>
                      <a:pt x="0" y="452"/>
                      <a:pt x="74" y="643"/>
                    </a:cubicBezTo>
                    <a:cubicBezTo>
                      <a:pt x="233" y="1052"/>
                      <a:pt x="589" y="1366"/>
                      <a:pt x="1000" y="1511"/>
                    </a:cubicBezTo>
                    <a:cubicBezTo>
                      <a:pt x="2577" y="2072"/>
                      <a:pt x="4121" y="2738"/>
                      <a:pt x="5774" y="3081"/>
                    </a:cubicBezTo>
                    <a:cubicBezTo>
                      <a:pt x="6801" y="3293"/>
                      <a:pt x="7777" y="3759"/>
                      <a:pt x="8849" y="3759"/>
                    </a:cubicBezTo>
                    <a:cubicBezTo>
                      <a:pt x="8980" y="3759"/>
                      <a:pt x="9112" y="3752"/>
                      <a:pt x="9246" y="3737"/>
                    </a:cubicBezTo>
                    <a:cubicBezTo>
                      <a:pt x="9264" y="3738"/>
                      <a:pt x="9281" y="3739"/>
                      <a:pt x="9298" y="3739"/>
                    </a:cubicBezTo>
                    <a:cubicBezTo>
                      <a:pt x="9537" y="3739"/>
                      <a:pt x="9740" y="3627"/>
                      <a:pt x="9906" y="3438"/>
                    </a:cubicBezTo>
                    <a:cubicBezTo>
                      <a:pt x="9682" y="3333"/>
                      <a:pt x="9716" y="2883"/>
                      <a:pt x="9406" y="2883"/>
                    </a:cubicBezTo>
                    <a:cubicBezTo>
                      <a:pt x="9351" y="2883"/>
                      <a:pt x="9284" y="2898"/>
                      <a:pt x="9203" y="2931"/>
                    </a:cubicBezTo>
                    <a:cubicBezTo>
                      <a:pt x="9146" y="2954"/>
                      <a:pt x="9094" y="2965"/>
                      <a:pt x="9045" y="2965"/>
                    </a:cubicBezTo>
                    <a:cubicBezTo>
                      <a:pt x="8806" y="2965"/>
                      <a:pt x="8644" y="2726"/>
                      <a:pt x="8451" y="2611"/>
                    </a:cubicBezTo>
                    <a:cubicBezTo>
                      <a:pt x="7697" y="2167"/>
                      <a:pt x="6880" y="1574"/>
                      <a:pt x="6081" y="1574"/>
                    </a:cubicBezTo>
                    <a:cubicBezTo>
                      <a:pt x="6051" y="1574"/>
                      <a:pt x="6022" y="1575"/>
                      <a:pt x="5992" y="1576"/>
                    </a:cubicBezTo>
                    <a:cubicBezTo>
                      <a:pt x="5956" y="1578"/>
                      <a:pt x="5920" y="1579"/>
                      <a:pt x="5885" y="1579"/>
                    </a:cubicBezTo>
                    <a:cubicBezTo>
                      <a:pt x="4991" y="1579"/>
                      <a:pt x="4354" y="960"/>
                      <a:pt x="3468" y="960"/>
                    </a:cubicBezTo>
                    <a:cubicBezTo>
                      <a:pt x="3438" y="960"/>
                      <a:pt x="3408" y="960"/>
                      <a:pt x="3377" y="962"/>
                    </a:cubicBezTo>
                    <a:cubicBezTo>
                      <a:pt x="3361" y="963"/>
                      <a:pt x="3344" y="963"/>
                      <a:pt x="3328" y="963"/>
                    </a:cubicBezTo>
                    <a:cubicBezTo>
                      <a:pt x="2682" y="963"/>
                      <a:pt x="2005" y="344"/>
                      <a:pt x="1341" y="19"/>
                    </a:cubicBezTo>
                    <a:cubicBezTo>
                      <a:pt x="1315" y="6"/>
                      <a:pt x="1280" y="1"/>
                      <a:pt x="123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33"/>
              <p:cNvSpPr/>
              <p:nvPr/>
            </p:nvSpPr>
            <p:spPr>
              <a:xfrm>
                <a:off x="3637396" y="3039807"/>
                <a:ext cx="64058" cy="93765"/>
              </a:xfrm>
              <a:custGeom>
                <a:avLst/>
                <a:gdLst/>
                <a:ahLst/>
                <a:cxnLst/>
                <a:rect l="l" t="t" r="r" b="b"/>
                <a:pathLst>
                  <a:path w="5091" h="7452" extrusionOk="0">
                    <a:moveTo>
                      <a:pt x="991" y="1"/>
                    </a:moveTo>
                    <a:cubicBezTo>
                      <a:pt x="521" y="1"/>
                      <a:pt x="1" y="536"/>
                      <a:pt x="195" y="804"/>
                    </a:cubicBezTo>
                    <a:cubicBezTo>
                      <a:pt x="711" y="1515"/>
                      <a:pt x="909" y="2384"/>
                      <a:pt x="1406" y="3098"/>
                    </a:cubicBezTo>
                    <a:cubicBezTo>
                      <a:pt x="1714" y="3540"/>
                      <a:pt x="2148" y="4053"/>
                      <a:pt x="2189" y="4478"/>
                    </a:cubicBezTo>
                    <a:cubicBezTo>
                      <a:pt x="2271" y="5318"/>
                      <a:pt x="3408" y="5391"/>
                      <a:pt x="3267" y="6259"/>
                    </a:cubicBezTo>
                    <a:cubicBezTo>
                      <a:pt x="3269" y="6259"/>
                      <a:pt x="3271" y="6259"/>
                      <a:pt x="3273" y="6259"/>
                    </a:cubicBezTo>
                    <a:cubicBezTo>
                      <a:pt x="3922" y="6259"/>
                      <a:pt x="4015" y="6952"/>
                      <a:pt x="4455" y="7217"/>
                    </a:cubicBezTo>
                    <a:cubicBezTo>
                      <a:pt x="4558" y="7278"/>
                      <a:pt x="4622" y="7452"/>
                      <a:pt x="4737" y="7452"/>
                    </a:cubicBezTo>
                    <a:cubicBezTo>
                      <a:pt x="4778" y="7452"/>
                      <a:pt x="4826" y="7430"/>
                      <a:pt x="4883" y="7373"/>
                    </a:cubicBezTo>
                    <a:cubicBezTo>
                      <a:pt x="5015" y="7242"/>
                      <a:pt x="5090" y="7053"/>
                      <a:pt x="4992" y="6857"/>
                    </a:cubicBezTo>
                    <a:cubicBezTo>
                      <a:pt x="4628" y="6113"/>
                      <a:pt x="4252" y="5377"/>
                      <a:pt x="3898" y="4629"/>
                    </a:cubicBezTo>
                    <a:cubicBezTo>
                      <a:pt x="3645" y="4088"/>
                      <a:pt x="3376" y="3568"/>
                      <a:pt x="3041" y="3059"/>
                    </a:cubicBezTo>
                    <a:cubicBezTo>
                      <a:pt x="2505" y="2243"/>
                      <a:pt x="2141" y="1309"/>
                      <a:pt x="1730" y="415"/>
                    </a:cubicBezTo>
                    <a:cubicBezTo>
                      <a:pt x="1562" y="49"/>
                      <a:pt x="1184" y="174"/>
                      <a:pt x="997" y="1"/>
                    </a:cubicBezTo>
                    <a:cubicBezTo>
                      <a:pt x="995" y="1"/>
                      <a:pt x="993" y="1"/>
                      <a:pt x="99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33"/>
              <p:cNvSpPr/>
              <p:nvPr/>
            </p:nvSpPr>
            <p:spPr>
              <a:xfrm>
                <a:off x="3328554" y="2699093"/>
                <a:ext cx="84240" cy="80264"/>
              </a:xfrm>
              <a:custGeom>
                <a:avLst/>
                <a:gdLst/>
                <a:ahLst/>
                <a:cxnLst/>
                <a:rect l="l" t="t" r="r" b="b"/>
                <a:pathLst>
                  <a:path w="6695" h="6379" extrusionOk="0">
                    <a:moveTo>
                      <a:pt x="1" y="0"/>
                    </a:moveTo>
                    <a:lnTo>
                      <a:pt x="1" y="0"/>
                    </a:lnTo>
                    <a:cubicBezTo>
                      <a:pt x="150" y="1491"/>
                      <a:pt x="1366" y="2267"/>
                      <a:pt x="2225" y="3269"/>
                    </a:cubicBezTo>
                    <a:cubicBezTo>
                      <a:pt x="2818" y="3959"/>
                      <a:pt x="3487" y="4597"/>
                      <a:pt x="4184" y="5185"/>
                    </a:cubicBezTo>
                    <a:cubicBezTo>
                      <a:pt x="4769" y="5679"/>
                      <a:pt x="5293" y="6379"/>
                      <a:pt x="6110" y="6379"/>
                    </a:cubicBezTo>
                    <a:cubicBezTo>
                      <a:pt x="6289" y="6379"/>
                      <a:pt x="6483" y="6345"/>
                      <a:pt x="6694" y="6268"/>
                    </a:cubicBezTo>
                    <a:cubicBezTo>
                      <a:pt x="6519" y="5303"/>
                      <a:pt x="1247" y="363"/>
                      <a:pt x="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33"/>
              <p:cNvSpPr/>
              <p:nvPr/>
            </p:nvSpPr>
            <p:spPr>
              <a:xfrm>
                <a:off x="3385264" y="2660792"/>
                <a:ext cx="57439" cy="102824"/>
              </a:xfrm>
              <a:custGeom>
                <a:avLst/>
                <a:gdLst/>
                <a:ahLst/>
                <a:cxnLst/>
                <a:rect l="l" t="t" r="r" b="b"/>
                <a:pathLst>
                  <a:path w="4565" h="8172" extrusionOk="0">
                    <a:moveTo>
                      <a:pt x="465" y="1"/>
                    </a:moveTo>
                    <a:cubicBezTo>
                      <a:pt x="452" y="1"/>
                      <a:pt x="440" y="2"/>
                      <a:pt x="426" y="5"/>
                    </a:cubicBezTo>
                    <a:cubicBezTo>
                      <a:pt x="0" y="97"/>
                      <a:pt x="475" y="462"/>
                      <a:pt x="395" y="708"/>
                    </a:cubicBezTo>
                    <a:cubicBezTo>
                      <a:pt x="386" y="733"/>
                      <a:pt x="387" y="761"/>
                      <a:pt x="359" y="1003"/>
                    </a:cubicBezTo>
                    <a:cubicBezTo>
                      <a:pt x="719" y="1761"/>
                      <a:pt x="884" y="2760"/>
                      <a:pt x="1329" y="3737"/>
                    </a:cubicBezTo>
                    <a:cubicBezTo>
                      <a:pt x="1845" y="4866"/>
                      <a:pt x="2503" y="5941"/>
                      <a:pt x="2922" y="7112"/>
                    </a:cubicBezTo>
                    <a:cubicBezTo>
                      <a:pt x="3090" y="7581"/>
                      <a:pt x="3556" y="7697"/>
                      <a:pt x="3773" y="8094"/>
                    </a:cubicBezTo>
                    <a:cubicBezTo>
                      <a:pt x="3803" y="8150"/>
                      <a:pt x="3844" y="8171"/>
                      <a:pt x="3890" y="8171"/>
                    </a:cubicBezTo>
                    <a:cubicBezTo>
                      <a:pt x="4019" y="8171"/>
                      <a:pt x="4193" y="8007"/>
                      <a:pt x="4328" y="7951"/>
                    </a:cubicBezTo>
                    <a:cubicBezTo>
                      <a:pt x="4564" y="7853"/>
                      <a:pt x="4518" y="7655"/>
                      <a:pt x="4434" y="7481"/>
                    </a:cubicBezTo>
                    <a:cubicBezTo>
                      <a:pt x="3751" y="6041"/>
                      <a:pt x="3069" y="4597"/>
                      <a:pt x="2371" y="3163"/>
                    </a:cubicBezTo>
                    <a:cubicBezTo>
                      <a:pt x="1960" y="2318"/>
                      <a:pt x="1592" y="1456"/>
                      <a:pt x="1038" y="680"/>
                    </a:cubicBezTo>
                    <a:cubicBezTo>
                      <a:pt x="858" y="430"/>
                      <a:pt x="692" y="1"/>
                      <a:pt x="46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33"/>
              <p:cNvSpPr/>
              <p:nvPr/>
            </p:nvSpPr>
            <p:spPr>
              <a:xfrm>
                <a:off x="3303729" y="2787235"/>
                <a:ext cx="96281" cy="36728"/>
              </a:xfrm>
              <a:custGeom>
                <a:avLst/>
                <a:gdLst/>
                <a:ahLst/>
                <a:cxnLst/>
                <a:rect l="l" t="t" r="r" b="b"/>
                <a:pathLst>
                  <a:path w="7652" h="2919" extrusionOk="0">
                    <a:moveTo>
                      <a:pt x="1158" y="0"/>
                    </a:moveTo>
                    <a:cubicBezTo>
                      <a:pt x="927" y="0"/>
                      <a:pt x="700" y="29"/>
                      <a:pt x="550" y="108"/>
                    </a:cubicBezTo>
                    <a:cubicBezTo>
                      <a:pt x="443" y="164"/>
                      <a:pt x="368" y="220"/>
                      <a:pt x="323" y="274"/>
                    </a:cubicBezTo>
                    <a:cubicBezTo>
                      <a:pt x="1" y="652"/>
                      <a:pt x="1073" y="948"/>
                      <a:pt x="1490" y="1165"/>
                    </a:cubicBezTo>
                    <a:cubicBezTo>
                      <a:pt x="2697" y="1796"/>
                      <a:pt x="3986" y="2272"/>
                      <a:pt x="5257" y="2768"/>
                    </a:cubicBezTo>
                    <a:cubicBezTo>
                      <a:pt x="5498" y="2861"/>
                      <a:pt x="5747" y="2919"/>
                      <a:pt x="5992" y="2919"/>
                    </a:cubicBezTo>
                    <a:cubicBezTo>
                      <a:pt x="6302" y="2919"/>
                      <a:pt x="6606" y="2827"/>
                      <a:pt x="6881" y="2601"/>
                    </a:cubicBezTo>
                    <a:cubicBezTo>
                      <a:pt x="7652" y="1970"/>
                      <a:pt x="6113" y="1349"/>
                      <a:pt x="5565" y="1217"/>
                    </a:cubicBezTo>
                    <a:cubicBezTo>
                      <a:pt x="5068" y="1099"/>
                      <a:pt x="4576" y="1179"/>
                      <a:pt x="4126" y="990"/>
                    </a:cubicBezTo>
                    <a:cubicBezTo>
                      <a:pt x="3807" y="855"/>
                      <a:pt x="3604" y="543"/>
                      <a:pt x="3308" y="543"/>
                    </a:cubicBezTo>
                    <a:cubicBezTo>
                      <a:pt x="3206" y="543"/>
                      <a:pt x="3093" y="580"/>
                      <a:pt x="2961" y="672"/>
                    </a:cubicBezTo>
                    <a:cubicBezTo>
                      <a:pt x="2960" y="674"/>
                      <a:pt x="2957" y="674"/>
                      <a:pt x="2954" y="674"/>
                    </a:cubicBezTo>
                    <a:cubicBezTo>
                      <a:pt x="2851" y="674"/>
                      <a:pt x="1997" y="109"/>
                      <a:pt x="1801" y="66"/>
                    </a:cubicBezTo>
                    <a:cubicBezTo>
                      <a:pt x="1637" y="30"/>
                      <a:pt x="1396" y="0"/>
                      <a:pt x="115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83" name="Google Shape;983;p33"/>
          <p:cNvSpPr txBox="1">
            <a:spLocks noGrp="1"/>
          </p:cNvSpPr>
          <p:nvPr>
            <p:ph type="subTitle" idx="4294967295"/>
          </p:nvPr>
        </p:nvSpPr>
        <p:spPr>
          <a:xfrm>
            <a:off x="2599724" y="3454294"/>
            <a:ext cx="1710120" cy="1059881"/>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US" sz="1200" dirty="0"/>
              <a:t>Be a graduate of a high school or its equivalent</a:t>
            </a:r>
          </a:p>
        </p:txBody>
      </p:sp>
      <p:sp>
        <p:nvSpPr>
          <p:cNvPr id="984" name="Google Shape;984;p33"/>
          <p:cNvSpPr txBox="1">
            <a:spLocks noGrp="1"/>
          </p:cNvSpPr>
          <p:nvPr>
            <p:ph type="ctrTitle" idx="4294967295"/>
          </p:nvPr>
        </p:nvSpPr>
        <p:spPr>
          <a:xfrm>
            <a:off x="2685470" y="3078947"/>
            <a:ext cx="1494000" cy="29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200" b="1" dirty="0"/>
              <a:t>HS Graduate</a:t>
            </a:r>
            <a:endParaRPr sz="1200" b="1" dirty="0"/>
          </a:p>
        </p:txBody>
      </p:sp>
      <p:sp>
        <p:nvSpPr>
          <p:cNvPr id="985" name="Google Shape;985;p33"/>
          <p:cNvSpPr txBox="1">
            <a:spLocks noGrp="1"/>
          </p:cNvSpPr>
          <p:nvPr>
            <p:ph type="subTitle" idx="4294967295"/>
          </p:nvPr>
        </p:nvSpPr>
        <p:spPr>
          <a:xfrm>
            <a:off x="4546487" y="3438306"/>
            <a:ext cx="1916516" cy="1143777"/>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1200" dirty="0"/>
              <a:t>Standardized test scores are not required for admission, but may be used for class placement</a:t>
            </a:r>
            <a:endParaRPr sz="1200" dirty="0"/>
          </a:p>
        </p:txBody>
      </p:sp>
      <p:sp>
        <p:nvSpPr>
          <p:cNvPr id="986" name="Google Shape;986;p33"/>
          <p:cNvSpPr txBox="1">
            <a:spLocks noGrp="1"/>
          </p:cNvSpPr>
          <p:nvPr>
            <p:ph type="ctrTitle" idx="4294967295"/>
          </p:nvPr>
        </p:nvSpPr>
        <p:spPr>
          <a:xfrm>
            <a:off x="4734726" y="3072727"/>
            <a:ext cx="1494000" cy="29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200" b="1" dirty="0"/>
              <a:t>Test Scores</a:t>
            </a:r>
            <a:endParaRPr sz="1200" b="1" dirty="0"/>
          </a:p>
        </p:txBody>
      </p:sp>
      <p:sp>
        <p:nvSpPr>
          <p:cNvPr id="89" name="Title 24">
            <a:extLst>
              <a:ext uri="{FF2B5EF4-FFF2-40B4-BE49-F238E27FC236}">
                <a16:creationId xmlns:a16="http://schemas.microsoft.com/office/drawing/2014/main" id="{3CD922CC-1729-49EE-8122-D672E035BD54}"/>
              </a:ext>
            </a:extLst>
          </p:cNvPr>
          <p:cNvSpPr txBox="1">
            <a:spLocks/>
          </p:cNvSpPr>
          <p:nvPr/>
        </p:nvSpPr>
        <p:spPr>
          <a:xfrm>
            <a:off x="1263251" y="373150"/>
            <a:ext cx="6729683"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800" dirty="0">
                <a:latin typeface="Mystical Woods Rough Script" panose="020B0604020202020204" pitchFamily="2" charset="0"/>
              </a:rPr>
              <a:t>TMCC Admissions Requirements</a:t>
            </a:r>
          </a:p>
        </p:txBody>
      </p:sp>
    </p:spTree>
    <p:extLst>
      <p:ext uri="{BB962C8B-B14F-4D97-AF65-F5344CB8AC3E}">
        <p14:creationId xmlns:p14="http://schemas.microsoft.com/office/powerpoint/2010/main" val="17235098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5" name="Google Shape;825;p30"/>
          <p:cNvSpPr txBox="1">
            <a:spLocks noGrp="1"/>
          </p:cNvSpPr>
          <p:nvPr>
            <p:ph type="subTitle" idx="1"/>
          </p:nvPr>
        </p:nvSpPr>
        <p:spPr>
          <a:xfrm>
            <a:off x="876651" y="2614900"/>
            <a:ext cx="2023597" cy="213081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200" dirty="0"/>
              <a:t>The</a:t>
            </a:r>
            <a:r>
              <a:rPr lang="en" sz="1200" dirty="0"/>
              <a:t> TMCC application opens on September 1, 2026</a:t>
            </a:r>
            <a:r>
              <a:rPr lang="en" sz="1200" dirty="0">
                <a:solidFill>
                  <a:srgbClr val="FF0000"/>
                </a:solidFill>
              </a:rPr>
              <a:t> </a:t>
            </a:r>
            <a:r>
              <a:rPr lang="en" sz="1200" dirty="0"/>
              <a:t>at </a:t>
            </a:r>
            <a:r>
              <a:rPr lang="en" sz="1200" dirty="0">
                <a:hlinkClick r:id="rId3"/>
              </a:rPr>
              <a:t>www.tmcc.edu</a:t>
            </a:r>
            <a:r>
              <a:rPr lang="en" sz="1200" dirty="0"/>
              <a:t> </a:t>
            </a:r>
          </a:p>
          <a:p>
            <a:pPr marL="0" lvl="0" indent="0" algn="ctr" rtl="0">
              <a:spcBef>
                <a:spcPts val="0"/>
              </a:spcBef>
              <a:spcAft>
                <a:spcPts val="0"/>
              </a:spcAft>
              <a:buNone/>
            </a:pPr>
            <a:endParaRPr lang="en" sz="1200" dirty="0"/>
          </a:p>
          <a:p>
            <a:pPr marL="0" lvl="0" indent="0" algn="ctr" rtl="0">
              <a:spcBef>
                <a:spcPts val="0"/>
              </a:spcBef>
              <a:spcAft>
                <a:spcPts val="0"/>
              </a:spcAft>
              <a:buNone/>
            </a:pPr>
            <a:r>
              <a:rPr lang="en" sz="1200" dirty="0"/>
              <a:t>First Generation students may be eligible for the </a:t>
            </a:r>
            <a:r>
              <a:rPr lang="en" sz="1200" dirty="0">
                <a:hlinkClick r:id="rId4"/>
              </a:rPr>
              <a:t>Success First Program</a:t>
            </a:r>
            <a:endParaRPr lang="en" sz="1200" dirty="0"/>
          </a:p>
          <a:p>
            <a:pPr marL="0" lvl="0" indent="0" algn="ctr" rtl="0">
              <a:spcBef>
                <a:spcPts val="0"/>
              </a:spcBef>
              <a:spcAft>
                <a:spcPts val="0"/>
              </a:spcAft>
              <a:buNone/>
            </a:pPr>
            <a:endParaRPr lang="en" sz="1200" dirty="0"/>
          </a:p>
        </p:txBody>
      </p:sp>
      <p:sp>
        <p:nvSpPr>
          <p:cNvPr id="826" name="Google Shape;826;p30"/>
          <p:cNvSpPr txBox="1">
            <a:spLocks noGrp="1"/>
          </p:cNvSpPr>
          <p:nvPr>
            <p:ph type="subTitle" idx="2"/>
          </p:nvPr>
        </p:nvSpPr>
        <p:spPr>
          <a:xfrm>
            <a:off x="2870567" y="2614900"/>
            <a:ext cx="1641513" cy="228546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200" dirty="0"/>
              <a:t>The </a:t>
            </a:r>
            <a:r>
              <a:rPr lang="en" sz="1200" dirty="0">
                <a:solidFill>
                  <a:schemeClr val="tx1"/>
                </a:solidFill>
              </a:rPr>
              <a:t>$20 </a:t>
            </a:r>
            <a:r>
              <a:rPr lang="en" sz="1200" dirty="0"/>
              <a:t>non-refundable application fee is not charged right away. This fee is charged after classes are enrolled in</a:t>
            </a:r>
          </a:p>
          <a:p>
            <a:pPr marL="0" lvl="0" indent="0" algn="ctr" rtl="0">
              <a:spcBef>
                <a:spcPts val="0"/>
              </a:spcBef>
              <a:spcAft>
                <a:spcPts val="0"/>
              </a:spcAft>
              <a:buNone/>
            </a:pPr>
            <a:endParaRPr lang="en" sz="1200" dirty="0"/>
          </a:p>
          <a:p>
            <a:pPr marL="0" lvl="0" indent="0" algn="ctr" rtl="0">
              <a:spcBef>
                <a:spcPts val="0"/>
              </a:spcBef>
              <a:spcAft>
                <a:spcPts val="0"/>
              </a:spcAft>
              <a:buNone/>
            </a:pPr>
            <a:endParaRPr lang="en" sz="1200" dirty="0"/>
          </a:p>
          <a:p>
            <a:pPr marL="0" lvl="0" indent="0" algn="ctr" rtl="0">
              <a:spcBef>
                <a:spcPts val="0"/>
              </a:spcBef>
              <a:spcAft>
                <a:spcPts val="0"/>
              </a:spcAft>
              <a:buNone/>
            </a:pPr>
            <a:endParaRPr sz="1200" dirty="0"/>
          </a:p>
        </p:txBody>
      </p:sp>
      <p:sp>
        <p:nvSpPr>
          <p:cNvPr id="827" name="Google Shape;827;p30"/>
          <p:cNvSpPr txBox="1">
            <a:spLocks noGrp="1"/>
          </p:cNvSpPr>
          <p:nvPr>
            <p:ph type="subTitle" idx="4294967295"/>
          </p:nvPr>
        </p:nvSpPr>
        <p:spPr>
          <a:xfrm>
            <a:off x="4659605" y="2614900"/>
            <a:ext cx="1641513" cy="1391674"/>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1200" dirty="0">
                <a:solidFill>
                  <a:schemeClr val="dk1"/>
                </a:solidFill>
              </a:rPr>
              <a:t>Send official high school transcript by ordering directly from Scrib Order:</a:t>
            </a:r>
          </a:p>
          <a:p>
            <a:pPr marL="0" lvl="0" indent="0" algn="ctr" rtl="0">
              <a:lnSpc>
                <a:spcPct val="100000"/>
              </a:lnSpc>
              <a:spcBef>
                <a:spcPts val="0"/>
              </a:spcBef>
              <a:spcAft>
                <a:spcPts val="0"/>
              </a:spcAft>
              <a:buNone/>
            </a:pPr>
            <a:r>
              <a:rPr lang="en-US" sz="1200" dirty="0">
                <a:hlinkClick r:id="rId5"/>
              </a:rPr>
              <a:t>https://washoeschoolsnv.scriborder.com/</a:t>
            </a:r>
            <a:r>
              <a:rPr lang="en" sz="1200" dirty="0">
                <a:solidFill>
                  <a:schemeClr val="dk1"/>
                </a:solidFill>
              </a:rPr>
              <a:t> </a:t>
            </a:r>
            <a:endParaRPr sz="1200" dirty="0"/>
          </a:p>
        </p:txBody>
      </p:sp>
      <p:sp>
        <p:nvSpPr>
          <p:cNvPr id="828" name="Google Shape;828;p30"/>
          <p:cNvSpPr txBox="1">
            <a:spLocks noGrp="1"/>
          </p:cNvSpPr>
          <p:nvPr>
            <p:ph type="subTitle" idx="3"/>
          </p:nvPr>
        </p:nvSpPr>
        <p:spPr>
          <a:xfrm>
            <a:off x="6508563" y="2614900"/>
            <a:ext cx="1494000" cy="137762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200" dirty="0"/>
              <a:t>Immunization records are often on your transcript, but they may not include all required vaccines for admission</a:t>
            </a:r>
            <a:endParaRPr sz="1200" dirty="0"/>
          </a:p>
          <a:p>
            <a:pPr marL="0" lvl="0" indent="0" algn="ctr" rtl="0">
              <a:spcBef>
                <a:spcPts val="0"/>
              </a:spcBef>
              <a:spcAft>
                <a:spcPts val="0"/>
              </a:spcAft>
              <a:buNone/>
            </a:pPr>
            <a:endParaRPr sz="1000" dirty="0"/>
          </a:p>
        </p:txBody>
      </p:sp>
      <p:sp>
        <p:nvSpPr>
          <p:cNvPr id="830" name="Google Shape;830;p30"/>
          <p:cNvSpPr txBox="1">
            <a:spLocks noGrp="1"/>
          </p:cNvSpPr>
          <p:nvPr>
            <p:ph type="ctrTitle"/>
          </p:nvPr>
        </p:nvSpPr>
        <p:spPr>
          <a:xfrm>
            <a:off x="1141450" y="1916125"/>
            <a:ext cx="149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t>APPLICATION</a:t>
            </a:r>
            <a:endParaRPr b="1" dirty="0"/>
          </a:p>
        </p:txBody>
      </p:sp>
      <p:sp>
        <p:nvSpPr>
          <p:cNvPr id="831" name="Google Shape;831;p30"/>
          <p:cNvSpPr txBox="1">
            <a:spLocks noGrp="1"/>
          </p:cNvSpPr>
          <p:nvPr>
            <p:ph type="ctrTitle" idx="5"/>
          </p:nvPr>
        </p:nvSpPr>
        <p:spPr>
          <a:xfrm>
            <a:off x="2930475" y="1916125"/>
            <a:ext cx="149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t>FEE</a:t>
            </a:r>
            <a:endParaRPr b="1" dirty="0"/>
          </a:p>
        </p:txBody>
      </p:sp>
      <p:sp>
        <p:nvSpPr>
          <p:cNvPr id="832" name="Google Shape;832;p30"/>
          <p:cNvSpPr txBox="1">
            <a:spLocks noGrp="1"/>
          </p:cNvSpPr>
          <p:nvPr>
            <p:ph type="ctrTitle" idx="6"/>
          </p:nvPr>
        </p:nvSpPr>
        <p:spPr>
          <a:xfrm>
            <a:off x="4719525" y="1916125"/>
            <a:ext cx="149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t>HS TRANSCRIPT</a:t>
            </a:r>
            <a:endParaRPr b="1" dirty="0"/>
          </a:p>
        </p:txBody>
      </p:sp>
      <p:sp>
        <p:nvSpPr>
          <p:cNvPr id="833" name="Google Shape;833;p30"/>
          <p:cNvSpPr txBox="1">
            <a:spLocks noGrp="1"/>
          </p:cNvSpPr>
          <p:nvPr>
            <p:ph type="ctrTitle" idx="7"/>
          </p:nvPr>
        </p:nvSpPr>
        <p:spPr>
          <a:xfrm>
            <a:off x="6508575" y="1916125"/>
            <a:ext cx="149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t>IMMUNIZATIONS</a:t>
            </a:r>
            <a:endParaRPr b="1" dirty="0"/>
          </a:p>
        </p:txBody>
      </p:sp>
      <p:grpSp>
        <p:nvGrpSpPr>
          <p:cNvPr id="834" name="Google Shape;834;p30"/>
          <p:cNvGrpSpPr/>
          <p:nvPr/>
        </p:nvGrpSpPr>
        <p:grpSpPr>
          <a:xfrm>
            <a:off x="1594600" y="1288463"/>
            <a:ext cx="574750" cy="747275"/>
            <a:chOff x="106075" y="1701200"/>
            <a:chExt cx="574750" cy="747275"/>
          </a:xfrm>
        </p:grpSpPr>
        <p:sp>
          <p:nvSpPr>
            <p:cNvPr id="835" name="Google Shape;835;p30"/>
            <p:cNvSpPr/>
            <p:nvPr/>
          </p:nvSpPr>
          <p:spPr>
            <a:xfrm>
              <a:off x="106075" y="1701200"/>
              <a:ext cx="574750" cy="747175"/>
            </a:xfrm>
            <a:custGeom>
              <a:avLst/>
              <a:gdLst/>
              <a:ahLst/>
              <a:cxnLst/>
              <a:rect l="l" t="t" r="r" b="b"/>
              <a:pathLst>
                <a:path w="22990" h="29887" extrusionOk="0">
                  <a:moveTo>
                    <a:pt x="12589" y="0"/>
                  </a:moveTo>
                  <a:cubicBezTo>
                    <a:pt x="12421" y="0"/>
                    <a:pt x="12257" y="17"/>
                    <a:pt x="12114" y="29"/>
                  </a:cubicBezTo>
                  <a:cubicBezTo>
                    <a:pt x="11600" y="74"/>
                    <a:pt x="11062" y="183"/>
                    <a:pt x="10546" y="183"/>
                  </a:cubicBezTo>
                  <a:cubicBezTo>
                    <a:pt x="10520" y="183"/>
                    <a:pt x="10493" y="182"/>
                    <a:pt x="10467" y="182"/>
                  </a:cubicBezTo>
                  <a:cubicBezTo>
                    <a:pt x="10435" y="181"/>
                    <a:pt x="10403" y="181"/>
                    <a:pt x="10371" y="181"/>
                  </a:cubicBezTo>
                  <a:cubicBezTo>
                    <a:pt x="9202" y="181"/>
                    <a:pt x="8145" y="671"/>
                    <a:pt x="7124" y="1055"/>
                  </a:cubicBezTo>
                  <a:cubicBezTo>
                    <a:pt x="6261" y="1380"/>
                    <a:pt x="5355" y="1867"/>
                    <a:pt x="4604" y="2538"/>
                  </a:cubicBezTo>
                  <a:cubicBezTo>
                    <a:pt x="3877" y="3189"/>
                    <a:pt x="3169" y="3861"/>
                    <a:pt x="2642" y="4660"/>
                  </a:cubicBezTo>
                  <a:cubicBezTo>
                    <a:pt x="2185" y="5357"/>
                    <a:pt x="1676" y="6062"/>
                    <a:pt x="1563" y="6673"/>
                  </a:cubicBezTo>
                  <a:cubicBezTo>
                    <a:pt x="1057" y="7782"/>
                    <a:pt x="839" y="8717"/>
                    <a:pt x="579" y="9644"/>
                  </a:cubicBezTo>
                  <a:cubicBezTo>
                    <a:pt x="63" y="11484"/>
                    <a:pt x="1" y="13352"/>
                    <a:pt x="306" y="15203"/>
                  </a:cubicBezTo>
                  <a:cubicBezTo>
                    <a:pt x="552" y="16687"/>
                    <a:pt x="1243" y="18058"/>
                    <a:pt x="1801" y="19454"/>
                  </a:cubicBezTo>
                  <a:cubicBezTo>
                    <a:pt x="2441" y="21056"/>
                    <a:pt x="3452" y="22461"/>
                    <a:pt x="4506" y="23797"/>
                  </a:cubicBezTo>
                  <a:cubicBezTo>
                    <a:pt x="5405" y="24939"/>
                    <a:pt x="6355" y="26055"/>
                    <a:pt x="7371" y="27114"/>
                  </a:cubicBezTo>
                  <a:cubicBezTo>
                    <a:pt x="8305" y="28087"/>
                    <a:pt x="9343" y="28958"/>
                    <a:pt x="10464" y="29710"/>
                  </a:cubicBezTo>
                  <a:cubicBezTo>
                    <a:pt x="10637" y="29827"/>
                    <a:pt x="10800" y="29887"/>
                    <a:pt x="10978" y="29887"/>
                  </a:cubicBezTo>
                  <a:cubicBezTo>
                    <a:pt x="11103" y="29887"/>
                    <a:pt x="11235" y="29857"/>
                    <a:pt x="11382" y="29797"/>
                  </a:cubicBezTo>
                  <a:cubicBezTo>
                    <a:pt x="12213" y="29455"/>
                    <a:pt x="12575" y="28612"/>
                    <a:pt x="13275" y="28121"/>
                  </a:cubicBezTo>
                  <a:cubicBezTo>
                    <a:pt x="13867" y="27705"/>
                    <a:pt x="14253" y="26993"/>
                    <a:pt x="14851" y="26591"/>
                  </a:cubicBezTo>
                  <a:cubicBezTo>
                    <a:pt x="15519" y="26142"/>
                    <a:pt x="15799" y="25321"/>
                    <a:pt x="16551" y="24988"/>
                  </a:cubicBezTo>
                  <a:cubicBezTo>
                    <a:pt x="16628" y="24955"/>
                    <a:pt x="16683" y="24834"/>
                    <a:pt x="16714" y="24742"/>
                  </a:cubicBezTo>
                  <a:cubicBezTo>
                    <a:pt x="16897" y="24178"/>
                    <a:pt x="17424" y="23862"/>
                    <a:pt x="17814" y="23537"/>
                  </a:cubicBezTo>
                  <a:cubicBezTo>
                    <a:pt x="18356" y="23081"/>
                    <a:pt x="18622" y="22445"/>
                    <a:pt x="19084" y="21950"/>
                  </a:cubicBezTo>
                  <a:cubicBezTo>
                    <a:pt x="19400" y="21612"/>
                    <a:pt x="19663" y="21026"/>
                    <a:pt x="19971" y="20603"/>
                  </a:cubicBezTo>
                  <a:cubicBezTo>
                    <a:pt x="20701" y="19597"/>
                    <a:pt x="21172" y="18470"/>
                    <a:pt x="21721" y="17381"/>
                  </a:cubicBezTo>
                  <a:cubicBezTo>
                    <a:pt x="22076" y="16673"/>
                    <a:pt x="22093" y="15847"/>
                    <a:pt x="22376" y="15099"/>
                  </a:cubicBezTo>
                  <a:cubicBezTo>
                    <a:pt x="22705" y="14238"/>
                    <a:pt x="22561" y="13286"/>
                    <a:pt x="22840" y="12399"/>
                  </a:cubicBezTo>
                  <a:cubicBezTo>
                    <a:pt x="22989" y="11924"/>
                    <a:pt x="22776" y="11389"/>
                    <a:pt x="22700" y="10923"/>
                  </a:cubicBezTo>
                  <a:cubicBezTo>
                    <a:pt x="22519" y="9820"/>
                    <a:pt x="22518" y="8685"/>
                    <a:pt x="22071" y="7605"/>
                  </a:cubicBezTo>
                  <a:cubicBezTo>
                    <a:pt x="21607" y="6477"/>
                    <a:pt x="21252" y="5313"/>
                    <a:pt x="20424" y="4383"/>
                  </a:cubicBezTo>
                  <a:cubicBezTo>
                    <a:pt x="19826" y="3711"/>
                    <a:pt x="19381" y="2881"/>
                    <a:pt x="18481" y="2518"/>
                  </a:cubicBezTo>
                  <a:cubicBezTo>
                    <a:pt x="18354" y="2467"/>
                    <a:pt x="18261" y="2336"/>
                    <a:pt x="18244" y="2175"/>
                  </a:cubicBezTo>
                  <a:cubicBezTo>
                    <a:pt x="18232" y="2064"/>
                    <a:pt x="18195" y="1945"/>
                    <a:pt x="18083" y="1945"/>
                  </a:cubicBezTo>
                  <a:cubicBezTo>
                    <a:pt x="18064" y="1945"/>
                    <a:pt x="18043" y="1949"/>
                    <a:pt x="18019" y="1956"/>
                  </a:cubicBezTo>
                  <a:cubicBezTo>
                    <a:pt x="17989" y="1966"/>
                    <a:pt x="17961" y="1970"/>
                    <a:pt x="17934" y="1970"/>
                  </a:cubicBezTo>
                  <a:cubicBezTo>
                    <a:pt x="17651" y="1970"/>
                    <a:pt x="17551" y="1476"/>
                    <a:pt x="17275" y="1476"/>
                  </a:cubicBezTo>
                  <a:cubicBezTo>
                    <a:pt x="17202" y="1476"/>
                    <a:pt x="17118" y="1510"/>
                    <a:pt x="17014" y="1597"/>
                  </a:cubicBezTo>
                  <a:cubicBezTo>
                    <a:pt x="17002" y="1561"/>
                    <a:pt x="16972" y="1519"/>
                    <a:pt x="16980" y="1487"/>
                  </a:cubicBezTo>
                  <a:cubicBezTo>
                    <a:pt x="17027" y="1289"/>
                    <a:pt x="17009" y="1231"/>
                    <a:pt x="16960" y="1231"/>
                  </a:cubicBezTo>
                  <a:cubicBezTo>
                    <a:pt x="16899" y="1231"/>
                    <a:pt x="16792" y="1321"/>
                    <a:pt x="16706" y="1347"/>
                  </a:cubicBezTo>
                  <a:cubicBezTo>
                    <a:pt x="16669" y="1358"/>
                    <a:pt x="16630" y="1364"/>
                    <a:pt x="16592" y="1364"/>
                  </a:cubicBezTo>
                  <a:cubicBezTo>
                    <a:pt x="16481" y="1364"/>
                    <a:pt x="16375" y="1316"/>
                    <a:pt x="16320" y="1215"/>
                  </a:cubicBezTo>
                  <a:cubicBezTo>
                    <a:pt x="15961" y="543"/>
                    <a:pt x="15303" y="745"/>
                    <a:pt x="14744" y="665"/>
                  </a:cubicBezTo>
                  <a:cubicBezTo>
                    <a:pt x="14739" y="665"/>
                    <a:pt x="14733" y="664"/>
                    <a:pt x="14727" y="664"/>
                  </a:cubicBezTo>
                  <a:cubicBezTo>
                    <a:pt x="14665" y="664"/>
                    <a:pt x="14568" y="703"/>
                    <a:pt x="14516" y="703"/>
                  </a:cubicBezTo>
                  <a:cubicBezTo>
                    <a:pt x="14490" y="703"/>
                    <a:pt x="14475" y="694"/>
                    <a:pt x="14480" y="665"/>
                  </a:cubicBezTo>
                  <a:cubicBezTo>
                    <a:pt x="14541" y="354"/>
                    <a:pt x="14500" y="263"/>
                    <a:pt x="14417" y="263"/>
                  </a:cubicBezTo>
                  <a:cubicBezTo>
                    <a:pt x="14304" y="263"/>
                    <a:pt x="14111" y="435"/>
                    <a:pt x="13998" y="435"/>
                  </a:cubicBezTo>
                  <a:cubicBezTo>
                    <a:pt x="13983" y="435"/>
                    <a:pt x="13969" y="432"/>
                    <a:pt x="13957" y="425"/>
                  </a:cubicBezTo>
                  <a:cubicBezTo>
                    <a:pt x="13915" y="400"/>
                    <a:pt x="13867" y="396"/>
                    <a:pt x="13816" y="396"/>
                  </a:cubicBezTo>
                  <a:cubicBezTo>
                    <a:pt x="13793" y="396"/>
                    <a:pt x="13770" y="396"/>
                    <a:pt x="13746" y="396"/>
                  </a:cubicBezTo>
                  <a:cubicBezTo>
                    <a:pt x="13667" y="396"/>
                    <a:pt x="13584" y="388"/>
                    <a:pt x="13507" y="311"/>
                  </a:cubicBezTo>
                  <a:cubicBezTo>
                    <a:pt x="13252" y="59"/>
                    <a:pt x="12911" y="0"/>
                    <a:pt x="12589"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30"/>
            <p:cNvSpPr/>
            <p:nvPr/>
          </p:nvSpPr>
          <p:spPr>
            <a:xfrm>
              <a:off x="208125" y="1859425"/>
              <a:ext cx="320200" cy="384775"/>
            </a:xfrm>
            <a:custGeom>
              <a:avLst/>
              <a:gdLst/>
              <a:ahLst/>
              <a:cxnLst/>
              <a:rect l="l" t="t" r="r" b="b"/>
              <a:pathLst>
                <a:path w="12808" h="15391" extrusionOk="0">
                  <a:moveTo>
                    <a:pt x="10148" y="916"/>
                  </a:moveTo>
                  <a:cubicBezTo>
                    <a:pt x="10183" y="916"/>
                    <a:pt x="10219" y="918"/>
                    <a:pt x="10256" y="923"/>
                  </a:cubicBezTo>
                  <a:cubicBezTo>
                    <a:pt x="10337" y="934"/>
                    <a:pt x="10415" y="953"/>
                    <a:pt x="10573" y="984"/>
                  </a:cubicBezTo>
                  <a:cubicBezTo>
                    <a:pt x="9809" y="2200"/>
                    <a:pt x="8774" y="3166"/>
                    <a:pt x="8059" y="4452"/>
                  </a:cubicBezTo>
                  <a:lnTo>
                    <a:pt x="8059" y="4452"/>
                  </a:lnTo>
                  <a:cubicBezTo>
                    <a:pt x="7910" y="4244"/>
                    <a:pt x="7756" y="4067"/>
                    <a:pt x="7553" y="4067"/>
                  </a:cubicBezTo>
                  <a:cubicBezTo>
                    <a:pt x="7532" y="4067"/>
                    <a:pt x="7510" y="4069"/>
                    <a:pt x="7488" y="4073"/>
                  </a:cubicBezTo>
                  <a:cubicBezTo>
                    <a:pt x="7371" y="4094"/>
                    <a:pt x="7255" y="4103"/>
                    <a:pt x="7141" y="4103"/>
                  </a:cubicBezTo>
                  <a:cubicBezTo>
                    <a:pt x="6505" y="4103"/>
                    <a:pt x="5913" y="3826"/>
                    <a:pt x="5289" y="3768"/>
                  </a:cubicBezTo>
                  <a:cubicBezTo>
                    <a:pt x="4480" y="3694"/>
                    <a:pt x="3668" y="3650"/>
                    <a:pt x="2884" y="3394"/>
                  </a:cubicBezTo>
                  <a:cubicBezTo>
                    <a:pt x="2873" y="3391"/>
                    <a:pt x="2862" y="3390"/>
                    <a:pt x="2851" y="3390"/>
                  </a:cubicBezTo>
                  <a:cubicBezTo>
                    <a:pt x="2740" y="3390"/>
                    <a:pt x="2583" y="3532"/>
                    <a:pt x="2473" y="3532"/>
                  </a:cubicBezTo>
                  <a:cubicBezTo>
                    <a:pt x="2403" y="3532"/>
                    <a:pt x="2353" y="3474"/>
                    <a:pt x="2348" y="3282"/>
                  </a:cubicBezTo>
                  <a:cubicBezTo>
                    <a:pt x="2341" y="3033"/>
                    <a:pt x="2718" y="2999"/>
                    <a:pt x="2975" y="2899"/>
                  </a:cubicBezTo>
                  <a:cubicBezTo>
                    <a:pt x="4336" y="2372"/>
                    <a:pt x="5777" y="2160"/>
                    <a:pt x="7174" y="1787"/>
                  </a:cubicBezTo>
                  <a:cubicBezTo>
                    <a:pt x="7749" y="1632"/>
                    <a:pt x="8394" y="1655"/>
                    <a:pt x="8972" y="1454"/>
                  </a:cubicBezTo>
                  <a:cubicBezTo>
                    <a:pt x="9377" y="1314"/>
                    <a:pt x="9679" y="916"/>
                    <a:pt x="10148" y="916"/>
                  </a:cubicBezTo>
                  <a:close/>
                  <a:moveTo>
                    <a:pt x="11230" y="2075"/>
                  </a:moveTo>
                  <a:cubicBezTo>
                    <a:pt x="11501" y="2075"/>
                    <a:pt x="11301" y="2278"/>
                    <a:pt x="11315" y="2376"/>
                  </a:cubicBezTo>
                  <a:cubicBezTo>
                    <a:pt x="11528" y="3698"/>
                    <a:pt x="11685" y="5030"/>
                    <a:pt x="11953" y="6340"/>
                  </a:cubicBezTo>
                  <a:cubicBezTo>
                    <a:pt x="12031" y="6723"/>
                    <a:pt x="11675" y="6774"/>
                    <a:pt x="11663" y="7076"/>
                  </a:cubicBezTo>
                  <a:cubicBezTo>
                    <a:pt x="11654" y="7304"/>
                    <a:pt x="11587" y="7373"/>
                    <a:pt x="11494" y="7373"/>
                  </a:cubicBezTo>
                  <a:cubicBezTo>
                    <a:pt x="11368" y="7373"/>
                    <a:pt x="11195" y="7244"/>
                    <a:pt x="11062" y="7216"/>
                  </a:cubicBezTo>
                  <a:cubicBezTo>
                    <a:pt x="11047" y="7213"/>
                    <a:pt x="11027" y="7203"/>
                    <a:pt x="11014" y="7203"/>
                  </a:cubicBezTo>
                  <a:cubicBezTo>
                    <a:pt x="11010" y="7203"/>
                    <a:pt x="11007" y="7204"/>
                    <a:pt x="11005" y="7206"/>
                  </a:cubicBezTo>
                  <a:cubicBezTo>
                    <a:pt x="10428" y="7655"/>
                    <a:pt x="9620" y="7499"/>
                    <a:pt x="9045" y="7956"/>
                  </a:cubicBezTo>
                  <a:cubicBezTo>
                    <a:pt x="8970" y="8013"/>
                    <a:pt x="8863" y="8058"/>
                    <a:pt x="8770" y="8059"/>
                  </a:cubicBezTo>
                  <a:cubicBezTo>
                    <a:pt x="7810" y="8066"/>
                    <a:pt x="7007" y="8610"/>
                    <a:pt x="6121" y="8814"/>
                  </a:cubicBezTo>
                  <a:cubicBezTo>
                    <a:pt x="5723" y="8906"/>
                    <a:pt x="5314" y="9117"/>
                    <a:pt x="4890" y="9117"/>
                  </a:cubicBezTo>
                  <a:cubicBezTo>
                    <a:pt x="4809" y="9117"/>
                    <a:pt x="4728" y="9109"/>
                    <a:pt x="4646" y="9091"/>
                  </a:cubicBezTo>
                  <a:cubicBezTo>
                    <a:pt x="4617" y="9085"/>
                    <a:pt x="4592" y="9082"/>
                    <a:pt x="4571" y="9082"/>
                  </a:cubicBezTo>
                  <a:cubicBezTo>
                    <a:pt x="4443" y="9082"/>
                    <a:pt x="4455" y="9190"/>
                    <a:pt x="4397" y="9255"/>
                  </a:cubicBezTo>
                  <a:cubicBezTo>
                    <a:pt x="4326" y="9336"/>
                    <a:pt x="4251" y="9455"/>
                    <a:pt x="4186" y="9455"/>
                  </a:cubicBezTo>
                  <a:cubicBezTo>
                    <a:pt x="4140" y="9455"/>
                    <a:pt x="4099" y="9396"/>
                    <a:pt x="4067" y="9225"/>
                  </a:cubicBezTo>
                  <a:cubicBezTo>
                    <a:pt x="4064" y="9205"/>
                    <a:pt x="3972" y="9179"/>
                    <a:pt x="3933" y="9179"/>
                  </a:cubicBezTo>
                  <a:cubicBezTo>
                    <a:pt x="3925" y="9179"/>
                    <a:pt x="3919" y="9180"/>
                    <a:pt x="3917" y="9183"/>
                  </a:cubicBezTo>
                  <a:cubicBezTo>
                    <a:pt x="3665" y="9547"/>
                    <a:pt x="3193" y="9394"/>
                    <a:pt x="2865" y="9658"/>
                  </a:cubicBezTo>
                  <a:cubicBezTo>
                    <a:pt x="2762" y="9742"/>
                    <a:pt x="2665" y="9781"/>
                    <a:pt x="2579" y="9781"/>
                  </a:cubicBezTo>
                  <a:cubicBezTo>
                    <a:pt x="2386" y="9781"/>
                    <a:pt x="2241" y="9590"/>
                    <a:pt x="2168" y="9273"/>
                  </a:cubicBezTo>
                  <a:cubicBezTo>
                    <a:pt x="1986" y="8494"/>
                    <a:pt x="1777" y="7692"/>
                    <a:pt x="1681" y="6930"/>
                  </a:cubicBezTo>
                  <a:cubicBezTo>
                    <a:pt x="1587" y="6187"/>
                    <a:pt x="1079" y="5596"/>
                    <a:pt x="1143" y="4828"/>
                  </a:cubicBezTo>
                  <a:cubicBezTo>
                    <a:pt x="1172" y="4490"/>
                    <a:pt x="1281" y="4380"/>
                    <a:pt x="1498" y="4380"/>
                  </a:cubicBezTo>
                  <a:cubicBezTo>
                    <a:pt x="1552" y="4380"/>
                    <a:pt x="1611" y="4387"/>
                    <a:pt x="1678" y="4398"/>
                  </a:cubicBezTo>
                  <a:cubicBezTo>
                    <a:pt x="1879" y="4432"/>
                    <a:pt x="2078" y="4473"/>
                    <a:pt x="2148" y="4487"/>
                  </a:cubicBezTo>
                  <a:cubicBezTo>
                    <a:pt x="3177" y="4834"/>
                    <a:pt x="4135" y="4822"/>
                    <a:pt x="5057" y="5019"/>
                  </a:cubicBezTo>
                  <a:cubicBezTo>
                    <a:pt x="5960" y="5212"/>
                    <a:pt x="6889" y="5278"/>
                    <a:pt x="7767" y="5588"/>
                  </a:cubicBezTo>
                  <a:cubicBezTo>
                    <a:pt x="7784" y="5593"/>
                    <a:pt x="7803" y="5596"/>
                    <a:pt x="7825" y="5596"/>
                  </a:cubicBezTo>
                  <a:cubicBezTo>
                    <a:pt x="8133" y="5596"/>
                    <a:pt x="8932" y="5057"/>
                    <a:pt x="9067" y="4811"/>
                  </a:cubicBezTo>
                  <a:cubicBezTo>
                    <a:pt x="9432" y="4143"/>
                    <a:pt x="9774" y="3449"/>
                    <a:pt x="10435" y="3001"/>
                  </a:cubicBezTo>
                  <a:cubicBezTo>
                    <a:pt x="10680" y="2834"/>
                    <a:pt x="10827" y="2596"/>
                    <a:pt x="10899" y="2316"/>
                  </a:cubicBezTo>
                  <a:cubicBezTo>
                    <a:pt x="10943" y="2139"/>
                    <a:pt x="11081" y="2079"/>
                    <a:pt x="11217" y="2075"/>
                  </a:cubicBezTo>
                  <a:cubicBezTo>
                    <a:pt x="11222" y="2075"/>
                    <a:pt x="11226" y="2075"/>
                    <a:pt x="11230" y="2075"/>
                  </a:cubicBezTo>
                  <a:close/>
                  <a:moveTo>
                    <a:pt x="11382" y="1"/>
                  </a:moveTo>
                  <a:cubicBezTo>
                    <a:pt x="11176" y="1"/>
                    <a:pt x="10993" y="146"/>
                    <a:pt x="10813" y="146"/>
                  </a:cubicBezTo>
                  <a:cubicBezTo>
                    <a:pt x="10802" y="146"/>
                    <a:pt x="10791" y="146"/>
                    <a:pt x="10780" y="145"/>
                  </a:cubicBezTo>
                  <a:cubicBezTo>
                    <a:pt x="10635" y="130"/>
                    <a:pt x="10490" y="123"/>
                    <a:pt x="10347" y="123"/>
                  </a:cubicBezTo>
                  <a:cubicBezTo>
                    <a:pt x="9470" y="123"/>
                    <a:pt x="8630" y="373"/>
                    <a:pt x="7781" y="516"/>
                  </a:cubicBezTo>
                  <a:cubicBezTo>
                    <a:pt x="7728" y="525"/>
                    <a:pt x="7674" y="529"/>
                    <a:pt x="7620" y="529"/>
                  </a:cubicBezTo>
                  <a:cubicBezTo>
                    <a:pt x="7398" y="529"/>
                    <a:pt x="7171" y="467"/>
                    <a:pt x="6963" y="467"/>
                  </a:cubicBezTo>
                  <a:cubicBezTo>
                    <a:pt x="6820" y="467"/>
                    <a:pt x="6686" y="496"/>
                    <a:pt x="6568" y="593"/>
                  </a:cubicBezTo>
                  <a:cubicBezTo>
                    <a:pt x="6038" y="1028"/>
                    <a:pt x="5242" y="631"/>
                    <a:pt x="4785" y="1234"/>
                  </a:cubicBezTo>
                  <a:cubicBezTo>
                    <a:pt x="4742" y="1292"/>
                    <a:pt x="4653" y="1325"/>
                    <a:pt x="4552" y="1325"/>
                  </a:cubicBezTo>
                  <a:cubicBezTo>
                    <a:pt x="4497" y="1325"/>
                    <a:pt x="4439" y="1315"/>
                    <a:pt x="4382" y="1294"/>
                  </a:cubicBezTo>
                  <a:cubicBezTo>
                    <a:pt x="4307" y="1266"/>
                    <a:pt x="4233" y="1254"/>
                    <a:pt x="4161" y="1254"/>
                  </a:cubicBezTo>
                  <a:cubicBezTo>
                    <a:pt x="3850" y="1254"/>
                    <a:pt x="3567" y="1473"/>
                    <a:pt x="3288" y="1547"/>
                  </a:cubicBezTo>
                  <a:cubicBezTo>
                    <a:pt x="2860" y="1659"/>
                    <a:pt x="2457" y="1991"/>
                    <a:pt x="1991" y="2154"/>
                  </a:cubicBezTo>
                  <a:cubicBezTo>
                    <a:pt x="1693" y="2256"/>
                    <a:pt x="1244" y="2165"/>
                    <a:pt x="1124" y="2642"/>
                  </a:cubicBezTo>
                  <a:cubicBezTo>
                    <a:pt x="1108" y="2707"/>
                    <a:pt x="1050" y="2732"/>
                    <a:pt x="975" y="2732"/>
                  </a:cubicBezTo>
                  <a:cubicBezTo>
                    <a:pt x="925" y="2732"/>
                    <a:pt x="868" y="2721"/>
                    <a:pt x="810" y="2702"/>
                  </a:cubicBezTo>
                  <a:cubicBezTo>
                    <a:pt x="739" y="2678"/>
                    <a:pt x="675" y="2667"/>
                    <a:pt x="618" y="2667"/>
                  </a:cubicBezTo>
                  <a:cubicBezTo>
                    <a:pt x="408" y="2667"/>
                    <a:pt x="294" y="2815"/>
                    <a:pt x="286" y="3029"/>
                  </a:cubicBezTo>
                  <a:cubicBezTo>
                    <a:pt x="0" y="3924"/>
                    <a:pt x="390" y="4702"/>
                    <a:pt x="470" y="5501"/>
                  </a:cubicBezTo>
                  <a:cubicBezTo>
                    <a:pt x="607" y="6886"/>
                    <a:pt x="1015" y="8234"/>
                    <a:pt x="1138" y="9626"/>
                  </a:cubicBezTo>
                  <a:cubicBezTo>
                    <a:pt x="1181" y="10099"/>
                    <a:pt x="1518" y="10489"/>
                    <a:pt x="1804" y="10732"/>
                  </a:cubicBezTo>
                  <a:cubicBezTo>
                    <a:pt x="1942" y="10849"/>
                    <a:pt x="2177" y="10907"/>
                    <a:pt x="2433" y="10907"/>
                  </a:cubicBezTo>
                  <a:cubicBezTo>
                    <a:pt x="2631" y="10907"/>
                    <a:pt x="2842" y="10872"/>
                    <a:pt x="3031" y="10804"/>
                  </a:cubicBezTo>
                  <a:cubicBezTo>
                    <a:pt x="3708" y="10558"/>
                    <a:pt x="4405" y="10382"/>
                    <a:pt x="5116" y="10248"/>
                  </a:cubicBezTo>
                  <a:cubicBezTo>
                    <a:pt x="5465" y="10182"/>
                    <a:pt x="5812" y="10078"/>
                    <a:pt x="6161" y="9996"/>
                  </a:cubicBezTo>
                  <a:cubicBezTo>
                    <a:pt x="6880" y="9829"/>
                    <a:pt x="7572" y="9532"/>
                    <a:pt x="8296" y="9407"/>
                  </a:cubicBezTo>
                  <a:cubicBezTo>
                    <a:pt x="8931" y="9297"/>
                    <a:pt x="9561" y="9076"/>
                    <a:pt x="10097" y="8830"/>
                  </a:cubicBezTo>
                  <a:cubicBezTo>
                    <a:pt x="10834" y="8494"/>
                    <a:pt x="11877" y="8592"/>
                    <a:pt x="12270" y="7622"/>
                  </a:cubicBezTo>
                  <a:cubicBezTo>
                    <a:pt x="12807" y="7605"/>
                    <a:pt x="12711" y="7167"/>
                    <a:pt x="12729" y="6864"/>
                  </a:cubicBezTo>
                  <a:cubicBezTo>
                    <a:pt x="12761" y="6350"/>
                    <a:pt x="12732" y="5787"/>
                    <a:pt x="12612" y="5329"/>
                  </a:cubicBezTo>
                  <a:cubicBezTo>
                    <a:pt x="12341" y="4286"/>
                    <a:pt x="12312" y="3215"/>
                    <a:pt x="12106" y="2168"/>
                  </a:cubicBezTo>
                  <a:cubicBezTo>
                    <a:pt x="12033" y="1792"/>
                    <a:pt x="11905" y="1335"/>
                    <a:pt x="12017" y="935"/>
                  </a:cubicBezTo>
                  <a:cubicBezTo>
                    <a:pt x="12135" y="522"/>
                    <a:pt x="11949" y="336"/>
                    <a:pt x="11666" y="108"/>
                  </a:cubicBezTo>
                  <a:cubicBezTo>
                    <a:pt x="11566" y="28"/>
                    <a:pt x="11472" y="1"/>
                    <a:pt x="11382" y="1"/>
                  </a:cubicBezTo>
                  <a:close/>
                  <a:moveTo>
                    <a:pt x="10695" y="10370"/>
                  </a:moveTo>
                  <a:cubicBezTo>
                    <a:pt x="10551" y="10370"/>
                    <a:pt x="10411" y="10434"/>
                    <a:pt x="10292" y="10592"/>
                  </a:cubicBezTo>
                  <a:cubicBezTo>
                    <a:pt x="10068" y="10889"/>
                    <a:pt x="10229" y="11226"/>
                    <a:pt x="10546" y="11461"/>
                  </a:cubicBezTo>
                  <a:cubicBezTo>
                    <a:pt x="10939" y="11753"/>
                    <a:pt x="11341" y="12041"/>
                    <a:pt x="11692" y="12380"/>
                  </a:cubicBezTo>
                  <a:cubicBezTo>
                    <a:pt x="11811" y="12495"/>
                    <a:pt x="11893" y="12540"/>
                    <a:pt x="11952" y="12540"/>
                  </a:cubicBezTo>
                  <a:cubicBezTo>
                    <a:pt x="12070" y="12540"/>
                    <a:pt x="12098" y="12359"/>
                    <a:pt x="12147" y="12193"/>
                  </a:cubicBezTo>
                  <a:cubicBezTo>
                    <a:pt x="12268" y="11956"/>
                    <a:pt x="12120" y="11759"/>
                    <a:pt x="12054" y="11550"/>
                  </a:cubicBezTo>
                  <a:cubicBezTo>
                    <a:pt x="11923" y="11135"/>
                    <a:pt x="11535" y="10943"/>
                    <a:pt x="11259" y="10658"/>
                  </a:cubicBezTo>
                  <a:cubicBezTo>
                    <a:pt x="11096" y="10491"/>
                    <a:pt x="10893" y="10370"/>
                    <a:pt x="10695" y="10370"/>
                  </a:cubicBezTo>
                  <a:close/>
                  <a:moveTo>
                    <a:pt x="8960" y="11648"/>
                  </a:moveTo>
                  <a:cubicBezTo>
                    <a:pt x="8897" y="11648"/>
                    <a:pt x="8829" y="11670"/>
                    <a:pt x="8757" y="11721"/>
                  </a:cubicBezTo>
                  <a:cubicBezTo>
                    <a:pt x="8457" y="11930"/>
                    <a:pt x="8333" y="12375"/>
                    <a:pt x="8581" y="12706"/>
                  </a:cubicBezTo>
                  <a:cubicBezTo>
                    <a:pt x="8924" y="13164"/>
                    <a:pt x="9105" y="13700"/>
                    <a:pt x="9364" y="14193"/>
                  </a:cubicBezTo>
                  <a:cubicBezTo>
                    <a:pt x="9510" y="14473"/>
                    <a:pt x="9528" y="14753"/>
                    <a:pt x="9828" y="14753"/>
                  </a:cubicBezTo>
                  <a:cubicBezTo>
                    <a:pt x="9839" y="14753"/>
                    <a:pt x="9852" y="14753"/>
                    <a:pt x="9864" y="14752"/>
                  </a:cubicBezTo>
                  <a:cubicBezTo>
                    <a:pt x="10040" y="14770"/>
                    <a:pt x="10169" y="14915"/>
                    <a:pt x="10299" y="14915"/>
                  </a:cubicBezTo>
                  <a:cubicBezTo>
                    <a:pt x="10356" y="14915"/>
                    <a:pt x="10414" y="14887"/>
                    <a:pt x="10476" y="14806"/>
                  </a:cubicBezTo>
                  <a:lnTo>
                    <a:pt x="10475" y="14806"/>
                  </a:lnTo>
                  <a:cubicBezTo>
                    <a:pt x="10549" y="14709"/>
                    <a:pt x="10620" y="14605"/>
                    <a:pt x="10564" y="14466"/>
                  </a:cubicBezTo>
                  <a:cubicBezTo>
                    <a:pt x="10239" y="13660"/>
                    <a:pt x="10003" y="12814"/>
                    <a:pt x="9483" y="12097"/>
                  </a:cubicBezTo>
                  <a:cubicBezTo>
                    <a:pt x="9341" y="11901"/>
                    <a:pt x="9176" y="11648"/>
                    <a:pt x="8960" y="11648"/>
                  </a:cubicBezTo>
                  <a:close/>
                  <a:moveTo>
                    <a:pt x="7106" y="11825"/>
                  </a:moveTo>
                  <a:cubicBezTo>
                    <a:pt x="6864" y="11825"/>
                    <a:pt x="6732" y="12036"/>
                    <a:pt x="6689" y="12344"/>
                  </a:cubicBezTo>
                  <a:cubicBezTo>
                    <a:pt x="6568" y="13197"/>
                    <a:pt x="6422" y="14045"/>
                    <a:pt x="6396" y="14909"/>
                  </a:cubicBezTo>
                  <a:cubicBezTo>
                    <a:pt x="6387" y="15192"/>
                    <a:pt x="6588" y="15350"/>
                    <a:pt x="6768" y="15386"/>
                  </a:cubicBezTo>
                  <a:cubicBezTo>
                    <a:pt x="6785" y="15389"/>
                    <a:pt x="6802" y="15391"/>
                    <a:pt x="6818" y="15391"/>
                  </a:cubicBezTo>
                  <a:cubicBezTo>
                    <a:pt x="6987" y="15391"/>
                    <a:pt x="7098" y="15208"/>
                    <a:pt x="7163" y="14999"/>
                  </a:cubicBezTo>
                  <a:cubicBezTo>
                    <a:pt x="7340" y="14416"/>
                    <a:pt x="7394" y="13813"/>
                    <a:pt x="7518" y="13223"/>
                  </a:cubicBezTo>
                  <a:cubicBezTo>
                    <a:pt x="7563" y="13009"/>
                    <a:pt x="7655" y="12792"/>
                    <a:pt x="7640" y="12582"/>
                  </a:cubicBezTo>
                  <a:cubicBezTo>
                    <a:pt x="7620" y="12280"/>
                    <a:pt x="7544" y="11913"/>
                    <a:pt x="7215" y="11838"/>
                  </a:cubicBezTo>
                  <a:cubicBezTo>
                    <a:pt x="7177" y="11829"/>
                    <a:pt x="7140" y="11825"/>
                    <a:pt x="7106" y="11825"/>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30"/>
            <p:cNvSpPr/>
            <p:nvPr/>
          </p:nvSpPr>
          <p:spPr>
            <a:xfrm>
              <a:off x="106075" y="1701250"/>
              <a:ext cx="574750" cy="747225"/>
            </a:xfrm>
            <a:custGeom>
              <a:avLst/>
              <a:gdLst/>
              <a:ahLst/>
              <a:cxnLst/>
              <a:rect l="l" t="t" r="r" b="b"/>
              <a:pathLst>
                <a:path w="22990" h="29889" extrusionOk="0">
                  <a:moveTo>
                    <a:pt x="10998" y="1566"/>
                  </a:moveTo>
                  <a:cubicBezTo>
                    <a:pt x="11155" y="1566"/>
                    <a:pt x="11313" y="1576"/>
                    <a:pt x="11472" y="1599"/>
                  </a:cubicBezTo>
                  <a:cubicBezTo>
                    <a:pt x="12175" y="1699"/>
                    <a:pt x="12887" y="1689"/>
                    <a:pt x="13590" y="1847"/>
                  </a:cubicBezTo>
                  <a:cubicBezTo>
                    <a:pt x="14346" y="2017"/>
                    <a:pt x="15102" y="2107"/>
                    <a:pt x="15813" y="2476"/>
                  </a:cubicBezTo>
                  <a:cubicBezTo>
                    <a:pt x="17107" y="3147"/>
                    <a:pt x="18286" y="3956"/>
                    <a:pt x="19213" y="5083"/>
                  </a:cubicBezTo>
                  <a:cubicBezTo>
                    <a:pt x="19895" y="5914"/>
                    <a:pt x="20243" y="6947"/>
                    <a:pt x="20784" y="7865"/>
                  </a:cubicBezTo>
                  <a:cubicBezTo>
                    <a:pt x="20961" y="8166"/>
                    <a:pt x="20929" y="8536"/>
                    <a:pt x="20985" y="8862"/>
                  </a:cubicBezTo>
                  <a:cubicBezTo>
                    <a:pt x="21208" y="10132"/>
                    <a:pt x="21552" y="11393"/>
                    <a:pt x="21370" y="12711"/>
                  </a:cubicBezTo>
                  <a:lnTo>
                    <a:pt x="21370" y="12712"/>
                  </a:lnTo>
                  <a:cubicBezTo>
                    <a:pt x="21259" y="13511"/>
                    <a:pt x="21370" y="14376"/>
                    <a:pt x="21105" y="15112"/>
                  </a:cubicBezTo>
                  <a:cubicBezTo>
                    <a:pt x="20769" y="16049"/>
                    <a:pt x="20686" y="17131"/>
                    <a:pt x="19867" y="17867"/>
                  </a:cubicBezTo>
                  <a:cubicBezTo>
                    <a:pt x="19675" y="18039"/>
                    <a:pt x="19942" y="18327"/>
                    <a:pt x="19770" y="18562"/>
                  </a:cubicBezTo>
                  <a:cubicBezTo>
                    <a:pt x="19343" y="19138"/>
                    <a:pt x="19019" y="19792"/>
                    <a:pt x="18521" y="20314"/>
                  </a:cubicBezTo>
                  <a:cubicBezTo>
                    <a:pt x="18265" y="20582"/>
                    <a:pt x="18122" y="20923"/>
                    <a:pt x="17925" y="21219"/>
                  </a:cubicBezTo>
                  <a:cubicBezTo>
                    <a:pt x="17264" y="22213"/>
                    <a:pt x="16372" y="22994"/>
                    <a:pt x="15625" y="23904"/>
                  </a:cubicBezTo>
                  <a:cubicBezTo>
                    <a:pt x="14584" y="25174"/>
                    <a:pt x="13293" y="26198"/>
                    <a:pt x="12207" y="27428"/>
                  </a:cubicBezTo>
                  <a:cubicBezTo>
                    <a:pt x="11912" y="27764"/>
                    <a:pt x="11671" y="28305"/>
                    <a:pt x="11063" y="28350"/>
                  </a:cubicBezTo>
                  <a:cubicBezTo>
                    <a:pt x="11012" y="28354"/>
                    <a:pt x="10962" y="28357"/>
                    <a:pt x="10915" y="28357"/>
                  </a:cubicBezTo>
                  <a:cubicBezTo>
                    <a:pt x="10747" y="28357"/>
                    <a:pt x="10607" y="28323"/>
                    <a:pt x="10512" y="28189"/>
                  </a:cubicBezTo>
                  <a:cubicBezTo>
                    <a:pt x="9988" y="27448"/>
                    <a:pt x="9080" y="27122"/>
                    <a:pt x="8557" y="26413"/>
                  </a:cubicBezTo>
                  <a:cubicBezTo>
                    <a:pt x="7960" y="25604"/>
                    <a:pt x="7162" y="24991"/>
                    <a:pt x="6576" y="24164"/>
                  </a:cubicBezTo>
                  <a:cubicBezTo>
                    <a:pt x="6271" y="23734"/>
                    <a:pt x="5984" y="23259"/>
                    <a:pt x="5591" y="22861"/>
                  </a:cubicBezTo>
                  <a:cubicBezTo>
                    <a:pt x="5140" y="22408"/>
                    <a:pt x="4890" y="21760"/>
                    <a:pt x="4590" y="21189"/>
                  </a:cubicBezTo>
                  <a:cubicBezTo>
                    <a:pt x="4222" y="20485"/>
                    <a:pt x="3815" y="19782"/>
                    <a:pt x="3519" y="19060"/>
                  </a:cubicBezTo>
                  <a:cubicBezTo>
                    <a:pt x="3270" y="18451"/>
                    <a:pt x="2986" y="17833"/>
                    <a:pt x="2789" y="17187"/>
                  </a:cubicBezTo>
                  <a:cubicBezTo>
                    <a:pt x="2441" y="16049"/>
                    <a:pt x="2176" y="14888"/>
                    <a:pt x="1938" y="13729"/>
                  </a:cubicBezTo>
                  <a:cubicBezTo>
                    <a:pt x="1868" y="13392"/>
                    <a:pt x="1674" y="12884"/>
                    <a:pt x="2007" y="12498"/>
                  </a:cubicBezTo>
                  <a:cubicBezTo>
                    <a:pt x="1547" y="12078"/>
                    <a:pt x="1972" y="11574"/>
                    <a:pt x="1877" y="11145"/>
                  </a:cubicBezTo>
                  <a:cubicBezTo>
                    <a:pt x="1727" y="10463"/>
                    <a:pt x="2034" y="9874"/>
                    <a:pt x="2076" y="9239"/>
                  </a:cubicBezTo>
                  <a:cubicBezTo>
                    <a:pt x="2153" y="8073"/>
                    <a:pt x="2757" y="7092"/>
                    <a:pt x="3171" y="5981"/>
                  </a:cubicBezTo>
                  <a:cubicBezTo>
                    <a:pt x="3641" y="5608"/>
                    <a:pt x="3866" y="5006"/>
                    <a:pt x="4339" y="4560"/>
                  </a:cubicBezTo>
                  <a:cubicBezTo>
                    <a:pt x="4693" y="4226"/>
                    <a:pt x="5024" y="3844"/>
                    <a:pt x="5357" y="3481"/>
                  </a:cubicBezTo>
                  <a:cubicBezTo>
                    <a:pt x="5588" y="3229"/>
                    <a:pt x="5859" y="3261"/>
                    <a:pt x="6092" y="3125"/>
                  </a:cubicBezTo>
                  <a:cubicBezTo>
                    <a:pt x="6793" y="2718"/>
                    <a:pt x="7432" y="2222"/>
                    <a:pt x="8294" y="2068"/>
                  </a:cubicBezTo>
                  <a:cubicBezTo>
                    <a:pt x="9197" y="1906"/>
                    <a:pt x="10080" y="1566"/>
                    <a:pt x="10998" y="1566"/>
                  </a:cubicBezTo>
                  <a:close/>
                  <a:moveTo>
                    <a:pt x="12590" y="0"/>
                  </a:moveTo>
                  <a:cubicBezTo>
                    <a:pt x="12421" y="0"/>
                    <a:pt x="12258" y="17"/>
                    <a:pt x="12114" y="30"/>
                  </a:cubicBezTo>
                  <a:cubicBezTo>
                    <a:pt x="11599" y="75"/>
                    <a:pt x="11058" y="183"/>
                    <a:pt x="10541" y="183"/>
                  </a:cubicBezTo>
                  <a:cubicBezTo>
                    <a:pt x="10516" y="183"/>
                    <a:pt x="10492" y="183"/>
                    <a:pt x="10468" y="182"/>
                  </a:cubicBezTo>
                  <a:cubicBezTo>
                    <a:pt x="10436" y="182"/>
                    <a:pt x="10404" y="181"/>
                    <a:pt x="10371" y="181"/>
                  </a:cubicBezTo>
                  <a:cubicBezTo>
                    <a:pt x="9202" y="181"/>
                    <a:pt x="8145" y="670"/>
                    <a:pt x="7124" y="1055"/>
                  </a:cubicBezTo>
                  <a:cubicBezTo>
                    <a:pt x="6261" y="1379"/>
                    <a:pt x="5355" y="1868"/>
                    <a:pt x="4605" y="2538"/>
                  </a:cubicBezTo>
                  <a:cubicBezTo>
                    <a:pt x="3878" y="3188"/>
                    <a:pt x="3170" y="3861"/>
                    <a:pt x="2644" y="4661"/>
                  </a:cubicBezTo>
                  <a:cubicBezTo>
                    <a:pt x="2185" y="5357"/>
                    <a:pt x="1676" y="6061"/>
                    <a:pt x="1563" y="6672"/>
                  </a:cubicBezTo>
                  <a:cubicBezTo>
                    <a:pt x="1059" y="7781"/>
                    <a:pt x="840" y="8718"/>
                    <a:pt x="580" y="9646"/>
                  </a:cubicBezTo>
                  <a:cubicBezTo>
                    <a:pt x="63" y="11486"/>
                    <a:pt x="1" y="13353"/>
                    <a:pt x="306" y="15205"/>
                  </a:cubicBezTo>
                  <a:cubicBezTo>
                    <a:pt x="552" y="16689"/>
                    <a:pt x="1243" y="18060"/>
                    <a:pt x="1801" y="19456"/>
                  </a:cubicBezTo>
                  <a:cubicBezTo>
                    <a:pt x="2441" y="21058"/>
                    <a:pt x="3453" y="22463"/>
                    <a:pt x="4506" y="23799"/>
                  </a:cubicBezTo>
                  <a:cubicBezTo>
                    <a:pt x="5406" y="24940"/>
                    <a:pt x="6355" y="26057"/>
                    <a:pt x="7371" y="27115"/>
                  </a:cubicBezTo>
                  <a:cubicBezTo>
                    <a:pt x="8307" y="28089"/>
                    <a:pt x="9343" y="28960"/>
                    <a:pt x="10464" y="29712"/>
                  </a:cubicBezTo>
                  <a:cubicBezTo>
                    <a:pt x="10637" y="29828"/>
                    <a:pt x="10800" y="29888"/>
                    <a:pt x="10978" y="29888"/>
                  </a:cubicBezTo>
                  <a:cubicBezTo>
                    <a:pt x="11103" y="29888"/>
                    <a:pt x="11235" y="29859"/>
                    <a:pt x="11382" y="29799"/>
                  </a:cubicBezTo>
                  <a:cubicBezTo>
                    <a:pt x="12213" y="29457"/>
                    <a:pt x="12575" y="28614"/>
                    <a:pt x="13275" y="28122"/>
                  </a:cubicBezTo>
                  <a:cubicBezTo>
                    <a:pt x="13867" y="27707"/>
                    <a:pt x="14254" y="26995"/>
                    <a:pt x="14851" y="26593"/>
                  </a:cubicBezTo>
                  <a:cubicBezTo>
                    <a:pt x="15519" y="26143"/>
                    <a:pt x="15799" y="25323"/>
                    <a:pt x="16552" y="24989"/>
                  </a:cubicBezTo>
                  <a:cubicBezTo>
                    <a:pt x="16628" y="24956"/>
                    <a:pt x="16683" y="24835"/>
                    <a:pt x="16714" y="24744"/>
                  </a:cubicBezTo>
                  <a:cubicBezTo>
                    <a:pt x="16897" y="24180"/>
                    <a:pt x="17424" y="23863"/>
                    <a:pt x="17814" y="23538"/>
                  </a:cubicBezTo>
                  <a:cubicBezTo>
                    <a:pt x="18357" y="23083"/>
                    <a:pt x="18624" y="22447"/>
                    <a:pt x="19084" y="21952"/>
                  </a:cubicBezTo>
                  <a:cubicBezTo>
                    <a:pt x="19400" y="21614"/>
                    <a:pt x="19664" y="21028"/>
                    <a:pt x="19971" y="20604"/>
                  </a:cubicBezTo>
                  <a:cubicBezTo>
                    <a:pt x="20701" y="19599"/>
                    <a:pt x="21172" y="18472"/>
                    <a:pt x="21721" y="17381"/>
                  </a:cubicBezTo>
                  <a:cubicBezTo>
                    <a:pt x="22076" y="16675"/>
                    <a:pt x="22093" y="15847"/>
                    <a:pt x="22378" y="15101"/>
                  </a:cubicBezTo>
                  <a:cubicBezTo>
                    <a:pt x="22705" y="14240"/>
                    <a:pt x="22561" y="13286"/>
                    <a:pt x="22840" y="12401"/>
                  </a:cubicBezTo>
                  <a:cubicBezTo>
                    <a:pt x="22989" y="11924"/>
                    <a:pt x="22776" y="11388"/>
                    <a:pt x="22700" y="10923"/>
                  </a:cubicBezTo>
                  <a:cubicBezTo>
                    <a:pt x="22521" y="9819"/>
                    <a:pt x="22518" y="8686"/>
                    <a:pt x="22072" y="7604"/>
                  </a:cubicBezTo>
                  <a:cubicBezTo>
                    <a:pt x="21607" y="6477"/>
                    <a:pt x="21253" y="5313"/>
                    <a:pt x="20425" y="4383"/>
                  </a:cubicBezTo>
                  <a:cubicBezTo>
                    <a:pt x="19826" y="3712"/>
                    <a:pt x="19381" y="2881"/>
                    <a:pt x="18481" y="2518"/>
                  </a:cubicBezTo>
                  <a:cubicBezTo>
                    <a:pt x="18354" y="2467"/>
                    <a:pt x="18261" y="2335"/>
                    <a:pt x="18244" y="2174"/>
                  </a:cubicBezTo>
                  <a:cubicBezTo>
                    <a:pt x="18232" y="2064"/>
                    <a:pt x="18196" y="1946"/>
                    <a:pt x="18083" y="1946"/>
                  </a:cubicBezTo>
                  <a:cubicBezTo>
                    <a:pt x="18064" y="1946"/>
                    <a:pt x="18043" y="1949"/>
                    <a:pt x="18019" y="1957"/>
                  </a:cubicBezTo>
                  <a:cubicBezTo>
                    <a:pt x="17989" y="1966"/>
                    <a:pt x="17961" y="1971"/>
                    <a:pt x="17934" y="1971"/>
                  </a:cubicBezTo>
                  <a:cubicBezTo>
                    <a:pt x="17652" y="1971"/>
                    <a:pt x="17552" y="1476"/>
                    <a:pt x="17276" y="1476"/>
                  </a:cubicBezTo>
                  <a:cubicBezTo>
                    <a:pt x="17203" y="1476"/>
                    <a:pt x="17118" y="1511"/>
                    <a:pt x="17014" y="1598"/>
                  </a:cubicBezTo>
                  <a:cubicBezTo>
                    <a:pt x="17002" y="1561"/>
                    <a:pt x="16972" y="1520"/>
                    <a:pt x="16980" y="1488"/>
                  </a:cubicBezTo>
                  <a:cubicBezTo>
                    <a:pt x="17028" y="1290"/>
                    <a:pt x="17009" y="1231"/>
                    <a:pt x="16961" y="1231"/>
                  </a:cubicBezTo>
                  <a:cubicBezTo>
                    <a:pt x="16900" y="1231"/>
                    <a:pt x="16793" y="1321"/>
                    <a:pt x="16707" y="1347"/>
                  </a:cubicBezTo>
                  <a:cubicBezTo>
                    <a:pt x="16670" y="1359"/>
                    <a:pt x="16631" y="1364"/>
                    <a:pt x="16593" y="1364"/>
                  </a:cubicBezTo>
                  <a:cubicBezTo>
                    <a:pt x="16482" y="1364"/>
                    <a:pt x="16375" y="1316"/>
                    <a:pt x="16322" y="1215"/>
                  </a:cubicBezTo>
                  <a:cubicBezTo>
                    <a:pt x="15961" y="544"/>
                    <a:pt x="15303" y="744"/>
                    <a:pt x="14744" y="666"/>
                  </a:cubicBezTo>
                  <a:cubicBezTo>
                    <a:pt x="14739" y="665"/>
                    <a:pt x="14733" y="665"/>
                    <a:pt x="14727" y="665"/>
                  </a:cubicBezTo>
                  <a:cubicBezTo>
                    <a:pt x="14665" y="665"/>
                    <a:pt x="14568" y="703"/>
                    <a:pt x="14516" y="703"/>
                  </a:cubicBezTo>
                  <a:cubicBezTo>
                    <a:pt x="14490" y="703"/>
                    <a:pt x="14475" y="694"/>
                    <a:pt x="14480" y="666"/>
                  </a:cubicBezTo>
                  <a:cubicBezTo>
                    <a:pt x="14541" y="354"/>
                    <a:pt x="14500" y="264"/>
                    <a:pt x="14417" y="264"/>
                  </a:cubicBezTo>
                  <a:cubicBezTo>
                    <a:pt x="14303" y="264"/>
                    <a:pt x="14110" y="435"/>
                    <a:pt x="13998" y="435"/>
                  </a:cubicBezTo>
                  <a:cubicBezTo>
                    <a:pt x="13983" y="435"/>
                    <a:pt x="13969" y="432"/>
                    <a:pt x="13957" y="425"/>
                  </a:cubicBezTo>
                  <a:cubicBezTo>
                    <a:pt x="13914" y="399"/>
                    <a:pt x="13865" y="395"/>
                    <a:pt x="13814" y="395"/>
                  </a:cubicBezTo>
                  <a:cubicBezTo>
                    <a:pt x="13792" y="395"/>
                    <a:pt x="13769" y="396"/>
                    <a:pt x="13747" y="396"/>
                  </a:cubicBezTo>
                  <a:cubicBezTo>
                    <a:pt x="13668" y="396"/>
                    <a:pt x="13585" y="388"/>
                    <a:pt x="13508" y="312"/>
                  </a:cubicBezTo>
                  <a:cubicBezTo>
                    <a:pt x="13252" y="59"/>
                    <a:pt x="12911" y="0"/>
                    <a:pt x="1259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8" name="Google Shape;838;p30"/>
          <p:cNvGrpSpPr/>
          <p:nvPr/>
        </p:nvGrpSpPr>
        <p:grpSpPr>
          <a:xfrm>
            <a:off x="3401150" y="1310688"/>
            <a:ext cx="552650" cy="725050"/>
            <a:chOff x="770600" y="1702650"/>
            <a:chExt cx="552650" cy="725050"/>
          </a:xfrm>
        </p:grpSpPr>
        <p:sp>
          <p:nvSpPr>
            <p:cNvPr id="839" name="Google Shape;839;p30"/>
            <p:cNvSpPr/>
            <p:nvPr/>
          </p:nvSpPr>
          <p:spPr>
            <a:xfrm>
              <a:off x="770625" y="1702650"/>
              <a:ext cx="552625" cy="725025"/>
            </a:xfrm>
            <a:custGeom>
              <a:avLst/>
              <a:gdLst/>
              <a:ahLst/>
              <a:cxnLst/>
              <a:rect l="l" t="t" r="r" b="b"/>
              <a:pathLst>
                <a:path w="22105" h="29001" extrusionOk="0">
                  <a:moveTo>
                    <a:pt x="11590" y="1"/>
                  </a:moveTo>
                  <a:cubicBezTo>
                    <a:pt x="11339" y="1"/>
                    <a:pt x="11083" y="68"/>
                    <a:pt x="10868" y="74"/>
                  </a:cubicBezTo>
                  <a:cubicBezTo>
                    <a:pt x="10347" y="91"/>
                    <a:pt x="9790" y="308"/>
                    <a:pt x="9238" y="333"/>
                  </a:cubicBezTo>
                  <a:cubicBezTo>
                    <a:pt x="8081" y="384"/>
                    <a:pt x="7054" y="941"/>
                    <a:pt x="6085" y="1405"/>
                  </a:cubicBezTo>
                  <a:cubicBezTo>
                    <a:pt x="5330" y="1765"/>
                    <a:pt x="4535" y="2285"/>
                    <a:pt x="3861" y="2941"/>
                  </a:cubicBezTo>
                  <a:cubicBezTo>
                    <a:pt x="2856" y="3919"/>
                    <a:pt x="2039" y="4997"/>
                    <a:pt x="1454" y="6234"/>
                  </a:cubicBezTo>
                  <a:cubicBezTo>
                    <a:pt x="655" y="7919"/>
                    <a:pt x="264" y="9761"/>
                    <a:pt x="119" y="11591"/>
                  </a:cubicBezTo>
                  <a:cubicBezTo>
                    <a:pt x="0" y="13095"/>
                    <a:pt x="115" y="14639"/>
                    <a:pt x="632" y="16131"/>
                  </a:cubicBezTo>
                  <a:cubicBezTo>
                    <a:pt x="1042" y="17310"/>
                    <a:pt x="1607" y="18417"/>
                    <a:pt x="2164" y="19510"/>
                  </a:cubicBezTo>
                  <a:cubicBezTo>
                    <a:pt x="2663" y="20488"/>
                    <a:pt x="3249" y="21454"/>
                    <a:pt x="4032" y="22294"/>
                  </a:cubicBezTo>
                  <a:cubicBezTo>
                    <a:pt x="4832" y="23154"/>
                    <a:pt x="5555" y="24085"/>
                    <a:pt x="6386" y="24925"/>
                  </a:cubicBezTo>
                  <a:cubicBezTo>
                    <a:pt x="7831" y="26383"/>
                    <a:pt x="9256" y="27852"/>
                    <a:pt x="11118" y="28807"/>
                  </a:cubicBezTo>
                  <a:cubicBezTo>
                    <a:pt x="11360" y="28931"/>
                    <a:pt x="11606" y="29001"/>
                    <a:pt x="11839" y="29001"/>
                  </a:cubicBezTo>
                  <a:cubicBezTo>
                    <a:pt x="12146" y="29001"/>
                    <a:pt x="12430" y="28878"/>
                    <a:pt x="12644" y="28596"/>
                  </a:cubicBezTo>
                  <a:cubicBezTo>
                    <a:pt x="13119" y="27972"/>
                    <a:pt x="13714" y="27462"/>
                    <a:pt x="14214" y="26878"/>
                  </a:cubicBezTo>
                  <a:cubicBezTo>
                    <a:pt x="15058" y="25896"/>
                    <a:pt x="15876" y="24891"/>
                    <a:pt x="16805" y="23988"/>
                  </a:cubicBezTo>
                  <a:cubicBezTo>
                    <a:pt x="17028" y="23771"/>
                    <a:pt x="16911" y="23397"/>
                    <a:pt x="17153" y="23276"/>
                  </a:cubicBezTo>
                  <a:cubicBezTo>
                    <a:pt x="17672" y="23018"/>
                    <a:pt x="17777" y="22433"/>
                    <a:pt x="18182" y="22094"/>
                  </a:cubicBezTo>
                  <a:cubicBezTo>
                    <a:pt x="18325" y="21974"/>
                    <a:pt x="18544" y="21910"/>
                    <a:pt x="18556" y="21665"/>
                  </a:cubicBezTo>
                  <a:cubicBezTo>
                    <a:pt x="18583" y="21099"/>
                    <a:pt x="19127" y="20836"/>
                    <a:pt x="19325" y="20332"/>
                  </a:cubicBezTo>
                  <a:cubicBezTo>
                    <a:pt x="19651" y="19505"/>
                    <a:pt x="20201" y="18767"/>
                    <a:pt x="20651" y="17989"/>
                  </a:cubicBezTo>
                  <a:cubicBezTo>
                    <a:pt x="20793" y="17745"/>
                    <a:pt x="20628" y="17430"/>
                    <a:pt x="20894" y="17188"/>
                  </a:cubicBezTo>
                  <a:cubicBezTo>
                    <a:pt x="21207" y="16904"/>
                    <a:pt x="21297" y="16476"/>
                    <a:pt x="21381" y="16067"/>
                  </a:cubicBezTo>
                  <a:cubicBezTo>
                    <a:pt x="21519" y="15392"/>
                    <a:pt x="21632" y="14709"/>
                    <a:pt x="21793" y="14039"/>
                  </a:cubicBezTo>
                  <a:cubicBezTo>
                    <a:pt x="22006" y="13158"/>
                    <a:pt x="21995" y="12247"/>
                    <a:pt x="22051" y="11360"/>
                  </a:cubicBezTo>
                  <a:cubicBezTo>
                    <a:pt x="22105" y="10507"/>
                    <a:pt x="21852" y="9612"/>
                    <a:pt x="21615" y="8769"/>
                  </a:cubicBezTo>
                  <a:cubicBezTo>
                    <a:pt x="21466" y="8240"/>
                    <a:pt x="21511" y="7664"/>
                    <a:pt x="21239" y="7179"/>
                  </a:cubicBezTo>
                  <a:cubicBezTo>
                    <a:pt x="20749" y="6312"/>
                    <a:pt x="20439" y="5360"/>
                    <a:pt x="19856" y="4523"/>
                  </a:cubicBezTo>
                  <a:cubicBezTo>
                    <a:pt x="19513" y="4031"/>
                    <a:pt x="19127" y="3510"/>
                    <a:pt x="18718" y="3172"/>
                  </a:cubicBezTo>
                  <a:cubicBezTo>
                    <a:pt x="18255" y="2789"/>
                    <a:pt x="17946" y="2091"/>
                    <a:pt x="17195" y="2063"/>
                  </a:cubicBezTo>
                  <a:cubicBezTo>
                    <a:pt x="17083" y="2058"/>
                    <a:pt x="17001" y="1889"/>
                    <a:pt x="16941" y="1751"/>
                  </a:cubicBezTo>
                  <a:cubicBezTo>
                    <a:pt x="16796" y="1418"/>
                    <a:pt x="16210" y="1609"/>
                    <a:pt x="16173" y="1126"/>
                  </a:cubicBezTo>
                  <a:cubicBezTo>
                    <a:pt x="16137" y="1140"/>
                    <a:pt x="16090" y="1144"/>
                    <a:pt x="16063" y="1168"/>
                  </a:cubicBezTo>
                  <a:cubicBezTo>
                    <a:pt x="15912" y="1307"/>
                    <a:pt x="15817" y="1362"/>
                    <a:pt x="15757" y="1362"/>
                  </a:cubicBezTo>
                  <a:cubicBezTo>
                    <a:pt x="15620" y="1362"/>
                    <a:pt x="15673" y="1070"/>
                    <a:pt x="15669" y="855"/>
                  </a:cubicBezTo>
                  <a:lnTo>
                    <a:pt x="15669" y="855"/>
                  </a:lnTo>
                  <a:cubicBezTo>
                    <a:pt x="15538" y="900"/>
                    <a:pt x="15310" y="1038"/>
                    <a:pt x="15216" y="1038"/>
                  </a:cubicBezTo>
                  <a:cubicBezTo>
                    <a:pt x="15176" y="1038"/>
                    <a:pt x="15160" y="1013"/>
                    <a:pt x="15188" y="943"/>
                  </a:cubicBezTo>
                  <a:cubicBezTo>
                    <a:pt x="15272" y="728"/>
                    <a:pt x="15270" y="683"/>
                    <a:pt x="15223" y="683"/>
                  </a:cubicBezTo>
                  <a:cubicBezTo>
                    <a:pt x="15190" y="683"/>
                    <a:pt x="15134" y="705"/>
                    <a:pt x="15070" y="705"/>
                  </a:cubicBezTo>
                  <a:cubicBezTo>
                    <a:pt x="15044" y="705"/>
                    <a:pt x="15017" y="702"/>
                    <a:pt x="14990" y="692"/>
                  </a:cubicBezTo>
                  <a:cubicBezTo>
                    <a:pt x="14605" y="550"/>
                    <a:pt x="14222" y="507"/>
                    <a:pt x="13834" y="507"/>
                  </a:cubicBezTo>
                  <a:cubicBezTo>
                    <a:pt x="13684" y="507"/>
                    <a:pt x="13533" y="514"/>
                    <a:pt x="13380" y="523"/>
                  </a:cubicBezTo>
                  <a:cubicBezTo>
                    <a:pt x="13366" y="524"/>
                    <a:pt x="13352" y="525"/>
                    <a:pt x="13338" y="525"/>
                  </a:cubicBezTo>
                  <a:cubicBezTo>
                    <a:pt x="13298" y="525"/>
                    <a:pt x="13259" y="522"/>
                    <a:pt x="13219" y="521"/>
                  </a:cubicBezTo>
                  <a:cubicBezTo>
                    <a:pt x="13230" y="260"/>
                    <a:pt x="13177" y="183"/>
                    <a:pt x="13096" y="183"/>
                  </a:cubicBezTo>
                  <a:cubicBezTo>
                    <a:pt x="12982" y="183"/>
                    <a:pt x="12814" y="337"/>
                    <a:pt x="12699" y="337"/>
                  </a:cubicBezTo>
                  <a:cubicBezTo>
                    <a:pt x="12684" y="337"/>
                    <a:pt x="12669" y="334"/>
                    <a:pt x="12656" y="328"/>
                  </a:cubicBezTo>
                  <a:cubicBezTo>
                    <a:pt x="12635" y="318"/>
                    <a:pt x="12612" y="314"/>
                    <a:pt x="12589" y="314"/>
                  </a:cubicBezTo>
                  <a:cubicBezTo>
                    <a:pt x="12520" y="314"/>
                    <a:pt x="12443" y="346"/>
                    <a:pt x="12375" y="346"/>
                  </a:cubicBezTo>
                  <a:cubicBezTo>
                    <a:pt x="12332" y="346"/>
                    <a:pt x="12293" y="334"/>
                    <a:pt x="12260" y="295"/>
                  </a:cubicBezTo>
                  <a:cubicBezTo>
                    <a:pt x="12067" y="62"/>
                    <a:pt x="11831" y="1"/>
                    <a:pt x="11590"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0"/>
            <p:cNvSpPr/>
            <p:nvPr/>
          </p:nvSpPr>
          <p:spPr>
            <a:xfrm>
              <a:off x="770600" y="1702700"/>
              <a:ext cx="552650" cy="725000"/>
            </a:xfrm>
            <a:custGeom>
              <a:avLst/>
              <a:gdLst/>
              <a:ahLst/>
              <a:cxnLst/>
              <a:rect l="l" t="t" r="r" b="b"/>
              <a:pathLst>
                <a:path w="22106" h="29000" extrusionOk="0">
                  <a:moveTo>
                    <a:pt x="10389" y="1605"/>
                  </a:moveTo>
                  <a:cubicBezTo>
                    <a:pt x="10980" y="1605"/>
                    <a:pt x="11572" y="1678"/>
                    <a:pt x="12158" y="1712"/>
                  </a:cubicBezTo>
                  <a:cubicBezTo>
                    <a:pt x="12989" y="1761"/>
                    <a:pt x="13868" y="1740"/>
                    <a:pt x="14634" y="2205"/>
                  </a:cubicBezTo>
                  <a:cubicBezTo>
                    <a:pt x="14698" y="2244"/>
                    <a:pt x="14794" y="2225"/>
                    <a:pt x="14866" y="2255"/>
                  </a:cubicBezTo>
                  <a:cubicBezTo>
                    <a:pt x="14915" y="2276"/>
                    <a:pt x="14947" y="2337"/>
                    <a:pt x="15032" y="2431"/>
                  </a:cubicBezTo>
                  <a:cubicBezTo>
                    <a:pt x="15689" y="2594"/>
                    <a:pt x="16324" y="2980"/>
                    <a:pt x="16865" y="3444"/>
                  </a:cubicBezTo>
                  <a:cubicBezTo>
                    <a:pt x="17776" y="4226"/>
                    <a:pt x="18716" y="5013"/>
                    <a:pt x="19194" y="6183"/>
                  </a:cubicBezTo>
                  <a:cubicBezTo>
                    <a:pt x="19428" y="6752"/>
                    <a:pt x="19866" y="7201"/>
                    <a:pt x="20006" y="7847"/>
                  </a:cubicBezTo>
                  <a:cubicBezTo>
                    <a:pt x="20329" y="9323"/>
                    <a:pt x="20817" y="10762"/>
                    <a:pt x="20634" y="12311"/>
                  </a:cubicBezTo>
                  <a:cubicBezTo>
                    <a:pt x="20595" y="12640"/>
                    <a:pt x="20483" y="12989"/>
                    <a:pt x="20699" y="13331"/>
                  </a:cubicBezTo>
                  <a:cubicBezTo>
                    <a:pt x="20832" y="13541"/>
                    <a:pt x="20624" y="13860"/>
                    <a:pt x="20576" y="14004"/>
                  </a:cubicBezTo>
                  <a:cubicBezTo>
                    <a:pt x="20276" y="14898"/>
                    <a:pt x="20345" y="15945"/>
                    <a:pt x="19679" y="16677"/>
                  </a:cubicBezTo>
                  <a:cubicBezTo>
                    <a:pt x="19413" y="16969"/>
                    <a:pt x="19684" y="17201"/>
                    <a:pt x="19550" y="17427"/>
                  </a:cubicBezTo>
                  <a:cubicBezTo>
                    <a:pt x="19197" y="18023"/>
                    <a:pt x="18891" y="18655"/>
                    <a:pt x="18473" y="19200"/>
                  </a:cubicBezTo>
                  <a:cubicBezTo>
                    <a:pt x="18239" y="19503"/>
                    <a:pt x="18100" y="19851"/>
                    <a:pt x="17925" y="20162"/>
                  </a:cubicBezTo>
                  <a:cubicBezTo>
                    <a:pt x="17380" y="21137"/>
                    <a:pt x="16604" y="21926"/>
                    <a:pt x="15968" y="22822"/>
                  </a:cubicBezTo>
                  <a:cubicBezTo>
                    <a:pt x="15010" y="24174"/>
                    <a:pt x="13770" y="25285"/>
                    <a:pt x="12774" y="26611"/>
                  </a:cubicBezTo>
                  <a:cubicBezTo>
                    <a:pt x="12512" y="26960"/>
                    <a:pt x="12286" y="27502"/>
                    <a:pt x="11675" y="27568"/>
                  </a:cubicBezTo>
                  <a:cubicBezTo>
                    <a:pt x="11632" y="27573"/>
                    <a:pt x="11590" y="27575"/>
                    <a:pt x="11549" y="27575"/>
                  </a:cubicBezTo>
                  <a:cubicBezTo>
                    <a:pt x="11336" y="27575"/>
                    <a:pt x="11157" y="27512"/>
                    <a:pt x="11133" y="27359"/>
                  </a:cubicBezTo>
                  <a:cubicBezTo>
                    <a:pt x="11073" y="26998"/>
                    <a:pt x="10741" y="26923"/>
                    <a:pt x="10555" y="26817"/>
                  </a:cubicBezTo>
                  <a:cubicBezTo>
                    <a:pt x="9912" y="26448"/>
                    <a:pt x="9369" y="25996"/>
                    <a:pt x="8865" y="25456"/>
                  </a:cubicBezTo>
                  <a:cubicBezTo>
                    <a:pt x="8545" y="25116"/>
                    <a:pt x="8164" y="24825"/>
                    <a:pt x="7822" y="24494"/>
                  </a:cubicBezTo>
                  <a:cubicBezTo>
                    <a:pt x="7362" y="24048"/>
                    <a:pt x="6999" y="23518"/>
                    <a:pt x="6568" y="23081"/>
                  </a:cubicBezTo>
                  <a:cubicBezTo>
                    <a:pt x="6012" y="22514"/>
                    <a:pt x="5604" y="21872"/>
                    <a:pt x="5148" y="21250"/>
                  </a:cubicBezTo>
                  <a:cubicBezTo>
                    <a:pt x="4935" y="20961"/>
                    <a:pt x="4741" y="20668"/>
                    <a:pt x="4652" y="20297"/>
                  </a:cubicBezTo>
                  <a:cubicBezTo>
                    <a:pt x="4557" y="19894"/>
                    <a:pt x="4184" y="19636"/>
                    <a:pt x="3981" y="19262"/>
                  </a:cubicBezTo>
                  <a:cubicBezTo>
                    <a:pt x="3510" y="18393"/>
                    <a:pt x="3070" y="17515"/>
                    <a:pt x="2737" y="16587"/>
                  </a:cubicBezTo>
                  <a:cubicBezTo>
                    <a:pt x="2434" y="15744"/>
                    <a:pt x="2085" y="14902"/>
                    <a:pt x="1938" y="14031"/>
                  </a:cubicBezTo>
                  <a:cubicBezTo>
                    <a:pt x="1883" y="13702"/>
                    <a:pt x="1617" y="13303"/>
                    <a:pt x="1869" y="12925"/>
                  </a:cubicBezTo>
                  <a:cubicBezTo>
                    <a:pt x="1898" y="12881"/>
                    <a:pt x="1930" y="12785"/>
                    <a:pt x="1917" y="12776"/>
                  </a:cubicBezTo>
                  <a:cubicBezTo>
                    <a:pt x="1282" y="12342"/>
                    <a:pt x="1755" y="11672"/>
                    <a:pt x="1626" y="11126"/>
                  </a:cubicBezTo>
                  <a:cubicBezTo>
                    <a:pt x="1480" y="10517"/>
                    <a:pt x="1688" y="9771"/>
                    <a:pt x="1806" y="9100"/>
                  </a:cubicBezTo>
                  <a:cubicBezTo>
                    <a:pt x="1947" y="8310"/>
                    <a:pt x="2170" y="7536"/>
                    <a:pt x="2473" y="6793"/>
                  </a:cubicBezTo>
                  <a:cubicBezTo>
                    <a:pt x="2730" y="6167"/>
                    <a:pt x="3164" y="5620"/>
                    <a:pt x="3570" y="5065"/>
                  </a:cubicBezTo>
                  <a:cubicBezTo>
                    <a:pt x="3880" y="4639"/>
                    <a:pt x="4224" y="4251"/>
                    <a:pt x="4557" y="3850"/>
                  </a:cubicBezTo>
                  <a:cubicBezTo>
                    <a:pt x="4769" y="3594"/>
                    <a:pt x="5028" y="3615"/>
                    <a:pt x="5243" y="3491"/>
                  </a:cubicBezTo>
                  <a:cubicBezTo>
                    <a:pt x="5857" y="3137"/>
                    <a:pt x="6297" y="2567"/>
                    <a:pt x="7098" y="2402"/>
                  </a:cubicBezTo>
                  <a:cubicBezTo>
                    <a:pt x="7786" y="2260"/>
                    <a:pt x="8478" y="1923"/>
                    <a:pt x="9190" y="1740"/>
                  </a:cubicBezTo>
                  <a:cubicBezTo>
                    <a:pt x="9588" y="1639"/>
                    <a:pt x="9988" y="1605"/>
                    <a:pt x="10389" y="1605"/>
                  </a:cubicBezTo>
                  <a:close/>
                  <a:moveTo>
                    <a:pt x="11590" y="1"/>
                  </a:moveTo>
                  <a:cubicBezTo>
                    <a:pt x="11338" y="1"/>
                    <a:pt x="11083" y="67"/>
                    <a:pt x="10868" y="74"/>
                  </a:cubicBezTo>
                  <a:cubicBezTo>
                    <a:pt x="10346" y="90"/>
                    <a:pt x="9790" y="307"/>
                    <a:pt x="9238" y="332"/>
                  </a:cubicBezTo>
                  <a:cubicBezTo>
                    <a:pt x="8081" y="383"/>
                    <a:pt x="7055" y="941"/>
                    <a:pt x="6084" y="1404"/>
                  </a:cubicBezTo>
                  <a:cubicBezTo>
                    <a:pt x="5330" y="1764"/>
                    <a:pt x="4535" y="2285"/>
                    <a:pt x="3860" y="2942"/>
                  </a:cubicBezTo>
                  <a:cubicBezTo>
                    <a:pt x="2855" y="3920"/>
                    <a:pt x="2038" y="4996"/>
                    <a:pt x="1453" y="6233"/>
                  </a:cubicBezTo>
                  <a:cubicBezTo>
                    <a:pt x="655" y="7918"/>
                    <a:pt x="264" y="9759"/>
                    <a:pt x="120" y="11590"/>
                  </a:cubicBezTo>
                  <a:cubicBezTo>
                    <a:pt x="0" y="13094"/>
                    <a:pt x="115" y="14640"/>
                    <a:pt x="632" y="16130"/>
                  </a:cubicBezTo>
                  <a:cubicBezTo>
                    <a:pt x="1042" y="17310"/>
                    <a:pt x="1607" y="18416"/>
                    <a:pt x="2164" y="19509"/>
                  </a:cubicBezTo>
                  <a:cubicBezTo>
                    <a:pt x="2662" y="20487"/>
                    <a:pt x="3249" y="21453"/>
                    <a:pt x="4031" y="22293"/>
                  </a:cubicBezTo>
                  <a:cubicBezTo>
                    <a:pt x="4831" y="23152"/>
                    <a:pt x="5554" y="24085"/>
                    <a:pt x="6386" y="24924"/>
                  </a:cubicBezTo>
                  <a:cubicBezTo>
                    <a:pt x="7832" y="26382"/>
                    <a:pt x="9257" y="27853"/>
                    <a:pt x="11118" y="28806"/>
                  </a:cubicBezTo>
                  <a:cubicBezTo>
                    <a:pt x="11360" y="28930"/>
                    <a:pt x="11606" y="29000"/>
                    <a:pt x="11839" y="29000"/>
                  </a:cubicBezTo>
                  <a:cubicBezTo>
                    <a:pt x="12147" y="29000"/>
                    <a:pt x="12429" y="28878"/>
                    <a:pt x="12644" y="28596"/>
                  </a:cubicBezTo>
                  <a:cubicBezTo>
                    <a:pt x="13119" y="27971"/>
                    <a:pt x="13713" y="27462"/>
                    <a:pt x="14214" y="26878"/>
                  </a:cubicBezTo>
                  <a:cubicBezTo>
                    <a:pt x="15058" y="25895"/>
                    <a:pt x="15876" y="24890"/>
                    <a:pt x="16804" y="23987"/>
                  </a:cubicBezTo>
                  <a:cubicBezTo>
                    <a:pt x="17028" y="23770"/>
                    <a:pt x="16911" y="23397"/>
                    <a:pt x="17152" y="23277"/>
                  </a:cubicBezTo>
                  <a:cubicBezTo>
                    <a:pt x="17671" y="23018"/>
                    <a:pt x="17778" y="22433"/>
                    <a:pt x="18182" y="22093"/>
                  </a:cubicBezTo>
                  <a:cubicBezTo>
                    <a:pt x="18325" y="21973"/>
                    <a:pt x="18543" y="21909"/>
                    <a:pt x="18556" y="21666"/>
                  </a:cubicBezTo>
                  <a:cubicBezTo>
                    <a:pt x="18582" y="21099"/>
                    <a:pt x="19127" y="20835"/>
                    <a:pt x="19325" y="20331"/>
                  </a:cubicBezTo>
                  <a:cubicBezTo>
                    <a:pt x="19651" y="19504"/>
                    <a:pt x="20201" y="18766"/>
                    <a:pt x="20651" y="17989"/>
                  </a:cubicBezTo>
                  <a:cubicBezTo>
                    <a:pt x="20793" y="17744"/>
                    <a:pt x="20628" y="17429"/>
                    <a:pt x="20894" y="17187"/>
                  </a:cubicBezTo>
                  <a:cubicBezTo>
                    <a:pt x="21208" y="16903"/>
                    <a:pt x="21297" y="16475"/>
                    <a:pt x="21380" y="16068"/>
                  </a:cubicBezTo>
                  <a:cubicBezTo>
                    <a:pt x="21518" y="15391"/>
                    <a:pt x="21633" y="14708"/>
                    <a:pt x="21794" y="14039"/>
                  </a:cubicBezTo>
                  <a:cubicBezTo>
                    <a:pt x="22006" y="13157"/>
                    <a:pt x="21995" y="12246"/>
                    <a:pt x="22051" y="11360"/>
                  </a:cubicBezTo>
                  <a:cubicBezTo>
                    <a:pt x="22106" y="10505"/>
                    <a:pt x="21853" y="9611"/>
                    <a:pt x="21616" y="8767"/>
                  </a:cubicBezTo>
                  <a:cubicBezTo>
                    <a:pt x="21467" y="8239"/>
                    <a:pt x="21512" y="7662"/>
                    <a:pt x="21239" y="7178"/>
                  </a:cubicBezTo>
                  <a:cubicBezTo>
                    <a:pt x="20749" y="6310"/>
                    <a:pt x="20440" y="5358"/>
                    <a:pt x="19857" y="4522"/>
                  </a:cubicBezTo>
                  <a:cubicBezTo>
                    <a:pt x="19514" y="4029"/>
                    <a:pt x="19128" y="3508"/>
                    <a:pt x="18719" y="3171"/>
                  </a:cubicBezTo>
                  <a:cubicBezTo>
                    <a:pt x="18256" y="2788"/>
                    <a:pt x="17946" y="2089"/>
                    <a:pt x="17196" y="2061"/>
                  </a:cubicBezTo>
                  <a:cubicBezTo>
                    <a:pt x="17084" y="2057"/>
                    <a:pt x="17002" y="1887"/>
                    <a:pt x="16942" y="1750"/>
                  </a:cubicBezTo>
                  <a:cubicBezTo>
                    <a:pt x="16796" y="1418"/>
                    <a:pt x="16211" y="1608"/>
                    <a:pt x="16174" y="1124"/>
                  </a:cubicBezTo>
                  <a:cubicBezTo>
                    <a:pt x="16138" y="1138"/>
                    <a:pt x="16091" y="1142"/>
                    <a:pt x="16064" y="1166"/>
                  </a:cubicBezTo>
                  <a:cubicBezTo>
                    <a:pt x="15913" y="1305"/>
                    <a:pt x="15818" y="1360"/>
                    <a:pt x="15758" y="1360"/>
                  </a:cubicBezTo>
                  <a:cubicBezTo>
                    <a:pt x="15620" y="1360"/>
                    <a:pt x="15673" y="1068"/>
                    <a:pt x="15669" y="853"/>
                  </a:cubicBezTo>
                  <a:lnTo>
                    <a:pt x="15669" y="853"/>
                  </a:lnTo>
                  <a:cubicBezTo>
                    <a:pt x="15538" y="898"/>
                    <a:pt x="15310" y="1037"/>
                    <a:pt x="15216" y="1037"/>
                  </a:cubicBezTo>
                  <a:cubicBezTo>
                    <a:pt x="15176" y="1037"/>
                    <a:pt x="15160" y="1012"/>
                    <a:pt x="15187" y="944"/>
                  </a:cubicBezTo>
                  <a:cubicBezTo>
                    <a:pt x="15271" y="728"/>
                    <a:pt x="15270" y="683"/>
                    <a:pt x="15224" y="683"/>
                  </a:cubicBezTo>
                  <a:cubicBezTo>
                    <a:pt x="15190" y="683"/>
                    <a:pt x="15134" y="706"/>
                    <a:pt x="15070" y="706"/>
                  </a:cubicBezTo>
                  <a:cubicBezTo>
                    <a:pt x="15045" y="706"/>
                    <a:pt x="15018" y="702"/>
                    <a:pt x="14991" y="692"/>
                  </a:cubicBezTo>
                  <a:cubicBezTo>
                    <a:pt x="14605" y="549"/>
                    <a:pt x="14221" y="506"/>
                    <a:pt x="13833" y="506"/>
                  </a:cubicBezTo>
                  <a:cubicBezTo>
                    <a:pt x="13683" y="506"/>
                    <a:pt x="13532" y="513"/>
                    <a:pt x="13380" y="522"/>
                  </a:cubicBezTo>
                  <a:cubicBezTo>
                    <a:pt x="13366" y="523"/>
                    <a:pt x="13352" y="524"/>
                    <a:pt x="13338" y="524"/>
                  </a:cubicBezTo>
                  <a:cubicBezTo>
                    <a:pt x="13299" y="524"/>
                    <a:pt x="13259" y="521"/>
                    <a:pt x="13219" y="520"/>
                  </a:cubicBezTo>
                  <a:cubicBezTo>
                    <a:pt x="13230" y="259"/>
                    <a:pt x="13177" y="182"/>
                    <a:pt x="13096" y="182"/>
                  </a:cubicBezTo>
                  <a:cubicBezTo>
                    <a:pt x="12982" y="182"/>
                    <a:pt x="12814" y="336"/>
                    <a:pt x="12699" y="336"/>
                  </a:cubicBezTo>
                  <a:cubicBezTo>
                    <a:pt x="12683" y="336"/>
                    <a:pt x="12669" y="333"/>
                    <a:pt x="12656" y="327"/>
                  </a:cubicBezTo>
                  <a:cubicBezTo>
                    <a:pt x="12635" y="317"/>
                    <a:pt x="12613" y="314"/>
                    <a:pt x="12589" y="314"/>
                  </a:cubicBezTo>
                  <a:cubicBezTo>
                    <a:pt x="12520" y="314"/>
                    <a:pt x="12443" y="346"/>
                    <a:pt x="12374" y="346"/>
                  </a:cubicBezTo>
                  <a:cubicBezTo>
                    <a:pt x="12332" y="346"/>
                    <a:pt x="12293" y="333"/>
                    <a:pt x="12260" y="294"/>
                  </a:cubicBezTo>
                  <a:cubicBezTo>
                    <a:pt x="12067" y="62"/>
                    <a:pt x="11831" y="1"/>
                    <a:pt x="1159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0"/>
            <p:cNvSpPr/>
            <p:nvPr/>
          </p:nvSpPr>
          <p:spPr>
            <a:xfrm>
              <a:off x="891275" y="1804500"/>
              <a:ext cx="301825" cy="354375"/>
            </a:xfrm>
            <a:custGeom>
              <a:avLst/>
              <a:gdLst/>
              <a:ahLst/>
              <a:cxnLst/>
              <a:rect l="l" t="t" r="r" b="b"/>
              <a:pathLst>
                <a:path w="12073" h="14175" extrusionOk="0">
                  <a:moveTo>
                    <a:pt x="7222" y="1667"/>
                  </a:moveTo>
                  <a:cubicBezTo>
                    <a:pt x="7374" y="1667"/>
                    <a:pt x="7528" y="1712"/>
                    <a:pt x="7691" y="1831"/>
                  </a:cubicBezTo>
                  <a:cubicBezTo>
                    <a:pt x="7728" y="1859"/>
                    <a:pt x="7787" y="1870"/>
                    <a:pt x="7847" y="1870"/>
                  </a:cubicBezTo>
                  <a:cubicBezTo>
                    <a:pt x="7894" y="1870"/>
                    <a:pt x="7943" y="1863"/>
                    <a:pt x="7984" y="1853"/>
                  </a:cubicBezTo>
                  <a:cubicBezTo>
                    <a:pt x="8041" y="1839"/>
                    <a:pt x="8096" y="1833"/>
                    <a:pt x="8148" y="1833"/>
                  </a:cubicBezTo>
                  <a:cubicBezTo>
                    <a:pt x="8495" y="1833"/>
                    <a:pt x="8749" y="2098"/>
                    <a:pt x="9059" y="2195"/>
                  </a:cubicBezTo>
                  <a:cubicBezTo>
                    <a:pt x="9572" y="2355"/>
                    <a:pt x="9839" y="2734"/>
                    <a:pt x="10061" y="3151"/>
                  </a:cubicBezTo>
                  <a:cubicBezTo>
                    <a:pt x="10272" y="3547"/>
                    <a:pt x="10418" y="3977"/>
                    <a:pt x="10588" y="4393"/>
                  </a:cubicBezTo>
                  <a:cubicBezTo>
                    <a:pt x="10602" y="4428"/>
                    <a:pt x="10588" y="4473"/>
                    <a:pt x="10584" y="4583"/>
                  </a:cubicBezTo>
                  <a:cubicBezTo>
                    <a:pt x="10447" y="4975"/>
                    <a:pt x="10530" y="5453"/>
                    <a:pt x="10481" y="5920"/>
                  </a:cubicBezTo>
                  <a:cubicBezTo>
                    <a:pt x="10412" y="6589"/>
                    <a:pt x="9950" y="7045"/>
                    <a:pt x="9462" y="7424"/>
                  </a:cubicBezTo>
                  <a:cubicBezTo>
                    <a:pt x="9074" y="7725"/>
                    <a:pt x="8700" y="8027"/>
                    <a:pt x="8192" y="8215"/>
                  </a:cubicBezTo>
                  <a:cubicBezTo>
                    <a:pt x="7631" y="8423"/>
                    <a:pt x="7079" y="8555"/>
                    <a:pt x="6574" y="8555"/>
                  </a:cubicBezTo>
                  <a:cubicBezTo>
                    <a:pt x="5942" y="8555"/>
                    <a:pt x="5385" y="8348"/>
                    <a:pt x="4982" y="7824"/>
                  </a:cubicBezTo>
                  <a:cubicBezTo>
                    <a:pt x="4527" y="7229"/>
                    <a:pt x="3922" y="6655"/>
                    <a:pt x="4053" y="5759"/>
                  </a:cubicBezTo>
                  <a:cubicBezTo>
                    <a:pt x="4104" y="5407"/>
                    <a:pt x="4041" y="5039"/>
                    <a:pt x="4048" y="4679"/>
                  </a:cubicBezTo>
                  <a:cubicBezTo>
                    <a:pt x="4055" y="4329"/>
                    <a:pt x="4113" y="3992"/>
                    <a:pt x="4319" y="3686"/>
                  </a:cubicBezTo>
                  <a:cubicBezTo>
                    <a:pt x="4864" y="2883"/>
                    <a:pt x="5548" y="2261"/>
                    <a:pt x="6465" y="1895"/>
                  </a:cubicBezTo>
                  <a:cubicBezTo>
                    <a:pt x="6724" y="1791"/>
                    <a:pt x="6969" y="1667"/>
                    <a:pt x="7222" y="1667"/>
                  </a:cubicBezTo>
                  <a:close/>
                  <a:moveTo>
                    <a:pt x="7048" y="0"/>
                  </a:moveTo>
                  <a:cubicBezTo>
                    <a:pt x="7009" y="0"/>
                    <a:pt x="6968" y="19"/>
                    <a:pt x="6926" y="26"/>
                  </a:cubicBezTo>
                  <a:cubicBezTo>
                    <a:pt x="5716" y="233"/>
                    <a:pt x="4694" y="893"/>
                    <a:pt x="3888" y="1710"/>
                  </a:cubicBezTo>
                  <a:cubicBezTo>
                    <a:pt x="2962" y="2648"/>
                    <a:pt x="2410" y="3844"/>
                    <a:pt x="2540" y="5291"/>
                  </a:cubicBezTo>
                  <a:cubicBezTo>
                    <a:pt x="2614" y="6136"/>
                    <a:pt x="2839" y="6959"/>
                    <a:pt x="3200" y="7726"/>
                  </a:cubicBezTo>
                  <a:cubicBezTo>
                    <a:pt x="3539" y="8445"/>
                    <a:pt x="3545" y="8627"/>
                    <a:pt x="2985" y="9236"/>
                  </a:cubicBezTo>
                  <a:cubicBezTo>
                    <a:pt x="2683" y="9563"/>
                    <a:pt x="2344" y="9890"/>
                    <a:pt x="2100" y="10252"/>
                  </a:cubicBezTo>
                  <a:cubicBezTo>
                    <a:pt x="1622" y="10959"/>
                    <a:pt x="1033" y="11589"/>
                    <a:pt x="636" y="12358"/>
                  </a:cubicBezTo>
                  <a:cubicBezTo>
                    <a:pt x="454" y="12712"/>
                    <a:pt x="75" y="12951"/>
                    <a:pt x="224" y="13451"/>
                  </a:cubicBezTo>
                  <a:cubicBezTo>
                    <a:pt x="280" y="13641"/>
                    <a:pt x="1" y="13910"/>
                    <a:pt x="333" y="14068"/>
                  </a:cubicBezTo>
                  <a:cubicBezTo>
                    <a:pt x="478" y="14136"/>
                    <a:pt x="626" y="14174"/>
                    <a:pt x="769" y="14174"/>
                  </a:cubicBezTo>
                  <a:cubicBezTo>
                    <a:pt x="957" y="14174"/>
                    <a:pt x="1136" y="14109"/>
                    <a:pt x="1289" y="13963"/>
                  </a:cubicBezTo>
                  <a:cubicBezTo>
                    <a:pt x="1771" y="13503"/>
                    <a:pt x="2299" y="13057"/>
                    <a:pt x="2663" y="12508"/>
                  </a:cubicBezTo>
                  <a:cubicBezTo>
                    <a:pt x="3255" y="11613"/>
                    <a:pt x="3970" y="10811"/>
                    <a:pt x="4549" y="9908"/>
                  </a:cubicBezTo>
                  <a:cubicBezTo>
                    <a:pt x="4637" y="9770"/>
                    <a:pt x="4749" y="9732"/>
                    <a:pt x="4870" y="9732"/>
                  </a:cubicBezTo>
                  <a:cubicBezTo>
                    <a:pt x="5016" y="9732"/>
                    <a:pt x="5176" y="9788"/>
                    <a:pt x="5325" y="9788"/>
                  </a:cubicBezTo>
                  <a:cubicBezTo>
                    <a:pt x="5373" y="9788"/>
                    <a:pt x="5420" y="9782"/>
                    <a:pt x="5464" y="9767"/>
                  </a:cubicBezTo>
                  <a:cubicBezTo>
                    <a:pt x="5578" y="10112"/>
                    <a:pt x="5767" y="10198"/>
                    <a:pt x="5983" y="10198"/>
                  </a:cubicBezTo>
                  <a:cubicBezTo>
                    <a:pt x="6196" y="10198"/>
                    <a:pt x="6434" y="10114"/>
                    <a:pt x="6649" y="10114"/>
                  </a:cubicBezTo>
                  <a:cubicBezTo>
                    <a:pt x="6713" y="10114"/>
                    <a:pt x="6776" y="10122"/>
                    <a:pt x="6835" y="10142"/>
                  </a:cubicBezTo>
                  <a:cubicBezTo>
                    <a:pt x="6955" y="10181"/>
                    <a:pt x="7126" y="10213"/>
                    <a:pt x="7289" y="10213"/>
                  </a:cubicBezTo>
                  <a:cubicBezTo>
                    <a:pt x="7407" y="10213"/>
                    <a:pt x="7522" y="10197"/>
                    <a:pt x="7610" y="10155"/>
                  </a:cubicBezTo>
                  <a:cubicBezTo>
                    <a:pt x="8242" y="9862"/>
                    <a:pt x="8954" y="9858"/>
                    <a:pt x="9513" y="9231"/>
                  </a:cubicBezTo>
                  <a:cubicBezTo>
                    <a:pt x="10054" y="8622"/>
                    <a:pt x="10807" y="8239"/>
                    <a:pt x="11259" y="7456"/>
                  </a:cubicBezTo>
                  <a:cubicBezTo>
                    <a:pt x="11690" y="6709"/>
                    <a:pt x="11748" y="5897"/>
                    <a:pt x="11988" y="5122"/>
                  </a:cubicBezTo>
                  <a:cubicBezTo>
                    <a:pt x="12052" y="4917"/>
                    <a:pt x="12073" y="4517"/>
                    <a:pt x="11988" y="4358"/>
                  </a:cubicBezTo>
                  <a:cubicBezTo>
                    <a:pt x="11767" y="3946"/>
                    <a:pt x="11748" y="3477"/>
                    <a:pt x="11623" y="3066"/>
                  </a:cubicBezTo>
                  <a:cubicBezTo>
                    <a:pt x="11438" y="2448"/>
                    <a:pt x="11137" y="1979"/>
                    <a:pt x="10697" y="1593"/>
                  </a:cubicBezTo>
                  <a:cubicBezTo>
                    <a:pt x="9696" y="714"/>
                    <a:pt x="8579" y="54"/>
                    <a:pt x="7188" y="54"/>
                  </a:cubicBezTo>
                  <a:cubicBezTo>
                    <a:pt x="7172" y="54"/>
                    <a:pt x="7155" y="54"/>
                    <a:pt x="7139" y="54"/>
                  </a:cubicBezTo>
                  <a:cubicBezTo>
                    <a:pt x="7111" y="13"/>
                    <a:pt x="7081" y="0"/>
                    <a:pt x="704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30"/>
            <p:cNvSpPr/>
            <p:nvPr/>
          </p:nvSpPr>
          <p:spPr>
            <a:xfrm>
              <a:off x="1022225" y="2111375"/>
              <a:ext cx="39050" cy="100950"/>
            </a:xfrm>
            <a:custGeom>
              <a:avLst/>
              <a:gdLst/>
              <a:ahLst/>
              <a:cxnLst/>
              <a:rect l="l" t="t" r="r" b="b"/>
              <a:pathLst>
                <a:path w="1562" h="4038" extrusionOk="0">
                  <a:moveTo>
                    <a:pt x="666" y="1"/>
                  </a:moveTo>
                  <a:cubicBezTo>
                    <a:pt x="654" y="1"/>
                    <a:pt x="640" y="1"/>
                    <a:pt x="627" y="1"/>
                  </a:cubicBezTo>
                  <a:cubicBezTo>
                    <a:pt x="257" y="15"/>
                    <a:pt x="1" y="132"/>
                    <a:pt x="19" y="481"/>
                  </a:cubicBezTo>
                  <a:cubicBezTo>
                    <a:pt x="74" y="1541"/>
                    <a:pt x="46" y="2609"/>
                    <a:pt x="257" y="3658"/>
                  </a:cubicBezTo>
                  <a:cubicBezTo>
                    <a:pt x="288" y="3809"/>
                    <a:pt x="248" y="4010"/>
                    <a:pt x="461" y="4034"/>
                  </a:cubicBezTo>
                  <a:cubicBezTo>
                    <a:pt x="479" y="4036"/>
                    <a:pt x="498" y="4038"/>
                    <a:pt x="516" y="4038"/>
                  </a:cubicBezTo>
                  <a:cubicBezTo>
                    <a:pt x="659" y="4038"/>
                    <a:pt x="794" y="3962"/>
                    <a:pt x="866" y="3835"/>
                  </a:cubicBezTo>
                  <a:cubicBezTo>
                    <a:pt x="1127" y="3406"/>
                    <a:pt x="1561" y="3039"/>
                    <a:pt x="1322" y="2474"/>
                  </a:cubicBezTo>
                  <a:cubicBezTo>
                    <a:pt x="1309" y="1822"/>
                    <a:pt x="1322" y="1197"/>
                    <a:pt x="1276" y="575"/>
                  </a:cubicBezTo>
                  <a:cubicBezTo>
                    <a:pt x="1249" y="231"/>
                    <a:pt x="1085" y="1"/>
                    <a:pt x="66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30"/>
            <p:cNvSpPr/>
            <p:nvPr/>
          </p:nvSpPr>
          <p:spPr>
            <a:xfrm>
              <a:off x="1076725" y="2110650"/>
              <a:ext cx="49475" cy="77275"/>
            </a:xfrm>
            <a:custGeom>
              <a:avLst/>
              <a:gdLst/>
              <a:ahLst/>
              <a:cxnLst/>
              <a:rect l="l" t="t" r="r" b="b"/>
              <a:pathLst>
                <a:path w="1979" h="3091" extrusionOk="0">
                  <a:moveTo>
                    <a:pt x="734" y="1"/>
                  </a:moveTo>
                  <a:cubicBezTo>
                    <a:pt x="691" y="1"/>
                    <a:pt x="644" y="6"/>
                    <a:pt x="593" y="17"/>
                  </a:cubicBezTo>
                  <a:cubicBezTo>
                    <a:pt x="209" y="101"/>
                    <a:pt x="76" y="404"/>
                    <a:pt x="0" y="817"/>
                  </a:cubicBezTo>
                  <a:cubicBezTo>
                    <a:pt x="275" y="1408"/>
                    <a:pt x="388" y="2120"/>
                    <a:pt x="675" y="2757"/>
                  </a:cubicBezTo>
                  <a:cubicBezTo>
                    <a:pt x="775" y="2981"/>
                    <a:pt x="1058" y="3091"/>
                    <a:pt x="1336" y="3091"/>
                  </a:cubicBezTo>
                  <a:cubicBezTo>
                    <a:pt x="1432" y="3091"/>
                    <a:pt x="1527" y="3078"/>
                    <a:pt x="1614" y="3052"/>
                  </a:cubicBezTo>
                  <a:cubicBezTo>
                    <a:pt x="1979" y="2943"/>
                    <a:pt x="1824" y="2639"/>
                    <a:pt x="1741" y="2367"/>
                  </a:cubicBezTo>
                  <a:cubicBezTo>
                    <a:pt x="1555" y="1763"/>
                    <a:pt x="1416" y="1145"/>
                    <a:pt x="1240" y="538"/>
                  </a:cubicBezTo>
                  <a:cubicBezTo>
                    <a:pt x="1161" y="265"/>
                    <a:pt x="1043" y="1"/>
                    <a:pt x="73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30"/>
            <p:cNvSpPr/>
            <p:nvPr/>
          </p:nvSpPr>
          <p:spPr>
            <a:xfrm>
              <a:off x="1115750" y="2082125"/>
              <a:ext cx="66875" cy="56575"/>
            </a:xfrm>
            <a:custGeom>
              <a:avLst/>
              <a:gdLst/>
              <a:ahLst/>
              <a:cxnLst/>
              <a:rect l="l" t="t" r="r" b="b"/>
              <a:pathLst>
                <a:path w="2675" h="2263" extrusionOk="0">
                  <a:moveTo>
                    <a:pt x="672" y="1"/>
                  </a:moveTo>
                  <a:cubicBezTo>
                    <a:pt x="245" y="1"/>
                    <a:pt x="385" y="529"/>
                    <a:pt x="130" y="698"/>
                  </a:cubicBezTo>
                  <a:cubicBezTo>
                    <a:pt x="0" y="784"/>
                    <a:pt x="116" y="980"/>
                    <a:pt x="198" y="1025"/>
                  </a:cubicBezTo>
                  <a:cubicBezTo>
                    <a:pt x="798" y="1351"/>
                    <a:pt x="1118" y="2098"/>
                    <a:pt x="1904" y="2146"/>
                  </a:cubicBezTo>
                  <a:cubicBezTo>
                    <a:pt x="2017" y="2153"/>
                    <a:pt x="2139" y="2263"/>
                    <a:pt x="2249" y="2263"/>
                  </a:cubicBezTo>
                  <a:cubicBezTo>
                    <a:pt x="2305" y="2263"/>
                    <a:pt x="2358" y="2234"/>
                    <a:pt x="2405" y="2148"/>
                  </a:cubicBezTo>
                  <a:cubicBezTo>
                    <a:pt x="2517" y="1940"/>
                    <a:pt x="2675" y="1710"/>
                    <a:pt x="2411" y="1452"/>
                  </a:cubicBezTo>
                  <a:cubicBezTo>
                    <a:pt x="2054" y="1104"/>
                    <a:pt x="1776" y="682"/>
                    <a:pt x="1333" y="417"/>
                  </a:cubicBezTo>
                  <a:cubicBezTo>
                    <a:pt x="1135" y="299"/>
                    <a:pt x="1036" y="39"/>
                    <a:pt x="792" y="12"/>
                  </a:cubicBezTo>
                  <a:cubicBezTo>
                    <a:pt x="747" y="5"/>
                    <a:pt x="708" y="1"/>
                    <a:pt x="67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5" name="Google Shape;845;p30"/>
          <p:cNvGrpSpPr/>
          <p:nvPr/>
        </p:nvGrpSpPr>
        <p:grpSpPr>
          <a:xfrm>
            <a:off x="5185600" y="1304213"/>
            <a:ext cx="561850" cy="731525"/>
            <a:chOff x="5185600" y="1944938"/>
            <a:chExt cx="561850" cy="731525"/>
          </a:xfrm>
        </p:grpSpPr>
        <p:sp>
          <p:nvSpPr>
            <p:cNvPr id="846" name="Google Shape;846;p30"/>
            <p:cNvSpPr/>
            <p:nvPr/>
          </p:nvSpPr>
          <p:spPr>
            <a:xfrm>
              <a:off x="5192800" y="1954338"/>
              <a:ext cx="547450" cy="712800"/>
            </a:xfrm>
            <a:custGeom>
              <a:avLst/>
              <a:gdLst/>
              <a:ahLst/>
              <a:cxnLst/>
              <a:rect l="l" t="t" r="r" b="b"/>
              <a:pathLst>
                <a:path w="21898" h="28512" extrusionOk="0">
                  <a:moveTo>
                    <a:pt x="11818" y="0"/>
                  </a:moveTo>
                  <a:cubicBezTo>
                    <a:pt x="11504" y="0"/>
                    <a:pt x="11186" y="28"/>
                    <a:pt x="10867" y="123"/>
                  </a:cubicBezTo>
                  <a:cubicBezTo>
                    <a:pt x="10352" y="278"/>
                    <a:pt x="9768" y="221"/>
                    <a:pt x="9237" y="346"/>
                  </a:cubicBezTo>
                  <a:cubicBezTo>
                    <a:pt x="8999" y="402"/>
                    <a:pt x="8758" y="353"/>
                    <a:pt x="8543" y="433"/>
                  </a:cubicBezTo>
                  <a:cubicBezTo>
                    <a:pt x="8210" y="557"/>
                    <a:pt x="7864" y="714"/>
                    <a:pt x="7548" y="812"/>
                  </a:cubicBezTo>
                  <a:cubicBezTo>
                    <a:pt x="6823" y="1034"/>
                    <a:pt x="6224" y="1461"/>
                    <a:pt x="5542" y="1737"/>
                  </a:cubicBezTo>
                  <a:cubicBezTo>
                    <a:pt x="5379" y="1802"/>
                    <a:pt x="5179" y="1853"/>
                    <a:pt x="5196" y="2086"/>
                  </a:cubicBezTo>
                  <a:cubicBezTo>
                    <a:pt x="5147" y="2066"/>
                    <a:pt x="5101" y="2057"/>
                    <a:pt x="5058" y="2057"/>
                  </a:cubicBezTo>
                  <a:cubicBezTo>
                    <a:pt x="4930" y="2057"/>
                    <a:pt x="4831" y="2138"/>
                    <a:pt x="4781" y="2248"/>
                  </a:cubicBezTo>
                  <a:cubicBezTo>
                    <a:pt x="4699" y="2428"/>
                    <a:pt x="4540" y="2490"/>
                    <a:pt x="4402" y="2602"/>
                  </a:cubicBezTo>
                  <a:cubicBezTo>
                    <a:pt x="3965" y="2957"/>
                    <a:pt x="3435" y="3287"/>
                    <a:pt x="3183" y="3748"/>
                  </a:cubicBezTo>
                  <a:cubicBezTo>
                    <a:pt x="2912" y="4242"/>
                    <a:pt x="2447" y="4589"/>
                    <a:pt x="2233" y="5108"/>
                  </a:cubicBezTo>
                  <a:cubicBezTo>
                    <a:pt x="2057" y="5535"/>
                    <a:pt x="1786" y="5913"/>
                    <a:pt x="1520" y="6299"/>
                  </a:cubicBezTo>
                  <a:cubicBezTo>
                    <a:pt x="1240" y="6705"/>
                    <a:pt x="1045" y="7183"/>
                    <a:pt x="835" y="7640"/>
                  </a:cubicBezTo>
                  <a:cubicBezTo>
                    <a:pt x="638" y="8069"/>
                    <a:pt x="533" y="8523"/>
                    <a:pt x="423" y="8949"/>
                  </a:cubicBezTo>
                  <a:cubicBezTo>
                    <a:pt x="274" y="9527"/>
                    <a:pt x="285" y="10157"/>
                    <a:pt x="204" y="10761"/>
                  </a:cubicBezTo>
                  <a:cubicBezTo>
                    <a:pt x="177" y="10961"/>
                    <a:pt x="392" y="11122"/>
                    <a:pt x="324" y="11271"/>
                  </a:cubicBezTo>
                  <a:cubicBezTo>
                    <a:pt x="1" y="11988"/>
                    <a:pt x="410" y="12680"/>
                    <a:pt x="374" y="13392"/>
                  </a:cubicBezTo>
                  <a:cubicBezTo>
                    <a:pt x="346" y="13961"/>
                    <a:pt x="624" y="14540"/>
                    <a:pt x="740" y="15119"/>
                  </a:cubicBezTo>
                  <a:cubicBezTo>
                    <a:pt x="902" y="15929"/>
                    <a:pt x="1282" y="16658"/>
                    <a:pt x="1621" y="17403"/>
                  </a:cubicBezTo>
                  <a:cubicBezTo>
                    <a:pt x="1791" y="17776"/>
                    <a:pt x="2050" y="18107"/>
                    <a:pt x="2249" y="18448"/>
                  </a:cubicBezTo>
                  <a:cubicBezTo>
                    <a:pt x="2482" y="18846"/>
                    <a:pt x="2694" y="19258"/>
                    <a:pt x="2882" y="19680"/>
                  </a:cubicBezTo>
                  <a:cubicBezTo>
                    <a:pt x="3259" y="20528"/>
                    <a:pt x="3875" y="21249"/>
                    <a:pt x="4342" y="22052"/>
                  </a:cubicBezTo>
                  <a:cubicBezTo>
                    <a:pt x="4530" y="22374"/>
                    <a:pt x="4842" y="22638"/>
                    <a:pt x="5043" y="22934"/>
                  </a:cubicBezTo>
                  <a:cubicBezTo>
                    <a:pt x="5402" y="23464"/>
                    <a:pt x="5754" y="23985"/>
                    <a:pt x="6212" y="24441"/>
                  </a:cubicBezTo>
                  <a:cubicBezTo>
                    <a:pt x="6429" y="24657"/>
                    <a:pt x="6636" y="24867"/>
                    <a:pt x="6793" y="25140"/>
                  </a:cubicBezTo>
                  <a:cubicBezTo>
                    <a:pt x="7047" y="25580"/>
                    <a:pt x="7461" y="25919"/>
                    <a:pt x="7776" y="26315"/>
                  </a:cubicBezTo>
                  <a:cubicBezTo>
                    <a:pt x="8091" y="26711"/>
                    <a:pt x="8367" y="27113"/>
                    <a:pt x="8766" y="27456"/>
                  </a:cubicBezTo>
                  <a:cubicBezTo>
                    <a:pt x="8967" y="27629"/>
                    <a:pt x="9285" y="27850"/>
                    <a:pt x="9308" y="28235"/>
                  </a:cubicBezTo>
                  <a:cubicBezTo>
                    <a:pt x="9315" y="28359"/>
                    <a:pt x="9410" y="28511"/>
                    <a:pt x="9595" y="28511"/>
                  </a:cubicBezTo>
                  <a:cubicBezTo>
                    <a:pt x="9666" y="28511"/>
                    <a:pt x="9750" y="28489"/>
                    <a:pt x="9848" y="28434"/>
                  </a:cubicBezTo>
                  <a:cubicBezTo>
                    <a:pt x="10142" y="28269"/>
                    <a:pt x="10367" y="28073"/>
                    <a:pt x="10618" y="27869"/>
                  </a:cubicBezTo>
                  <a:cubicBezTo>
                    <a:pt x="11399" y="27238"/>
                    <a:pt x="11999" y="26432"/>
                    <a:pt x="12851" y="25874"/>
                  </a:cubicBezTo>
                  <a:cubicBezTo>
                    <a:pt x="13152" y="25676"/>
                    <a:pt x="13335" y="25338"/>
                    <a:pt x="13630" y="25096"/>
                  </a:cubicBezTo>
                  <a:cubicBezTo>
                    <a:pt x="14123" y="24692"/>
                    <a:pt x="14608" y="24260"/>
                    <a:pt x="14941" y="23698"/>
                  </a:cubicBezTo>
                  <a:cubicBezTo>
                    <a:pt x="15044" y="23525"/>
                    <a:pt x="15387" y="23385"/>
                    <a:pt x="15460" y="23274"/>
                  </a:cubicBezTo>
                  <a:cubicBezTo>
                    <a:pt x="15673" y="22949"/>
                    <a:pt x="15923" y="22684"/>
                    <a:pt x="16183" y="22399"/>
                  </a:cubicBezTo>
                  <a:cubicBezTo>
                    <a:pt x="16478" y="22075"/>
                    <a:pt x="16647" y="21650"/>
                    <a:pt x="17039" y="21384"/>
                  </a:cubicBezTo>
                  <a:cubicBezTo>
                    <a:pt x="17152" y="21306"/>
                    <a:pt x="17109" y="21068"/>
                    <a:pt x="17329" y="21068"/>
                  </a:cubicBezTo>
                  <a:cubicBezTo>
                    <a:pt x="17336" y="21068"/>
                    <a:pt x="17343" y="21068"/>
                    <a:pt x="17351" y="21069"/>
                  </a:cubicBezTo>
                  <a:cubicBezTo>
                    <a:pt x="17359" y="20610"/>
                    <a:pt x="17803" y="20374"/>
                    <a:pt x="18043" y="20092"/>
                  </a:cubicBezTo>
                  <a:cubicBezTo>
                    <a:pt x="18515" y="19537"/>
                    <a:pt x="18890" y="18917"/>
                    <a:pt x="19360" y="18361"/>
                  </a:cubicBezTo>
                  <a:cubicBezTo>
                    <a:pt x="19580" y="18102"/>
                    <a:pt x="19868" y="17769"/>
                    <a:pt x="19926" y="17357"/>
                  </a:cubicBezTo>
                  <a:cubicBezTo>
                    <a:pt x="19958" y="17131"/>
                    <a:pt x="20090" y="16918"/>
                    <a:pt x="20279" y="16728"/>
                  </a:cubicBezTo>
                  <a:cubicBezTo>
                    <a:pt x="20400" y="16606"/>
                    <a:pt x="20697" y="16484"/>
                    <a:pt x="20522" y="16189"/>
                  </a:cubicBezTo>
                  <a:cubicBezTo>
                    <a:pt x="20486" y="16128"/>
                    <a:pt x="20591" y="15902"/>
                    <a:pt x="20660" y="15888"/>
                  </a:cubicBezTo>
                  <a:cubicBezTo>
                    <a:pt x="20997" y="15820"/>
                    <a:pt x="20891" y="15543"/>
                    <a:pt x="20968" y="15362"/>
                  </a:cubicBezTo>
                  <a:cubicBezTo>
                    <a:pt x="21132" y="14975"/>
                    <a:pt x="21035" y="14550"/>
                    <a:pt x="21131" y="14146"/>
                  </a:cubicBezTo>
                  <a:cubicBezTo>
                    <a:pt x="21170" y="13977"/>
                    <a:pt x="21390" y="13789"/>
                    <a:pt x="21309" y="13733"/>
                  </a:cubicBezTo>
                  <a:cubicBezTo>
                    <a:pt x="20965" y="13491"/>
                    <a:pt x="21613" y="13250"/>
                    <a:pt x="21281" y="13043"/>
                  </a:cubicBezTo>
                  <a:cubicBezTo>
                    <a:pt x="21716" y="12907"/>
                    <a:pt x="21175" y="12420"/>
                    <a:pt x="21586" y="12277"/>
                  </a:cubicBezTo>
                  <a:cubicBezTo>
                    <a:pt x="21381" y="12084"/>
                    <a:pt x="21898" y="11828"/>
                    <a:pt x="21525" y="11649"/>
                  </a:cubicBezTo>
                  <a:cubicBezTo>
                    <a:pt x="21551" y="11605"/>
                    <a:pt x="21573" y="11559"/>
                    <a:pt x="21602" y="11516"/>
                  </a:cubicBezTo>
                  <a:cubicBezTo>
                    <a:pt x="21791" y="11237"/>
                    <a:pt x="21793" y="10930"/>
                    <a:pt x="21696" y="10630"/>
                  </a:cubicBezTo>
                  <a:cubicBezTo>
                    <a:pt x="21679" y="10575"/>
                    <a:pt x="21541" y="10550"/>
                    <a:pt x="21587" y="10427"/>
                  </a:cubicBezTo>
                  <a:cubicBezTo>
                    <a:pt x="21763" y="9957"/>
                    <a:pt x="21484" y="9463"/>
                    <a:pt x="21658" y="8998"/>
                  </a:cubicBezTo>
                  <a:cubicBezTo>
                    <a:pt x="21698" y="8891"/>
                    <a:pt x="21652" y="8785"/>
                    <a:pt x="21670" y="8731"/>
                  </a:cubicBezTo>
                  <a:cubicBezTo>
                    <a:pt x="21778" y="8397"/>
                    <a:pt x="21493" y="8125"/>
                    <a:pt x="21565" y="7697"/>
                  </a:cubicBezTo>
                  <a:cubicBezTo>
                    <a:pt x="21703" y="7160"/>
                    <a:pt x="21100" y="6712"/>
                    <a:pt x="21050" y="6113"/>
                  </a:cubicBezTo>
                  <a:cubicBezTo>
                    <a:pt x="21027" y="5829"/>
                    <a:pt x="20726" y="5614"/>
                    <a:pt x="20671" y="5390"/>
                  </a:cubicBezTo>
                  <a:cubicBezTo>
                    <a:pt x="20541" y="4864"/>
                    <a:pt x="19859" y="4738"/>
                    <a:pt x="19829" y="4191"/>
                  </a:cubicBezTo>
                  <a:cubicBezTo>
                    <a:pt x="19221" y="3850"/>
                    <a:pt x="18853" y="3267"/>
                    <a:pt x="18333" y="2843"/>
                  </a:cubicBezTo>
                  <a:cubicBezTo>
                    <a:pt x="17523" y="2183"/>
                    <a:pt x="16672" y="1570"/>
                    <a:pt x="15741" y="1072"/>
                  </a:cubicBezTo>
                  <a:cubicBezTo>
                    <a:pt x="15385" y="880"/>
                    <a:pt x="14988" y="718"/>
                    <a:pt x="14651" y="529"/>
                  </a:cubicBezTo>
                  <a:cubicBezTo>
                    <a:pt x="14022" y="177"/>
                    <a:pt x="13354" y="77"/>
                    <a:pt x="12691" y="40"/>
                  </a:cubicBezTo>
                  <a:cubicBezTo>
                    <a:pt x="12403" y="24"/>
                    <a:pt x="12112" y="0"/>
                    <a:pt x="11818"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30"/>
            <p:cNvSpPr/>
            <p:nvPr/>
          </p:nvSpPr>
          <p:spPr>
            <a:xfrm>
              <a:off x="5185600" y="1944938"/>
              <a:ext cx="561850" cy="731525"/>
            </a:xfrm>
            <a:custGeom>
              <a:avLst/>
              <a:gdLst/>
              <a:ahLst/>
              <a:cxnLst/>
              <a:rect l="l" t="t" r="r" b="b"/>
              <a:pathLst>
                <a:path w="22474" h="29261" extrusionOk="0">
                  <a:moveTo>
                    <a:pt x="12261" y="1259"/>
                  </a:moveTo>
                  <a:cubicBezTo>
                    <a:pt x="12380" y="1259"/>
                    <a:pt x="12499" y="1280"/>
                    <a:pt x="12620" y="1348"/>
                  </a:cubicBezTo>
                  <a:cubicBezTo>
                    <a:pt x="12625" y="1351"/>
                    <a:pt x="12638" y="1353"/>
                    <a:pt x="12656" y="1353"/>
                  </a:cubicBezTo>
                  <a:cubicBezTo>
                    <a:pt x="12740" y="1353"/>
                    <a:pt x="12937" y="1323"/>
                    <a:pt x="13082" y="1323"/>
                  </a:cubicBezTo>
                  <a:cubicBezTo>
                    <a:pt x="13100" y="1323"/>
                    <a:pt x="13117" y="1324"/>
                    <a:pt x="13133" y="1325"/>
                  </a:cubicBezTo>
                  <a:cubicBezTo>
                    <a:pt x="13479" y="1347"/>
                    <a:pt x="13798" y="1420"/>
                    <a:pt x="14125" y="1600"/>
                  </a:cubicBezTo>
                  <a:cubicBezTo>
                    <a:pt x="14326" y="1708"/>
                    <a:pt x="14676" y="1692"/>
                    <a:pt x="14889" y="1858"/>
                  </a:cubicBezTo>
                  <a:cubicBezTo>
                    <a:pt x="15537" y="2363"/>
                    <a:pt x="16359" y="2605"/>
                    <a:pt x="16949" y="3221"/>
                  </a:cubicBezTo>
                  <a:cubicBezTo>
                    <a:pt x="17316" y="3605"/>
                    <a:pt x="17793" y="3930"/>
                    <a:pt x="18199" y="4294"/>
                  </a:cubicBezTo>
                  <a:cubicBezTo>
                    <a:pt x="18460" y="4527"/>
                    <a:pt x="18754" y="4737"/>
                    <a:pt x="18990" y="5017"/>
                  </a:cubicBezTo>
                  <a:cubicBezTo>
                    <a:pt x="19231" y="5304"/>
                    <a:pt x="19377" y="5715"/>
                    <a:pt x="19809" y="5841"/>
                  </a:cubicBezTo>
                  <a:cubicBezTo>
                    <a:pt x="19722" y="6060"/>
                    <a:pt x="19927" y="6174"/>
                    <a:pt x="19991" y="6339"/>
                  </a:cubicBezTo>
                  <a:cubicBezTo>
                    <a:pt x="20229" y="6960"/>
                    <a:pt x="20512" y="7586"/>
                    <a:pt x="20602" y="8233"/>
                  </a:cubicBezTo>
                  <a:cubicBezTo>
                    <a:pt x="20671" y="8738"/>
                    <a:pt x="20686" y="9281"/>
                    <a:pt x="20786" y="9767"/>
                  </a:cubicBezTo>
                  <a:cubicBezTo>
                    <a:pt x="20873" y="10185"/>
                    <a:pt x="20740" y="10578"/>
                    <a:pt x="20852" y="11001"/>
                  </a:cubicBezTo>
                  <a:cubicBezTo>
                    <a:pt x="20973" y="11457"/>
                    <a:pt x="20814" y="12008"/>
                    <a:pt x="20674" y="12491"/>
                  </a:cubicBezTo>
                  <a:cubicBezTo>
                    <a:pt x="20541" y="12953"/>
                    <a:pt x="20511" y="13424"/>
                    <a:pt x="20459" y="13888"/>
                  </a:cubicBezTo>
                  <a:cubicBezTo>
                    <a:pt x="20440" y="14050"/>
                    <a:pt x="20356" y="14186"/>
                    <a:pt x="20334" y="14343"/>
                  </a:cubicBezTo>
                  <a:cubicBezTo>
                    <a:pt x="20260" y="14868"/>
                    <a:pt x="20157" y="15423"/>
                    <a:pt x="19953" y="15891"/>
                  </a:cubicBezTo>
                  <a:cubicBezTo>
                    <a:pt x="19714" y="16440"/>
                    <a:pt x="19437" y="17009"/>
                    <a:pt x="19065" y="17506"/>
                  </a:cubicBezTo>
                  <a:cubicBezTo>
                    <a:pt x="18660" y="18051"/>
                    <a:pt x="18331" y="18641"/>
                    <a:pt x="17937" y="19193"/>
                  </a:cubicBezTo>
                  <a:cubicBezTo>
                    <a:pt x="17625" y="19629"/>
                    <a:pt x="17281" y="20039"/>
                    <a:pt x="16955" y="20463"/>
                  </a:cubicBezTo>
                  <a:cubicBezTo>
                    <a:pt x="16558" y="20978"/>
                    <a:pt x="16131" y="21478"/>
                    <a:pt x="15669" y="21942"/>
                  </a:cubicBezTo>
                  <a:cubicBezTo>
                    <a:pt x="15518" y="22092"/>
                    <a:pt x="15481" y="22279"/>
                    <a:pt x="15367" y="22435"/>
                  </a:cubicBezTo>
                  <a:cubicBezTo>
                    <a:pt x="14978" y="22970"/>
                    <a:pt x="14410" y="23340"/>
                    <a:pt x="14025" y="23879"/>
                  </a:cubicBezTo>
                  <a:cubicBezTo>
                    <a:pt x="13738" y="24279"/>
                    <a:pt x="13335" y="24607"/>
                    <a:pt x="12969" y="24952"/>
                  </a:cubicBezTo>
                  <a:cubicBezTo>
                    <a:pt x="12341" y="25544"/>
                    <a:pt x="11688" y="26112"/>
                    <a:pt x="11076" y="26719"/>
                  </a:cubicBezTo>
                  <a:cubicBezTo>
                    <a:pt x="10799" y="26994"/>
                    <a:pt x="10485" y="27233"/>
                    <a:pt x="10225" y="27516"/>
                  </a:cubicBezTo>
                  <a:cubicBezTo>
                    <a:pt x="10127" y="27622"/>
                    <a:pt x="10051" y="27662"/>
                    <a:pt x="9988" y="27662"/>
                  </a:cubicBezTo>
                  <a:cubicBezTo>
                    <a:pt x="9881" y="27662"/>
                    <a:pt x="9809" y="27550"/>
                    <a:pt x="9722" y="27447"/>
                  </a:cubicBezTo>
                  <a:cubicBezTo>
                    <a:pt x="9436" y="27108"/>
                    <a:pt x="9271" y="26694"/>
                    <a:pt x="8960" y="26366"/>
                  </a:cubicBezTo>
                  <a:cubicBezTo>
                    <a:pt x="8499" y="25884"/>
                    <a:pt x="8167" y="25312"/>
                    <a:pt x="7776" y="24785"/>
                  </a:cubicBezTo>
                  <a:cubicBezTo>
                    <a:pt x="7322" y="24173"/>
                    <a:pt x="6774" y="23617"/>
                    <a:pt x="6303" y="23004"/>
                  </a:cubicBezTo>
                  <a:cubicBezTo>
                    <a:pt x="5757" y="22292"/>
                    <a:pt x="5282" y="21540"/>
                    <a:pt x="4843" y="20769"/>
                  </a:cubicBezTo>
                  <a:cubicBezTo>
                    <a:pt x="4545" y="20249"/>
                    <a:pt x="4194" y="19763"/>
                    <a:pt x="3923" y="19222"/>
                  </a:cubicBezTo>
                  <a:cubicBezTo>
                    <a:pt x="3592" y="18560"/>
                    <a:pt x="3273" y="17885"/>
                    <a:pt x="2869" y="17252"/>
                  </a:cubicBezTo>
                  <a:cubicBezTo>
                    <a:pt x="2679" y="16954"/>
                    <a:pt x="2678" y="16540"/>
                    <a:pt x="2471" y="16258"/>
                  </a:cubicBezTo>
                  <a:cubicBezTo>
                    <a:pt x="2202" y="15893"/>
                    <a:pt x="2200" y="15466"/>
                    <a:pt x="2079" y="15080"/>
                  </a:cubicBezTo>
                  <a:cubicBezTo>
                    <a:pt x="1956" y="14686"/>
                    <a:pt x="1798" y="14276"/>
                    <a:pt x="1815" y="13823"/>
                  </a:cubicBezTo>
                  <a:cubicBezTo>
                    <a:pt x="1831" y="13399"/>
                    <a:pt x="1668" y="12964"/>
                    <a:pt x="1663" y="12526"/>
                  </a:cubicBezTo>
                  <a:cubicBezTo>
                    <a:pt x="1658" y="11926"/>
                    <a:pt x="1698" y="11306"/>
                    <a:pt x="1636" y="10733"/>
                  </a:cubicBezTo>
                  <a:cubicBezTo>
                    <a:pt x="1588" y="10291"/>
                    <a:pt x="1886" y="9884"/>
                    <a:pt x="1669" y="9466"/>
                  </a:cubicBezTo>
                  <a:cubicBezTo>
                    <a:pt x="1657" y="9441"/>
                    <a:pt x="1740" y="9383"/>
                    <a:pt x="1740" y="9340"/>
                  </a:cubicBezTo>
                  <a:cubicBezTo>
                    <a:pt x="1740" y="9210"/>
                    <a:pt x="2155" y="9133"/>
                    <a:pt x="1795" y="8958"/>
                  </a:cubicBezTo>
                  <a:cubicBezTo>
                    <a:pt x="1768" y="8945"/>
                    <a:pt x="1814" y="8875"/>
                    <a:pt x="1859" y="8835"/>
                  </a:cubicBezTo>
                  <a:cubicBezTo>
                    <a:pt x="1994" y="8718"/>
                    <a:pt x="2129" y="8647"/>
                    <a:pt x="2039" y="8385"/>
                  </a:cubicBezTo>
                  <a:cubicBezTo>
                    <a:pt x="1980" y="8216"/>
                    <a:pt x="2251" y="7955"/>
                    <a:pt x="2365" y="7733"/>
                  </a:cubicBezTo>
                  <a:cubicBezTo>
                    <a:pt x="2613" y="7247"/>
                    <a:pt x="2890" y="6770"/>
                    <a:pt x="3259" y="6334"/>
                  </a:cubicBezTo>
                  <a:cubicBezTo>
                    <a:pt x="3437" y="6124"/>
                    <a:pt x="3713" y="5812"/>
                    <a:pt x="3679" y="5444"/>
                  </a:cubicBezTo>
                  <a:cubicBezTo>
                    <a:pt x="3678" y="5422"/>
                    <a:pt x="3680" y="5385"/>
                    <a:pt x="3694" y="5378"/>
                  </a:cubicBezTo>
                  <a:cubicBezTo>
                    <a:pt x="4276" y="5076"/>
                    <a:pt x="4397" y="4363"/>
                    <a:pt x="4939" y="4060"/>
                  </a:cubicBezTo>
                  <a:cubicBezTo>
                    <a:pt x="5449" y="3776"/>
                    <a:pt x="5654" y="3138"/>
                    <a:pt x="6307" y="3049"/>
                  </a:cubicBezTo>
                  <a:cubicBezTo>
                    <a:pt x="6484" y="2597"/>
                    <a:pt x="7017" y="2606"/>
                    <a:pt x="7355" y="2357"/>
                  </a:cubicBezTo>
                  <a:cubicBezTo>
                    <a:pt x="7578" y="2192"/>
                    <a:pt x="7940" y="2110"/>
                    <a:pt x="8189" y="1912"/>
                  </a:cubicBezTo>
                  <a:cubicBezTo>
                    <a:pt x="8238" y="1984"/>
                    <a:pt x="8274" y="2007"/>
                    <a:pt x="8300" y="2007"/>
                  </a:cubicBezTo>
                  <a:cubicBezTo>
                    <a:pt x="8315" y="2007"/>
                    <a:pt x="8328" y="1999"/>
                    <a:pt x="8338" y="1989"/>
                  </a:cubicBezTo>
                  <a:cubicBezTo>
                    <a:pt x="8828" y="1501"/>
                    <a:pt x="9519" y="1650"/>
                    <a:pt x="10114" y="1502"/>
                  </a:cubicBezTo>
                  <a:cubicBezTo>
                    <a:pt x="10625" y="1375"/>
                    <a:pt x="11170" y="1343"/>
                    <a:pt x="11702" y="1321"/>
                  </a:cubicBezTo>
                  <a:cubicBezTo>
                    <a:pt x="11884" y="1314"/>
                    <a:pt x="12071" y="1259"/>
                    <a:pt x="12261" y="1259"/>
                  </a:cubicBezTo>
                  <a:close/>
                  <a:moveTo>
                    <a:pt x="12129" y="1"/>
                  </a:moveTo>
                  <a:cubicBezTo>
                    <a:pt x="11806" y="1"/>
                    <a:pt x="11480" y="29"/>
                    <a:pt x="11154" y="127"/>
                  </a:cubicBezTo>
                  <a:cubicBezTo>
                    <a:pt x="10624" y="286"/>
                    <a:pt x="10026" y="226"/>
                    <a:pt x="9481" y="354"/>
                  </a:cubicBezTo>
                  <a:cubicBezTo>
                    <a:pt x="9236" y="413"/>
                    <a:pt x="8989" y="362"/>
                    <a:pt x="8768" y="444"/>
                  </a:cubicBezTo>
                  <a:cubicBezTo>
                    <a:pt x="8426" y="571"/>
                    <a:pt x="8072" y="733"/>
                    <a:pt x="7747" y="833"/>
                  </a:cubicBezTo>
                  <a:cubicBezTo>
                    <a:pt x="7002" y="1061"/>
                    <a:pt x="6388" y="1499"/>
                    <a:pt x="5687" y="1783"/>
                  </a:cubicBezTo>
                  <a:cubicBezTo>
                    <a:pt x="5521" y="1850"/>
                    <a:pt x="5315" y="1901"/>
                    <a:pt x="5332" y="2141"/>
                  </a:cubicBezTo>
                  <a:cubicBezTo>
                    <a:pt x="5282" y="2120"/>
                    <a:pt x="5235" y="2111"/>
                    <a:pt x="5191" y="2111"/>
                  </a:cubicBezTo>
                  <a:cubicBezTo>
                    <a:pt x="5060" y="2111"/>
                    <a:pt x="4959" y="2194"/>
                    <a:pt x="4907" y="2307"/>
                  </a:cubicBezTo>
                  <a:cubicBezTo>
                    <a:pt x="4823" y="2492"/>
                    <a:pt x="4660" y="2556"/>
                    <a:pt x="4518" y="2671"/>
                  </a:cubicBezTo>
                  <a:cubicBezTo>
                    <a:pt x="4069" y="3035"/>
                    <a:pt x="3526" y="3374"/>
                    <a:pt x="3266" y="3847"/>
                  </a:cubicBezTo>
                  <a:cubicBezTo>
                    <a:pt x="2989" y="4353"/>
                    <a:pt x="2511" y="4710"/>
                    <a:pt x="2292" y="5243"/>
                  </a:cubicBezTo>
                  <a:cubicBezTo>
                    <a:pt x="2111" y="5679"/>
                    <a:pt x="1832" y="6067"/>
                    <a:pt x="1559" y="6464"/>
                  </a:cubicBezTo>
                  <a:cubicBezTo>
                    <a:pt x="1272" y="6880"/>
                    <a:pt x="1072" y="7371"/>
                    <a:pt x="857" y="7840"/>
                  </a:cubicBezTo>
                  <a:cubicBezTo>
                    <a:pt x="655" y="8280"/>
                    <a:pt x="546" y="8746"/>
                    <a:pt x="434" y="9183"/>
                  </a:cubicBezTo>
                  <a:cubicBezTo>
                    <a:pt x="281" y="9777"/>
                    <a:pt x="292" y="10423"/>
                    <a:pt x="209" y="11043"/>
                  </a:cubicBezTo>
                  <a:cubicBezTo>
                    <a:pt x="181" y="11247"/>
                    <a:pt x="402" y="11413"/>
                    <a:pt x="333" y="11567"/>
                  </a:cubicBezTo>
                  <a:cubicBezTo>
                    <a:pt x="1" y="12301"/>
                    <a:pt x="421" y="13013"/>
                    <a:pt x="384" y="13744"/>
                  </a:cubicBezTo>
                  <a:cubicBezTo>
                    <a:pt x="356" y="14327"/>
                    <a:pt x="640" y="14921"/>
                    <a:pt x="759" y="15516"/>
                  </a:cubicBezTo>
                  <a:cubicBezTo>
                    <a:pt x="925" y="16346"/>
                    <a:pt x="1316" y="17095"/>
                    <a:pt x="1664" y="17860"/>
                  </a:cubicBezTo>
                  <a:cubicBezTo>
                    <a:pt x="1839" y="18241"/>
                    <a:pt x="2105" y="18583"/>
                    <a:pt x="2309" y="18931"/>
                  </a:cubicBezTo>
                  <a:cubicBezTo>
                    <a:pt x="2548" y="19342"/>
                    <a:pt x="2764" y="19764"/>
                    <a:pt x="2957" y="20197"/>
                  </a:cubicBezTo>
                  <a:cubicBezTo>
                    <a:pt x="3346" y="21066"/>
                    <a:pt x="3976" y="21807"/>
                    <a:pt x="4456" y="22631"/>
                  </a:cubicBezTo>
                  <a:cubicBezTo>
                    <a:pt x="4649" y="22962"/>
                    <a:pt x="4970" y="23233"/>
                    <a:pt x="5175" y="23535"/>
                  </a:cubicBezTo>
                  <a:cubicBezTo>
                    <a:pt x="5544" y="24079"/>
                    <a:pt x="5905" y="24615"/>
                    <a:pt x="6375" y="25082"/>
                  </a:cubicBezTo>
                  <a:cubicBezTo>
                    <a:pt x="6599" y="25304"/>
                    <a:pt x="6810" y="25520"/>
                    <a:pt x="6973" y="25801"/>
                  </a:cubicBezTo>
                  <a:cubicBezTo>
                    <a:pt x="7232" y="26252"/>
                    <a:pt x="7658" y="26601"/>
                    <a:pt x="7981" y="27006"/>
                  </a:cubicBezTo>
                  <a:cubicBezTo>
                    <a:pt x="8304" y="27412"/>
                    <a:pt x="8587" y="27824"/>
                    <a:pt x="8996" y="28177"/>
                  </a:cubicBezTo>
                  <a:cubicBezTo>
                    <a:pt x="9204" y="28356"/>
                    <a:pt x="9529" y="28583"/>
                    <a:pt x="9552" y="28977"/>
                  </a:cubicBezTo>
                  <a:cubicBezTo>
                    <a:pt x="9560" y="29105"/>
                    <a:pt x="9658" y="29261"/>
                    <a:pt x="9848" y="29261"/>
                  </a:cubicBezTo>
                  <a:cubicBezTo>
                    <a:pt x="9921" y="29261"/>
                    <a:pt x="10007" y="29238"/>
                    <a:pt x="10106" y="29182"/>
                  </a:cubicBezTo>
                  <a:cubicBezTo>
                    <a:pt x="10408" y="29014"/>
                    <a:pt x="10639" y="28810"/>
                    <a:pt x="10898" y="28601"/>
                  </a:cubicBezTo>
                  <a:cubicBezTo>
                    <a:pt x="11698" y="27954"/>
                    <a:pt x="12314" y="27127"/>
                    <a:pt x="13187" y="26554"/>
                  </a:cubicBezTo>
                  <a:cubicBezTo>
                    <a:pt x="13498" y="26352"/>
                    <a:pt x="13685" y="26005"/>
                    <a:pt x="13987" y="25757"/>
                  </a:cubicBezTo>
                  <a:cubicBezTo>
                    <a:pt x="14494" y="25340"/>
                    <a:pt x="14991" y="24898"/>
                    <a:pt x="15333" y="24322"/>
                  </a:cubicBezTo>
                  <a:cubicBezTo>
                    <a:pt x="15439" y="24144"/>
                    <a:pt x="15792" y="24001"/>
                    <a:pt x="15867" y="23886"/>
                  </a:cubicBezTo>
                  <a:cubicBezTo>
                    <a:pt x="16084" y="23554"/>
                    <a:pt x="16342" y="23281"/>
                    <a:pt x="16608" y="22987"/>
                  </a:cubicBezTo>
                  <a:cubicBezTo>
                    <a:pt x="16911" y="22656"/>
                    <a:pt x="17086" y="22220"/>
                    <a:pt x="17487" y="21945"/>
                  </a:cubicBezTo>
                  <a:cubicBezTo>
                    <a:pt x="17603" y="21866"/>
                    <a:pt x="17559" y="21622"/>
                    <a:pt x="17784" y="21622"/>
                  </a:cubicBezTo>
                  <a:cubicBezTo>
                    <a:pt x="17792" y="21622"/>
                    <a:pt x="17799" y="21622"/>
                    <a:pt x="17807" y="21623"/>
                  </a:cubicBezTo>
                  <a:cubicBezTo>
                    <a:pt x="17816" y="21152"/>
                    <a:pt x="18271" y="20911"/>
                    <a:pt x="18518" y="20620"/>
                  </a:cubicBezTo>
                  <a:cubicBezTo>
                    <a:pt x="19002" y="20051"/>
                    <a:pt x="19386" y="19414"/>
                    <a:pt x="19869" y="18845"/>
                  </a:cubicBezTo>
                  <a:cubicBezTo>
                    <a:pt x="20095" y="18578"/>
                    <a:pt x="20390" y="18237"/>
                    <a:pt x="20450" y="17815"/>
                  </a:cubicBezTo>
                  <a:cubicBezTo>
                    <a:pt x="20483" y="17582"/>
                    <a:pt x="20619" y="17363"/>
                    <a:pt x="20813" y="17169"/>
                  </a:cubicBezTo>
                  <a:cubicBezTo>
                    <a:pt x="20937" y="17043"/>
                    <a:pt x="21242" y="16919"/>
                    <a:pt x="21062" y="16615"/>
                  </a:cubicBezTo>
                  <a:cubicBezTo>
                    <a:pt x="21025" y="16552"/>
                    <a:pt x="21133" y="16320"/>
                    <a:pt x="21205" y="16306"/>
                  </a:cubicBezTo>
                  <a:cubicBezTo>
                    <a:pt x="21550" y="16237"/>
                    <a:pt x="21441" y="15952"/>
                    <a:pt x="21520" y="15766"/>
                  </a:cubicBezTo>
                  <a:cubicBezTo>
                    <a:pt x="21687" y="15369"/>
                    <a:pt x="21588" y="14933"/>
                    <a:pt x="21686" y="14518"/>
                  </a:cubicBezTo>
                  <a:cubicBezTo>
                    <a:pt x="21726" y="14344"/>
                    <a:pt x="21952" y="14153"/>
                    <a:pt x="21870" y="14095"/>
                  </a:cubicBezTo>
                  <a:cubicBezTo>
                    <a:pt x="21516" y="13846"/>
                    <a:pt x="22181" y="13599"/>
                    <a:pt x="21841" y="13386"/>
                  </a:cubicBezTo>
                  <a:cubicBezTo>
                    <a:pt x="22287" y="13248"/>
                    <a:pt x="21730" y="12748"/>
                    <a:pt x="22154" y="12601"/>
                  </a:cubicBezTo>
                  <a:cubicBezTo>
                    <a:pt x="21943" y="12403"/>
                    <a:pt x="22474" y="12140"/>
                    <a:pt x="22090" y="11957"/>
                  </a:cubicBezTo>
                  <a:cubicBezTo>
                    <a:pt x="22117" y="11912"/>
                    <a:pt x="22139" y="11864"/>
                    <a:pt x="22168" y="11820"/>
                  </a:cubicBezTo>
                  <a:cubicBezTo>
                    <a:pt x="22364" y="11533"/>
                    <a:pt x="22365" y="11218"/>
                    <a:pt x="22266" y="10910"/>
                  </a:cubicBezTo>
                  <a:cubicBezTo>
                    <a:pt x="22248" y="10854"/>
                    <a:pt x="22106" y="10828"/>
                    <a:pt x="22154" y="10701"/>
                  </a:cubicBezTo>
                  <a:cubicBezTo>
                    <a:pt x="22336" y="10220"/>
                    <a:pt x="22048" y="9715"/>
                    <a:pt x="22227" y="9236"/>
                  </a:cubicBezTo>
                  <a:cubicBezTo>
                    <a:pt x="22267" y="9126"/>
                    <a:pt x="22221" y="9017"/>
                    <a:pt x="22239" y="8961"/>
                  </a:cubicBezTo>
                  <a:cubicBezTo>
                    <a:pt x="22349" y="8619"/>
                    <a:pt x="22057" y="8338"/>
                    <a:pt x="22131" y="7901"/>
                  </a:cubicBezTo>
                  <a:cubicBezTo>
                    <a:pt x="22273" y="7349"/>
                    <a:pt x="21654" y="6890"/>
                    <a:pt x="21604" y="6274"/>
                  </a:cubicBezTo>
                  <a:cubicBezTo>
                    <a:pt x="21580" y="5981"/>
                    <a:pt x="21271" y="5762"/>
                    <a:pt x="21215" y="5532"/>
                  </a:cubicBezTo>
                  <a:cubicBezTo>
                    <a:pt x="21082" y="4992"/>
                    <a:pt x="20382" y="4863"/>
                    <a:pt x="20351" y="4301"/>
                  </a:cubicBezTo>
                  <a:cubicBezTo>
                    <a:pt x="19726" y="3952"/>
                    <a:pt x="19349" y="3353"/>
                    <a:pt x="18815" y="2917"/>
                  </a:cubicBezTo>
                  <a:cubicBezTo>
                    <a:pt x="17984" y="2241"/>
                    <a:pt x="17110" y="1612"/>
                    <a:pt x="16155" y="1100"/>
                  </a:cubicBezTo>
                  <a:cubicBezTo>
                    <a:pt x="15790" y="903"/>
                    <a:pt x="15382" y="737"/>
                    <a:pt x="15035" y="543"/>
                  </a:cubicBezTo>
                  <a:cubicBezTo>
                    <a:pt x="14390" y="182"/>
                    <a:pt x="13705" y="79"/>
                    <a:pt x="13025" y="41"/>
                  </a:cubicBezTo>
                  <a:cubicBezTo>
                    <a:pt x="12729" y="25"/>
                    <a:pt x="12430" y="1"/>
                    <a:pt x="1212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30"/>
            <p:cNvSpPr/>
            <p:nvPr/>
          </p:nvSpPr>
          <p:spPr>
            <a:xfrm>
              <a:off x="5304325" y="2107313"/>
              <a:ext cx="291525" cy="317775"/>
            </a:xfrm>
            <a:custGeom>
              <a:avLst/>
              <a:gdLst/>
              <a:ahLst/>
              <a:cxnLst/>
              <a:rect l="l" t="t" r="r" b="b"/>
              <a:pathLst>
                <a:path w="11661" h="12711" extrusionOk="0">
                  <a:moveTo>
                    <a:pt x="3483" y="732"/>
                  </a:moveTo>
                  <a:cubicBezTo>
                    <a:pt x="3494" y="732"/>
                    <a:pt x="3504" y="733"/>
                    <a:pt x="3514" y="734"/>
                  </a:cubicBezTo>
                  <a:cubicBezTo>
                    <a:pt x="3624" y="755"/>
                    <a:pt x="3735" y="760"/>
                    <a:pt x="3845" y="760"/>
                  </a:cubicBezTo>
                  <a:cubicBezTo>
                    <a:pt x="3942" y="760"/>
                    <a:pt x="4038" y="756"/>
                    <a:pt x="4135" y="756"/>
                  </a:cubicBezTo>
                  <a:cubicBezTo>
                    <a:pt x="4312" y="756"/>
                    <a:pt x="4488" y="768"/>
                    <a:pt x="4660" y="838"/>
                  </a:cubicBezTo>
                  <a:cubicBezTo>
                    <a:pt x="5098" y="1018"/>
                    <a:pt x="5290" y="1393"/>
                    <a:pt x="5506" y="1725"/>
                  </a:cubicBezTo>
                  <a:cubicBezTo>
                    <a:pt x="5670" y="1974"/>
                    <a:pt x="5922" y="2199"/>
                    <a:pt x="5915" y="2543"/>
                  </a:cubicBezTo>
                  <a:cubicBezTo>
                    <a:pt x="5912" y="2802"/>
                    <a:pt x="5896" y="3059"/>
                    <a:pt x="5812" y="3295"/>
                  </a:cubicBezTo>
                  <a:cubicBezTo>
                    <a:pt x="5669" y="3701"/>
                    <a:pt x="5435" y="4077"/>
                    <a:pt x="5308" y="4491"/>
                  </a:cubicBezTo>
                  <a:cubicBezTo>
                    <a:pt x="5296" y="4530"/>
                    <a:pt x="5290" y="4585"/>
                    <a:pt x="5260" y="4607"/>
                  </a:cubicBezTo>
                  <a:cubicBezTo>
                    <a:pt x="4880" y="4873"/>
                    <a:pt x="5159" y="5056"/>
                    <a:pt x="5362" y="5237"/>
                  </a:cubicBezTo>
                  <a:cubicBezTo>
                    <a:pt x="5583" y="5434"/>
                    <a:pt x="5559" y="5652"/>
                    <a:pt x="5301" y="5830"/>
                  </a:cubicBezTo>
                  <a:cubicBezTo>
                    <a:pt x="5264" y="5855"/>
                    <a:pt x="5235" y="5865"/>
                    <a:pt x="5211" y="5865"/>
                  </a:cubicBezTo>
                  <a:cubicBezTo>
                    <a:pt x="5148" y="5865"/>
                    <a:pt x="5125" y="5795"/>
                    <a:pt x="5087" y="5761"/>
                  </a:cubicBezTo>
                  <a:cubicBezTo>
                    <a:pt x="4813" y="5515"/>
                    <a:pt x="4483" y="5369"/>
                    <a:pt x="4131" y="5369"/>
                  </a:cubicBezTo>
                  <a:cubicBezTo>
                    <a:pt x="4045" y="5369"/>
                    <a:pt x="3959" y="5378"/>
                    <a:pt x="3871" y="5396"/>
                  </a:cubicBezTo>
                  <a:cubicBezTo>
                    <a:pt x="3580" y="5456"/>
                    <a:pt x="3293" y="5523"/>
                    <a:pt x="3000" y="5532"/>
                  </a:cubicBezTo>
                  <a:cubicBezTo>
                    <a:pt x="2973" y="5532"/>
                    <a:pt x="2945" y="5533"/>
                    <a:pt x="2918" y="5533"/>
                  </a:cubicBezTo>
                  <a:cubicBezTo>
                    <a:pt x="2366" y="5533"/>
                    <a:pt x="1882" y="5358"/>
                    <a:pt x="1446" y="5027"/>
                  </a:cubicBezTo>
                  <a:cubicBezTo>
                    <a:pt x="802" y="4540"/>
                    <a:pt x="808" y="3867"/>
                    <a:pt x="814" y="3221"/>
                  </a:cubicBezTo>
                  <a:cubicBezTo>
                    <a:pt x="816" y="3061"/>
                    <a:pt x="881" y="2794"/>
                    <a:pt x="1055" y="2614"/>
                  </a:cubicBezTo>
                  <a:cubicBezTo>
                    <a:pt x="1114" y="2553"/>
                    <a:pt x="1159" y="2526"/>
                    <a:pt x="1194" y="2526"/>
                  </a:cubicBezTo>
                  <a:cubicBezTo>
                    <a:pt x="1242" y="2526"/>
                    <a:pt x="1272" y="2574"/>
                    <a:pt x="1299" y="2651"/>
                  </a:cubicBezTo>
                  <a:cubicBezTo>
                    <a:pt x="1426" y="3004"/>
                    <a:pt x="1644" y="3322"/>
                    <a:pt x="1817" y="3652"/>
                  </a:cubicBezTo>
                  <a:cubicBezTo>
                    <a:pt x="1929" y="3866"/>
                    <a:pt x="2187" y="4119"/>
                    <a:pt x="2581" y="4119"/>
                  </a:cubicBezTo>
                  <a:cubicBezTo>
                    <a:pt x="2582" y="4119"/>
                    <a:pt x="2583" y="4119"/>
                    <a:pt x="2584" y="4119"/>
                  </a:cubicBezTo>
                  <a:cubicBezTo>
                    <a:pt x="3330" y="4117"/>
                    <a:pt x="3738" y="3685"/>
                    <a:pt x="4152" y="3217"/>
                  </a:cubicBezTo>
                  <a:cubicBezTo>
                    <a:pt x="4439" y="2892"/>
                    <a:pt x="4456" y="2557"/>
                    <a:pt x="4357" y="2182"/>
                  </a:cubicBezTo>
                  <a:cubicBezTo>
                    <a:pt x="4328" y="2069"/>
                    <a:pt x="4285" y="1957"/>
                    <a:pt x="4196" y="1896"/>
                  </a:cubicBezTo>
                  <a:cubicBezTo>
                    <a:pt x="3783" y="1614"/>
                    <a:pt x="3414" y="1276"/>
                    <a:pt x="2898" y="1057"/>
                  </a:cubicBezTo>
                  <a:lnTo>
                    <a:pt x="2899" y="1057"/>
                  </a:lnTo>
                  <a:cubicBezTo>
                    <a:pt x="3109" y="939"/>
                    <a:pt x="3319" y="732"/>
                    <a:pt x="3483" y="732"/>
                  </a:cubicBezTo>
                  <a:close/>
                  <a:moveTo>
                    <a:pt x="8479" y="8048"/>
                  </a:moveTo>
                  <a:cubicBezTo>
                    <a:pt x="8591" y="8066"/>
                    <a:pt x="8652" y="8133"/>
                    <a:pt x="8716" y="8201"/>
                  </a:cubicBezTo>
                  <a:cubicBezTo>
                    <a:pt x="9058" y="8563"/>
                    <a:pt x="9407" y="8918"/>
                    <a:pt x="9743" y="9284"/>
                  </a:cubicBezTo>
                  <a:cubicBezTo>
                    <a:pt x="9799" y="9345"/>
                    <a:pt x="9853" y="9396"/>
                    <a:pt x="9927" y="9432"/>
                  </a:cubicBezTo>
                  <a:cubicBezTo>
                    <a:pt x="10114" y="9526"/>
                    <a:pt x="10021" y="9667"/>
                    <a:pt x="9927" y="9713"/>
                  </a:cubicBezTo>
                  <a:cubicBezTo>
                    <a:pt x="9535" y="9907"/>
                    <a:pt x="9353" y="10294"/>
                    <a:pt x="8967" y="10501"/>
                  </a:cubicBezTo>
                  <a:cubicBezTo>
                    <a:pt x="8872" y="10552"/>
                    <a:pt x="8758" y="10578"/>
                    <a:pt x="8648" y="10578"/>
                  </a:cubicBezTo>
                  <a:cubicBezTo>
                    <a:pt x="8455" y="10578"/>
                    <a:pt x="8273" y="10496"/>
                    <a:pt x="8226" y="10316"/>
                  </a:cubicBezTo>
                  <a:cubicBezTo>
                    <a:pt x="8175" y="10116"/>
                    <a:pt x="8068" y="9973"/>
                    <a:pt x="7878" y="9879"/>
                  </a:cubicBezTo>
                  <a:cubicBezTo>
                    <a:pt x="7814" y="9847"/>
                    <a:pt x="7812" y="9806"/>
                    <a:pt x="7789" y="9756"/>
                  </a:cubicBezTo>
                  <a:cubicBezTo>
                    <a:pt x="7621" y="9402"/>
                    <a:pt x="7449" y="9046"/>
                    <a:pt x="7172" y="8748"/>
                  </a:cubicBezTo>
                  <a:cubicBezTo>
                    <a:pt x="7074" y="8643"/>
                    <a:pt x="7192" y="8582"/>
                    <a:pt x="7223" y="8582"/>
                  </a:cubicBezTo>
                  <a:cubicBezTo>
                    <a:pt x="7223" y="8582"/>
                    <a:pt x="7224" y="8582"/>
                    <a:pt x="7225" y="8582"/>
                  </a:cubicBezTo>
                  <a:cubicBezTo>
                    <a:pt x="7249" y="8584"/>
                    <a:pt x="7273" y="8585"/>
                    <a:pt x="7296" y="8585"/>
                  </a:cubicBezTo>
                  <a:cubicBezTo>
                    <a:pt x="7748" y="8585"/>
                    <a:pt x="8037" y="8273"/>
                    <a:pt x="8395" y="8095"/>
                  </a:cubicBezTo>
                  <a:cubicBezTo>
                    <a:pt x="8425" y="8080"/>
                    <a:pt x="8454" y="8062"/>
                    <a:pt x="8479" y="8048"/>
                  </a:cubicBezTo>
                  <a:close/>
                  <a:moveTo>
                    <a:pt x="8675" y="2645"/>
                  </a:moveTo>
                  <a:cubicBezTo>
                    <a:pt x="8800" y="2645"/>
                    <a:pt x="8940" y="2770"/>
                    <a:pt x="9031" y="2823"/>
                  </a:cubicBezTo>
                  <a:cubicBezTo>
                    <a:pt x="9508" y="3105"/>
                    <a:pt x="9884" y="3496"/>
                    <a:pt x="10257" y="3885"/>
                  </a:cubicBezTo>
                  <a:cubicBezTo>
                    <a:pt x="10283" y="3908"/>
                    <a:pt x="10311" y="3928"/>
                    <a:pt x="10341" y="3944"/>
                  </a:cubicBezTo>
                  <a:cubicBezTo>
                    <a:pt x="10894" y="4274"/>
                    <a:pt x="10927" y="4430"/>
                    <a:pt x="10507" y="4887"/>
                  </a:cubicBezTo>
                  <a:cubicBezTo>
                    <a:pt x="10052" y="5381"/>
                    <a:pt x="9549" y="5840"/>
                    <a:pt x="9070" y="6314"/>
                  </a:cubicBezTo>
                  <a:cubicBezTo>
                    <a:pt x="8662" y="6720"/>
                    <a:pt x="8265" y="7144"/>
                    <a:pt x="7825" y="7522"/>
                  </a:cubicBezTo>
                  <a:cubicBezTo>
                    <a:pt x="7665" y="7660"/>
                    <a:pt x="7519" y="7910"/>
                    <a:pt x="7253" y="7910"/>
                  </a:cubicBezTo>
                  <a:cubicBezTo>
                    <a:pt x="7180" y="7910"/>
                    <a:pt x="7099" y="7891"/>
                    <a:pt x="7006" y="7847"/>
                  </a:cubicBezTo>
                  <a:cubicBezTo>
                    <a:pt x="6996" y="7842"/>
                    <a:pt x="6984" y="7840"/>
                    <a:pt x="6970" y="7840"/>
                  </a:cubicBezTo>
                  <a:cubicBezTo>
                    <a:pt x="6891" y="7840"/>
                    <a:pt x="6758" y="7910"/>
                    <a:pt x="6687" y="7969"/>
                  </a:cubicBezTo>
                  <a:cubicBezTo>
                    <a:pt x="6207" y="8371"/>
                    <a:pt x="5687" y="8730"/>
                    <a:pt x="5299" y="9222"/>
                  </a:cubicBezTo>
                  <a:cubicBezTo>
                    <a:pt x="5074" y="9507"/>
                    <a:pt x="4715" y="9702"/>
                    <a:pt x="4478" y="9994"/>
                  </a:cubicBezTo>
                  <a:cubicBezTo>
                    <a:pt x="4303" y="10208"/>
                    <a:pt x="4035" y="10374"/>
                    <a:pt x="4095" y="10705"/>
                  </a:cubicBezTo>
                  <a:cubicBezTo>
                    <a:pt x="4223" y="10939"/>
                    <a:pt x="3988" y="11124"/>
                    <a:pt x="3861" y="11248"/>
                  </a:cubicBezTo>
                  <a:cubicBezTo>
                    <a:pt x="3646" y="11457"/>
                    <a:pt x="3429" y="11676"/>
                    <a:pt x="3191" y="11872"/>
                  </a:cubicBezTo>
                  <a:cubicBezTo>
                    <a:pt x="3079" y="11964"/>
                    <a:pt x="2967" y="11999"/>
                    <a:pt x="2868" y="11999"/>
                  </a:cubicBezTo>
                  <a:cubicBezTo>
                    <a:pt x="2809" y="11999"/>
                    <a:pt x="2755" y="11987"/>
                    <a:pt x="2708" y="11966"/>
                  </a:cubicBezTo>
                  <a:cubicBezTo>
                    <a:pt x="2570" y="11905"/>
                    <a:pt x="2465" y="11739"/>
                    <a:pt x="2497" y="11552"/>
                  </a:cubicBezTo>
                  <a:cubicBezTo>
                    <a:pt x="2515" y="11447"/>
                    <a:pt x="2555" y="11348"/>
                    <a:pt x="2568" y="11241"/>
                  </a:cubicBezTo>
                  <a:cubicBezTo>
                    <a:pt x="2610" y="10937"/>
                    <a:pt x="2691" y="10640"/>
                    <a:pt x="2810" y="10357"/>
                  </a:cubicBezTo>
                  <a:cubicBezTo>
                    <a:pt x="2830" y="10307"/>
                    <a:pt x="2891" y="10171"/>
                    <a:pt x="3031" y="10171"/>
                  </a:cubicBezTo>
                  <a:cubicBezTo>
                    <a:pt x="3077" y="10171"/>
                    <a:pt x="3132" y="10186"/>
                    <a:pt x="3197" y="10224"/>
                  </a:cubicBezTo>
                  <a:cubicBezTo>
                    <a:pt x="3276" y="10270"/>
                    <a:pt x="3355" y="10293"/>
                    <a:pt x="3432" y="10293"/>
                  </a:cubicBezTo>
                  <a:cubicBezTo>
                    <a:pt x="3581" y="10293"/>
                    <a:pt x="3727" y="10208"/>
                    <a:pt x="3877" y="10040"/>
                  </a:cubicBezTo>
                  <a:cubicBezTo>
                    <a:pt x="4241" y="9634"/>
                    <a:pt x="4672" y="9266"/>
                    <a:pt x="4980" y="8823"/>
                  </a:cubicBezTo>
                  <a:cubicBezTo>
                    <a:pt x="5197" y="8511"/>
                    <a:pt x="5499" y="8251"/>
                    <a:pt x="5659" y="7904"/>
                  </a:cubicBezTo>
                  <a:cubicBezTo>
                    <a:pt x="5751" y="7707"/>
                    <a:pt x="5751" y="7521"/>
                    <a:pt x="5731" y="7307"/>
                  </a:cubicBezTo>
                  <a:cubicBezTo>
                    <a:pt x="5694" y="6924"/>
                    <a:pt x="5670" y="6520"/>
                    <a:pt x="6036" y="6217"/>
                  </a:cubicBezTo>
                  <a:cubicBezTo>
                    <a:pt x="6064" y="6193"/>
                    <a:pt x="6061" y="6138"/>
                    <a:pt x="6080" y="6102"/>
                  </a:cubicBezTo>
                  <a:cubicBezTo>
                    <a:pt x="6191" y="5883"/>
                    <a:pt x="6199" y="5643"/>
                    <a:pt x="6505" y="5489"/>
                  </a:cubicBezTo>
                  <a:cubicBezTo>
                    <a:pt x="6725" y="5379"/>
                    <a:pt x="6846" y="5076"/>
                    <a:pt x="6963" y="4840"/>
                  </a:cubicBezTo>
                  <a:cubicBezTo>
                    <a:pt x="7021" y="4725"/>
                    <a:pt x="7027" y="4609"/>
                    <a:pt x="7188" y="4609"/>
                  </a:cubicBezTo>
                  <a:cubicBezTo>
                    <a:pt x="7198" y="4609"/>
                    <a:pt x="7208" y="4610"/>
                    <a:pt x="7220" y="4611"/>
                  </a:cubicBezTo>
                  <a:cubicBezTo>
                    <a:pt x="7137" y="4319"/>
                    <a:pt x="7505" y="4287"/>
                    <a:pt x="7593" y="4079"/>
                  </a:cubicBezTo>
                  <a:cubicBezTo>
                    <a:pt x="7802" y="3587"/>
                    <a:pt x="8244" y="3221"/>
                    <a:pt x="8513" y="2753"/>
                  </a:cubicBezTo>
                  <a:cubicBezTo>
                    <a:pt x="8559" y="2674"/>
                    <a:pt x="8615" y="2645"/>
                    <a:pt x="8675" y="2645"/>
                  </a:cubicBezTo>
                  <a:close/>
                  <a:moveTo>
                    <a:pt x="4013" y="0"/>
                  </a:moveTo>
                  <a:cubicBezTo>
                    <a:pt x="3797" y="0"/>
                    <a:pt x="3578" y="44"/>
                    <a:pt x="3359" y="148"/>
                  </a:cubicBezTo>
                  <a:cubicBezTo>
                    <a:pt x="2945" y="344"/>
                    <a:pt x="2341" y="389"/>
                    <a:pt x="2282" y="1014"/>
                  </a:cubicBezTo>
                  <a:cubicBezTo>
                    <a:pt x="2246" y="1401"/>
                    <a:pt x="2281" y="1543"/>
                    <a:pt x="2685" y="1707"/>
                  </a:cubicBezTo>
                  <a:cubicBezTo>
                    <a:pt x="2820" y="1762"/>
                    <a:pt x="3076" y="1792"/>
                    <a:pt x="3075" y="1823"/>
                  </a:cubicBezTo>
                  <a:cubicBezTo>
                    <a:pt x="3069" y="2019"/>
                    <a:pt x="3181" y="2040"/>
                    <a:pt x="3353" y="2085"/>
                  </a:cubicBezTo>
                  <a:cubicBezTo>
                    <a:pt x="3484" y="2119"/>
                    <a:pt x="3623" y="2238"/>
                    <a:pt x="3688" y="2353"/>
                  </a:cubicBezTo>
                  <a:cubicBezTo>
                    <a:pt x="3825" y="2597"/>
                    <a:pt x="3529" y="3175"/>
                    <a:pt x="3231" y="3303"/>
                  </a:cubicBezTo>
                  <a:cubicBezTo>
                    <a:pt x="2998" y="3404"/>
                    <a:pt x="2841" y="3459"/>
                    <a:pt x="2715" y="3459"/>
                  </a:cubicBezTo>
                  <a:cubicBezTo>
                    <a:pt x="2530" y="3459"/>
                    <a:pt x="2414" y="3340"/>
                    <a:pt x="2226" y="3072"/>
                  </a:cubicBezTo>
                  <a:cubicBezTo>
                    <a:pt x="1996" y="2743"/>
                    <a:pt x="1894" y="2356"/>
                    <a:pt x="1622" y="2047"/>
                  </a:cubicBezTo>
                  <a:cubicBezTo>
                    <a:pt x="1523" y="1936"/>
                    <a:pt x="1278" y="1870"/>
                    <a:pt x="1072" y="1870"/>
                  </a:cubicBezTo>
                  <a:cubicBezTo>
                    <a:pt x="911" y="1870"/>
                    <a:pt x="773" y="1911"/>
                    <a:pt x="748" y="2003"/>
                  </a:cubicBezTo>
                  <a:cubicBezTo>
                    <a:pt x="670" y="2301"/>
                    <a:pt x="377" y="2442"/>
                    <a:pt x="265" y="2729"/>
                  </a:cubicBezTo>
                  <a:cubicBezTo>
                    <a:pt x="130" y="3076"/>
                    <a:pt x="1" y="3397"/>
                    <a:pt x="90" y="3752"/>
                  </a:cubicBezTo>
                  <a:cubicBezTo>
                    <a:pt x="172" y="4077"/>
                    <a:pt x="61" y="4451"/>
                    <a:pt x="371" y="4722"/>
                  </a:cubicBezTo>
                  <a:cubicBezTo>
                    <a:pt x="151" y="5088"/>
                    <a:pt x="583" y="5253"/>
                    <a:pt x="735" y="5422"/>
                  </a:cubicBezTo>
                  <a:cubicBezTo>
                    <a:pt x="944" y="5656"/>
                    <a:pt x="1201" y="5946"/>
                    <a:pt x="1597" y="6011"/>
                  </a:cubicBezTo>
                  <a:cubicBezTo>
                    <a:pt x="1851" y="6054"/>
                    <a:pt x="2065" y="6196"/>
                    <a:pt x="2343" y="6196"/>
                  </a:cubicBezTo>
                  <a:cubicBezTo>
                    <a:pt x="2370" y="6196"/>
                    <a:pt x="2398" y="6195"/>
                    <a:pt x="2426" y="6192"/>
                  </a:cubicBezTo>
                  <a:cubicBezTo>
                    <a:pt x="2994" y="6132"/>
                    <a:pt x="3572" y="6152"/>
                    <a:pt x="4125" y="5993"/>
                  </a:cubicBezTo>
                  <a:cubicBezTo>
                    <a:pt x="4168" y="5981"/>
                    <a:pt x="4209" y="5974"/>
                    <a:pt x="4247" y="5974"/>
                  </a:cubicBezTo>
                  <a:cubicBezTo>
                    <a:pt x="4340" y="5974"/>
                    <a:pt x="4415" y="6013"/>
                    <a:pt x="4461" y="6097"/>
                  </a:cubicBezTo>
                  <a:cubicBezTo>
                    <a:pt x="4631" y="6406"/>
                    <a:pt x="4813" y="6715"/>
                    <a:pt x="4781" y="7081"/>
                  </a:cubicBezTo>
                  <a:cubicBezTo>
                    <a:pt x="4777" y="7130"/>
                    <a:pt x="4794" y="7216"/>
                    <a:pt x="4829" y="7229"/>
                  </a:cubicBezTo>
                  <a:cubicBezTo>
                    <a:pt x="5283" y="7404"/>
                    <a:pt x="5040" y="7655"/>
                    <a:pt x="4892" y="7854"/>
                  </a:cubicBezTo>
                  <a:cubicBezTo>
                    <a:pt x="4578" y="8281"/>
                    <a:pt x="4224" y="8682"/>
                    <a:pt x="3898" y="9101"/>
                  </a:cubicBezTo>
                  <a:cubicBezTo>
                    <a:pt x="3675" y="9387"/>
                    <a:pt x="3414" y="9594"/>
                    <a:pt x="3039" y="9594"/>
                  </a:cubicBezTo>
                  <a:cubicBezTo>
                    <a:pt x="2976" y="9594"/>
                    <a:pt x="2911" y="9588"/>
                    <a:pt x="2842" y="9576"/>
                  </a:cubicBezTo>
                  <a:cubicBezTo>
                    <a:pt x="2826" y="9574"/>
                    <a:pt x="2812" y="9572"/>
                    <a:pt x="2798" y="9572"/>
                  </a:cubicBezTo>
                  <a:cubicBezTo>
                    <a:pt x="2767" y="9572"/>
                    <a:pt x="2739" y="9580"/>
                    <a:pt x="2707" y="9601"/>
                  </a:cubicBezTo>
                  <a:cubicBezTo>
                    <a:pt x="2366" y="9823"/>
                    <a:pt x="2126" y="10186"/>
                    <a:pt x="2101" y="10492"/>
                  </a:cubicBezTo>
                  <a:cubicBezTo>
                    <a:pt x="2073" y="10859"/>
                    <a:pt x="1928" y="11181"/>
                    <a:pt x="1861" y="11525"/>
                  </a:cubicBezTo>
                  <a:cubicBezTo>
                    <a:pt x="1810" y="11785"/>
                    <a:pt x="1821" y="12019"/>
                    <a:pt x="1950" y="12250"/>
                  </a:cubicBezTo>
                  <a:cubicBezTo>
                    <a:pt x="2100" y="12517"/>
                    <a:pt x="2465" y="12710"/>
                    <a:pt x="2796" y="12710"/>
                  </a:cubicBezTo>
                  <a:cubicBezTo>
                    <a:pt x="2931" y="12710"/>
                    <a:pt x="3061" y="12678"/>
                    <a:pt x="3168" y="12605"/>
                  </a:cubicBezTo>
                  <a:cubicBezTo>
                    <a:pt x="3357" y="12475"/>
                    <a:pt x="3696" y="12450"/>
                    <a:pt x="3737" y="12191"/>
                  </a:cubicBezTo>
                  <a:cubicBezTo>
                    <a:pt x="3765" y="12008"/>
                    <a:pt x="3903" y="11931"/>
                    <a:pt x="4021" y="11865"/>
                  </a:cubicBezTo>
                  <a:cubicBezTo>
                    <a:pt x="4527" y="11579"/>
                    <a:pt x="4693" y="11132"/>
                    <a:pt x="4815" y="10679"/>
                  </a:cubicBezTo>
                  <a:cubicBezTo>
                    <a:pt x="4722" y="10530"/>
                    <a:pt x="4787" y="10459"/>
                    <a:pt x="4887" y="10394"/>
                  </a:cubicBezTo>
                  <a:cubicBezTo>
                    <a:pt x="5200" y="10195"/>
                    <a:pt x="5362" y="9872"/>
                    <a:pt x="5663" y="9654"/>
                  </a:cubicBezTo>
                  <a:cubicBezTo>
                    <a:pt x="5838" y="9529"/>
                    <a:pt x="6063" y="9383"/>
                    <a:pt x="6136" y="9214"/>
                  </a:cubicBezTo>
                  <a:cubicBezTo>
                    <a:pt x="6202" y="9062"/>
                    <a:pt x="6312" y="8972"/>
                    <a:pt x="6415" y="8964"/>
                  </a:cubicBezTo>
                  <a:cubicBezTo>
                    <a:pt x="6419" y="8964"/>
                    <a:pt x="6424" y="8964"/>
                    <a:pt x="6428" y="8964"/>
                  </a:cubicBezTo>
                  <a:cubicBezTo>
                    <a:pt x="6560" y="8964"/>
                    <a:pt x="6636" y="9104"/>
                    <a:pt x="6701" y="9223"/>
                  </a:cubicBezTo>
                  <a:cubicBezTo>
                    <a:pt x="6804" y="9413"/>
                    <a:pt x="6911" y="9609"/>
                    <a:pt x="7060" y="9768"/>
                  </a:cubicBezTo>
                  <a:cubicBezTo>
                    <a:pt x="7381" y="10108"/>
                    <a:pt x="7650" y="10478"/>
                    <a:pt x="7886" y="10867"/>
                  </a:cubicBezTo>
                  <a:cubicBezTo>
                    <a:pt x="8081" y="11190"/>
                    <a:pt x="8383" y="11417"/>
                    <a:pt x="8647" y="11417"/>
                  </a:cubicBezTo>
                  <a:cubicBezTo>
                    <a:pt x="8705" y="11417"/>
                    <a:pt x="8762" y="11405"/>
                    <a:pt x="8816" y="11381"/>
                  </a:cubicBezTo>
                  <a:cubicBezTo>
                    <a:pt x="9074" y="11262"/>
                    <a:pt x="9309" y="11098"/>
                    <a:pt x="9508" y="10895"/>
                  </a:cubicBezTo>
                  <a:cubicBezTo>
                    <a:pt x="9843" y="10552"/>
                    <a:pt x="10250" y="10267"/>
                    <a:pt x="10529" y="9880"/>
                  </a:cubicBezTo>
                  <a:cubicBezTo>
                    <a:pt x="10552" y="9849"/>
                    <a:pt x="10609" y="9828"/>
                    <a:pt x="10654" y="9819"/>
                  </a:cubicBezTo>
                  <a:cubicBezTo>
                    <a:pt x="11064" y="9741"/>
                    <a:pt x="10864" y="9541"/>
                    <a:pt x="10750" y="9382"/>
                  </a:cubicBezTo>
                  <a:cubicBezTo>
                    <a:pt x="10668" y="9267"/>
                    <a:pt x="10539" y="9182"/>
                    <a:pt x="10436" y="9079"/>
                  </a:cubicBezTo>
                  <a:cubicBezTo>
                    <a:pt x="10042" y="8677"/>
                    <a:pt x="9665" y="8261"/>
                    <a:pt x="9251" y="7876"/>
                  </a:cubicBezTo>
                  <a:cubicBezTo>
                    <a:pt x="8923" y="7572"/>
                    <a:pt x="8904" y="7588"/>
                    <a:pt x="9231" y="7263"/>
                  </a:cubicBezTo>
                  <a:cubicBezTo>
                    <a:pt x="9361" y="7134"/>
                    <a:pt x="9470" y="6990"/>
                    <a:pt x="9579" y="6848"/>
                  </a:cubicBezTo>
                  <a:cubicBezTo>
                    <a:pt x="9809" y="6550"/>
                    <a:pt x="10131" y="6300"/>
                    <a:pt x="10452" y="6074"/>
                  </a:cubicBezTo>
                  <a:cubicBezTo>
                    <a:pt x="10605" y="5966"/>
                    <a:pt x="10512" y="5786"/>
                    <a:pt x="10703" y="5695"/>
                  </a:cubicBezTo>
                  <a:cubicBezTo>
                    <a:pt x="11161" y="5480"/>
                    <a:pt x="11454" y="5143"/>
                    <a:pt x="11465" y="4646"/>
                  </a:cubicBezTo>
                  <a:cubicBezTo>
                    <a:pt x="11468" y="4476"/>
                    <a:pt x="11306" y="4244"/>
                    <a:pt x="11648" y="4176"/>
                  </a:cubicBezTo>
                  <a:cubicBezTo>
                    <a:pt x="11655" y="4175"/>
                    <a:pt x="11660" y="4094"/>
                    <a:pt x="11644" y="4086"/>
                  </a:cubicBezTo>
                  <a:cubicBezTo>
                    <a:pt x="11426" y="3976"/>
                    <a:pt x="11448" y="3654"/>
                    <a:pt x="11144" y="3624"/>
                  </a:cubicBezTo>
                  <a:cubicBezTo>
                    <a:pt x="11034" y="3613"/>
                    <a:pt x="10976" y="3547"/>
                    <a:pt x="10927" y="3469"/>
                  </a:cubicBezTo>
                  <a:cubicBezTo>
                    <a:pt x="10758" y="3203"/>
                    <a:pt x="10419" y="3087"/>
                    <a:pt x="10226" y="2847"/>
                  </a:cubicBezTo>
                  <a:cubicBezTo>
                    <a:pt x="9992" y="2558"/>
                    <a:pt x="9601" y="2441"/>
                    <a:pt x="9358" y="2162"/>
                  </a:cubicBezTo>
                  <a:cubicBezTo>
                    <a:pt x="9184" y="1963"/>
                    <a:pt x="8927" y="1859"/>
                    <a:pt x="8685" y="1859"/>
                  </a:cubicBezTo>
                  <a:cubicBezTo>
                    <a:pt x="8490" y="1859"/>
                    <a:pt x="8305" y="1927"/>
                    <a:pt x="8183" y="2068"/>
                  </a:cubicBezTo>
                  <a:cubicBezTo>
                    <a:pt x="7773" y="2543"/>
                    <a:pt x="7375" y="3024"/>
                    <a:pt x="6988" y="3515"/>
                  </a:cubicBezTo>
                  <a:cubicBezTo>
                    <a:pt x="6679" y="3907"/>
                    <a:pt x="6397" y="4316"/>
                    <a:pt x="6094" y="4713"/>
                  </a:cubicBezTo>
                  <a:cubicBezTo>
                    <a:pt x="6059" y="4760"/>
                    <a:pt x="6037" y="4863"/>
                    <a:pt x="5962" y="4863"/>
                  </a:cubicBezTo>
                  <a:cubicBezTo>
                    <a:pt x="5943" y="4863"/>
                    <a:pt x="5921" y="4856"/>
                    <a:pt x="5893" y="4840"/>
                  </a:cubicBezTo>
                  <a:cubicBezTo>
                    <a:pt x="5804" y="4787"/>
                    <a:pt x="5794" y="4693"/>
                    <a:pt x="5858" y="4581"/>
                  </a:cubicBezTo>
                  <a:cubicBezTo>
                    <a:pt x="6024" y="4292"/>
                    <a:pt x="6171" y="3993"/>
                    <a:pt x="6311" y="3691"/>
                  </a:cubicBezTo>
                  <a:cubicBezTo>
                    <a:pt x="6609" y="3054"/>
                    <a:pt x="6627" y="2406"/>
                    <a:pt x="6353" y="1760"/>
                  </a:cubicBezTo>
                  <a:cubicBezTo>
                    <a:pt x="6312" y="1664"/>
                    <a:pt x="6257" y="1572"/>
                    <a:pt x="6217" y="1473"/>
                  </a:cubicBezTo>
                  <a:cubicBezTo>
                    <a:pt x="6030" y="1019"/>
                    <a:pt x="5670" y="669"/>
                    <a:pt x="5236" y="406"/>
                  </a:cubicBezTo>
                  <a:cubicBezTo>
                    <a:pt x="4856" y="175"/>
                    <a:pt x="4441" y="0"/>
                    <a:pt x="401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30"/>
            <p:cNvSpPr/>
            <p:nvPr/>
          </p:nvSpPr>
          <p:spPr>
            <a:xfrm>
              <a:off x="5542925" y="2080963"/>
              <a:ext cx="35775" cy="62375"/>
            </a:xfrm>
            <a:custGeom>
              <a:avLst/>
              <a:gdLst/>
              <a:ahLst/>
              <a:cxnLst/>
              <a:rect l="l" t="t" r="r" b="b"/>
              <a:pathLst>
                <a:path w="1431" h="2495" extrusionOk="0">
                  <a:moveTo>
                    <a:pt x="1086" y="0"/>
                  </a:moveTo>
                  <a:cubicBezTo>
                    <a:pt x="1059" y="0"/>
                    <a:pt x="1031" y="1"/>
                    <a:pt x="1000" y="3"/>
                  </a:cubicBezTo>
                  <a:cubicBezTo>
                    <a:pt x="725" y="20"/>
                    <a:pt x="552" y="69"/>
                    <a:pt x="478" y="366"/>
                  </a:cubicBezTo>
                  <a:cubicBezTo>
                    <a:pt x="432" y="553"/>
                    <a:pt x="347" y="757"/>
                    <a:pt x="279" y="947"/>
                  </a:cubicBezTo>
                  <a:cubicBezTo>
                    <a:pt x="173" y="1247"/>
                    <a:pt x="113" y="1565"/>
                    <a:pt x="1" y="1858"/>
                  </a:cubicBezTo>
                  <a:cubicBezTo>
                    <a:pt x="36" y="1977"/>
                    <a:pt x="51" y="2089"/>
                    <a:pt x="103" y="2185"/>
                  </a:cubicBezTo>
                  <a:cubicBezTo>
                    <a:pt x="170" y="2309"/>
                    <a:pt x="236" y="2494"/>
                    <a:pt x="390" y="2494"/>
                  </a:cubicBezTo>
                  <a:cubicBezTo>
                    <a:pt x="400" y="2494"/>
                    <a:pt x="410" y="2494"/>
                    <a:pt x="421" y="2492"/>
                  </a:cubicBezTo>
                  <a:cubicBezTo>
                    <a:pt x="581" y="2469"/>
                    <a:pt x="751" y="2328"/>
                    <a:pt x="785" y="2160"/>
                  </a:cubicBezTo>
                  <a:cubicBezTo>
                    <a:pt x="912" y="1541"/>
                    <a:pt x="1144" y="950"/>
                    <a:pt x="1345" y="350"/>
                  </a:cubicBezTo>
                  <a:cubicBezTo>
                    <a:pt x="1431" y="94"/>
                    <a:pt x="1345" y="0"/>
                    <a:pt x="108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30"/>
            <p:cNvSpPr/>
            <p:nvPr/>
          </p:nvSpPr>
          <p:spPr>
            <a:xfrm>
              <a:off x="5464450" y="2393088"/>
              <a:ext cx="31825" cy="48725"/>
            </a:xfrm>
            <a:custGeom>
              <a:avLst/>
              <a:gdLst/>
              <a:ahLst/>
              <a:cxnLst/>
              <a:rect l="l" t="t" r="r" b="b"/>
              <a:pathLst>
                <a:path w="1273" h="1949" extrusionOk="0">
                  <a:moveTo>
                    <a:pt x="707" y="1"/>
                  </a:moveTo>
                  <a:cubicBezTo>
                    <a:pt x="624" y="1"/>
                    <a:pt x="522" y="40"/>
                    <a:pt x="398" y="114"/>
                  </a:cubicBezTo>
                  <a:cubicBezTo>
                    <a:pt x="243" y="205"/>
                    <a:pt x="0" y="285"/>
                    <a:pt x="137" y="500"/>
                  </a:cubicBezTo>
                  <a:cubicBezTo>
                    <a:pt x="255" y="687"/>
                    <a:pt x="242" y="881"/>
                    <a:pt x="283" y="1070"/>
                  </a:cubicBezTo>
                  <a:cubicBezTo>
                    <a:pt x="338" y="1313"/>
                    <a:pt x="450" y="1535"/>
                    <a:pt x="564" y="1756"/>
                  </a:cubicBezTo>
                  <a:cubicBezTo>
                    <a:pt x="657" y="1936"/>
                    <a:pt x="882" y="1930"/>
                    <a:pt x="1035" y="1948"/>
                  </a:cubicBezTo>
                  <a:cubicBezTo>
                    <a:pt x="1038" y="1949"/>
                    <a:pt x="1042" y="1949"/>
                    <a:pt x="1046" y="1949"/>
                  </a:cubicBezTo>
                  <a:cubicBezTo>
                    <a:pt x="1155" y="1949"/>
                    <a:pt x="1263" y="1774"/>
                    <a:pt x="1273" y="1637"/>
                  </a:cubicBezTo>
                  <a:cubicBezTo>
                    <a:pt x="1170" y="1167"/>
                    <a:pt x="1093" y="706"/>
                    <a:pt x="962" y="259"/>
                  </a:cubicBezTo>
                  <a:cubicBezTo>
                    <a:pt x="910" y="83"/>
                    <a:pt x="828" y="1"/>
                    <a:pt x="70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30"/>
            <p:cNvSpPr/>
            <p:nvPr/>
          </p:nvSpPr>
          <p:spPr>
            <a:xfrm>
              <a:off x="5579400" y="2112363"/>
              <a:ext cx="47025" cy="45525"/>
            </a:xfrm>
            <a:custGeom>
              <a:avLst/>
              <a:gdLst/>
              <a:ahLst/>
              <a:cxnLst/>
              <a:rect l="l" t="t" r="r" b="b"/>
              <a:pathLst>
                <a:path w="1881" h="1821" extrusionOk="0">
                  <a:moveTo>
                    <a:pt x="1599" y="0"/>
                  </a:moveTo>
                  <a:cubicBezTo>
                    <a:pt x="1586" y="0"/>
                    <a:pt x="1573" y="1"/>
                    <a:pt x="1560" y="1"/>
                  </a:cubicBezTo>
                  <a:cubicBezTo>
                    <a:pt x="1387" y="7"/>
                    <a:pt x="1202" y="73"/>
                    <a:pt x="1119" y="193"/>
                  </a:cubicBezTo>
                  <a:cubicBezTo>
                    <a:pt x="965" y="415"/>
                    <a:pt x="723" y="535"/>
                    <a:pt x="524" y="705"/>
                  </a:cubicBezTo>
                  <a:cubicBezTo>
                    <a:pt x="55" y="1105"/>
                    <a:pt x="0" y="1270"/>
                    <a:pt x="162" y="1693"/>
                  </a:cubicBezTo>
                  <a:cubicBezTo>
                    <a:pt x="198" y="1786"/>
                    <a:pt x="229" y="1821"/>
                    <a:pt x="264" y="1821"/>
                  </a:cubicBezTo>
                  <a:cubicBezTo>
                    <a:pt x="300" y="1821"/>
                    <a:pt x="341" y="1784"/>
                    <a:pt x="397" y="1735"/>
                  </a:cubicBezTo>
                  <a:cubicBezTo>
                    <a:pt x="756" y="1419"/>
                    <a:pt x="1096" y="1077"/>
                    <a:pt x="1492" y="807"/>
                  </a:cubicBezTo>
                  <a:cubicBezTo>
                    <a:pt x="1729" y="646"/>
                    <a:pt x="1784" y="457"/>
                    <a:pt x="1848" y="241"/>
                  </a:cubicBezTo>
                  <a:cubicBezTo>
                    <a:pt x="1880" y="44"/>
                    <a:pt x="1751" y="0"/>
                    <a:pt x="159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30"/>
            <p:cNvSpPr/>
            <p:nvPr/>
          </p:nvSpPr>
          <p:spPr>
            <a:xfrm>
              <a:off x="5423225" y="2392663"/>
              <a:ext cx="27875" cy="56150"/>
            </a:xfrm>
            <a:custGeom>
              <a:avLst/>
              <a:gdLst/>
              <a:ahLst/>
              <a:cxnLst/>
              <a:rect l="l" t="t" r="r" b="b"/>
              <a:pathLst>
                <a:path w="1115" h="2246" extrusionOk="0">
                  <a:moveTo>
                    <a:pt x="776" y="1"/>
                  </a:moveTo>
                  <a:cubicBezTo>
                    <a:pt x="720" y="1"/>
                    <a:pt x="662" y="45"/>
                    <a:pt x="595" y="172"/>
                  </a:cubicBezTo>
                  <a:cubicBezTo>
                    <a:pt x="302" y="733"/>
                    <a:pt x="267" y="1342"/>
                    <a:pt x="71" y="1918"/>
                  </a:cubicBezTo>
                  <a:cubicBezTo>
                    <a:pt x="57" y="2026"/>
                    <a:pt x="0" y="2129"/>
                    <a:pt x="168" y="2191"/>
                  </a:cubicBezTo>
                  <a:cubicBezTo>
                    <a:pt x="225" y="2212"/>
                    <a:pt x="281" y="2246"/>
                    <a:pt x="336" y="2246"/>
                  </a:cubicBezTo>
                  <a:cubicBezTo>
                    <a:pt x="363" y="2246"/>
                    <a:pt x="391" y="2237"/>
                    <a:pt x="418" y="2214"/>
                  </a:cubicBezTo>
                  <a:cubicBezTo>
                    <a:pt x="544" y="2106"/>
                    <a:pt x="698" y="2014"/>
                    <a:pt x="739" y="1842"/>
                  </a:cubicBezTo>
                  <a:cubicBezTo>
                    <a:pt x="848" y="1397"/>
                    <a:pt x="953" y="954"/>
                    <a:pt x="1073" y="512"/>
                  </a:cubicBezTo>
                  <a:cubicBezTo>
                    <a:pt x="1114" y="359"/>
                    <a:pt x="1101" y="225"/>
                    <a:pt x="979" y="124"/>
                  </a:cubicBezTo>
                  <a:cubicBezTo>
                    <a:pt x="907" y="64"/>
                    <a:pt x="843" y="1"/>
                    <a:pt x="77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30"/>
            <p:cNvSpPr/>
            <p:nvPr/>
          </p:nvSpPr>
          <p:spPr>
            <a:xfrm>
              <a:off x="5594175" y="2156063"/>
              <a:ext cx="51125" cy="26775"/>
            </a:xfrm>
            <a:custGeom>
              <a:avLst/>
              <a:gdLst/>
              <a:ahLst/>
              <a:cxnLst/>
              <a:rect l="l" t="t" r="r" b="b"/>
              <a:pathLst>
                <a:path w="2045" h="1071" extrusionOk="0">
                  <a:moveTo>
                    <a:pt x="1615" y="1"/>
                  </a:moveTo>
                  <a:cubicBezTo>
                    <a:pt x="1563" y="1"/>
                    <a:pt x="1507" y="14"/>
                    <a:pt x="1446" y="44"/>
                  </a:cubicBezTo>
                  <a:cubicBezTo>
                    <a:pt x="1174" y="177"/>
                    <a:pt x="873" y="204"/>
                    <a:pt x="592" y="288"/>
                  </a:cubicBezTo>
                  <a:cubicBezTo>
                    <a:pt x="402" y="345"/>
                    <a:pt x="0" y="343"/>
                    <a:pt x="113" y="709"/>
                  </a:cubicBezTo>
                  <a:cubicBezTo>
                    <a:pt x="103" y="967"/>
                    <a:pt x="117" y="1071"/>
                    <a:pt x="237" y="1071"/>
                  </a:cubicBezTo>
                  <a:cubicBezTo>
                    <a:pt x="294" y="1071"/>
                    <a:pt x="377" y="1047"/>
                    <a:pt x="492" y="1005"/>
                  </a:cubicBezTo>
                  <a:cubicBezTo>
                    <a:pt x="866" y="867"/>
                    <a:pt x="1235" y="736"/>
                    <a:pt x="1632" y="655"/>
                  </a:cubicBezTo>
                  <a:cubicBezTo>
                    <a:pt x="1759" y="630"/>
                    <a:pt x="2044" y="491"/>
                    <a:pt x="1946" y="259"/>
                  </a:cubicBezTo>
                  <a:cubicBezTo>
                    <a:pt x="1887" y="121"/>
                    <a:pt x="1773" y="1"/>
                    <a:pt x="161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4" name="Google Shape;854;p30"/>
          <p:cNvGrpSpPr/>
          <p:nvPr/>
        </p:nvGrpSpPr>
        <p:grpSpPr>
          <a:xfrm>
            <a:off x="6968188" y="1288463"/>
            <a:ext cx="574750" cy="747275"/>
            <a:chOff x="6968188" y="1859688"/>
            <a:chExt cx="574750" cy="747275"/>
          </a:xfrm>
        </p:grpSpPr>
        <p:sp>
          <p:nvSpPr>
            <p:cNvPr id="855" name="Google Shape;855;p30"/>
            <p:cNvSpPr/>
            <p:nvPr/>
          </p:nvSpPr>
          <p:spPr>
            <a:xfrm>
              <a:off x="6968188" y="1859688"/>
              <a:ext cx="574750" cy="747175"/>
            </a:xfrm>
            <a:custGeom>
              <a:avLst/>
              <a:gdLst/>
              <a:ahLst/>
              <a:cxnLst/>
              <a:rect l="l" t="t" r="r" b="b"/>
              <a:pathLst>
                <a:path w="22990" h="29887" extrusionOk="0">
                  <a:moveTo>
                    <a:pt x="12589" y="0"/>
                  </a:moveTo>
                  <a:cubicBezTo>
                    <a:pt x="12421" y="0"/>
                    <a:pt x="12257" y="17"/>
                    <a:pt x="12114" y="29"/>
                  </a:cubicBezTo>
                  <a:cubicBezTo>
                    <a:pt x="11600" y="74"/>
                    <a:pt x="11062" y="183"/>
                    <a:pt x="10546" y="183"/>
                  </a:cubicBezTo>
                  <a:cubicBezTo>
                    <a:pt x="10520" y="183"/>
                    <a:pt x="10493" y="182"/>
                    <a:pt x="10467" y="182"/>
                  </a:cubicBezTo>
                  <a:cubicBezTo>
                    <a:pt x="10435" y="181"/>
                    <a:pt x="10403" y="181"/>
                    <a:pt x="10371" y="181"/>
                  </a:cubicBezTo>
                  <a:cubicBezTo>
                    <a:pt x="9202" y="181"/>
                    <a:pt x="8145" y="671"/>
                    <a:pt x="7124" y="1055"/>
                  </a:cubicBezTo>
                  <a:cubicBezTo>
                    <a:pt x="6261" y="1380"/>
                    <a:pt x="5355" y="1867"/>
                    <a:pt x="4604" y="2538"/>
                  </a:cubicBezTo>
                  <a:cubicBezTo>
                    <a:pt x="3877" y="3189"/>
                    <a:pt x="3169" y="3861"/>
                    <a:pt x="2642" y="4660"/>
                  </a:cubicBezTo>
                  <a:cubicBezTo>
                    <a:pt x="2185" y="5357"/>
                    <a:pt x="1676" y="6062"/>
                    <a:pt x="1563" y="6673"/>
                  </a:cubicBezTo>
                  <a:cubicBezTo>
                    <a:pt x="1057" y="7782"/>
                    <a:pt x="839" y="8717"/>
                    <a:pt x="579" y="9644"/>
                  </a:cubicBezTo>
                  <a:cubicBezTo>
                    <a:pt x="63" y="11484"/>
                    <a:pt x="1" y="13352"/>
                    <a:pt x="306" y="15203"/>
                  </a:cubicBezTo>
                  <a:cubicBezTo>
                    <a:pt x="552" y="16687"/>
                    <a:pt x="1243" y="18058"/>
                    <a:pt x="1801" y="19454"/>
                  </a:cubicBezTo>
                  <a:cubicBezTo>
                    <a:pt x="2441" y="21056"/>
                    <a:pt x="3452" y="22461"/>
                    <a:pt x="4506" y="23797"/>
                  </a:cubicBezTo>
                  <a:cubicBezTo>
                    <a:pt x="5405" y="24939"/>
                    <a:pt x="6355" y="26055"/>
                    <a:pt x="7371" y="27114"/>
                  </a:cubicBezTo>
                  <a:cubicBezTo>
                    <a:pt x="8305" y="28087"/>
                    <a:pt x="9343" y="28958"/>
                    <a:pt x="10464" y="29710"/>
                  </a:cubicBezTo>
                  <a:cubicBezTo>
                    <a:pt x="10637" y="29827"/>
                    <a:pt x="10800" y="29887"/>
                    <a:pt x="10978" y="29887"/>
                  </a:cubicBezTo>
                  <a:cubicBezTo>
                    <a:pt x="11103" y="29887"/>
                    <a:pt x="11235" y="29857"/>
                    <a:pt x="11382" y="29797"/>
                  </a:cubicBezTo>
                  <a:cubicBezTo>
                    <a:pt x="12213" y="29455"/>
                    <a:pt x="12575" y="28612"/>
                    <a:pt x="13275" y="28121"/>
                  </a:cubicBezTo>
                  <a:cubicBezTo>
                    <a:pt x="13867" y="27705"/>
                    <a:pt x="14253" y="26993"/>
                    <a:pt x="14851" y="26591"/>
                  </a:cubicBezTo>
                  <a:cubicBezTo>
                    <a:pt x="15519" y="26142"/>
                    <a:pt x="15799" y="25321"/>
                    <a:pt x="16551" y="24988"/>
                  </a:cubicBezTo>
                  <a:cubicBezTo>
                    <a:pt x="16628" y="24955"/>
                    <a:pt x="16683" y="24834"/>
                    <a:pt x="16714" y="24742"/>
                  </a:cubicBezTo>
                  <a:cubicBezTo>
                    <a:pt x="16897" y="24178"/>
                    <a:pt x="17424" y="23862"/>
                    <a:pt x="17814" y="23537"/>
                  </a:cubicBezTo>
                  <a:cubicBezTo>
                    <a:pt x="18356" y="23081"/>
                    <a:pt x="18622" y="22445"/>
                    <a:pt x="19084" y="21950"/>
                  </a:cubicBezTo>
                  <a:cubicBezTo>
                    <a:pt x="19400" y="21612"/>
                    <a:pt x="19663" y="21026"/>
                    <a:pt x="19971" y="20603"/>
                  </a:cubicBezTo>
                  <a:cubicBezTo>
                    <a:pt x="20701" y="19597"/>
                    <a:pt x="21172" y="18470"/>
                    <a:pt x="21721" y="17381"/>
                  </a:cubicBezTo>
                  <a:cubicBezTo>
                    <a:pt x="22076" y="16673"/>
                    <a:pt x="22093" y="15847"/>
                    <a:pt x="22376" y="15099"/>
                  </a:cubicBezTo>
                  <a:cubicBezTo>
                    <a:pt x="22705" y="14238"/>
                    <a:pt x="22561" y="13286"/>
                    <a:pt x="22840" y="12399"/>
                  </a:cubicBezTo>
                  <a:cubicBezTo>
                    <a:pt x="22989" y="11924"/>
                    <a:pt x="22776" y="11389"/>
                    <a:pt x="22700" y="10923"/>
                  </a:cubicBezTo>
                  <a:cubicBezTo>
                    <a:pt x="22519" y="9820"/>
                    <a:pt x="22518" y="8685"/>
                    <a:pt x="22071" y="7605"/>
                  </a:cubicBezTo>
                  <a:cubicBezTo>
                    <a:pt x="21607" y="6477"/>
                    <a:pt x="21252" y="5313"/>
                    <a:pt x="20424" y="4383"/>
                  </a:cubicBezTo>
                  <a:cubicBezTo>
                    <a:pt x="19826" y="3711"/>
                    <a:pt x="19381" y="2881"/>
                    <a:pt x="18481" y="2518"/>
                  </a:cubicBezTo>
                  <a:cubicBezTo>
                    <a:pt x="18354" y="2467"/>
                    <a:pt x="18261" y="2336"/>
                    <a:pt x="18244" y="2175"/>
                  </a:cubicBezTo>
                  <a:cubicBezTo>
                    <a:pt x="18232" y="2064"/>
                    <a:pt x="18195" y="1945"/>
                    <a:pt x="18083" y="1945"/>
                  </a:cubicBezTo>
                  <a:cubicBezTo>
                    <a:pt x="18064" y="1945"/>
                    <a:pt x="18043" y="1949"/>
                    <a:pt x="18019" y="1956"/>
                  </a:cubicBezTo>
                  <a:cubicBezTo>
                    <a:pt x="17989" y="1966"/>
                    <a:pt x="17961" y="1970"/>
                    <a:pt x="17934" y="1970"/>
                  </a:cubicBezTo>
                  <a:cubicBezTo>
                    <a:pt x="17651" y="1970"/>
                    <a:pt x="17551" y="1476"/>
                    <a:pt x="17275" y="1476"/>
                  </a:cubicBezTo>
                  <a:cubicBezTo>
                    <a:pt x="17202" y="1476"/>
                    <a:pt x="17118" y="1510"/>
                    <a:pt x="17014" y="1597"/>
                  </a:cubicBezTo>
                  <a:cubicBezTo>
                    <a:pt x="17002" y="1561"/>
                    <a:pt x="16972" y="1519"/>
                    <a:pt x="16980" y="1487"/>
                  </a:cubicBezTo>
                  <a:cubicBezTo>
                    <a:pt x="17027" y="1289"/>
                    <a:pt x="17009" y="1231"/>
                    <a:pt x="16960" y="1231"/>
                  </a:cubicBezTo>
                  <a:cubicBezTo>
                    <a:pt x="16899" y="1231"/>
                    <a:pt x="16792" y="1321"/>
                    <a:pt x="16706" y="1347"/>
                  </a:cubicBezTo>
                  <a:cubicBezTo>
                    <a:pt x="16669" y="1358"/>
                    <a:pt x="16630" y="1364"/>
                    <a:pt x="16592" y="1364"/>
                  </a:cubicBezTo>
                  <a:cubicBezTo>
                    <a:pt x="16481" y="1364"/>
                    <a:pt x="16375" y="1316"/>
                    <a:pt x="16320" y="1215"/>
                  </a:cubicBezTo>
                  <a:cubicBezTo>
                    <a:pt x="15961" y="543"/>
                    <a:pt x="15303" y="745"/>
                    <a:pt x="14744" y="665"/>
                  </a:cubicBezTo>
                  <a:cubicBezTo>
                    <a:pt x="14739" y="665"/>
                    <a:pt x="14733" y="664"/>
                    <a:pt x="14727" y="664"/>
                  </a:cubicBezTo>
                  <a:cubicBezTo>
                    <a:pt x="14665" y="664"/>
                    <a:pt x="14568" y="703"/>
                    <a:pt x="14516" y="703"/>
                  </a:cubicBezTo>
                  <a:cubicBezTo>
                    <a:pt x="14490" y="703"/>
                    <a:pt x="14475" y="694"/>
                    <a:pt x="14480" y="665"/>
                  </a:cubicBezTo>
                  <a:cubicBezTo>
                    <a:pt x="14541" y="354"/>
                    <a:pt x="14500" y="263"/>
                    <a:pt x="14417" y="263"/>
                  </a:cubicBezTo>
                  <a:cubicBezTo>
                    <a:pt x="14304" y="263"/>
                    <a:pt x="14111" y="435"/>
                    <a:pt x="13998" y="435"/>
                  </a:cubicBezTo>
                  <a:cubicBezTo>
                    <a:pt x="13983" y="435"/>
                    <a:pt x="13969" y="432"/>
                    <a:pt x="13957" y="425"/>
                  </a:cubicBezTo>
                  <a:cubicBezTo>
                    <a:pt x="13915" y="400"/>
                    <a:pt x="13867" y="396"/>
                    <a:pt x="13816" y="396"/>
                  </a:cubicBezTo>
                  <a:cubicBezTo>
                    <a:pt x="13793" y="396"/>
                    <a:pt x="13770" y="396"/>
                    <a:pt x="13746" y="396"/>
                  </a:cubicBezTo>
                  <a:cubicBezTo>
                    <a:pt x="13667" y="396"/>
                    <a:pt x="13584" y="388"/>
                    <a:pt x="13507" y="311"/>
                  </a:cubicBezTo>
                  <a:cubicBezTo>
                    <a:pt x="13252" y="59"/>
                    <a:pt x="12911" y="0"/>
                    <a:pt x="12589"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30"/>
            <p:cNvSpPr/>
            <p:nvPr/>
          </p:nvSpPr>
          <p:spPr>
            <a:xfrm>
              <a:off x="6968188" y="1859738"/>
              <a:ext cx="574750" cy="747225"/>
            </a:xfrm>
            <a:custGeom>
              <a:avLst/>
              <a:gdLst/>
              <a:ahLst/>
              <a:cxnLst/>
              <a:rect l="l" t="t" r="r" b="b"/>
              <a:pathLst>
                <a:path w="22990" h="29889" extrusionOk="0">
                  <a:moveTo>
                    <a:pt x="10998" y="1566"/>
                  </a:moveTo>
                  <a:cubicBezTo>
                    <a:pt x="11155" y="1566"/>
                    <a:pt x="11313" y="1576"/>
                    <a:pt x="11472" y="1599"/>
                  </a:cubicBezTo>
                  <a:cubicBezTo>
                    <a:pt x="12175" y="1699"/>
                    <a:pt x="12887" y="1689"/>
                    <a:pt x="13590" y="1847"/>
                  </a:cubicBezTo>
                  <a:cubicBezTo>
                    <a:pt x="14346" y="2017"/>
                    <a:pt x="15102" y="2107"/>
                    <a:pt x="15813" y="2476"/>
                  </a:cubicBezTo>
                  <a:cubicBezTo>
                    <a:pt x="17107" y="3147"/>
                    <a:pt x="18286" y="3956"/>
                    <a:pt x="19213" y="5083"/>
                  </a:cubicBezTo>
                  <a:cubicBezTo>
                    <a:pt x="19895" y="5914"/>
                    <a:pt x="20243" y="6947"/>
                    <a:pt x="20784" y="7865"/>
                  </a:cubicBezTo>
                  <a:cubicBezTo>
                    <a:pt x="20961" y="8166"/>
                    <a:pt x="20929" y="8536"/>
                    <a:pt x="20985" y="8862"/>
                  </a:cubicBezTo>
                  <a:cubicBezTo>
                    <a:pt x="21208" y="10132"/>
                    <a:pt x="21552" y="11393"/>
                    <a:pt x="21370" y="12711"/>
                  </a:cubicBezTo>
                  <a:lnTo>
                    <a:pt x="21370" y="12712"/>
                  </a:lnTo>
                  <a:cubicBezTo>
                    <a:pt x="21259" y="13511"/>
                    <a:pt x="21370" y="14376"/>
                    <a:pt x="21105" y="15112"/>
                  </a:cubicBezTo>
                  <a:cubicBezTo>
                    <a:pt x="20769" y="16049"/>
                    <a:pt x="20686" y="17131"/>
                    <a:pt x="19867" y="17867"/>
                  </a:cubicBezTo>
                  <a:cubicBezTo>
                    <a:pt x="19675" y="18039"/>
                    <a:pt x="19942" y="18327"/>
                    <a:pt x="19770" y="18562"/>
                  </a:cubicBezTo>
                  <a:cubicBezTo>
                    <a:pt x="19343" y="19138"/>
                    <a:pt x="19019" y="19792"/>
                    <a:pt x="18521" y="20314"/>
                  </a:cubicBezTo>
                  <a:cubicBezTo>
                    <a:pt x="18265" y="20582"/>
                    <a:pt x="18122" y="20923"/>
                    <a:pt x="17925" y="21219"/>
                  </a:cubicBezTo>
                  <a:cubicBezTo>
                    <a:pt x="17264" y="22213"/>
                    <a:pt x="16372" y="22994"/>
                    <a:pt x="15625" y="23904"/>
                  </a:cubicBezTo>
                  <a:cubicBezTo>
                    <a:pt x="14584" y="25174"/>
                    <a:pt x="13293" y="26198"/>
                    <a:pt x="12207" y="27428"/>
                  </a:cubicBezTo>
                  <a:cubicBezTo>
                    <a:pt x="11912" y="27764"/>
                    <a:pt x="11671" y="28305"/>
                    <a:pt x="11063" y="28350"/>
                  </a:cubicBezTo>
                  <a:cubicBezTo>
                    <a:pt x="11012" y="28354"/>
                    <a:pt x="10962" y="28357"/>
                    <a:pt x="10915" y="28357"/>
                  </a:cubicBezTo>
                  <a:cubicBezTo>
                    <a:pt x="10747" y="28357"/>
                    <a:pt x="10607" y="28323"/>
                    <a:pt x="10512" y="28189"/>
                  </a:cubicBezTo>
                  <a:cubicBezTo>
                    <a:pt x="9988" y="27448"/>
                    <a:pt x="9080" y="27122"/>
                    <a:pt x="8557" y="26413"/>
                  </a:cubicBezTo>
                  <a:cubicBezTo>
                    <a:pt x="7960" y="25604"/>
                    <a:pt x="7162" y="24991"/>
                    <a:pt x="6576" y="24164"/>
                  </a:cubicBezTo>
                  <a:cubicBezTo>
                    <a:pt x="6271" y="23734"/>
                    <a:pt x="5984" y="23259"/>
                    <a:pt x="5591" y="22861"/>
                  </a:cubicBezTo>
                  <a:cubicBezTo>
                    <a:pt x="5140" y="22408"/>
                    <a:pt x="4890" y="21760"/>
                    <a:pt x="4590" y="21189"/>
                  </a:cubicBezTo>
                  <a:cubicBezTo>
                    <a:pt x="4222" y="20485"/>
                    <a:pt x="3815" y="19782"/>
                    <a:pt x="3519" y="19060"/>
                  </a:cubicBezTo>
                  <a:cubicBezTo>
                    <a:pt x="3270" y="18451"/>
                    <a:pt x="2986" y="17833"/>
                    <a:pt x="2789" y="17187"/>
                  </a:cubicBezTo>
                  <a:cubicBezTo>
                    <a:pt x="2441" y="16049"/>
                    <a:pt x="2176" y="14888"/>
                    <a:pt x="1938" y="13729"/>
                  </a:cubicBezTo>
                  <a:cubicBezTo>
                    <a:pt x="1868" y="13392"/>
                    <a:pt x="1674" y="12884"/>
                    <a:pt x="2007" y="12498"/>
                  </a:cubicBezTo>
                  <a:cubicBezTo>
                    <a:pt x="1547" y="12078"/>
                    <a:pt x="1972" y="11574"/>
                    <a:pt x="1877" y="11145"/>
                  </a:cubicBezTo>
                  <a:cubicBezTo>
                    <a:pt x="1727" y="10463"/>
                    <a:pt x="2034" y="9874"/>
                    <a:pt x="2076" y="9239"/>
                  </a:cubicBezTo>
                  <a:cubicBezTo>
                    <a:pt x="2153" y="8073"/>
                    <a:pt x="2757" y="7092"/>
                    <a:pt x="3171" y="5981"/>
                  </a:cubicBezTo>
                  <a:cubicBezTo>
                    <a:pt x="3641" y="5608"/>
                    <a:pt x="3866" y="5006"/>
                    <a:pt x="4339" y="4560"/>
                  </a:cubicBezTo>
                  <a:cubicBezTo>
                    <a:pt x="4693" y="4226"/>
                    <a:pt x="5024" y="3844"/>
                    <a:pt x="5357" y="3481"/>
                  </a:cubicBezTo>
                  <a:cubicBezTo>
                    <a:pt x="5588" y="3229"/>
                    <a:pt x="5859" y="3261"/>
                    <a:pt x="6092" y="3125"/>
                  </a:cubicBezTo>
                  <a:cubicBezTo>
                    <a:pt x="6793" y="2718"/>
                    <a:pt x="7432" y="2222"/>
                    <a:pt x="8294" y="2068"/>
                  </a:cubicBezTo>
                  <a:cubicBezTo>
                    <a:pt x="9197" y="1906"/>
                    <a:pt x="10080" y="1566"/>
                    <a:pt x="10998" y="1566"/>
                  </a:cubicBezTo>
                  <a:close/>
                  <a:moveTo>
                    <a:pt x="12590" y="0"/>
                  </a:moveTo>
                  <a:cubicBezTo>
                    <a:pt x="12421" y="0"/>
                    <a:pt x="12258" y="17"/>
                    <a:pt x="12114" y="30"/>
                  </a:cubicBezTo>
                  <a:cubicBezTo>
                    <a:pt x="11599" y="75"/>
                    <a:pt x="11058" y="183"/>
                    <a:pt x="10541" y="183"/>
                  </a:cubicBezTo>
                  <a:cubicBezTo>
                    <a:pt x="10516" y="183"/>
                    <a:pt x="10492" y="183"/>
                    <a:pt x="10468" y="182"/>
                  </a:cubicBezTo>
                  <a:cubicBezTo>
                    <a:pt x="10436" y="182"/>
                    <a:pt x="10404" y="181"/>
                    <a:pt x="10371" y="181"/>
                  </a:cubicBezTo>
                  <a:cubicBezTo>
                    <a:pt x="9202" y="181"/>
                    <a:pt x="8145" y="670"/>
                    <a:pt x="7124" y="1055"/>
                  </a:cubicBezTo>
                  <a:cubicBezTo>
                    <a:pt x="6261" y="1379"/>
                    <a:pt x="5355" y="1868"/>
                    <a:pt x="4605" y="2538"/>
                  </a:cubicBezTo>
                  <a:cubicBezTo>
                    <a:pt x="3878" y="3188"/>
                    <a:pt x="3170" y="3861"/>
                    <a:pt x="2644" y="4661"/>
                  </a:cubicBezTo>
                  <a:cubicBezTo>
                    <a:pt x="2185" y="5357"/>
                    <a:pt x="1676" y="6061"/>
                    <a:pt x="1563" y="6672"/>
                  </a:cubicBezTo>
                  <a:cubicBezTo>
                    <a:pt x="1059" y="7781"/>
                    <a:pt x="840" y="8718"/>
                    <a:pt x="580" y="9646"/>
                  </a:cubicBezTo>
                  <a:cubicBezTo>
                    <a:pt x="63" y="11486"/>
                    <a:pt x="1" y="13353"/>
                    <a:pt x="306" y="15205"/>
                  </a:cubicBezTo>
                  <a:cubicBezTo>
                    <a:pt x="552" y="16689"/>
                    <a:pt x="1243" y="18060"/>
                    <a:pt x="1801" y="19456"/>
                  </a:cubicBezTo>
                  <a:cubicBezTo>
                    <a:pt x="2441" y="21058"/>
                    <a:pt x="3453" y="22463"/>
                    <a:pt x="4506" y="23799"/>
                  </a:cubicBezTo>
                  <a:cubicBezTo>
                    <a:pt x="5406" y="24940"/>
                    <a:pt x="6355" y="26057"/>
                    <a:pt x="7371" y="27115"/>
                  </a:cubicBezTo>
                  <a:cubicBezTo>
                    <a:pt x="8307" y="28089"/>
                    <a:pt x="9343" y="28960"/>
                    <a:pt x="10464" y="29712"/>
                  </a:cubicBezTo>
                  <a:cubicBezTo>
                    <a:pt x="10637" y="29828"/>
                    <a:pt x="10800" y="29888"/>
                    <a:pt x="10978" y="29888"/>
                  </a:cubicBezTo>
                  <a:cubicBezTo>
                    <a:pt x="11103" y="29888"/>
                    <a:pt x="11235" y="29859"/>
                    <a:pt x="11382" y="29799"/>
                  </a:cubicBezTo>
                  <a:cubicBezTo>
                    <a:pt x="12213" y="29457"/>
                    <a:pt x="12575" y="28614"/>
                    <a:pt x="13275" y="28122"/>
                  </a:cubicBezTo>
                  <a:cubicBezTo>
                    <a:pt x="13867" y="27707"/>
                    <a:pt x="14254" y="26995"/>
                    <a:pt x="14851" y="26593"/>
                  </a:cubicBezTo>
                  <a:cubicBezTo>
                    <a:pt x="15519" y="26143"/>
                    <a:pt x="15799" y="25323"/>
                    <a:pt x="16552" y="24989"/>
                  </a:cubicBezTo>
                  <a:cubicBezTo>
                    <a:pt x="16628" y="24956"/>
                    <a:pt x="16683" y="24835"/>
                    <a:pt x="16714" y="24744"/>
                  </a:cubicBezTo>
                  <a:cubicBezTo>
                    <a:pt x="16897" y="24180"/>
                    <a:pt x="17424" y="23863"/>
                    <a:pt x="17814" y="23538"/>
                  </a:cubicBezTo>
                  <a:cubicBezTo>
                    <a:pt x="18357" y="23083"/>
                    <a:pt x="18624" y="22447"/>
                    <a:pt x="19084" y="21952"/>
                  </a:cubicBezTo>
                  <a:cubicBezTo>
                    <a:pt x="19400" y="21614"/>
                    <a:pt x="19664" y="21028"/>
                    <a:pt x="19971" y="20604"/>
                  </a:cubicBezTo>
                  <a:cubicBezTo>
                    <a:pt x="20701" y="19599"/>
                    <a:pt x="21172" y="18472"/>
                    <a:pt x="21721" y="17381"/>
                  </a:cubicBezTo>
                  <a:cubicBezTo>
                    <a:pt x="22076" y="16675"/>
                    <a:pt x="22093" y="15847"/>
                    <a:pt x="22378" y="15101"/>
                  </a:cubicBezTo>
                  <a:cubicBezTo>
                    <a:pt x="22705" y="14240"/>
                    <a:pt x="22561" y="13286"/>
                    <a:pt x="22840" y="12401"/>
                  </a:cubicBezTo>
                  <a:cubicBezTo>
                    <a:pt x="22989" y="11924"/>
                    <a:pt x="22776" y="11388"/>
                    <a:pt x="22700" y="10923"/>
                  </a:cubicBezTo>
                  <a:cubicBezTo>
                    <a:pt x="22521" y="9819"/>
                    <a:pt x="22518" y="8686"/>
                    <a:pt x="22072" y="7604"/>
                  </a:cubicBezTo>
                  <a:cubicBezTo>
                    <a:pt x="21607" y="6477"/>
                    <a:pt x="21253" y="5313"/>
                    <a:pt x="20425" y="4383"/>
                  </a:cubicBezTo>
                  <a:cubicBezTo>
                    <a:pt x="19826" y="3712"/>
                    <a:pt x="19381" y="2881"/>
                    <a:pt x="18481" y="2518"/>
                  </a:cubicBezTo>
                  <a:cubicBezTo>
                    <a:pt x="18354" y="2467"/>
                    <a:pt x="18261" y="2335"/>
                    <a:pt x="18244" y="2174"/>
                  </a:cubicBezTo>
                  <a:cubicBezTo>
                    <a:pt x="18232" y="2064"/>
                    <a:pt x="18196" y="1946"/>
                    <a:pt x="18083" y="1946"/>
                  </a:cubicBezTo>
                  <a:cubicBezTo>
                    <a:pt x="18064" y="1946"/>
                    <a:pt x="18043" y="1949"/>
                    <a:pt x="18019" y="1957"/>
                  </a:cubicBezTo>
                  <a:cubicBezTo>
                    <a:pt x="17989" y="1966"/>
                    <a:pt x="17961" y="1971"/>
                    <a:pt x="17934" y="1971"/>
                  </a:cubicBezTo>
                  <a:cubicBezTo>
                    <a:pt x="17652" y="1971"/>
                    <a:pt x="17552" y="1476"/>
                    <a:pt x="17276" y="1476"/>
                  </a:cubicBezTo>
                  <a:cubicBezTo>
                    <a:pt x="17203" y="1476"/>
                    <a:pt x="17118" y="1511"/>
                    <a:pt x="17014" y="1598"/>
                  </a:cubicBezTo>
                  <a:cubicBezTo>
                    <a:pt x="17002" y="1561"/>
                    <a:pt x="16972" y="1520"/>
                    <a:pt x="16980" y="1488"/>
                  </a:cubicBezTo>
                  <a:cubicBezTo>
                    <a:pt x="17028" y="1290"/>
                    <a:pt x="17009" y="1231"/>
                    <a:pt x="16961" y="1231"/>
                  </a:cubicBezTo>
                  <a:cubicBezTo>
                    <a:pt x="16900" y="1231"/>
                    <a:pt x="16793" y="1321"/>
                    <a:pt x="16707" y="1347"/>
                  </a:cubicBezTo>
                  <a:cubicBezTo>
                    <a:pt x="16670" y="1359"/>
                    <a:pt x="16631" y="1364"/>
                    <a:pt x="16593" y="1364"/>
                  </a:cubicBezTo>
                  <a:cubicBezTo>
                    <a:pt x="16482" y="1364"/>
                    <a:pt x="16375" y="1316"/>
                    <a:pt x="16322" y="1215"/>
                  </a:cubicBezTo>
                  <a:cubicBezTo>
                    <a:pt x="15961" y="544"/>
                    <a:pt x="15303" y="744"/>
                    <a:pt x="14744" y="666"/>
                  </a:cubicBezTo>
                  <a:cubicBezTo>
                    <a:pt x="14739" y="665"/>
                    <a:pt x="14733" y="665"/>
                    <a:pt x="14727" y="665"/>
                  </a:cubicBezTo>
                  <a:cubicBezTo>
                    <a:pt x="14665" y="665"/>
                    <a:pt x="14568" y="703"/>
                    <a:pt x="14516" y="703"/>
                  </a:cubicBezTo>
                  <a:cubicBezTo>
                    <a:pt x="14490" y="703"/>
                    <a:pt x="14475" y="694"/>
                    <a:pt x="14480" y="666"/>
                  </a:cubicBezTo>
                  <a:cubicBezTo>
                    <a:pt x="14541" y="354"/>
                    <a:pt x="14500" y="264"/>
                    <a:pt x="14417" y="264"/>
                  </a:cubicBezTo>
                  <a:cubicBezTo>
                    <a:pt x="14303" y="264"/>
                    <a:pt x="14110" y="435"/>
                    <a:pt x="13998" y="435"/>
                  </a:cubicBezTo>
                  <a:cubicBezTo>
                    <a:pt x="13983" y="435"/>
                    <a:pt x="13969" y="432"/>
                    <a:pt x="13957" y="425"/>
                  </a:cubicBezTo>
                  <a:cubicBezTo>
                    <a:pt x="13914" y="399"/>
                    <a:pt x="13865" y="395"/>
                    <a:pt x="13814" y="395"/>
                  </a:cubicBezTo>
                  <a:cubicBezTo>
                    <a:pt x="13792" y="395"/>
                    <a:pt x="13769" y="396"/>
                    <a:pt x="13747" y="396"/>
                  </a:cubicBezTo>
                  <a:cubicBezTo>
                    <a:pt x="13668" y="396"/>
                    <a:pt x="13585" y="388"/>
                    <a:pt x="13508" y="312"/>
                  </a:cubicBezTo>
                  <a:cubicBezTo>
                    <a:pt x="13252" y="59"/>
                    <a:pt x="12911" y="0"/>
                    <a:pt x="1259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30"/>
            <p:cNvSpPr/>
            <p:nvPr/>
          </p:nvSpPr>
          <p:spPr>
            <a:xfrm>
              <a:off x="7084048" y="2049579"/>
              <a:ext cx="343037" cy="261066"/>
            </a:xfrm>
            <a:custGeom>
              <a:avLst/>
              <a:gdLst/>
              <a:ahLst/>
              <a:cxnLst/>
              <a:rect l="l" t="t" r="r" b="b"/>
              <a:pathLst>
                <a:path w="16618" h="12647" extrusionOk="0">
                  <a:moveTo>
                    <a:pt x="11792" y="819"/>
                  </a:moveTo>
                  <a:cubicBezTo>
                    <a:pt x="11851" y="864"/>
                    <a:pt x="11919" y="875"/>
                    <a:pt x="11993" y="875"/>
                  </a:cubicBezTo>
                  <a:cubicBezTo>
                    <a:pt x="12064" y="875"/>
                    <a:pt x="12140" y="865"/>
                    <a:pt x="12218" y="865"/>
                  </a:cubicBezTo>
                  <a:cubicBezTo>
                    <a:pt x="12304" y="865"/>
                    <a:pt x="12391" y="877"/>
                    <a:pt x="12476" y="930"/>
                  </a:cubicBezTo>
                  <a:cubicBezTo>
                    <a:pt x="12570" y="989"/>
                    <a:pt x="12668" y="1009"/>
                    <a:pt x="12767" y="1009"/>
                  </a:cubicBezTo>
                  <a:cubicBezTo>
                    <a:pt x="12977" y="1009"/>
                    <a:pt x="13196" y="918"/>
                    <a:pt x="13414" y="918"/>
                  </a:cubicBezTo>
                  <a:cubicBezTo>
                    <a:pt x="13427" y="918"/>
                    <a:pt x="13441" y="918"/>
                    <a:pt x="13454" y="919"/>
                  </a:cubicBezTo>
                  <a:cubicBezTo>
                    <a:pt x="13895" y="946"/>
                    <a:pt x="13886" y="1178"/>
                    <a:pt x="13921" y="1465"/>
                  </a:cubicBezTo>
                  <a:cubicBezTo>
                    <a:pt x="14007" y="2190"/>
                    <a:pt x="13847" y="2911"/>
                    <a:pt x="13991" y="3656"/>
                  </a:cubicBezTo>
                  <a:cubicBezTo>
                    <a:pt x="14082" y="4117"/>
                    <a:pt x="13960" y="4668"/>
                    <a:pt x="13995" y="5182"/>
                  </a:cubicBezTo>
                  <a:cubicBezTo>
                    <a:pt x="14034" y="5753"/>
                    <a:pt x="14079" y="6319"/>
                    <a:pt x="14168" y="6888"/>
                  </a:cubicBezTo>
                  <a:cubicBezTo>
                    <a:pt x="14225" y="7246"/>
                    <a:pt x="14101" y="7646"/>
                    <a:pt x="14148" y="8034"/>
                  </a:cubicBezTo>
                  <a:cubicBezTo>
                    <a:pt x="14232" y="8734"/>
                    <a:pt x="14121" y="9442"/>
                    <a:pt x="14239" y="10143"/>
                  </a:cubicBezTo>
                  <a:cubicBezTo>
                    <a:pt x="14327" y="10668"/>
                    <a:pt x="13918" y="10781"/>
                    <a:pt x="13610" y="10781"/>
                  </a:cubicBezTo>
                  <a:cubicBezTo>
                    <a:pt x="13577" y="10781"/>
                    <a:pt x="13544" y="10779"/>
                    <a:pt x="13514" y="10777"/>
                  </a:cubicBezTo>
                  <a:cubicBezTo>
                    <a:pt x="13312" y="10762"/>
                    <a:pt x="13111" y="10755"/>
                    <a:pt x="12911" y="10755"/>
                  </a:cubicBezTo>
                  <a:cubicBezTo>
                    <a:pt x="12440" y="10755"/>
                    <a:pt x="11973" y="10791"/>
                    <a:pt x="11504" y="10833"/>
                  </a:cubicBezTo>
                  <a:cubicBezTo>
                    <a:pt x="11461" y="10837"/>
                    <a:pt x="11418" y="10841"/>
                    <a:pt x="11381" y="10841"/>
                  </a:cubicBezTo>
                  <a:cubicBezTo>
                    <a:pt x="11274" y="10841"/>
                    <a:pt x="11207" y="10806"/>
                    <a:pt x="11297" y="10618"/>
                  </a:cubicBezTo>
                  <a:cubicBezTo>
                    <a:pt x="11444" y="10313"/>
                    <a:pt x="11410" y="9992"/>
                    <a:pt x="11385" y="9672"/>
                  </a:cubicBezTo>
                  <a:cubicBezTo>
                    <a:pt x="11328" y="8888"/>
                    <a:pt x="11235" y="8105"/>
                    <a:pt x="11229" y="7321"/>
                  </a:cubicBezTo>
                  <a:cubicBezTo>
                    <a:pt x="11228" y="6997"/>
                    <a:pt x="11178" y="6642"/>
                    <a:pt x="11258" y="6345"/>
                  </a:cubicBezTo>
                  <a:cubicBezTo>
                    <a:pt x="11393" y="5841"/>
                    <a:pt x="11226" y="5373"/>
                    <a:pt x="11180" y="4903"/>
                  </a:cubicBezTo>
                  <a:cubicBezTo>
                    <a:pt x="11156" y="4651"/>
                    <a:pt x="11080" y="4381"/>
                    <a:pt x="11159" y="4155"/>
                  </a:cubicBezTo>
                  <a:cubicBezTo>
                    <a:pt x="11334" y="3651"/>
                    <a:pt x="11341" y="3106"/>
                    <a:pt x="11296" y="2625"/>
                  </a:cubicBezTo>
                  <a:cubicBezTo>
                    <a:pt x="11257" y="2199"/>
                    <a:pt x="11335" y="1797"/>
                    <a:pt x="11327" y="1386"/>
                  </a:cubicBezTo>
                  <a:cubicBezTo>
                    <a:pt x="11323" y="1146"/>
                    <a:pt x="11386" y="851"/>
                    <a:pt x="11792" y="819"/>
                  </a:cubicBezTo>
                  <a:close/>
                  <a:moveTo>
                    <a:pt x="8789" y="3363"/>
                  </a:moveTo>
                  <a:lnTo>
                    <a:pt x="8789" y="3363"/>
                  </a:lnTo>
                  <a:cubicBezTo>
                    <a:pt x="8657" y="4332"/>
                    <a:pt x="8884" y="5182"/>
                    <a:pt x="8838" y="6056"/>
                  </a:cubicBezTo>
                  <a:cubicBezTo>
                    <a:pt x="8783" y="7036"/>
                    <a:pt x="8910" y="8027"/>
                    <a:pt x="8944" y="9013"/>
                  </a:cubicBezTo>
                  <a:cubicBezTo>
                    <a:pt x="8964" y="9551"/>
                    <a:pt x="8928" y="10089"/>
                    <a:pt x="9073" y="10617"/>
                  </a:cubicBezTo>
                  <a:cubicBezTo>
                    <a:pt x="9109" y="10749"/>
                    <a:pt x="9149" y="10860"/>
                    <a:pt x="8893" y="10893"/>
                  </a:cubicBezTo>
                  <a:cubicBezTo>
                    <a:pt x="8770" y="10909"/>
                    <a:pt x="8647" y="10915"/>
                    <a:pt x="8524" y="10915"/>
                  </a:cubicBezTo>
                  <a:cubicBezTo>
                    <a:pt x="8245" y="10915"/>
                    <a:pt x="7967" y="10886"/>
                    <a:pt x="7689" y="10886"/>
                  </a:cubicBezTo>
                  <a:cubicBezTo>
                    <a:pt x="7488" y="10886"/>
                    <a:pt x="7288" y="10901"/>
                    <a:pt x="7088" y="10953"/>
                  </a:cubicBezTo>
                  <a:cubicBezTo>
                    <a:pt x="7057" y="10961"/>
                    <a:pt x="7030" y="10964"/>
                    <a:pt x="7004" y="10964"/>
                  </a:cubicBezTo>
                  <a:cubicBezTo>
                    <a:pt x="6836" y="10964"/>
                    <a:pt x="6781" y="10800"/>
                    <a:pt x="6807" y="10636"/>
                  </a:cubicBezTo>
                  <a:cubicBezTo>
                    <a:pt x="6854" y="10330"/>
                    <a:pt x="6861" y="10021"/>
                    <a:pt x="6939" y="9714"/>
                  </a:cubicBezTo>
                  <a:cubicBezTo>
                    <a:pt x="7065" y="9221"/>
                    <a:pt x="6504" y="8744"/>
                    <a:pt x="6856" y="8213"/>
                  </a:cubicBezTo>
                  <a:cubicBezTo>
                    <a:pt x="6867" y="8198"/>
                    <a:pt x="6712" y="8093"/>
                    <a:pt x="6666" y="8011"/>
                  </a:cubicBezTo>
                  <a:cubicBezTo>
                    <a:pt x="6638" y="7957"/>
                    <a:pt x="6431" y="7797"/>
                    <a:pt x="6619" y="7797"/>
                  </a:cubicBezTo>
                  <a:cubicBezTo>
                    <a:pt x="6649" y="7797"/>
                    <a:pt x="6689" y="7801"/>
                    <a:pt x="6742" y="7810"/>
                  </a:cubicBezTo>
                  <a:cubicBezTo>
                    <a:pt x="6743" y="7811"/>
                    <a:pt x="6744" y="7811"/>
                    <a:pt x="6744" y="7811"/>
                  </a:cubicBezTo>
                  <a:cubicBezTo>
                    <a:pt x="6775" y="7811"/>
                    <a:pt x="6859" y="7700"/>
                    <a:pt x="6848" y="7682"/>
                  </a:cubicBezTo>
                  <a:cubicBezTo>
                    <a:pt x="6548" y="7177"/>
                    <a:pt x="6719" y="6587"/>
                    <a:pt x="6674" y="6064"/>
                  </a:cubicBezTo>
                  <a:cubicBezTo>
                    <a:pt x="6636" y="5629"/>
                    <a:pt x="6438" y="5090"/>
                    <a:pt x="6707" y="4615"/>
                  </a:cubicBezTo>
                  <a:cubicBezTo>
                    <a:pt x="6751" y="4538"/>
                    <a:pt x="6618" y="4379"/>
                    <a:pt x="6614" y="4254"/>
                  </a:cubicBezTo>
                  <a:cubicBezTo>
                    <a:pt x="6610" y="4130"/>
                    <a:pt x="6293" y="4064"/>
                    <a:pt x="6539" y="3914"/>
                  </a:cubicBezTo>
                  <a:cubicBezTo>
                    <a:pt x="6686" y="3826"/>
                    <a:pt x="6731" y="3659"/>
                    <a:pt x="6997" y="3659"/>
                  </a:cubicBezTo>
                  <a:cubicBezTo>
                    <a:pt x="7013" y="3659"/>
                    <a:pt x="7030" y="3659"/>
                    <a:pt x="7047" y="3661"/>
                  </a:cubicBezTo>
                  <a:cubicBezTo>
                    <a:pt x="7319" y="3679"/>
                    <a:pt x="7611" y="3759"/>
                    <a:pt x="7904" y="3759"/>
                  </a:cubicBezTo>
                  <a:cubicBezTo>
                    <a:pt x="8204" y="3759"/>
                    <a:pt x="8506" y="3676"/>
                    <a:pt x="8789" y="3363"/>
                  </a:cubicBezTo>
                  <a:close/>
                  <a:moveTo>
                    <a:pt x="4156" y="6143"/>
                  </a:moveTo>
                  <a:cubicBezTo>
                    <a:pt x="4179" y="6871"/>
                    <a:pt x="4209" y="7607"/>
                    <a:pt x="4221" y="8342"/>
                  </a:cubicBezTo>
                  <a:cubicBezTo>
                    <a:pt x="4236" y="9095"/>
                    <a:pt x="4168" y="9849"/>
                    <a:pt x="4243" y="10605"/>
                  </a:cubicBezTo>
                  <a:cubicBezTo>
                    <a:pt x="4277" y="10948"/>
                    <a:pt x="4182" y="11088"/>
                    <a:pt x="3856" y="11088"/>
                  </a:cubicBezTo>
                  <a:cubicBezTo>
                    <a:pt x="3754" y="11088"/>
                    <a:pt x="3630" y="11074"/>
                    <a:pt x="3480" y="11049"/>
                  </a:cubicBezTo>
                  <a:cubicBezTo>
                    <a:pt x="3387" y="11033"/>
                    <a:pt x="3304" y="11015"/>
                    <a:pt x="3222" y="11015"/>
                  </a:cubicBezTo>
                  <a:cubicBezTo>
                    <a:pt x="3157" y="11015"/>
                    <a:pt x="3092" y="11026"/>
                    <a:pt x="3022" y="11060"/>
                  </a:cubicBezTo>
                  <a:cubicBezTo>
                    <a:pt x="2947" y="11096"/>
                    <a:pt x="2883" y="11111"/>
                    <a:pt x="2828" y="11111"/>
                  </a:cubicBezTo>
                  <a:cubicBezTo>
                    <a:pt x="2596" y="11111"/>
                    <a:pt x="2530" y="10839"/>
                    <a:pt x="2534" y="10687"/>
                  </a:cubicBezTo>
                  <a:cubicBezTo>
                    <a:pt x="2557" y="9607"/>
                    <a:pt x="2525" y="8526"/>
                    <a:pt x="2438" y="7449"/>
                  </a:cubicBezTo>
                  <a:cubicBezTo>
                    <a:pt x="2409" y="7084"/>
                    <a:pt x="2523" y="6716"/>
                    <a:pt x="2397" y="6351"/>
                  </a:cubicBezTo>
                  <a:cubicBezTo>
                    <a:pt x="2359" y="6242"/>
                    <a:pt x="2424" y="6169"/>
                    <a:pt x="2565" y="6169"/>
                  </a:cubicBezTo>
                  <a:cubicBezTo>
                    <a:pt x="2589" y="6169"/>
                    <a:pt x="2615" y="6171"/>
                    <a:pt x="2644" y="6175"/>
                  </a:cubicBezTo>
                  <a:cubicBezTo>
                    <a:pt x="2749" y="6192"/>
                    <a:pt x="2856" y="6197"/>
                    <a:pt x="2963" y="6197"/>
                  </a:cubicBezTo>
                  <a:cubicBezTo>
                    <a:pt x="3081" y="6197"/>
                    <a:pt x="3199" y="6191"/>
                    <a:pt x="3318" y="6191"/>
                  </a:cubicBezTo>
                  <a:cubicBezTo>
                    <a:pt x="3459" y="6191"/>
                    <a:pt x="3600" y="6199"/>
                    <a:pt x="3740" y="6231"/>
                  </a:cubicBezTo>
                  <a:cubicBezTo>
                    <a:pt x="3758" y="6236"/>
                    <a:pt x="3777" y="6238"/>
                    <a:pt x="3796" y="6238"/>
                  </a:cubicBezTo>
                  <a:cubicBezTo>
                    <a:pt x="3908" y="6238"/>
                    <a:pt x="4036" y="6172"/>
                    <a:pt x="4156" y="6143"/>
                  </a:cubicBezTo>
                  <a:close/>
                  <a:moveTo>
                    <a:pt x="11163" y="0"/>
                  </a:moveTo>
                  <a:cubicBezTo>
                    <a:pt x="10673" y="0"/>
                    <a:pt x="10286" y="533"/>
                    <a:pt x="10379" y="1028"/>
                  </a:cubicBezTo>
                  <a:cubicBezTo>
                    <a:pt x="10500" y="1673"/>
                    <a:pt x="10322" y="2309"/>
                    <a:pt x="10357" y="2955"/>
                  </a:cubicBezTo>
                  <a:cubicBezTo>
                    <a:pt x="10392" y="3614"/>
                    <a:pt x="10256" y="4284"/>
                    <a:pt x="10302" y="4941"/>
                  </a:cubicBezTo>
                  <a:cubicBezTo>
                    <a:pt x="10374" y="5941"/>
                    <a:pt x="10296" y="6940"/>
                    <a:pt x="10356" y="7937"/>
                  </a:cubicBezTo>
                  <a:cubicBezTo>
                    <a:pt x="10395" y="8604"/>
                    <a:pt x="10409" y="9272"/>
                    <a:pt x="10441" y="9939"/>
                  </a:cubicBezTo>
                  <a:cubicBezTo>
                    <a:pt x="10451" y="10142"/>
                    <a:pt x="10611" y="10323"/>
                    <a:pt x="10496" y="10552"/>
                  </a:cubicBezTo>
                  <a:cubicBezTo>
                    <a:pt x="10440" y="10663"/>
                    <a:pt x="10549" y="10872"/>
                    <a:pt x="10318" y="10876"/>
                  </a:cubicBezTo>
                  <a:cubicBezTo>
                    <a:pt x="10317" y="10876"/>
                    <a:pt x="10315" y="10876"/>
                    <a:pt x="10314" y="10876"/>
                  </a:cubicBezTo>
                  <a:cubicBezTo>
                    <a:pt x="10093" y="10876"/>
                    <a:pt x="9958" y="10669"/>
                    <a:pt x="9976" y="10522"/>
                  </a:cubicBezTo>
                  <a:cubicBezTo>
                    <a:pt x="10050" y="9942"/>
                    <a:pt x="9870" y="9398"/>
                    <a:pt x="9818" y="8839"/>
                  </a:cubicBezTo>
                  <a:cubicBezTo>
                    <a:pt x="9752" y="8105"/>
                    <a:pt x="9783" y="7364"/>
                    <a:pt x="9723" y="6630"/>
                  </a:cubicBezTo>
                  <a:cubicBezTo>
                    <a:pt x="9669" y="5965"/>
                    <a:pt x="9704" y="5297"/>
                    <a:pt x="9689" y="4636"/>
                  </a:cubicBezTo>
                  <a:cubicBezTo>
                    <a:pt x="9677" y="4003"/>
                    <a:pt x="9746" y="3447"/>
                    <a:pt x="9202" y="2974"/>
                  </a:cubicBezTo>
                  <a:cubicBezTo>
                    <a:pt x="9079" y="2868"/>
                    <a:pt x="9030" y="2775"/>
                    <a:pt x="8864" y="2775"/>
                  </a:cubicBezTo>
                  <a:cubicBezTo>
                    <a:pt x="8851" y="2775"/>
                    <a:pt x="8837" y="2775"/>
                    <a:pt x="8823" y="2777"/>
                  </a:cubicBezTo>
                  <a:cubicBezTo>
                    <a:pt x="8308" y="2814"/>
                    <a:pt x="7789" y="2816"/>
                    <a:pt x="7271" y="2833"/>
                  </a:cubicBezTo>
                  <a:lnTo>
                    <a:pt x="7272" y="2830"/>
                  </a:lnTo>
                  <a:lnTo>
                    <a:pt x="7272" y="2830"/>
                  </a:lnTo>
                  <a:cubicBezTo>
                    <a:pt x="7195" y="2833"/>
                    <a:pt x="7118" y="2840"/>
                    <a:pt x="7040" y="2840"/>
                  </a:cubicBezTo>
                  <a:cubicBezTo>
                    <a:pt x="7022" y="2840"/>
                    <a:pt x="7004" y="2840"/>
                    <a:pt x="6985" y="2839"/>
                  </a:cubicBezTo>
                  <a:cubicBezTo>
                    <a:pt x="6945" y="2837"/>
                    <a:pt x="6906" y="2836"/>
                    <a:pt x="6869" y="2836"/>
                  </a:cubicBezTo>
                  <a:cubicBezTo>
                    <a:pt x="6081" y="2836"/>
                    <a:pt x="5761" y="3246"/>
                    <a:pt x="5754" y="3926"/>
                  </a:cubicBezTo>
                  <a:cubicBezTo>
                    <a:pt x="5744" y="5027"/>
                    <a:pt x="5851" y="6125"/>
                    <a:pt x="5836" y="7232"/>
                  </a:cubicBezTo>
                  <a:cubicBezTo>
                    <a:pt x="5821" y="8286"/>
                    <a:pt x="5860" y="9348"/>
                    <a:pt x="6004" y="10400"/>
                  </a:cubicBezTo>
                  <a:cubicBezTo>
                    <a:pt x="6064" y="10837"/>
                    <a:pt x="5882" y="11008"/>
                    <a:pt x="5448" y="11010"/>
                  </a:cubicBezTo>
                  <a:cubicBezTo>
                    <a:pt x="5446" y="11010"/>
                    <a:pt x="5445" y="11010"/>
                    <a:pt x="5443" y="11010"/>
                  </a:cubicBezTo>
                  <a:cubicBezTo>
                    <a:pt x="5012" y="11010"/>
                    <a:pt x="4930" y="10826"/>
                    <a:pt x="5064" y="10452"/>
                  </a:cubicBezTo>
                  <a:cubicBezTo>
                    <a:pt x="5087" y="10386"/>
                    <a:pt x="5036" y="10294"/>
                    <a:pt x="5032" y="10214"/>
                  </a:cubicBezTo>
                  <a:cubicBezTo>
                    <a:pt x="4998" y="9464"/>
                    <a:pt x="4897" y="8709"/>
                    <a:pt x="4953" y="7966"/>
                  </a:cubicBezTo>
                  <a:cubicBezTo>
                    <a:pt x="5015" y="7144"/>
                    <a:pt x="4925" y="6346"/>
                    <a:pt x="4820" y="5544"/>
                  </a:cubicBezTo>
                  <a:cubicBezTo>
                    <a:pt x="4799" y="5376"/>
                    <a:pt x="4593" y="5257"/>
                    <a:pt x="4411" y="5257"/>
                  </a:cubicBezTo>
                  <a:cubicBezTo>
                    <a:pt x="4332" y="5257"/>
                    <a:pt x="4257" y="5280"/>
                    <a:pt x="4203" y="5330"/>
                  </a:cubicBezTo>
                  <a:cubicBezTo>
                    <a:pt x="4161" y="5369"/>
                    <a:pt x="4124" y="5380"/>
                    <a:pt x="4085" y="5380"/>
                  </a:cubicBezTo>
                  <a:cubicBezTo>
                    <a:pt x="4054" y="5380"/>
                    <a:pt x="4022" y="5373"/>
                    <a:pt x="3987" y="5369"/>
                  </a:cubicBezTo>
                  <a:cubicBezTo>
                    <a:pt x="3556" y="5320"/>
                    <a:pt x="3114" y="5322"/>
                    <a:pt x="2694" y="5224"/>
                  </a:cubicBezTo>
                  <a:cubicBezTo>
                    <a:pt x="2601" y="5202"/>
                    <a:pt x="2512" y="5192"/>
                    <a:pt x="2427" y="5192"/>
                  </a:cubicBezTo>
                  <a:cubicBezTo>
                    <a:pt x="2034" y="5192"/>
                    <a:pt x="1751" y="5423"/>
                    <a:pt x="1722" y="5858"/>
                  </a:cubicBezTo>
                  <a:cubicBezTo>
                    <a:pt x="1672" y="6593"/>
                    <a:pt x="1757" y="7327"/>
                    <a:pt x="1770" y="8056"/>
                  </a:cubicBezTo>
                  <a:cubicBezTo>
                    <a:pt x="1783" y="8753"/>
                    <a:pt x="1937" y="9460"/>
                    <a:pt x="1799" y="10158"/>
                  </a:cubicBezTo>
                  <a:cubicBezTo>
                    <a:pt x="1744" y="10441"/>
                    <a:pt x="1962" y="10799"/>
                    <a:pt x="1747" y="10975"/>
                  </a:cubicBezTo>
                  <a:cubicBezTo>
                    <a:pt x="1560" y="11129"/>
                    <a:pt x="1233" y="11157"/>
                    <a:pt x="959" y="11157"/>
                  </a:cubicBezTo>
                  <a:cubicBezTo>
                    <a:pt x="946" y="11157"/>
                    <a:pt x="934" y="11157"/>
                    <a:pt x="922" y="11157"/>
                  </a:cubicBezTo>
                  <a:cubicBezTo>
                    <a:pt x="919" y="11157"/>
                    <a:pt x="917" y="11157"/>
                    <a:pt x="914" y="11157"/>
                  </a:cubicBezTo>
                  <a:cubicBezTo>
                    <a:pt x="284" y="11157"/>
                    <a:pt x="114" y="11466"/>
                    <a:pt x="47" y="12060"/>
                  </a:cubicBezTo>
                  <a:cubicBezTo>
                    <a:pt x="1" y="12473"/>
                    <a:pt x="229" y="12513"/>
                    <a:pt x="438" y="12587"/>
                  </a:cubicBezTo>
                  <a:cubicBezTo>
                    <a:pt x="564" y="12631"/>
                    <a:pt x="690" y="12646"/>
                    <a:pt x="817" y="12646"/>
                  </a:cubicBezTo>
                  <a:cubicBezTo>
                    <a:pt x="1122" y="12646"/>
                    <a:pt x="1431" y="12557"/>
                    <a:pt x="1743" y="12557"/>
                  </a:cubicBezTo>
                  <a:cubicBezTo>
                    <a:pt x="1774" y="12557"/>
                    <a:pt x="1804" y="12558"/>
                    <a:pt x="1835" y="12560"/>
                  </a:cubicBezTo>
                  <a:cubicBezTo>
                    <a:pt x="1971" y="12568"/>
                    <a:pt x="2108" y="12571"/>
                    <a:pt x="2244" y="12571"/>
                  </a:cubicBezTo>
                  <a:cubicBezTo>
                    <a:pt x="2832" y="12571"/>
                    <a:pt x="3424" y="12509"/>
                    <a:pt x="4015" y="12489"/>
                  </a:cubicBezTo>
                  <a:cubicBezTo>
                    <a:pt x="4803" y="12462"/>
                    <a:pt x="5592" y="12443"/>
                    <a:pt x="6381" y="12423"/>
                  </a:cubicBezTo>
                  <a:cubicBezTo>
                    <a:pt x="6913" y="12410"/>
                    <a:pt x="7448" y="12428"/>
                    <a:pt x="7977" y="12384"/>
                  </a:cubicBezTo>
                  <a:cubicBezTo>
                    <a:pt x="8756" y="12321"/>
                    <a:pt x="9538" y="12405"/>
                    <a:pt x="10319" y="12277"/>
                  </a:cubicBezTo>
                  <a:cubicBezTo>
                    <a:pt x="10665" y="12219"/>
                    <a:pt x="11022" y="12192"/>
                    <a:pt x="11378" y="12192"/>
                  </a:cubicBezTo>
                  <a:cubicBezTo>
                    <a:pt x="11615" y="12192"/>
                    <a:pt x="11852" y="12204"/>
                    <a:pt x="12085" y="12228"/>
                  </a:cubicBezTo>
                  <a:cubicBezTo>
                    <a:pt x="12228" y="12242"/>
                    <a:pt x="12371" y="12247"/>
                    <a:pt x="12514" y="12247"/>
                  </a:cubicBezTo>
                  <a:cubicBezTo>
                    <a:pt x="12965" y="12247"/>
                    <a:pt x="13413" y="12194"/>
                    <a:pt x="13865" y="12194"/>
                  </a:cubicBezTo>
                  <a:cubicBezTo>
                    <a:pt x="14047" y="12194"/>
                    <a:pt x="14229" y="12202"/>
                    <a:pt x="14411" y="12226"/>
                  </a:cubicBezTo>
                  <a:cubicBezTo>
                    <a:pt x="14467" y="12234"/>
                    <a:pt x="14524" y="12237"/>
                    <a:pt x="14581" y="12237"/>
                  </a:cubicBezTo>
                  <a:cubicBezTo>
                    <a:pt x="14973" y="12237"/>
                    <a:pt x="15387" y="12084"/>
                    <a:pt x="15805" y="12084"/>
                  </a:cubicBezTo>
                  <a:cubicBezTo>
                    <a:pt x="15819" y="12084"/>
                    <a:pt x="15833" y="12084"/>
                    <a:pt x="15846" y="12085"/>
                  </a:cubicBezTo>
                  <a:cubicBezTo>
                    <a:pt x="15849" y="12085"/>
                    <a:pt x="15851" y="12085"/>
                    <a:pt x="15854" y="12085"/>
                  </a:cubicBezTo>
                  <a:cubicBezTo>
                    <a:pt x="16051" y="12085"/>
                    <a:pt x="16314" y="11943"/>
                    <a:pt x="16405" y="11743"/>
                  </a:cubicBezTo>
                  <a:cubicBezTo>
                    <a:pt x="16617" y="11272"/>
                    <a:pt x="16169" y="10684"/>
                    <a:pt x="15645" y="10684"/>
                  </a:cubicBezTo>
                  <a:cubicBezTo>
                    <a:pt x="15610" y="10684"/>
                    <a:pt x="15574" y="10687"/>
                    <a:pt x="15539" y="10693"/>
                  </a:cubicBezTo>
                  <a:cubicBezTo>
                    <a:pt x="15512" y="10697"/>
                    <a:pt x="15487" y="10699"/>
                    <a:pt x="15463" y="10699"/>
                  </a:cubicBezTo>
                  <a:cubicBezTo>
                    <a:pt x="15144" y="10699"/>
                    <a:pt x="15070" y="10350"/>
                    <a:pt x="15090" y="10253"/>
                  </a:cubicBezTo>
                  <a:cubicBezTo>
                    <a:pt x="15253" y="9507"/>
                    <a:pt x="15053" y="8769"/>
                    <a:pt x="15078" y="8028"/>
                  </a:cubicBezTo>
                  <a:cubicBezTo>
                    <a:pt x="15093" y="7602"/>
                    <a:pt x="15017" y="7113"/>
                    <a:pt x="15023" y="6702"/>
                  </a:cubicBezTo>
                  <a:cubicBezTo>
                    <a:pt x="15032" y="6266"/>
                    <a:pt x="14838" y="5871"/>
                    <a:pt x="14888" y="5425"/>
                  </a:cubicBezTo>
                  <a:cubicBezTo>
                    <a:pt x="14917" y="5167"/>
                    <a:pt x="14941" y="4847"/>
                    <a:pt x="14905" y="4546"/>
                  </a:cubicBezTo>
                  <a:cubicBezTo>
                    <a:pt x="14824" y="3887"/>
                    <a:pt x="14808" y="3216"/>
                    <a:pt x="14807" y="2551"/>
                  </a:cubicBezTo>
                  <a:cubicBezTo>
                    <a:pt x="14806" y="2366"/>
                    <a:pt x="14708" y="2210"/>
                    <a:pt x="14733" y="2035"/>
                  </a:cubicBezTo>
                  <a:cubicBezTo>
                    <a:pt x="14793" y="1613"/>
                    <a:pt x="14835" y="1194"/>
                    <a:pt x="14540" y="832"/>
                  </a:cubicBezTo>
                  <a:cubicBezTo>
                    <a:pt x="14492" y="775"/>
                    <a:pt x="14463" y="746"/>
                    <a:pt x="14520" y="680"/>
                  </a:cubicBezTo>
                  <a:cubicBezTo>
                    <a:pt x="14725" y="448"/>
                    <a:pt x="14534" y="389"/>
                    <a:pt x="14366" y="275"/>
                  </a:cubicBezTo>
                  <a:cubicBezTo>
                    <a:pt x="14226" y="179"/>
                    <a:pt x="14081" y="155"/>
                    <a:pt x="13935" y="155"/>
                  </a:cubicBezTo>
                  <a:cubicBezTo>
                    <a:pt x="13789" y="155"/>
                    <a:pt x="13641" y="179"/>
                    <a:pt x="13496" y="179"/>
                  </a:cubicBezTo>
                  <a:cubicBezTo>
                    <a:pt x="13463" y="179"/>
                    <a:pt x="13430" y="178"/>
                    <a:pt x="13398" y="175"/>
                  </a:cubicBezTo>
                  <a:cubicBezTo>
                    <a:pt x="12661" y="108"/>
                    <a:pt x="11924" y="25"/>
                    <a:pt x="11185" y="1"/>
                  </a:cubicBezTo>
                  <a:cubicBezTo>
                    <a:pt x="11178" y="0"/>
                    <a:pt x="11171" y="0"/>
                    <a:pt x="1116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30"/>
            <p:cNvSpPr/>
            <p:nvPr/>
          </p:nvSpPr>
          <p:spPr>
            <a:xfrm>
              <a:off x="7100768" y="1995911"/>
              <a:ext cx="180354" cy="114236"/>
            </a:xfrm>
            <a:custGeom>
              <a:avLst/>
              <a:gdLst/>
              <a:ahLst/>
              <a:cxnLst/>
              <a:rect l="l" t="t" r="r" b="b"/>
              <a:pathLst>
                <a:path w="8737" h="5534" extrusionOk="0">
                  <a:moveTo>
                    <a:pt x="7595" y="1"/>
                  </a:moveTo>
                  <a:cubicBezTo>
                    <a:pt x="7486" y="1"/>
                    <a:pt x="7377" y="7"/>
                    <a:pt x="7269" y="13"/>
                  </a:cubicBezTo>
                  <a:cubicBezTo>
                    <a:pt x="6140" y="74"/>
                    <a:pt x="5054" y="455"/>
                    <a:pt x="3918" y="503"/>
                  </a:cubicBezTo>
                  <a:cubicBezTo>
                    <a:pt x="3801" y="507"/>
                    <a:pt x="3662" y="589"/>
                    <a:pt x="3582" y="680"/>
                  </a:cubicBezTo>
                  <a:cubicBezTo>
                    <a:pt x="3491" y="782"/>
                    <a:pt x="3391" y="1000"/>
                    <a:pt x="3568" y="1055"/>
                  </a:cubicBezTo>
                  <a:cubicBezTo>
                    <a:pt x="3870" y="1149"/>
                    <a:pt x="4096" y="1422"/>
                    <a:pt x="4450" y="1422"/>
                  </a:cubicBezTo>
                  <a:cubicBezTo>
                    <a:pt x="4521" y="1422"/>
                    <a:pt x="4596" y="1411"/>
                    <a:pt x="4679" y="1386"/>
                  </a:cubicBezTo>
                  <a:cubicBezTo>
                    <a:pt x="5320" y="1189"/>
                    <a:pt x="6007" y="1140"/>
                    <a:pt x="6721" y="1019"/>
                  </a:cubicBezTo>
                  <a:lnTo>
                    <a:pt x="6721" y="1019"/>
                  </a:lnTo>
                  <a:cubicBezTo>
                    <a:pt x="6680" y="1128"/>
                    <a:pt x="6676" y="1184"/>
                    <a:pt x="6648" y="1210"/>
                  </a:cubicBezTo>
                  <a:cubicBezTo>
                    <a:pt x="5982" y="1762"/>
                    <a:pt x="5425" y="2428"/>
                    <a:pt x="4633" y="2851"/>
                  </a:cubicBezTo>
                  <a:cubicBezTo>
                    <a:pt x="4281" y="3039"/>
                    <a:pt x="3909" y="3275"/>
                    <a:pt x="3563" y="3502"/>
                  </a:cubicBezTo>
                  <a:cubicBezTo>
                    <a:pt x="2982" y="3882"/>
                    <a:pt x="2284" y="4093"/>
                    <a:pt x="1653" y="4414"/>
                  </a:cubicBezTo>
                  <a:cubicBezTo>
                    <a:pt x="1334" y="4577"/>
                    <a:pt x="995" y="4721"/>
                    <a:pt x="628" y="4721"/>
                  </a:cubicBezTo>
                  <a:cubicBezTo>
                    <a:pt x="542" y="4721"/>
                    <a:pt x="456" y="4714"/>
                    <a:pt x="367" y="4696"/>
                  </a:cubicBezTo>
                  <a:cubicBezTo>
                    <a:pt x="335" y="4690"/>
                    <a:pt x="308" y="4687"/>
                    <a:pt x="285" y="4687"/>
                  </a:cubicBezTo>
                  <a:cubicBezTo>
                    <a:pt x="66" y="4687"/>
                    <a:pt x="219" y="4949"/>
                    <a:pt x="126" y="5044"/>
                  </a:cubicBezTo>
                  <a:cubicBezTo>
                    <a:pt x="1" y="5171"/>
                    <a:pt x="45" y="5386"/>
                    <a:pt x="170" y="5400"/>
                  </a:cubicBezTo>
                  <a:cubicBezTo>
                    <a:pt x="436" y="5428"/>
                    <a:pt x="692" y="5534"/>
                    <a:pt x="963" y="5534"/>
                  </a:cubicBezTo>
                  <a:cubicBezTo>
                    <a:pt x="1079" y="5534"/>
                    <a:pt x="1198" y="5514"/>
                    <a:pt x="1322" y="5461"/>
                  </a:cubicBezTo>
                  <a:cubicBezTo>
                    <a:pt x="2359" y="5011"/>
                    <a:pt x="3479" y="4756"/>
                    <a:pt x="4412" y="4069"/>
                  </a:cubicBezTo>
                  <a:cubicBezTo>
                    <a:pt x="4597" y="3933"/>
                    <a:pt x="4909" y="3982"/>
                    <a:pt x="5047" y="3750"/>
                  </a:cubicBezTo>
                  <a:cubicBezTo>
                    <a:pt x="5282" y="3353"/>
                    <a:pt x="5736" y="3247"/>
                    <a:pt x="6064" y="2969"/>
                  </a:cubicBezTo>
                  <a:cubicBezTo>
                    <a:pt x="6419" y="2668"/>
                    <a:pt x="6833" y="2417"/>
                    <a:pt x="7153" y="2078"/>
                  </a:cubicBezTo>
                  <a:cubicBezTo>
                    <a:pt x="7297" y="1928"/>
                    <a:pt x="7327" y="1669"/>
                    <a:pt x="7725" y="1570"/>
                  </a:cubicBezTo>
                  <a:lnTo>
                    <a:pt x="7725" y="1570"/>
                  </a:lnTo>
                  <a:cubicBezTo>
                    <a:pt x="7455" y="1831"/>
                    <a:pt x="7575" y="2146"/>
                    <a:pt x="7536" y="2215"/>
                  </a:cubicBezTo>
                  <a:cubicBezTo>
                    <a:pt x="7244" y="2722"/>
                    <a:pt x="7475" y="3254"/>
                    <a:pt x="7395" y="3763"/>
                  </a:cubicBezTo>
                  <a:cubicBezTo>
                    <a:pt x="7352" y="4041"/>
                    <a:pt x="7742" y="4130"/>
                    <a:pt x="7965" y="4215"/>
                  </a:cubicBezTo>
                  <a:cubicBezTo>
                    <a:pt x="7990" y="4225"/>
                    <a:pt x="8012" y="4229"/>
                    <a:pt x="8033" y="4229"/>
                  </a:cubicBezTo>
                  <a:cubicBezTo>
                    <a:pt x="8173" y="4229"/>
                    <a:pt x="8231" y="4031"/>
                    <a:pt x="8256" y="3888"/>
                  </a:cubicBezTo>
                  <a:cubicBezTo>
                    <a:pt x="8320" y="3521"/>
                    <a:pt x="8312" y="3132"/>
                    <a:pt x="8432" y="2786"/>
                  </a:cubicBezTo>
                  <a:cubicBezTo>
                    <a:pt x="8674" y="2088"/>
                    <a:pt x="8649" y="1362"/>
                    <a:pt x="8719" y="647"/>
                  </a:cubicBezTo>
                  <a:cubicBezTo>
                    <a:pt x="8736" y="477"/>
                    <a:pt x="8621" y="321"/>
                    <a:pt x="8422" y="200"/>
                  </a:cubicBezTo>
                  <a:cubicBezTo>
                    <a:pt x="8154" y="38"/>
                    <a:pt x="7873" y="1"/>
                    <a:pt x="759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30"/>
            <p:cNvSpPr/>
            <p:nvPr/>
          </p:nvSpPr>
          <p:spPr>
            <a:xfrm>
              <a:off x="7234919" y="2334910"/>
              <a:ext cx="21633" cy="84634"/>
            </a:xfrm>
            <a:custGeom>
              <a:avLst/>
              <a:gdLst/>
              <a:ahLst/>
              <a:cxnLst/>
              <a:rect l="l" t="t" r="r" b="b"/>
              <a:pathLst>
                <a:path w="1048" h="4100" extrusionOk="0">
                  <a:moveTo>
                    <a:pt x="811" y="1"/>
                  </a:moveTo>
                  <a:cubicBezTo>
                    <a:pt x="532" y="204"/>
                    <a:pt x="1" y="205"/>
                    <a:pt x="52" y="660"/>
                  </a:cubicBezTo>
                  <a:cubicBezTo>
                    <a:pt x="159" y="1604"/>
                    <a:pt x="30" y="2547"/>
                    <a:pt x="126" y="3488"/>
                  </a:cubicBezTo>
                  <a:cubicBezTo>
                    <a:pt x="157" y="3798"/>
                    <a:pt x="228" y="4077"/>
                    <a:pt x="544" y="4098"/>
                  </a:cubicBezTo>
                  <a:cubicBezTo>
                    <a:pt x="554" y="4099"/>
                    <a:pt x="564" y="4099"/>
                    <a:pt x="573" y="4099"/>
                  </a:cubicBezTo>
                  <a:cubicBezTo>
                    <a:pt x="879" y="4099"/>
                    <a:pt x="861" y="3768"/>
                    <a:pt x="910" y="3542"/>
                  </a:cubicBezTo>
                  <a:cubicBezTo>
                    <a:pt x="1033" y="2968"/>
                    <a:pt x="943" y="2391"/>
                    <a:pt x="951" y="1817"/>
                  </a:cubicBezTo>
                  <a:cubicBezTo>
                    <a:pt x="962" y="1214"/>
                    <a:pt x="1048" y="624"/>
                    <a:pt x="81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30"/>
            <p:cNvSpPr/>
            <p:nvPr/>
          </p:nvSpPr>
          <p:spPr>
            <a:xfrm>
              <a:off x="7274303" y="2331133"/>
              <a:ext cx="47829" cy="63022"/>
            </a:xfrm>
            <a:custGeom>
              <a:avLst/>
              <a:gdLst/>
              <a:ahLst/>
              <a:cxnLst/>
              <a:rect l="l" t="t" r="r" b="b"/>
              <a:pathLst>
                <a:path w="2317" h="3053" extrusionOk="0">
                  <a:moveTo>
                    <a:pt x="802" y="1"/>
                  </a:moveTo>
                  <a:cubicBezTo>
                    <a:pt x="756" y="1"/>
                    <a:pt x="708" y="13"/>
                    <a:pt x="661" y="40"/>
                  </a:cubicBezTo>
                  <a:cubicBezTo>
                    <a:pt x="589" y="82"/>
                    <a:pt x="527" y="104"/>
                    <a:pt x="460" y="104"/>
                  </a:cubicBezTo>
                  <a:cubicBezTo>
                    <a:pt x="411" y="104"/>
                    <a:pt x="359" y="92"/>
                    <a:pt x="300" y="67"/>
                  </a:cubicBezTo>
                  <a:cubicBezTo>
                    <a:pt x="231" y="37"/>
                    <a:pt x="176" y="23"/>
                    <a:pt x="134" y="23"/>
                  </a:cubicBezTo>
                  <a:cubicBezTo>
                    <a:pt x="20" y="23"/>
                    <a:pt x="0" y="128"/>
                    <a:pt x="56" y="319"/>
                  </a:cubicBezTo>
                  <a:cubicBezTo>
                    <a:pt x="150" y="646"/>
                    <a:pt x="75" y="991"/>
                    <a:pt x="430" y="1276"/>
                  </a:cubicBezTo>
                  <a:cubicBezTo>
                    <a:pt x="556" y="1376"/>
                    <a:pt x="743" y="1741"/>
                    <a:pt x="835" y="2034"/>
                  </a:cubicBezTo>
                  <a:cubicBezTo>
                    <a:pt x="997" y="2556"/>
                    <a:pt x="1370" y="2928"/>
                    <a:pt x="1950" y="3053"/>
                  </a:cubicBezTo>
                  <a:cubicBezTo>
                    <a:pt x="2044" y="2912"/>
                    <a:pt x="1806" y="2705"/>
                    <a:pt x="2111" y="2608"/>
                  </a:cubicBezTo>
                  <a:cubicBezTo>
                    <a:pt x="2278" y="2554"/>
                    <a:pt x="2316" y="2201"/>
                    <a:pt x="2139" y="2058"/>
                  </a:cubicBezTo>
                  <a:cubicBezTo>
                    <a:pt x="1887" y="1855"/>
                    <a:pt x="1781" y="1581"/>
                    <a:pt x="1635" y="1322"/>
                  </a:cubicBezTo>
                  <a:cubicBezTo>
                    <a:pt x="1422" y="945"/>
                    <a:pt x="992" y="697"/>
                    <a:pt x="1003" y="180"/>
                  </a:cubicBezTo>
                  <a:cubicBezTo>
                    <a:pt x="1006" y="74"/>
                    <a:pt x="913" y="1"/>
                    <a:pt x="80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30"/>
            <p:cNvSpPr/>
            <p:nvPr/>
          </p:nvSpPr>
          <p:spPr>
            <a:xfrm>
              <a:off x="7167400" y="2328037"/>
              <a:ext cx="53154" cy="60689"/>
            </a:xfrm>
            <a:custGeom>
              <a:avLst/>
              <a:gdLst/>
              <a:ahLst/>
              <a:cxnLst/>
              <a:rect l="l" t="t" r="r" b="b"/>
              <a:pathLst>
                <a:path w="2575" h="2940" extrusionOk="0">
                  <a:moveTo>
                    <a:pt x="2008" y="0"/>
                  </a:moveTo>
                  <a:cubicBezTo>
                    <a:pt x="1991" y="51"/>
                    <a:pt x="1946" y="59"/>
                    <a:pt x="1898" y="59"/>
                  </a:cubicBezTo>
                  <a:cubicBezTo>
                    <a:pt x="1875" y="59"/>
                    <a:pt x="1851" y="58"/>
                    <a:pt x="1829" y="58"/>
                  </a:cubicBezTo>
                  <a:cubicBezTo>
                    <a:pt x="1763" y="58"/>
                    <a:pt x="1715" y="75"/>
                    <a:pt x="1759" y="215"/>
                  </a:cubicBezTo>
                  <a:cubicBezTo>
                    <a:pt x="1339" y="220"/>
                    <a:pt x="1588" y="714"/>
                    <a:pt x="1313" y="826"/>
                  </a:cubicBezTo>
                  <a:cubicBezTo>
                    <a:pt x="1115" y="907"/>
                    <a:pt x="1036" y="1075"/>
                    <a:pt x="957" y="1263"/>
                  </a:cubicBezTo>
                  <a:cubicBezTo>
                    <a:pt x="806" y="1617"/>
                    <a:pt x="589" y="2011"/>
                    <a:pt x="363" y="2240"/>
                  </a:cubicBezTo>
                  <a:cubicBezTo>
                    <a:pt x="0" y="2608"/>
                    <a:pt x="412" y="2699"/>
                    <a:pt x="445" y="2898"/>
                  </a:cubicBezTo>
                  <a:cubicBezTo>
                    <a:pt x="450" y="2928"/>
                    <a:pt x="500" y="2939"/>
                    <a:pt x="570" y="2939"/>
                  </a:cubicBezTo>
                  <a:cubicBezTo>
                    <a:pt x="742" y="2939"/>
                    <a:pt x="1037" y="2871"/>
                    <a:pt x="1106" y="2824"/>
                  </a:cubicBezTo>
                  <a:cubicBezTo>
                    <a:pt x="1796" y="2349"/>
                    <a:pt x="1704" y="1350"/>
                    <a:pt x="2418" y="885"/>
                  </a:cubicBezTo>
                  <a:cubicBezTo>
                    <a:pt x="2575" y="782"/>
                    <a:pt x="2560" y="568"/>
                    <a:pt x="2417" y="407"/>
                  </a:cubicBezTo>
                  <a:cubicBezTo>
                    <a:pt x="2291" y="267"/>
                    <a:pt x="2236" y="47"/>
                    <a:pt x="200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Title 24">
            <a:extLst>
              <a:ext uri="{FF2B5EF4-FFF2-40B4-BE49-F238E27FC236}">
                <a16:creationId xmlns:a16="http://schemas.microsoft.com/office/drawing/2014/main" id="{4859EF16-F499-F37B-8AE2-44EE43CE9B07}"/>
              </a:ext>
            </a:extLst>
          </p:cNvPr>
          <p:cNvSpPr txBox="1">
            <a:spLocks/>
          </p:cNvSpPr>
          <p:nvPr/>
        </p:nvSpPr>
        <p:spPr>
          <a:xfrm>
            <a:off x="1354671" y="243138"/>
            <a:ext cx="6729683"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800" dirty="0">
                <a:latin typeface="Mystical Woods Rough Script" panose="020B0604020202020204" pitchFamily="2" charset="0"/>
              </a:rPr>
              <a:t>TMCC Admissions Checklist</a:t>
            </a:r>
          </a:p>
        </p:txBody>
      </p:sp>
      <p:sp>
        <p:nvSpPr>
          <p:cNvPr id="42" name="Google Shape;892;p32">
            <a:extLst>
              <a:ext uri="{FF2B5EF4-FFF2-40B4-BE49-F238E27FC236}">
                <a16:creationId xmlns:a16="http://schemas.microsoft.com/office/drawing/2014/main" id="{72684B63-2C28-507A-45C5-B87B1F6A844F}"/>
              </a:ext>
            </a:extLst>
          </p:cNvPr>
          <p:cNvSpPr/>
          <p:nvPr/>
        </p:nvSpPr>
        <p:spPr>
          <a:xfrm rot="9414865">
            <a:off x="7340460" y="3684298"/>
            <a:ext cx="1927332" cy="1809962"/>
          </a:xfrm>
          <a:custGeom>
            <a:avLst/>
            <a:gdLst/>
            <a:ahLst/>
            <a:cxnLst/>
            <a:rect l="l" t="t" r="r" b="b"/>
            <a:pathLst>
              <a:path w="47865" h="41338" extrusionOk="0">
                <a:moveTo>
                  <a:pt x="23947" y="1954"/>
                </a:moveTo>
                <a:cubicBezTo>
                  <a:pt x="24079" y="1954"/>
                  <a:pt x="24218" y="2007"/>
                  <a:pt x="24367" y="2112"/>
                </a:cubicBezTo>
                <a:cubicBezTo>
                  <a:pt x="24463" y="2179"/>
                  <a:pt x="24550" y="2258"/>
                  <a:pt x="24627" y="2347"/>
                </a:cubicBezTo>
                <a:cubicBezTo>
                  <a:pt x="25445" y="3331"/>
                  <a:pt x="26268" y="4313"/>
                  <a:pt x="27073" y="5308"/>
                </a:cubicBezTo>
                <a:cubicBezTo>
                  <a:pt x="27427" y="5747"/>
                  <a:pt x="27837" y="6125"/>
                  <a:pt x="28111" y="6652"/>
                </a:cubicBezTo>
                <a:cubicBezTo>
                  <a:pt x="28335" y="7080"/>
                  <a:pt x="28856" y="7346"/>
                  <a:pt x="29214" y="7715"/>
                </a:cubicBezTo>
                <a:cubicBezTo>
                  <a:pt x="29491" y="8002"/>
                  <a:pt x="29711" y="8345"/>
                  <a:pt x="29977" y="8647"/>
                </a:cubicBezTo>
                <a:cubicBezTo>
                  <a:pt x="30209" y="8912"/>
                  <a:pt x="30217" y="9210"/>
                  <a:pt x="30153" y="9488"/>
                </a:cubicBezTo>
                <a:lnTo>
                  <a:pt x="30152" y="9488"/>
                </a:lnTo>
                <a:cubicBezTo>
                  <a:pt x="30540" y="9885"/>
                  <a:pt x="30957" y="9852"/>
                  <a:pt x="31309" y="9983"/>
                </a:cubicBezTo>
                <a:cubicBezTo>
                  <a:pt x="31681" y="10119"/>
                  <a:pt x="32012" y="10136"/>
                  <a:pt x="32389" y="10155"/>
                </a:cubicBezTo>
                <a:cubicBezTo>
                  <a:pt x="33194" y="10197"/>
                  <a:pt x="34001" y="10281"/>
                  <a:pt x="34785" y="10507"/>
                </a:cubicBezTo>
                <a:cubicBezTo>
                  <a:pt x="35110" y="10601"/>
                  <a:pt x="35540" y="10551"/>
                  <a:pt x="35759" y="10749"/>
                </a:cubicBezTo>
                <a:cubicBezTo>
                  <a:pt x="36037" y="11002"/>
                  <a:pt x="36314" y="10917"/>
                  <a:pt x="36590" y="10984"/>
                </a:cubicBezTo>
                <a:cubicBezTo>
                  <a:pt x="36727" y="11020"/>
                  <a:pt x="36859" y="11070"/>
                  <a:pt x="36982" y="11135"/>
                </a:cubicBezTo>
                <a:cubicBezTo>
                  <a:pt x="37260" y="11278"/>
                  <a:pt x="37544" y="11412"/>
                  <a:pt x="37799" y="11587"/>
                </a:cubicBezTo>
                <a:cubicBezTo>
                  <a:pt x="38157" y="11832"/>
                  <a:pt x="38611" y="11843"/>
                  <a:pt x="38955" y="12153"/>
                </a:cubicBezTo>
                <a:cubicBezTo>
                  <a:pt x="39281" y="12449"/>
                  <a:pt x="39712" y="12623"/>
                  <a:pt x="40068" y="12890"/>
                </a:cubicBezTo>
                <a:cubicBezTo>
                  <a:pt x="40343" y="13095"/>
                  <a:pt x="40591" y="13343"/>
                  <a:pt x="40817" y="13603"/>
                </a:cubicBezTo>
                <a:cubicBezTo>
                  <a:pt x="41008" y="13823"/>
                  <a:pt x="41392" y="13792"/>
                  <a:pt x="41466" y="14179"/>
                </a:cubicBezTo>
                <a:cubicBezTo>
                  <a:pt x="41520" y="14467"/>
                  <a:pt x="42061" y="14305"/>
                  <a:pt x="42070" y="14710"/>
                </a:cubicBezTo>
                <a:cubicBezTo>
                  <a:pt x="42644" y="15000"/>
                  <a:pt x="42898" y="15597"/>
                  <a:pt x="43311" y="16039"/>
                </a:cubicBezTo>
                <a:cubicBezTo>
                  <a:pt x="43728" y="16489"/>
                  <a:pt x="44031" y="17048"/>
                  <a:pt x="44371" y="17567"/>
                </a:cubicBezTo>
                <a:cubicBezTo>
                  <a:pt x="44465" y="17709"/>
                  <a:pt x="44503" y="17887"/>
                  <a:pt x="44578" y="18041"/>
                </a:cubicBezTo>
                <a:cubicBezTo>
                  <a:pt x="44780" y="18449"/>
                  <a:pt x="45066" y="18833"/>
                  <a:pt x="45174" y="19264"/>
                </a:cubicBezTo>
                <a:cubicBezTo>
                  <a:pt x="45272" y="19653"/>
                  <a:pt x="45538" y="19941"/>
                  <a:pt x="45636" y="20318"/>
                </a:cubicBezTo>
                <a:cubicBezTo>
                  <a:pt x="45712" y="20613"/>
                  <a:pt x="45801" y="20946"/>
                  <a:pt x="45998" y="21156"/>
                </a:cubicBezTo>
                <a:cubicBezTo>
                  <a:pt x="46298" y="21475"/>
                  <a:pt x="46095" y="21788"/>
                  <a:pt x="46115" y="22103"/>
                </a:cubicBezTo>
                <a:cubicBezTo>
                  <a:pt x="46117" y="22132"/>
                  <a:pt x="46101" y="22173"/>
                  <a:pt x="46117" y="22188"/>
                </a:cubicBezTo>
                <a:cubicBezTo>
                  <a:pt x="46530" y="22631"/>
                  <a:pt x="46437" y="23225"/>
                  <a:pt x="46592" y="23744"/>
                </a:cubicBezTo>
                <a:cubicBezTo>
                  <a:pt x="46650" y="23932"/>
                  <a:pt x="46830" y="24071"/>
                  <a:pt x="46652" y="24289"/>
                </a:cubicBezTo>
                <a:cubicBezTo>
                  <a:pt x="46609" y="24341"/>
                  <a:pt x="46600" y="24478"/>
                  <a:pt x="46637" y="24533"/>
                </a:cubicBezTo>
                <a:cubicBezTo>
                  <a:pt x="46975" y="25010"/>
                  <a:pt x="46796" y="25517"/>
                  <a:pt x="46790" y="26034"/>
                </a:cubicBezTo>
                <a:cubicBezTo>
                  <a:pt x="46777" y="27268"/>
                  <a:pt x="46681" y="28487"/>
                  <a:pt x="46435" y="29696"/>
                </a:cubicBezTo>
                <a:cubicBezTo>
                  <a:pt x="46377" y="29982"/>
                  <a:pt x="46396" y="30290"/>
                  <a:pt x="46298" y="30560"/>
                </a:cubicBezTo>
                <a:cubicBezTo>
                  <a:pt x="46203" y="30822"/>
                  <a:pt x="46006" y="31048"/>
                  <a:pt x="45840" y="31311"/>
                </a:cubicBezTo>
                <a:cubicBezTo>
                  <a:pt x="46101" y="31507"/>
                  <a:pt x="46156" y="31843"/>
                  <a:pt x="45882" y="31980"/>
                </a:cubicBezTo>
                <a:cubicBezTo>
                  <a:pt x="45470" y="32185"/>
                  <a:pt x="45564" y="32637"/>
                  <a:pt x="45272" y="32901"/>
                </a:cubicBezTo>
                <a:cubicBezTo>
                  <a:pt x="45011" y="33137"/>
                  <a:pt x="44740" y="33529"/>
                  <a:pt x="44740" y="33852"/>
                </a:cubicBezTo>
                <a:cubicBezTo>
                  <a:pt x="44740" y="34309"/>
                  <a:pt x="44085" y="34277"/>
                  <a:pt x="44223" y="34734"/>
                </a:cubicBezTo>
                <a:cubicBezTo>
                  <a:pt x="44190" y="34728"/>
                  <a:pt x="44161" y="34725"/>
                  <a:pt x="44134" y="34725"/>
                </a:cubicBezTo>
                <a:cubicBezTo>
                  <a:pt x="43842" y="34725"/>
                  <a:pt x="43933" y="35068"/>
                  <a:pt x="43805" y="35215"/>
                </a:cubicBezTo>
                <a:cubicBezTo>
                  <a:pt x="43500" y="35563"/>
                  <a:pt x="43269" y="35939"/>
                  <a:pt x="42850" y="36227"/>
                </a:cubicBezTo>
                <a:cubicBezTo>
                  <a:pt x="42484" y="36482"/>
                  <a:pt x="42170" y="36899"/>
                  <a:pt x="41771" y="37154"/>
                </a:cubicBezTo>
                <a:cubicBezTo>
                  <a:pt x="41458" y="37355"/>
                  <a:pt x="41214" y="37637"/>
                  <a:pt x="40848" y="37783"/>
                </a:cubicBezTo>
                <a:cubicBezTo>
                  <a:pt x="40297" y="38006"/>
                  <a:pt x="39825" y="38370"/>
                  <a:pt x="39198" y="38472"/>
                </a:cubicBezTo>
                <a:cubicBezTo>
                  <a:pt x="38481" y="38589"/>
                  <a:pt x="37805" y="38956"/>
                  <a:pt x="37090" y="39089"/>
                </a:cubicBezTo>
                <a:cubicBezTo>
                  <a:pt x="35722" y="39343"/>
                  <a:pt x="34400" y="39875"/>
                  <a:pt x="32987" y="39875"/>
                </a:cubicBezTo>
                <a:cubicBezTo>
                  <a:pt x="32854" y="39875"/>
                  <a:pt x="32720" y="39871"/>
                  <a:pt x="32586" y="39861"/>
                </a:cubicBezTo>
                <a:cubicBezTo>
                  <a:pt x="32529" y="39856"/>
                  <a:pt x="32466" y="39851"/>
                  <a:pt x="32404" y="39851"/>
                </a:cubicBezTo>
                <a:cubicBezTo>
                  <a:pt x="32314" y="39851"/>
                  <a:pt x="32225" y="39862"/>
                  <a:pt x="32158" y="39902"/>
                </a:cubicBezTo>
                <a:cubicBezTo>
                  <a:pt x="31617" y="40233"/>
                  <a:pt x="31004" y="40104"/>
                  <a:pt x="30429" y="40179"/>
                </a:cubicBezTo>
                <a:cubicBezTo>
                  <a:pt x="29474" y="40305"/>
                  <a:pt x="28514" y="40341"/>
                  <a:pt x="27553" y="40341"/>
                </a:cubicBezTo>
                <a:cubicBezTo>
                  <a:pt x="26828" y="40341"/>
                  <a:pt x="26103" y="40321"/>
                  <a:pt x="25378" y="40304"/>
                </a:cubicBezTo>
                <a:cubicBezTo>
                  <a:pt x="25342" y="40303"/>
                  <a:pt x="25305" y="40303"/>
                  <a:pt x="25269" y="40303"/>
                </a:cubicBezTo>
                <a:cubicBezTo>
                  <a:pt x="24819" y="40303"/>
                  <a:pt x="24368" y="40362"/>
                  <a:pt x="23918" y="40380"/>
                </a:cubicBezTo>
                <a:cubicBezTo>
                  <a:pt x="23849" y="40382"/>
                  <a:pt x="23781" y="40384"/>
                  <a:pt x="23712" y="40384"/>
                </a:cubicBezTo>
                <a:cubicBezTo>
                  <a:pt x="23184" y="40384"/>
                  <a:pt x="22655" y="40314"/>
                  <a:pt x="22127" y="40314"/>
                </a:cubicBezTo>
                <a:cubicBezTo>
                  <a:pt x="21782" y="40314"/>
                  <a:pt x="21436" y="40344"/>
                  <a:pt x="21093" y="40443"/>
                </a:cubicBezTo>
                <a:cubicBezTo>
                  <a:pt x="20996" y="40350"/>
                  <a:pt x="20890" y="40320"/>
                  <a:pt x="20779" y="40320"/>
                </a:cubicBezTo>
                <a:cubicBezTo>
                  <a:pt x="20576" y="40320"/>
                  <a:pt x="20358" y="40420"/>
                  <a:pt x="20156" y="40420"/>
                </a:cubicBezTo>
                <a:cubicBezTo>
                  <a:pt x="20023" y="40420"/>
                  <a:pt x="19898" y="40377"/>
                  <a:pt x="19787" y="40237"/>
                </a:cubicBezTo>
                <a:cubicBezTo>
                  <a:pt x="19551" y="40320"/>
                  <a:pt x="19313" y="40349"/>
                  <a:pt x="19077" y="40349"/>
                </a:cubicBezTo>
                <a:cubicBezTo>
                  <a:pt x="18617" y="40349"/>
                  <a:pt x="18160" y="40239"/>
                  <a:pt x="17708" y="40199"/>
                </a:cubicBezTo>
                <a:cubicBezTo>
                  <a:pt x="17087" y="40144"/>
                  <a:pt x="16452" y="40192"/>
                  <a:pt x="15832" y="39940"/>
                </a:cubicBezTo>
                <a:cubicBezTo>
                  <a:pt x="15548" y="39826"/>
                  <a:pt x="15220" y="39820"/>
                  <a:pt x="14890" y="39820"/>
                </a:cubicBezTo>
                <a:cubicBezTo>
                  <a:pt x="14854" y="39820"/>
                  <a:pt x="14818" y="39821"/>
                  <a:pt x="14783" y="39821"/>
                </a:cubicBezTo>
                <a:cubicBezTo>
                  <a:pt x="14661" y="39821"/>
                  <a:pt x="14540" y="39820"/>
                  <a:pt x="14421" y="39813"/>
                </a:cubicBezTo>
                <a:cubicBezTo>
                  <a:pt x="13493" y="39761"/>
                  <a:pt x="12599" y="39564"/>
                  <a:pt x="11704" y="39312"/>
                </a:cubicBezTo>
                <a:cubicBezTo>
                  <a:pt x="11427" y="39234"/>
                  <a:pt x="11169" y="39193"/>
                  <a:pt x="10887" y="39068"/>
                </a:cubicBezTo>
                <a:cubicBezTo>
                  <a:pt x="10605" y="38945"/>
                  <a:pt x="10219" y="38914"/>
                  <a:pt x="9878" y="38837"/>
                </a:cubicBezTo>
                <a:cubicBezTo>
                  <a:pt x="9542" y="38762"/>
                  <a:pt x="9208" y="38683"/>
                  <a:pt x="8871" y="38615"/>
                </a:cubicBezTo>
                <a:cubicBezTo>
                  <a:pt x="8275" y="38495"/>
                  <a:pt x="7775" y="38151"/>
                  <a:pt x="7272" y="37857"/>
                </a:cubicBezTo>
                <a:cubicBezTo>
                  <a:pt x="6669" y="37504"/>
                  <a:pt x="6178" y="36958"/>
                  <a:pt x="5569" y="36623"/>
                </a:cubicBezTo>
                <a:cubicBezTo>
                  <a:pt x="5162" y="36400"/>
                  <a:pt x="4941" y="36039"/>
                  <a:pt x="4654" y="35743"/>
                </a:cubicBezTo>
                <a:cubicBezTo>
                  <a:pt x="4287" y="35369"/>
                  <a:pt x="3978" y="34943"/>
                  <a:pt x="3735" y="34479"/>
                </a:cubicBezTo>
                <a:cubicBezTo>
                  <a:pt x="3475" y="33978"/>
                  <a:pt x="3030" y="33574"/>
                  <a:pt x="2673" y="33123"/>
                </a:cubicBezTo>
                <a:cubicBezTo>
                  <a:pt x="2442" y="32832"/>
                  <a:pt x="2285" y="32539"/>
                  <a:pt x="2270" y="32125"/>
                </a:cubicBezTo>
                <a:cubicBezTo>
                  <a:pt x="2255" y="31766"/>
                  <a:pt x="1971" y="31426"/>
                  <a:pt x="1869" y="31059"/>
                </a:cubicBezTo>
                <a:cubicBezTo>
                  <a:pt x="1651" y="30264"/>
                  <a:pt x="1155" y="29534"/>
                  <a:pt x="1287" y="28653"/>
                </a:cubicBezTo>
                <a:cubicBezTo>
                  <a:pt x="762" y="27994"/>
                  <a:pt x="1316" y="27141"/>
                  <a:pt x="895" y="26464"/>
                </a:cubicBezTo>
                <a:cubicBezTo>
                  <a:pt x="1150" y="25829"/>
                  <a:pt x="1127" y="25167"/>
                  <a:pt x="1087" y="24504"/>
                </a:cubicBezTo>
                <a:cubicBezTo>
                  <a:pt x="1472" y="24344"/>
                  <a:pt x="1155" y="23999"/>
                  <a:pt x="1280" y="23757"/>
                </a:cubicBezTo>
                <a:cubicBezTo>
                  <a:pt x="1398" y="23528"/>
                  <a:pt x="1451" y="23262"/>
                  <a:pt x="1509" y="23006"/>
                </a:cubicBezTo>
                <a:cubicBezTo>
                  <a:pt x="1564" y="22766"/>
                  <a:pt x="1590" y="22518"/>
                  <a:pt x="1625" y="22274"/>
                </a:cubicBezTo>
                <a:cubicBezTo>
                  <a:pt x="1629" y="22248"/>
                  <a:pt x="1607" y="22198"/>
                  <a:pt x="1609" y="22198"/>
                </a:cubicBezTo>
                <a:cubicBezTo>
                  <a:pt x="2028" y="22051"/>
                  <a:pt x="1810" y="21637"/>
                  <a:pt x="1945" y="21367"/>
                </a:cubicBezTo>
                <a:cubicBezTo>
                  <a:pt x="2089" y="21077"/>
                  <a:pt x="2049" y="20698"/>
                  <a:pt x="2180" y="20397"/>
                </a:cubicBezTo>
                <a:cubicBezTo>
                  <a:pt x="2315" y="20080"/>
                  <a:pt x="2768" y="19929"/>
                  <a:pt x="2684" y="19479"/>
                </a:cubicBezTo>
                <a:cubicBezTo>
                  <a:pt x="3108" y="19294"/>
                  <a:pt x="2863" y="18869"/>
                  <a:pt x="3003" y="18594"/>
                </a:cubicBezTo>
                <a:cubicBezTo>
                  <a:pt x="3155" y="18294"/>
                  <a:pt x="3422" y="18052"/>
                  <a:pt x="3600" y="17762"/>
                </a:cubicBezTo>
                <a:cubicBezTo>
                  <a:pt x="3781" y="17468"/>
                  <a:pt x="3926" y="17149"/>
                  <a:pt x="4071" y="16833"/>
                </a:cubicBezTo>
                <a:cubicBezTo>
                  <a:pt x="4407" y="16103"/>
                  <a:pt x="4925" y="15485"/>
                  <a:pt x="5398" y="14853"/>
                </a:cubicBezTo>
                <a:cubicBezTo>
                  <a:pt x="5885" y="14204"/>
                  <a:pt x="6527" y="13672"/>
                  <a:pt x="7272" y="13294"/>
                </a:cubicBezTo>
                <a:cubicBezTo>
                  <a:pt x="7477" y="13189"/>
                  <a:pt x="7662" y="13035"/>
                  <a:pt x="7835" y="12881"/>
                </a:cubicBezTo>
                <a:cubicBezTo>
                  <a:pt x="8557" y="12242"/>
                  <a:pt x="9374" y="11770"/>
                  <a:pt x="10281" y="11445"/>
                </a:cubicBezTo>
                <a:cubicBezTo>
                  <a:pt x="10972" y="11197"/>
                  <a:pt x="11649" y="10900"/>
                  <a:pt x="12351" y="10690"/>
                </a:cubicBezTo>
                <a:cubicBezTo>
                  <a:pt x="13033" y="10485"/>
                  <a:pt x="13742" y="10222"/>
                  <a:pt x="14435" y="10222"/>
                </a:cubicBezTo>
                <a:cubicBezTo>
                  <a:pt x="14452" y="10222"/>
                  <a:pt x="14469" y="10222"/>
                  <a:pt x="14486" y="10222"/>
                </a:cubicBezTo>
                <a:cubicBezTo>
                  <a:pt x="14516" y="10223"/>
                  <a:pt x="14547" y="10223"/>
                  <a:pt x="14577" y="10223"/>
                </a:cubicBezTo>
                <a:cubicBezTo>
                  <a:pt x="15490" y="10223"/>
                  <a:pt x="16337" y="9963"/>
                  <a:pt x="17214" y="9827"/>
                </a:cubicBezTo>
                <a:cubicBezTo>
                  <a:pt x="17338" y="9807"/>
                  <a:pt x="17554" y="9640"/>
                  <a:pt x="17543" y="9611"/>
                </a:cubicBezTo>
                <a:cubicBezTo>
                  <a:pt x="17389" y="9205"/>
                  <a:pt x="17783" y="9145"/>
                  <a:pt x="17936" y="8938"/>
                </a:cubicBezTo>
                <a:cubicBezTo>
                  <a:pt x="18064" y="8762"/>
                  <a:pt x="18183" y="8577"/>
                  <a:pt x="18289" y="8388"/>
                </a:cubicBezTo>
                <a:cubicBezTo>
                  <a:pt x="18542" y="7936"/>
                  <a:pt x="18891" y="7484"/>
                  <a:pt x="19314" y="7195"/>
                </a:cubicBezTo>
                <a:cubicBezTo>
                  <a:pt x="19879" y="6807"/>
                  <a:pt x="20077" y="6164"/>
                  <a:pt x="20548" y="5723"/>
                </a:cubicBezTo>
                <a:cubicBezTo>
                  <a:pt x="20896" y="5397"/>
                  <a:pt x="21171" y="4991"/>
                  <a:pt x="21474" y="4617"/>
                </a:cubicBezTo>
                <a:cubicBezTo>
                  <a:pt x="21563" y="4507"/>
                  <a:pt x="21642" y="4387"/>
                  <a:pt x="21723" y="4270"/>
                </a:cubicBezTo>
                <a:cubicBezTo>
                  <a:pt x="22083" y="3747"/>
                  <a:pt x="22396" y="3192"/>
                  <a:pt x="22956" y="2829"/>
                </a:cubicBezTo>
                <a:cubicBezTo>
                  <a:pt x="23164" y="2695"/>
                  <a:pt x="23290" y="2437"/>
                  <a:pt x="23455" y="2237"/>
                </a:cubicBezTo>
                <a:cubicBezTo>
                  <a:pt x="23610" y="2048"/>
                  <a:pt x="23772" y="1954"/>
                  <a:pt x="23947" y="1954"/>
                </a:cubicBezTo>
                <a:close/>
                <a:moveTo>
                  <a:pt x="23833" y="1"/>
                </a:moveTo>
                <a:cubicBezTo>
                  <a:pt x="23493" y="360"/>
                  <a:pt x="23203" y="667"/>
                  <a:pt x="22909" y="970"/>
                </a:cubicBezTo>
                <a:cubicBezTo>
                  <a:pt x="22788" y="1094"/>
                  <a:pt x="22637" y="1193"/>
                  <a:pt x="22530" y="1326"/>
                </a:cubicBezTo>
                <a:cubicBezTo>
                  <a:pt x="21999" y="1986"/>
                  <a:pt x="21456" y="2639"/>
                  <a:pt x="20957" y="3324"/>
                </a:cubicBezTo>
                <a:cubicBezTo>
                  <a:pt x="20444" y="4030"/>
                  <a:pt x="20055" y="4826"/>
                  <a:pt x="19383" y="5414"/>
                </a:cubicBezTo>
                <a:cubicBezTo>
                  <a:pt x="19282" y="5505"/>
                  <a:pt x="19221" y="5654"/>
                  <a:pt x="19172" y="5787"/>
                </a:cubicBezTo>
                <a:cubicBezTo>
                  <a:pt x="18902" y="6520"/>
                  <a:pt x="18412" y="7120"/>
                  <a:pt x="17872" y="7636"/>
                </a:cubicBezTo>
                <a:cubicBezTo>
                  <a:pt x="17374" y="8111"/>
                  <a:pt x="17049" y="8634"/>
                  <a:pt x="16860" y="9315"/>
                </a:cubicBezTo>
                <a:cubicBezTo>
                  <a:pt x="16416" y="9164"/>
                  <a:pt x="15929" y="9335"/>
                  <a:pt x="15512" y="9020"/>
                </a:cubicBezTo>
                <a:cubicBezTo>
                  <a:pt x="15467" y="8986"/>
                  <a:pt x="15382" y="8970"/>
                  <a:pt x="15296" y="8970"/>
                </a:cubicBezTo>
                <a:cubicBezTo>
                  <a:pt x="15185" y="8970"/>
                  <a:pt x="15071" y="8996"/>
                  <a:pt x="15034" y="9045"/>
                </a:cubicBezTo>
                <a:cubicBezTo>
                  <a:pt x="14869" y="9262"/>
                  <a:pt x="14715" y="9337"/>
                  <a:pt x="14568" y="9337"/>
                </a:cubicBezTo>
                <a:cubicBezTo>
                  <a:pt x="14313" y="9337"/>
                  <a:pt x="14077" y="9109"/>
                  <a:pt x="13836" y="8996"/>
                </a:cubicBezTo>
                <a:cubicBezTo>
                  <a:pt x="13540" y="9226"/>
                  <a:pt x="13327" y="9459"/>
                  <a:pt x="13064" y="9574"/>
                </a:cubicBezTo>
                <a:cubicBezTo>
                  <a:pt x="12823" y="9679"/>
                  <a:pt x="12481" y="9579"/>
                  <a:pt x="12265" y="9707"/>
                </a:cubicBezTo>
                <a:cubicBezTo>
                  <a:pt x="12185" y="9754"/>
                  <a:pt x="12113" y="9772"/>
                  <a:pt x="12044" y="9772"/>
                </a:cubicBezTo>
                <a:cubicBezTo>
                  <a:pt x="11821" y="9772"/>
                  <a:pt x="11645" y="9578"/>
                  <a:pt x="11418" y="9565"/>
                </a:cubicBezTo>
                <a:cubicBezTo>
                  <a:pt x="11360" y="9763"/>
                  <a:pt x="11312" y="9921"/>
                  <a:pt x="11262" y="10091"/>
                </a:cubicBezTo>
                <a:cubicBezTo>
                  <a:pt x="11051" y="9920"/>
                  <a:pt x="10858" y="9858"/>
                  <a:pt x="10677" y="9858"/>
                </a:cubicBezTo>
                <a:cubicBezTo>
                  <a:pt x="10308" y="9858"/>
                  <a:pt x="9993" y="10113"/>
                  <a:pt x="9700" y="10221"/>
                </a:cubicBezTo>
                <a:lnTo>
                  <a:pt x="9536" y="10669"/>
                </a:lnTo>
                <a:cubicBezTo>
                  <a:pt x="9462" y="10618"/>
                  <a:pt x="9397" y="10595"/>
                  <a:pt x="9338" y="10595"/>
                </a:cubicBezTo>
                <a:cubicBezTo>
                  <a:pt x="9232" y="10595"/>
                  <a:pt x="9145" y="10671"/>
                  <a:pt x="9055" y="10794"/>
                </a:cubicBezTo>
                <a:cubicBezTo>
                  <a:pt x="8990" y="10882"/>
                  <a:pt x="8841" y="10976"/>
                  <a:pt x="8739" y="10976"/>
                </a:cubicBezTo>
                <a:cubicBezTo>
                  <a:pt x="8729" y="10976"/>
                  <a:pt x="8720" y="10975"/>
                  <a:pt x="8712" y="10973"/>
                </a:cubicBezTo>
                <a:cubicBezTo>
                  <a:pt x="8633" y="10958"/>
                  <a:pt x="8560" y="10951"/>
                  <a:pt x="8490" y="10951"/>
                </a:cubicBezTo>
                <a:cubicBezTo>
                  <a:pt x="8043" y="10951"/>
                  <a:pt x="7774" y="11255"/>
                  <a:pt x="7555" y="11624"/>
                </a:cubicBezTo>
                <a:cubicBezTo>
                  <a:pt x="7476" y="11759"/>
                  <a:pt x="7429" y="11853"/>
                  <a:pt x="7295" y="11853"/>
                </a:cubicBezTo>
                <a:cubicBezTo>
                  <a:pt x="7263" y="11853"/>
                  <a:pt x="7226" y="11847"/>
                  <a:pt x="7182" y="11836"/>
                </a:cubicBezTo>
                <a:cubicBezTo>
                  <a:pt x="7175" y="11834"/>
                  <a:pt x="7167" y="11833"/>
                  <a:pt x="7159" y="11833"/>
                </a:cubicBezTo>
                <a:cubicBezTo>
                  <a:pt x="7071" y="11833"/>
                  <a:pt x="6939" y="11941"/>
                  <a:pt x="6861" y="12023"/>
                </a:cubicBezTo>
                <a:cubicBezTo>
                  <a:pt x="6646" y="12247"/>
                  <a:pt x="6480" y="12528"/>
                  <a:pt x="6241" y="12722"/>
                </a:cubicBezTo>
                <a:cubicBezTo>
                  <a:pt x="5345" y="13454"/>
                  <a:pt x="4512" y="14227"/>
                  <a:pt x="3848" y="15199"/>
                </a:cubicBezTo>
                <a:cubicBezTo>
                  <a:pt x="3652" y="15484"/>
                  <a:pt x="3522" y="15852"/>
                  <a:pt x="3238" y="16067"/>
                </a:cubicBezTo>
                <a:cubicBezTo>
                  <a:pt x="2491" y="16636"/>
                  <a:pt x="2250" y="17525"/>
                  <a:pt x="1827" y="18291"/>
                </a:cubicBezTo>
                <a:cubicBezTo>
                  <a:pt x="1625" y="18654"/>
                  <a:pt x="1471" y="19042"/>
                  <a:pt x="1369" y="19446"/>
                </a:cubicBezTo>
                <a:cubicBezTo>
                  <a:pt x="1270" y="19849"/>
                  <a:pt x="1084" y="20239"/>
                  <a:pt x="979" y="20669"/>
                </a:cubicBezTo>
                <a:cubicBezTo>
                  <a:pt x="847" y="21207"/>
                  <a:pt x="509" y="21720"/>
                  <a:pt x="582" y="22293"/>
                </a:cubicBezTo>
                <a:cubicBezTo>
                  <a:pt x="657" y="22876"/>
                  <a:pt x="25" y="23336"/>
                  <a:pt x="358" y="23933"/>
                </a:cubicBezTo>
                <a:cubicBezTo>
                  <a:pt x="207" y="24911"/>
                  <a:pt x="152" y="25901"/>
                  <a:pt x="195" y="26890"/>
                </a:cubicBezTo>
                <a:cubicBezTo>
                  <a:pt x="207" y="27192"/>
                  <a:pt x="372" y="27557"/>
                  <a:pt x="231" y="27790"/>
                </a:cubicBezTo>
                <a:cubicBezTo>
                  <a:pt x="1" y="28166"/>
                  <a:pt x="554" y="28402"/>
                  <a:pt x="306" y="28724"/>
                </a:cubicBezTo>
                <a:cubicBezTo>
                  <a:pt x="45" y="29065"/>
                  <a:pt x="593" y="29232"/>
                  <a:pt x="488" y="29563"/>
                </a:cubicBezTo>
                <a:cubicBezTo>
                  <a:pt x="456" y="29663"/>
                  <a:pt x="717" y="29872"/>
                  <a:pt x="677" y="29952"/>
                </a:cubicBezTo>
                <a:cubicBezTo>
                  <a:pt x="422" y="30483"/>
                  <a:pt x="1188" y="30869"/>
                  <a:pt x="858" y="31390"/>
                </a:cubicBezTo>
                <a:cubicBezTo>
                  <a:pt x="1207" y="31568"/>
                  <a:pt x="1078" y="32011"/>
                  <a:pt x="1283" y="32219"/>
                </a:cubicBezTo>
                <a:cubicBezTo>
                  <a:pt x="1587" y="32526"/>
                  <a:pt x="1454" y="33016"/>
                  <a:pt x="1676" y="33226"/>
                </a:cubicBezTo>
                <a:cubicBezTo>
                  <a:pt x="2324" y="33839"/>
                  <a:pt x="2399" y="34822"/>
                  <a:pt x="3143" y="35354"/>
                </a:cubicBezTo>
                <a:cubicBezTo>
                  <a:pt x="3240" y="35424"/>
                  <a:pt x="3209" y="35651"/>
                  <a:pt x="3291" y="35766"/>
                </a:cubicBezTo>
                <a:cubicBezTo>
                  <a:pt x="3396" y="35914"/>
                  <a:pt x="3567" y="36014"/>
                  <a:pt x="3690" y="36151"/>
                </a:cubicBezTo>
                <a:cubicBezTo>
                  <a:pt x="4014" y="36514"/>
                  <a:pt x="4198" y="36983"/>
                  <a:pt x="4665" y="37246"/>
                </a:cubicBezTo>
                <a:cubicBezTo>
                  <a:pt x="5019" y="37446"/>
                  <a:pt x="5269" y="37827"/>
                  <a:pt x="5620" y="38036"/>
                </a:cubicBezTo>
                <a:cubicBezTo>
                  <a:pt x="6405" y="38505"/>
                  <a:pt x="7051" y="39234"/>
                  <a:pt x="8024" y="39361"/>
                </a:cubicBezTo>
                <a:cubicBezTo>
                  <a:pt x="8252" y="39693"/>
                  <a:pt x="8697" y="39461"/>
                  <a:pt x="8950" y="39717"/>
                </a:cubicBezTo>
                <a:cubicBezTo>
                  <a:pt x="9437" y="40209"/>
                  <a:pt x="10134" y="40048"/>
                  <a:pt x="10714" y="40273"/>
                </a:cubicBezTo>
                <a:cubicBezTo>
                  <a:pt x="11163" y="40449"/>
                  <a:pt x="11749" y="40283"/>
                  <a:pt x="12191" y="40468"/>
                </a:cubicBezTo>
                <a:cubicBezTo>
                  <a:pt x="12619" y="40646"/>
                  <a:pt x="13104" y="40447"/>
                  <a:pt x="13503" y="40801"/>
                </a:cubicBezTo>
                <a:cubicBezTo>
                  <a:pt x="13556" y="40849"/>
                  <a:pt x="13635" y="40863"/>
                  <a:pt x="13727" y="40863"/>
                </a:cubicBezTo>
                <a:cubicBezTo>
                  <a:pt x="13860" y="40863"/>
                  <a:pt x="14021" y="40833"/>
                  <a:pt x="14167" y="40833"/>
                </a:cubicBezTo>
                <a:cubicBezTo>
                  <a:pt x="14230" y="40833"/>
                  <a:pt x="14289" y="40838"/>
                  <a:pt x="14343" y="40854"/>
                </a:cubicBezTo>
                <a:cubicBezTo>
                  <a:pt x="15382" y="41154"/>
                  <a:pt x="16464" y="40987"/>
                  <a:pt x="17512" y="41180"/>
                </a:cubicBezTo>
                <a:cubicBezTo>
                  <a:pt x="17535" y="41184"/>
                  <a:pt x="17558" y="41185"/>
                  <a:pt x="17583" y="41185"/>
                </a:cubicBezTo>
                <a:cubicBezTo>
                  <a:pt x="17737" y="41185"/>
                  <a:pt x="17927" y="41115"/>
                  <a:pt x="18057" y="41115"/>
                </a:cubicBezTo>
                <a:cubicBezTo>
                  <a:pt x="18103" y="41115"/>
                  <a:pt x="18142" y="41125"/>
                  <a:pt x="18168" y="41149"/>
                </a:cubicBezTo>
                <a:cubicBezTo>
                  <a:pt x="18269" y="41242"/>
                  <a:pt x="18365" y="41272"/>
                  <a:pt x="18458" y="41272"/>
                </a:cubicBezTo>
                <a:cubicBezTo>
                  <a:pt x="18639" y="41272"/>
                  <a:pt x="18809" y="41157"/>
                  <a:pt x="18983" y="41157"/>
                </a:cubicBezTo>
                <a:cubicBezTo>
                  <a:pt x="19009" y="41157"/>
                  <a:pt x="19035" y="41159"/>
                  <a:pt x="19061" y="41165"/>
                </a:cubicBezTo>
                <a:cubicBezTo>
                  <a:pt x="19360" y="41232"/>
                  <a:pt x="19670" y="41261"/>
                  <a:pt x="19978" y="41281"/>
                </a:cubicBezTo>
                <a:cubicBezTo>
                  <a:pt x="20018" y="41284"/>
                  <a:pt x="20058" y="41285"/>
                  <a:pt x="20099" y="41285"/>
                </a:cubicBezTo>
                <a:cubicBezTo>
                  <a:pt x="20520" y="41285"/>
                  <a:pt x="20944" y="41150"/>
                  <a:pt x="21366" y="41150"/>
                </a:cubicBezTo>
                <a:cubicBezTo>
                  <a:pt x="21597" y="41150"/>
                  <a:pt x="21827" y="41190"/>
                  <a:pt x="22055" y="41315"/>
                </a:cubicBezTo>
                <a:cubicBezTo>
                  <a:pt x="22062" y="41319"/>
                  <a:pt x="22069" y="41320"/>
                  <a:pt x="22078" y="41320"/>
                </a:cubicBezTo>
                <a:cubicBezTo>
                  <a:pt x="22097" y="41320"/>
                  <a:pt x="22120" y="41314"/>
                  <a:pt x="22139" y="41313"/>
                </a:cubicBezTo>
                <a:cubicBezTo>
                  <a:pt x="22378" y="41298"/>
                  <a:pt x="22617" y="41296"/>
                  <a:pt x="22856" y="41296"/>
                </a:cubicBezTo>
                <a:cubicBezTo>
                  <a:pt x="23010" y="41296"/>
                  <a:pt x="23164" y="41297"/>
                  <a:pt x="23318" y="41297"/>
                </a:cubicBezTo>
                <a:cubicBezTo>
                  <a:pt x="23574" y="41297"/>
                  <a:pt x="23829" y="41293"/>
                  <a:pt x="24080" y="41276"/>
                </a:cubicBezTo>
                <a:cubicBezTo>
                  <a:pt x="24120" y="41273"/>
                  <a:pt x="24160" y="41272"/>
                  <a:pt x="24200" y="41272"/>
                </a:cubicBezTo>
                <a:cubicBezTo>
                  <a:pt x="24492" y="41272"/>
                  <a:pt x="24781" y="41338"/>
                  <a:pt x="25060" y="41338"/>
                </a:cubicBezTo>
                <a:cubicBezTo>
                  <a:pt x="25175" y="41338"/>
                  <a:pt x="25289" y="41326"/>
                  <a:pt x="25400" y="41294"/>
                </a:cubicBezTo>
                <a:cubicBezTo>
                  <a:pt x="25996" y="41123"/>
                  <a:pt x="26592" y="41170"/>
                  <a:pt x="27188" y="41138"/>
                </a:cubicBezTo>
                <a:cubicBezTo>
                  <a:pt x="27551" y="41119"/>
                  <a:pt x="27915" y="41130"/>
                  <a:pt x="28277" y="41119"/>
                </a:cubicBezTo>
                <a:cubicBezTo>
                  <a:pt x="28498" y="41112"/>
                  <a:pt x="28719" y="41109"/>
                  <a:pt x="28939" y="41109"/>
                </a:cubicBezTo>
                <a:cubicBezTo>
                  <a:pt x="29677" y="41109"/>
                  <a:pt x="30415" y="41138"/>
                  <a:pt x="31152" y="41139"/>
                </a:cubicBezTo>
                <a:cubicBezTo>
                  <a:pt x="31156" y="41139"/>
                  <a:pt x="31161" y="41139"/>
                  <a:pt x="31165" y="41139"/>
                </a:cubicBezTo>
                <a:cubicBezTo>
                  <a:pt x="32038" y="41139"/>
                  <a:pt x="32915" y="41014"/>
                  <a:pt x="33783" y="40889"/>
                </a:cubicBezTo>
                <a:cubicBezTo>
                  <a:pt x="34451" y="40794"/>
                  <a:pt x="35102" y="40571"/>
                  <a:pt x="35771" y="40482"/>
                </a:cubicBezTo>
                <a:cubicBezTo>
                  <a:pt x="36350" y="40404"/>
                  <a:pt x="36894" y="40206"/>
                  <a:pt x="37492" y="40159"/>
                </a:cubicBezTo>
                <a:cubicBezTo>
                  <a:pt x="38124" y="40109"/>
                  <a:pt x="38706" y="39579"/>
                  <a:pt x="39347" y="39445"/>
                </a:cubicBezTo>
                <a:cubicBezTo>
                  <a:pt x="40045" y="39301"/>
                  <a:pt x="40619" y="38961"/>
                  <a:pt x="41233" y="38659"/>
                </a:cubicBezTo>
                <a:cubicBezTo>
                  <a:pt x="42104" y="38230"/>
                  <a:pt x="42841" y="37633"/>
                  <a:pt x="43531" y="36968"/>
                </a:cubicBezTo>
                <a:cubicBezTo>
                  <a:pt x="43625" y="36875"/>
                  <a:pt x="43708" y="36772"/>
                  <a:pt x="43777" y="36660"/>
                </a:cubicBezTo>
                <a:cubicBezTo>
                  <a:pt x="44175" y="36011"/>
                  <a:pt x="44902" y="35632"/>
                  <a:pt x="45207" y="34907"/>
                </a:cubicBezTo>
                <a:cubicBezTo>
                  <a:pt x="45297" y="34697"/>
                  <a:pt x="45355" y="34464"/>
                  <a:pt x="45487" y="34285"/>
                </a:cubicBezTo>
                <a:cubicBezTo>
                  <a:pt x="45612" y="34116"/>
                  <a:pt x="45912" y="34035"/>
                  <a:pt x="45966" y="33863"/>
                </a:cubicBezTo>
                <a:cubicBezTo>
                  <a:pt x="46247" y="32964"/>
                  <a:pt x="46887" y="32244"/>
                  <a:pt x="47062" y="31267"/>
                </a:cubicBezTo>
                <a:cubicBezTo>
                  <a:pt x="47216" y="30408"/>
                  <a:pt x="47445" y="29545"/>
                  <a:pt x="47614" y="28684"/>
                </a:cubicBezTo>
                <a:cubicBezTo>
                  <a:pt x="47760" y="27952"/>
                  <a:pt x="47567" y="27184"/>
                  <a:pt x="47738" y="26433"/>
                </a:cubicBezTo>
                <a:cubicBezTo>
                  <a:pt x="47829" y="26033"/>
                  <a:pt x="47865" y="25605"/>
                  <a:pt x="47673" y="25184"/>
                </a:cubicBezTo>
                <a:cubicBezTo>
                  <a:pt x="47603" y="25034"/>
                  <a:pt x="47735" y="24789"/>
                  <a:pt x="47772" y="24609"/>
                </a:cubicBezTo>
                <a:lnTo>
                  <a:pt x="47507" y="24355"/>
                </a:lnTo>
                <a:cubicBezTo>
                  <a:pt x="47568" y="23992"/>
                  <a:pt x="47767" y="23599"/>
                  <a:pt x="47645" y="23402"/>
                </a:cubicBezTo>
                <a:cubicBezTo>
                  <a:pt x="47231" y="22734"/>
                  <a:pt x="47398" y="21893"/>
                  <a:pt x="46917" y="21260"/>
                </a:cubicBezTo>
                <a:cubicBezTo>
                  <a:pt x="46718" y="20996"/>
                  <a:pt x="47202" y="21082"/>
                  <a:pt x="47153" y="20811"/>
                </a:cubicBezTo>
                <a:cubicBezTo>
                  <a:pt x="46723" y="20621"/>
                  <a:pt x="46567" y="20218"/>
                  <a:pt x="46502" y="19733"/>
                </a:cubicBezTo>
                <a:cubicBezTo>
                  <a:pt x="46427" y="19172"/>
                  <a:pt x="46300" y="18644"/>
                  <a:pt x="45827" y="18215"/>
                </a:cubicBezTo>
                <a:cubicBezTo>
                  <a:pt x="45557" y="17969"/>
                  <a:pt x="45464" y="17522"/>
                  <a:pt x="45306" y="17159"/>
                </a:cubicBezTo>
                <a:cubicBezTo>
                  <a:pt x="45217" y="16951"/>
                  <a:pt x="45212" y="16688"/>
                  <a:pt x="45079" y="16523"/>
                </a:cubicBezTo>
                <a:cubicBezTo>
                  <a:pt x="44693" y="16040"/>
                  <a:pt x="44254" y="15601"/>
                  <a:pt x="43851" y="15132"/>
                </a:cubicBezTo>
                <a:cubicBezTo>
                  <a:pt x="43484" y="14702"/>
                  <a:pt x="43126" y="14262"/>
                  <a:pt x="42787" y="13812"/>
                </a:cubicBezTo>
                <a:cubicBezTo>
                  <a:pt x="42594" y="13554"/>
                  <a:pt x="42386" y="13385"/>
                  <a:pt x="42072" y="13249"/>
                </a:cubicBezTo>
                <a:cubicBezTo>
                  <a:pt x="41679" y="13078"/>
                  <a:pt x="41257" y="12838"/>
                  <a:pt x="41100" y="12350"/>
                </a:cubicBezTo>
                <a:cubicBezTo>
                  <a:pt x="41064" y="12236"/>
                  <a:pt x="40937" y="12140"/>
                  <a:pt x="40832" y="12064"/>
                </a:cubicBezTo>
                <a:cubicBezTo>
                  <a:pt x="40420" y="11765"/>
                  <a:pt x="39755" y="11811"/>
                  <a:pt x="39603" y="11152"/>
                </a:cubicBezTo>
                <a:cubicBezTo>
                  <a:pt x="39597" y="11125"/>
                  <a:pt x="39446" y="11146"/>
                  <a:pt x="39370" y="11119"/>
                </a:cubicBezTo>
                <a:cubicBezTo>
                  <a:pt x="38897" y="10954"/>
                  <a:pt x="38388" y="10846"/>
                  <a:pt x="37962" y="10597"/>
                </a:cubicBezTo>
                <a:cubicBezTo>
                  <a:pt x="37155" y="10124"/>
                  <a:pt x="36324" y="9834"/>
                  <a:pt x="35389" y="9673"/>
                </a:cubicBezTo>
                <a:cubicBezTo>
                  <a:pt x="34181" y="9465"/>
                  <a:pt x="32971" y="9286"/>
                  <a:pt x="31759" y="9106"/>
                </a:cubicBezTo>
                <a:cubicBezTo>
                  <a:pt x="31467" y="9063"/>
                  <a:pt x="31185" y="8902"/>
                  <a:pt x="30916" y="8762"/>
                </a:cubicBezTo>
                <a:cubicBezTo>
                  <a:pt x="30554" y="8571"/>
                  <a:pt x="30551" y="8140"/>
                  <a:pt x="30354" y="7836"/>
                </a:cubicBezTo>
                <a:cubicBezTo>
                  <a:pt x="30139" y="7505"/>
                  <a:pt x="29690" y="7466"/>
                  <a:pt x="29516" y="7029"/>
                </a:cubicBezTo>
                <a:cubicBezTo>
                  <a:pt x="29279" y="6438"/>
                  <a:pt x="28889" y="5897"/>
                  <a:pt x="28516" y="5383"/>
                </a:cubicBezTo>
                <a:cubicBezTo>
                  <a:pt x="28202" y="4950"/>
                  <a:pt x="27841" y="4531"/>
                  <a:pt x="27490" y="4126"/>
                </a:cubicBezTo>
                <a:cubicBezTo>
                  <a:pt x="27133" y="3714"/>
                  <a:pt x="27023" y="3123"/>
                  <a:pt x="26501" y="2836"/>
                </a:cubicBezTo>
                <a:cubicBezTo>
                  <a:pt x="26375" y="2768"/>
                  <a:pt x="26338" y="2541"/>
                  <a:pt x="26255" y="2388"/>
                </a:cubicBezTo>
                <a:cubicBezTo>
                  <a:pt x="26190" y="2267"/>
                  <a:pt x="26135" y="2067"/>
                  <a:pt x="26044" y="2046"/>
                </a:cubicBezTo>
                <a:cubicBezTo>
                  <a:pt x="25719" y="1971"/>
                  <a:pt x="25732" y="1653"/>
                  <a:pt x="25564" y="1478"/>
                </a:cubicBezTo>
                <a:cubicBezTo>
                  <a:pt x="25405" y="1313"/>
                  <a:pt x="25007" y="1173"/>
                  <a:pt x="25024" y="1077"/>
                </a:cubicBezTo>
                <a:cubicBezTo>
                  <a:pt x="25101" y="632"/>
                  <a:pt x="24606" y="840"/>
                  <a:pt x="24571" y="630"/>
                </a:cubicBezTo>
                <a:cubicBezTo>
                  <a:pt x="24488" y="133"/>
                  <a:pt x="24123" y="62"/>
                  <a:pt x="238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893;p32">
            <a:extLst>
              <a:ext uri="{FF2B5EF4-FFF2-40B4-BE49-F238E27FC236}">
                <a16:creationId xmlns:a16="http://schemas.microsoft.com/office/drawing/2014/main" id="{770DFE61-391F-8EBD-011D-AD6C158A8B4F}"/>
              </a:ext>
            </a:extLst>
          </p:cNvPr>
          <p:cNvSpPr txBox="1">
            <a:spLocks/>
          </p:cNvSpPr>
          <p:nvPr/>
        </p:nvSpPr>
        <p:spPr>
          <a:xfrm>
            <a:off x="7298217" y="4054779"/>
            <a:ext cx="1887448" cy="120584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1pPr>
            <a:lvl2pPr marL="914400" marR="0" lvl="1"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2pPr>
            <a:lvl3pPr marL="1371600" marR="0" lvl="2"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3pPr>
            <a:lvl4pPr marL="1828800" marR="0" lvl="3"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4pPr>
            <a:lvl5pPr marL="2286000" marR="0" lvl="4"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5pPr>
            <a:lvl6pPr marL="2743200" marR="0" lvl="5"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6pPr>
            <a:lvl7pPr marL="3200400" marR="0" lvl="6"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7pPr>
            <a:lvl8pPr marL="3657600" marR="0" lvl="7"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8pPr>
            <a:lvl9pPr marL="4114800" marR="0" lvl="8" indent="-298450" algn="l" rtl="0">
              <a:lnSpc>
                <a:spcPct val="115000"/>
              </a:lnSpc>
              <a:spcBef>
                <a:spcPts val="1600"/>
              </a:spcBef>
              <a:spcAft>
                <a:spcPts val="160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9pPr>
          </a:lstStyle>
          <a:p>
            <a:pPr marL="0" indent="0" algn="ctr">
              <a:lnSpc>
                <a:spcPct val="100000"/>
              </a:lnSpc>
              <a:buClr>
                <a:schemeClr val="dk1"/>
              </a:buClr>
              <a:buFont typeface="Arial"/>
              <a:buNone/>
            </a:pPr>
            <a:r>
              <a:rPr lang="en-US" b="1" u="sng" dirty="0">
                <a:solidFill>
                  <a:schemeClr val="dk1"/>
                </a:solidFill>
              </a:rPr>
              <a:t>TMCC Recruiter</a:t>
            </a:r>
          </a:p>
          <a:p>
            <a:pPr marL="0" indent="0" algn="ctr">
              <a:lnSpc>
                <a:spcPct val="100000"/>
              </a:lnSpc>
              <a:buClr>
                <a:schemeClr val="dk1"/>
              </a:buClr>
              <a:buFont typeface="Arial"/>
              <a:buNone/>
            </a:pPr>
            <a:r>
              <a:rPr lang="en-US" dirty="0">
                <a:solidFill>
                  <a:schemeClr val="dk1"/>
                </a:solidFill>
              </a:rPr>
              <a:t>Jason Pinto Maldonado</a:t>
            </a:r>
          </a:p>
          <a:p>
            <a:pPr marL="0" indent="0" algn="ctr">
              <a:lnSpc>
                <a:spcPct val="100000"/>
              </a:lnSpc>
              <a:buClr>
                <a:schemeClr val="dk1"/>
              </a:buClr>
              <a:buFont typeface="Arial"/>
              <a:buNone/>
            </a:pPr>
            <a:r>
              <a:rPr lang="en-US" dirty="0">
                <a:solidFill>
                  <a:schemeClr val="dk1"/>
                </a:solidFill>
                <a:hlinkClick r:id="rId6"/>
              </a:rPr>
              <a:t>jpintomaldonad@tmcc.edu</a:t>
            </a:r>
            <a:r>
              <a:rPr lang="en-US" dirty="0">
                <a:solidFill>
                  <a:schemeClr val="dk1"/>
                </a:solidFill>
              </a:rPr>
              <a:t> </a:t>
            </a:r>
          </a:p>
        </p:txBody>
      </p:sp>
    </p:spTree>
    <p:extLst>
      <p:ext uri="{BB962C8B-B14F-4D97-AF65-F5344CB8AC3E}">
        <p14:creationId xmlns:p14="http://schemas.microsoft.com/office/powerpoint/2010/main" val="20838209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65"/>
        <p:cNvGrpSpPr/>
        <p:nvPr/>
      </p:nvGrpSpPr>
      <p:grpSpPr>
        <a:xfrm>
          <a:off x="0" y="0"/>
          <a:ext cx="0" cy="0"/>
          <a:chOff x="0" y="0"/>
          <a:chExt cx="0" cy="0"/>
        </a:xfrm>
      </p:grpSpPr>
      <p:grpSp>
        <p:nvGrpSpPr>
          <p:cNvPr id="866" name="Google Shape;866;p31"/>
          <p:cNvGrpSpPr/>
          <p:nvPr/>
        </p:nvGrpSpPr>
        <p:grpSpPr>
          <a:xfrm>
            <a:off x="1028700" y="1629682"/>
            <a:ext cx="2278103" cy="2721337"/>
            <a:chOff x="1146625" y="2025923"/>
            <a:chExt cx="1901098" cy="2324526"/>
          </a:xfrm>
        </p:grpSpPr>
        <p:sp>
          <p:nvSpPr>
            <p:cNvPr id="867" name="Google Shape;867;p31"/>
            <p:cNvSpPr/>
            <p:nvPr/>
          </p:nvSpPr>
          <p:spPr>
            <a:xfrm>
              <a:off x="1146625" y="2025923"/>
              <a:ext cx="1901098" cy="2324526"/>
            </a:xfrm>
            <a:custGeom>
              <a:avLst/>
              <a:gdLst/>
              <a:ahLst/>
              <a:cxnLst/>
              <a:rect l="l" t="t" r="r" b="b"/>
              <a:pathLst>
                <a:path w="56030" h="81334" extrusionOk="0">
                  <a:moveTo>
                    <a:pt x="33260" y="1336"/>
                  </a:moveTo>
                  <a:cubicBezTo>
                    <a:pt x="33539" y="1336"/>
                    <a:pt x="33817" y="1370"/>
                    <a:pt x="34076" y="1387"/>
                  </a:cubicBezTo>
                  <a:cubicBezTo>
                    <a:pt x="34442" y="1411"/>
                    <a:pt x="34814" y="1418"/>
                    <a:pt x="35183" y="1418"/>
                  </a:cubicBezTo>
                  <a:cubicBezTo>
                    <a:pt x="35544" y="1418"/>
                    <a:pt x="35901" y="1411"/>
                    <a:pt x="36248" y="1409"/>
                  </a:cubicBezTo>
                  <a:cubicBezTo>
                    <a:pt x="36252" y="1409"/>
                    <a:pt x="36255" y="1409"/>
                    <a:pt x="36258" y="1409"/>
                  </a:cubicBezTo>
                  <a:cubicBezTo>
                    <a:pt x="36642" y="1409"/>
                    <a:pt x="37019" y="1563"/>
                    <a:pt x="37424" y="1563"/>
                  </a:cubicBezTo>
                  <a:cubicBezTo>
                    <a:pt x="37593" y="1563"/>
                    <a:pt x="37768" y="1536"/>
                    <a:pt x="37950" y="1460"/>
                  </a:cubicBezTo>
                  <a:cubicBezTo>
                    <a:pt x="38099" y="1398"/>
                    <a:pt x="38283" y="1367"/>
                    <a:pt x="38479" y="1367"/>
                  </a:cubicBezTo>
                  <a:cubicBezTo>
                    <a:pt x="38804" y="1367"/>
                    <a:pt x="39162" y="1454"/>
                    <a:pt x="39449" y="1632"/>
                  </a:cubicBezTo>
                  <a:cubicBezTo>
                    <a:pt x="39511" y="1671"/>
                    <a:pt x="39567" y="1684"/>
                    <a:pt x="39622" y="1684"/>
                  </a:cubicBezTo>
                  <a:cubicBezTo>
                    <a:pt x="39751" y="1684"/>
                    <a:pt x="39866" y="1608"/>
                    <a:pt x="39999" y="1608"/>
                  </a:cubicBezTo>
                  <a:cubicBezTo>
                    <a:pt x="40013" y="1608"/>
                    <a:pt x="40027" y="1609"/>
                    <a:pt x="40041" y="1610"/>
                  </a:cubicBezTo>
                  <a:cubicBezTo>
                    <a:pt x="41406" y="1781"/>
                    <a:pt x="42770" y="1956"/>
                    <a:pt x="44123" y="2195"/>
                  </a:cubicBezTo>
                  <a:cubicBezTo>
                    <a:pt x="44885" y="2330"/>
                    <a:pt x="45647" y="2473"/>
                    <a:pt x="46409" y="2603"/>
                  </a:cubicBezTo>
                  <a:cubicBezTo>
                    <a:pt x="47120" y="2725"/>
                    <a:pt x="47905" y="2785"/>
                    <a:pt x="48484" y="3303"/>
                  </a:cubicBezTo>
                  <a:cubicBezTo>
                    <a:pt x="48751" y="3541"/>
                    <a:pt x="49171" y="3490"/>
                    <a:pt x="49483" y="3737"/>
                  </a:cubicBezTo>
                  <a:cubicBezTo>
                    <a:pt x="50081" y="4210"/>
                    <a:pt x="50396" y="4821"/>
                    <a:pt x="50790" y="5416"/>
                  </a:cubicBezTo>
                  <a:cubicBezTo>
                    <a:pt x="51012" y="5750"/>
                    <a:pt x="51030" y="6218"/>
                    <a:pt x="51476" y="6445"/>
                  </a:cubicBezTo>
                  <a:cubicBezTo>
                    <a:pt x="51593" y="6505"/>
                    <a:pt x="51531" y="6690"/>
                    <a:pt x="51541" y="6821"/>
                  </a:cubicBezTo>
                  <a:cubicBezTo>
                    <a:pt x="51569" y="7195"/>
                    <a:pt x="51588" y="7555"/>
                    <a:pt x="51778" y="7924"/>
                  </a:cubicBezTo>
                  <a:cubicBezTo>
                    <a:pt x="51972" y="8300"/>
                    <a:pt x="51771" y="8758"/>
                    <a:pt x="51889" y="9199"/>
                  </a:cubicBezTo>
                  <a:cubicBezTo>
                    <a:pt x="52021" y="9696"/>
                    <a:pt x="52105" y="10221"/>
                    <a:pt x="52166" y="10743"/>
                  </a:cubicBezTo>
                  <a:cubicBezTo>
                    <a:pt x="52256" y="11520"/>
                    <a:pt x="52309" y="12297"/>
                    <a:pt x="52381" y="13074"/>
                  </a:cubicBezTo>
                  <a:cubicBezTo>
                    <a:pt x="52432" y="13630"/>
                    <a:pt x="52491" y="14190"/>
                    <a:pt x="52540" y="14742"/>
                  </a:cubicBezTo>
                  <a:cubicBezTo>
                    <a:pt x="52585" y="15263"/>
                    <a:pt x="52581" y="15798"/>
                    <a:pt x="52618" y="16329"/>
                  </a:cubicBezTo>
                  <a:cubicBezTo>
                    <a:pt x="52633" y="16551"/>
                    <a:pt x="52401" y="16651"/>
                    <a:pt x="52176" y="16651"/>
                  </a:cubicBezTo>
                  <a:cubicBezTo>
                    <a:pt x="52129" y="16651"/>
                    <a:pt x="52082" y="16646"/>
                    <a:pt x="52038" y="16638"/>
                  </a:cubicBezTo>
                  <a:cubicBezTo>
                    <a:pt x="51774" y="16586"/>
                    <a:pt x="51512" y="16568"/>
                    <a:pt x="51250" y="16568"/>
                  </a:cubicBezTo>
                  <a:cubicBezTo>
                    <a:pt x="50637" y="16568"/>
                    <a:pt x="50026" y="16667"/>
                    <a:pt x="49413" y="16667"/>
                  </a:cubicBezTo>
                  <a:cubicBezTo>
                    <a:pt x="49315" y="16667"/>
                    <a:pt x="49217" y="16664"/>
                    <a:pt x="49119" y="16659"/>
                  </a:cubicBezTo>
                  <a:cubicBezTo>
                    <a:pt x="49042" y="16654"/>
                    <a:pt x="48943" y="16635"/>
                    <a:pt x="48847" y="16635"/>
                  </a:cubicBezTo>
                  <a:cubicBezTo>
                    <a:pt x="48699" y="16635"/>
                    <a:pt x="48559" y="16680"/>
                    <a:pt x="48517" y="16893"/>
                  </a:cubicBezTo>
                  <a:cubicBezTo>
                    <a:pt x="48511" y="16918"/>
                    <a:pt x="48452" y="16955"/>
                    <a:pt x="48425" y="16955"/>
                  </a:cubicBezTo>
                  <a:cubicBezTo>
                    <a:pt x="48422" y="16955"/>
                    <a:pt x="48420" y="16955"/>
                    <a:pt x="48418" y="16954"/>
                  </a:cubicBezTo>
                  <a:cubicBezTo>
                    <a:pt x="48197" y="16876"/>
                    <a:pt x="47979" y="16846"/>
                    <a:pt x="47762" y="16846"/>
                  </a:cubicBezTo>
                  <a:cubicBezTo>
                    <a:pt x="47095" y="16846"/>
                    <a:pt x="46445" y="17131"/>
                    <a:pt x="45778" y="17162"/>
                  </a:cubicBezTo>
                  <a:cubicBezTo>
                    <a:pt x="44389" y="17225"/>
                    <a:pt x="42988" y="17165"/>
                    <a:pt x="41595" y="17309"/>
                  </a:cubicBezTo>
                  <a:cubicBezTo>
                    <a:pt x="41142" y="17356"/>
                    <a:pt x="40684" y="17371"/>
                    <a:pt x="40225" y="17371"/>
                  </a:cubicBezTo>
                  <a:cubicBezTo>
                    <a:pt x="39458" y="17371"/>
                    <a:pt x="38686" y="17330"/>
                    <a:pt x="37919" y="17330"/>
                  </a:cubicBezTo>
                  <a:cubicBezTo>
                    <a:pt x="37912" y="17330"/>
                    <a:pt x="37905" y="17330"/>
                    <a:pt x="37898" y="17330"/>
                  </a:cubicBezTo>
                  <a:cubicBezTo>
                    <a:pt x="37461" y="17330"/>
                    <a:pt x="37025" y="17351"/>
                    <a:pt x="36589" y="17352"/>
                  </a:cubicBezTo>
                  <a:cubicBezTo>
                    <a:pt x="36558" y="17352"/>
                    <a:pt x="36527" y="17352"/>
                    <a:pt x="36495" y="17352"/>
                  </a:cubicBezTo>
                  <a:cubicBezTo>
                    <a:pt x="35771" y="17352"/>
                    <a:pt x="35047" y="17344"/>
                    <a:pt x="34323" y="17344"/>
                  </a:cubicBezTo>
                  <a:cubicBezTo>
                    <a:pt x="33940" y="17344"/>
                    <a:pt x="33557" y="17346"/>
                    <a:pt x="33174" y="17353"/>
                  </a:cubicBezTo>
                  <a:cubicBezTo>
                    <a:pt x="32847" y="17360"/>
                    <a:pt x="32520" y="17362"/>
                    <a:pt x="32193" y="17362"/>
                  </a:cubicBezTo>
                  <a:cubicBezTo>
                    <a:pt x="31767" y="17362"/>
                    <a:pt x="31340" y="17359"/>
                    <a:pt x="30915" y="17359"/>
                  </a:cubicBezTo>
                  <a:cubicBezTo>
                    <a:pt x="30386" y="17359"/>
                    <a:pt x="29859" y="17364"/>
                    <a:pt x="29334" y="17385"/>
                  </a:cubicBezTo>
                  <a:cubicBezTo>
                    <a:pt x="28763" y="17409"/>
                    <a:pt x="28193" y="17416"/>
                    <a:pt x="27622" y="17416"/>
                  </a:cubicBezTo>
                  <a:cubicBezTo>
                    <a:pt x="26980" y="17416"/>
                    <a:pt x="26338" y="17407"/>
                    <a:pt x="25696" y="17407"/>
                  </a:cubicBezTo>
                  <a:cubicBezTo>
                    <a:pt x="24935" y="17407"/>
                    <a:pt x="24175" y="17419"/>
                    <a:pt x="23414" y="17468"/>
                  </a:cubicBezTo>
                  <a:cubicBezTo>
                    <a:pt x="22490" y="17528"/>
                    <a:pt x="21548" y="17571"/>
                    <a:pt x="20641" y="17658"/>
                  </a:cubicBezTo>
                  <a:cubicBezTo>
                    <a:pt x="19529" y="17765"/>
                    <a:pt x="18414" y="17819"/>
                    <a:pt x="17298" y="17819"/>
                  </a:cubicBezTo>
                  <a:cubicBezTo>
                    <a:pt x="17123" y="17819"/>
                    <a:pt x="16948" y="17818"/>
                    <a:pt x="16773" y="17815"/>
                  </a:cubicBezTo>
                  <a:cubicBezTo>
                    <a:pt x="15443" y="17794"/>
                    <a:pt x="14109" y="17701"/>
                    <a:pt x="12781" y="17701"/>
                  </a:cubicBezTo>
                  <a:cubicBezTo>
                    <a:pt x="12411" y="17701"/>
                    <a:pt x="12041" y="17708"/>
                    <a:pt x="11672" y="17726"/>
                  </a:cubicBezTo>
                  <a:cubicBezTo>
                    <a:pt x="10711" y="17772"/>
                    <a:pt x="9751" y="17802"/>
                    <a:pt x="8791" y="17802"/>
                  </a:cubicBezTo>
                  <a:cubicBezTo>
                    <a:pt x="8616" y="17802"/>
                    <a:pt x="8440" y="17801"/>
                    <a:pt x="8265" y="17799"/>
                  </a:cubicBezTo>
                  <a:cubicBezTo>
                    <a:pt x="7532" y="17792"/>
                    <a:pt x="6796" y="17677"/>
                    <a:pt x="6068" y="17677"/>
                  </a:cubicBezTo>
                  <a:cubicBezTo>
                    <a:pt x="5945" y="17677"/>
                    <a:pt x="5823" y="17680"/>
                    <a:pt x="5700" y="17688"/>
                  </a:cubicBezTo>
                  <a:cubicBezTo>
                    <a:pt x="5591" y="17695"/>
                    <a:pt x="5480" y="17698"/>
                    <a:pt x="5370" y="17698"/>
                  </a:cubicBezTo>
                  <a:cubicBezTo>
                    <a:pt x="4898" y="17698"/>
                    <a:pt x="4422" y="17647"/>
                    <a:pt x="3949" y="17647"/>
                  </a:cubicBezTo>
                  <a:cubicBezTo>
                    <a:pt x="3497" y="17647"/>
                    <a:pt x="3048" y="17693"/>
                    <a:pt x="2609" y="17874"/>
                  </a:cubicBezTo>
                  <a:cubicBezTo>
                    <a:pt x="2568" y="17891"/>
                    <a:pt x="2510" y="17902"/>
                    <a:pt x="2454" y="17902"/>
                  </a:cubicBezTo>
                  <a:cubicBezTo>
                    <a:pt x="2349" y="17902"/>
                    <a:pt x="2251" y="17862"/>
                    <a:pt x="2270" y="17741"/>
                  </a:cubicBezTo>
                  <a:cubicBezTo>
                    <a:pt x="2309" y="17489"/>
                    <a:pt x="2122" y="17195"/>
                    <a:pt x="2169" y="17082"/>
                  </a:cubicBezTo>
                  <a:cubicBezTo>
                    <a:pt x="2457" y="16370"/>
                    <a:pt x="2382" y="15627"/>
                    <a:pt x="2476" y="14904"/>
                  </a:cubicBezTo>
                  <a:cubicBezTo>
                    <a:pt x="2530" y="14496"/>
                    <a:pt x="3015" y="14120"/>
                    <a:pt x="2677" y="13702"/>
                  </a:cubicBezTo>
                  <a:cubicBezTo>
                    <a:pt x="2463" y="13437"/>
                    <a:pt x="2680" y="13108"/>
                    <a:pt x="2634" y="13042"/>
                  </a:cubicBezTo>
                  <a:cubicBezTo>
                    <a:pt x="2321" y="12594"/>
                    <a:pt x="3155" y="12197"/>
                    <a:pt x="2648" y="11777"/>
                  </a:cubicBezTo>
                  <a:cubicBezTo>
                    <a:pt x="2432" y="11598"/>
                    <a:pt x="2873" y="11604"/>
                    <a:pt x="2843" y="11335"/>
                  </a:cubicBezTo>
                  <a:cubicBezTo>
                    <a:pt x="2782" y="10801"/>
                    <a:pt x="2868" y="10238"/>
                    <a:pt x="2951" y="9684"/>
                  </a:cubicBezTo>
                  <a:cubicBezTo>
                    <a:pt x="3058" y="8966"/>
                    <a:pt x="3045" y="8228"/>
                    <a:pt x="3216" y="7507"/>
                  </a:cubicBezTo>
                  <a:cubicBezTo>
                    <a:pt x="3313" y="7102"/>
                    <a:pt x="3723" y="6837"/>
                    <a:pt x="3723" y="6389"/>
                  </a:cubicBezTo>
                  <a:cubicBezTo>
                    <a:pt x="3723" y="5842"/>
                    <a:pt x="4105" y="5400"/>
                    <a:pt x="4303" y="4916"/>
                  </a:cubicBezTo>
                  <a:cubicBezTo>
                    <a:pt x="4695" y="3955"/>
                    <a:pt x="5709" y="3783"/>
                    <a:pt x="6433" y="3277"/>
                  </a:cubicBezTo>
                  <a:cubicBezTo>
                    <a:pt x="6906" y="2948"/>
                    <a:pt x="7630" y="2927"/>
                    <a:pt x="8157" y="2579"/>
                  </a:cubicBezTo>
                  <a:cubicBezTo>
                    <a:pt x="8173" y="2569"/>
                    <a:pt x="8193" y="2565"/>
                    <a:pt x="8216" y="2565"/>
                  </a:cubicBezTo>
                  <a:cubicBezTo>
                    <a:pt x="8297" y="2565"/>
                    <a:pt x="8415" y="2614"/>
                    <a:pt x="8499" y="2628"/>
                  </a:cubicBezTo>
                  <a:cubicBezTo>
                    <a:pt x="8855" y="2583"/>
                    <a:pt x="9186" y="2651"/>
                    <a:pt x="9459" y="2287"/>
                  </a:cubicBezTo>
                  <a:cubicBezTo>
                    <a:pt x="9569" y="2142"/>
                    <a:pt x="9881" y="2088"/>
                    <a:pt x="10194" y="2088"/>
                  </a:cubicBezTo>
                  <a:cubicBezTo>
                    <a:pt x="10283" y="2088"/>
                    <a:pt x="10372" y="2092"/>
                    <a:pt x="10457" y="2100"/>
                  </a:cubicBezTo>
                  <a:cubicBezTo>
                    <a:pt x="10563" y="2110"/>
                    <a:pt x="10668" y="2115"/>
                    <a:pt x="10774" y="2115"/>
                  </a:cubicBezTo>
                  <a:cubicBezTo>
                    <a:pt x="11375" y="2115"/>
                    <a:pt x="11966" y="1966"/>
                    <a:pt x="12561" y="1868"/>
                  </a:cubicBezTo>
                  <a:cubicBezTo>
                    <a:pt x="12825" y="1825"/>
                    <a:pt x="13096" y="1813"/>
                    <a:pt x="13369" y="1813"/>
                  </a:cubicBezTo>
                  <a:cubicBezTo>
                    <a:pt x="13687" y="1813"/>
                    <a:pt x="14009" y="1829"/>
                    <a:pt x="14327" y="1829"/>
                  </a:cubicBezTo>
                  <a:cubicBezTo>
                    <a:pt x="14444" y="1829"/>
                    <a:pt x="14563" y="1841"/>
                    <a:pt x="14678" y="1841"/>
                  </a:cubicBezTo>
                  <a:cubicBezTo>
                    <a:pt x="14864" y="1841"/>
                    <a:pt x="15043" y="1811"/>
                    <a:pt x="15197" y="1656"/>
                  </a:cubicBezTo>
                  <a:cubicBezTo>
                    <a:pt x="15249" y="1603"/>
                    <a:pt x="15302" y="1583"/>
                    <a:pt x="15358" y="1583"/>
                  </a:cubicBezTo>
                  <a:cubicBezTo>
                    <a:pt x="15432" y="1583"/>
                    <a:pt x="15510" y="1619"/>
                    <a:pt x="15592" y="1664"/>
                  </a:cubicBezTo>
                  <a:cubicBezTo>
                    <a:pt x="15777" y="1765"/>
                    <a:pt x="15960" y="1800"/>
                    <a:pt x="16144" y="1800"/>
                  </a:cubicBezTo>
                  <a:cubicBezTo>
                    <a:pt x="16386" y="1800"/>
                    <a:pt x="16632" y="1739"/>
                    <a:pt x="16892" y="1682"/>
                  </a:cubicBezTo>
                  <a:cubicBezTo>
                    <a:pt x="17145" y="1628"/>
                    <a:pt x="17422" y="1418"/>
                    <a:pt x="17701" y="1418"/>
                  </a:cubicBezTo>
                  <a:cubicBezTo>
                    <a:pt x="17852" y="1418"/>
                    <a:pt x="18003" y="1480"/>
                    <a:pt x="18151" y="1660"/>
                  </a:cubicBezTo>
                  <a:cubicBezTo>
                    <a:pt x="18307" y="1555"/>
                    <a:pt x="18475" y="1536"/>
                    <a:pt x="18646" y="1536"/>
                  </a:cubicBezTo>
                  <a:cubicBezTo>
                    <a:pt x="18738" y="1536"/>
                    <a:pt x="18830" y="1542"/>
                    <a:pt x="18922" y="1542"/>
                  </a:cubicBezTo>
                  <a:cubicBezTo>
                    <a:pt x="18981" y="1542"/>
                    <a:pt x="19039" y="1539"/>
                    <a:pt x="19096" y="1532"/>
                  </a:cubicBezTo>
                  <a:cubicBezTo>
                    <a:pt x="19202" y="1520"/>
                    <a:pt x="19287" y="1481"/>
                    <a:pt x="19377" y="1481"/>
                  </a:cubicBezTo>
                  <a:cubicBezTo>
                    <a:pt x="19437" y="1481"/>
                    <a:pt x="19499" y="1499"/>
                    <a:pt x="19571" y="1554"/>
                  </a:cubicBezTo>
                  <a:cubicBezTo>
                    <a:pt x="19647" y="1614"/>
                    <a:pt x="19740" y="1638"/>
                    <a:pt x="19832" y="1638"/>
                  </a:cubicBezTo>
                  <a:cubicBezTo>
                    <a:pt x="19960" y="1638"/>
                    <a:pt x="20084" y="1591"/>
                    <a:pt x="20155" y="1527"/>
                  </a:cubicBezTo>
                  <a:cubicBezTo>
                    <a:pt x="20223" y="1465"/>
                    <a:pt x="20280" y="1445"/>
                    <a:pt x="20331" y="1445"/>
                  </a:cubicBezTo>
                  <a:cubicBezTo>
                    <a:pt x="20423" y="1445"/>
                    <a:pt x="20495" y="1512"/>
                    <a:pt x="20578" y="1512"/>
                  </a:cubicBezTo>
                  <a:cubicBezTo>
                    <a:pt x="20579" y="1512"/>
                    <a:pt x="20581" y="1512"/>
                    <a:pt x="20582" y="1512"/>
                  </a:cubicBezTo>
                  <a:cubicBezTo>
                    <a:pt x="20585" y="1511"/>
                    <a:pt x="20587" y="1511"/>
                    <a:pt x="20590" y="1511"/>
                  </a:cubicBezTo>
                  <a:cubicBezTo>
                    <a:pt x="20787" y="1511"/>
                    <a:pt x="21017" y="1683"/>
                    <a:pt x="21222" y="1683"/>
                  </a:cubicBezTo>
                  <a:cubicBezTo>
                    <a:pt x="21345" y="1683"/>
                    <a:pt x="21460" y="1620"/>
                    <a:pt x="21552" y="1420"/>
                  </a:cubicBezTo>
                  <a:cubicBezTo>
                    <a:pt x="21592" y="1456"/>
                    <a:pt x="21636" y="1469"/>
                    <a:pt x="21684" y="1469"/>
                  </a:cubicBezTo>
                  <a:cubicBezTo>
                    <a:pt x="21794" y="1469"/>
                    <a:pt x="21920" y="1403"/>
                    <a:pt x="22037" y="1403"/>
                  </a:cubicBezTo>
                  <a:cubicBezTo>
                    <a:pt x="22130" y="1403"/>
                    <a:pt x="22218" y="1444"/>
                    <a:pt x="22288" y="1588"/>
                  </a:cubicBezTo>
                  <a:cubicBezTo>
                    <a:pt x="22313" y="1640"/>
                    <a:pt x="22330" y="1660"/>
                    <a:pt x="22343" y="1660"/>
                  </a:cubicBezTo>
                  <a:cubicBezTo>
                    <a:pt x="22388" y="1660"/>
                    <a:pt x="22390" y="1428"/>
                    <a:pt x="22527" y="1428"/>
                  </a:cubicBezTo>
                  <a:cubicBezTo>
                    <a:pt x="22552" y="1428"/>
                    <a:pt x="22581" y="1435"/>
                    <a:pt x="22616" y="1453"/>
                  </a:cubicBezTo>
                  <a:cubicBezTo>
                    <a:pt x="22704" y="1499"/>
                    <a:pt x="22800" y="1515"/>
                    <a:pt x="22898" y="1515"/>
                  </a:cubicBezTo>
                  <a:cubicBezTo>
                    <a:pt x="23131" y="1515"/>
                    <a:pt x="23381" y="1424"/>
                    <a:pt x="23597" y="1424"/>
                  </a:cubicBezTo>
                  <a:cubicBezTo>
                    <a:pt x="23620" y="1424"/>
                    <a:pt x="23642" y="1425"/>
                    <a:pt x="23665" y="1427"/>
                  </a:cubicBezTo>
                  <a:cubicBezTo>
                    <a:pt x="23715" y="1432"/>
                    <a:pt x="23766" y="1434"/>
                    <a:pt x="23818" y="1434"/>
                  </a:cubicBezTo>
                  <a:cubicBezTo>
                    <a:pt x="24044" y="1434"/>
                    <a:pt x="24276" y="1394"/>
                    <a:pt x="24503" y="1394"/>
                  </a:cubicBezTo>
                  <a:cubicBezTo>
                    <a:pt x="24704" y="1394"/>
                    <a:pt x="24902" y="1426"/>
                    <a:pt x="25090" y="1546"/>
                  </a:cubicBezTo>
                  <a:cubicBezTo>
                    <a:pt x="25134" y="1573"/>
                    <a:pt x="25174" y="1584"/>
                    <a:pt x="25212" y="1584"/>
                  </a:cubicBezTo>
                  <a:cubicBezTo>
                    <a:pt x="25358" y="1584"/>
                    <a:pt x="25475" y="1428"/>
                    <a:pt x="25631" y="1428"/>
                  </a:cubicBezTo>
                  <a:cubicBezTo>
                    <a:pt x="25645" y="1428"/>
                    <a:pt x="25659" y="1429"/>
                    <a:pt x="25674" y="1432"/>
                  </a:cubicBezTo>
                  <a:cubicBezTo>
                    <a:pt x="25909" y="1477"/>
                    <a:pt x="26151" y="1485"/>
                    <a:pt x="26390" y="1485"/>
                  </a:cubicBezTo>
                  <a:cubicBezTo>
                    <a:pt x="26536" y="1485"/>
                    <a:pt x="26681" y="1482"/>
                    <a:pt x="26824" y="1482"/>
                  </a:cubicBezTo>
                  <a:cubicBezTo>
                    <a:pt x="26985" y="1482"/>
                    <a:pt x="27143" y="1486"/>
                    <a:pt x="27297" y="1503"/>
                  </a:cubicBezTo>
                  <a:cubicBezTo>
                    <a:pt x="27369" y="1511"/>
                    <a:pt x="27441" y="1514"/>
                    <a:pt x="27512" y="1514"/>
                  </a:cubicBezTo>
                  <a:cubicBezTo>
                    <a:pt x="27866" y="1514"/>
                    <a:pt x="28214" y="1434"/>
                    <a:pt x="28513" y="1434"/>
                  </a:cubicBezTo>
                  <a:cubicBezTo>
                    <a:pt x="28606" y="1434"/>
                    <a:pt x="28695" y="1442"/>
                    <a:pt x="28778" y="1463"/>
                  </a:cubicBezTo>
                  <a:cubicBezTo>
                    <a:pt x="28892" y="1491"/>
                    <a:pt x="29003" y="1502"/>
                    <a:pt x="29111" y="1502"/>
                  </a:cubicBezTo>
                  <a:cubicBezTo>
                    <a:pt x="29456" y="1502"/>
                    <a:pt x="29772" y="1393"/>
                    <a:pt x="30062" y="1393"/>
                  </a:cubicBezTo>
                  <a:cubicBezTo>
                    <a:pt x="30143" y="1393"/>
                    <a:pt x="30223" y="1401"/>
                    <a:pt x="30300" y="1424"/>
                  </a:cubicBezTo>
                  <a:cubicBezTo>
                    <a:pt x="30418" y="1458"/>
                    <a:pt x="30538" y="1471"/>
                    <a:pt x="30657" y="1471"/>
                  </a:cubicBezTo>
                  <a:cubicBezTo>
                    <a:pt x="30997" y="1471"/>
                    <a:pt x="31336" y="1368"/>
                    <a:pt x="31664" y="1368"/>
                  </a:cubicBezTo>
                  <a:cubicBezTo>
                    <a:pt x="31882" y="1368"/>
                    <a:pt x="32094" y="1413"/>
                    <a:pt x="32298" y="1563"/>
                  </a:cubicBezTo>
                  <a:cubicBezTo>
                    <a:pt x="32599" y="1383"/>
                    <a:pt x="32930" y="1336"/>
                    <a:pt x="33260" y="1336"/>
                  </a:cubicBezTo>
                  <a:close/>
                  <a:moveTo>
                    <a:pt x="51948" y="17784"/>
                  </a:moveTo>
                  <a:cubicBezTo>
                    <a:pt x="52101" y="17784"/>
                    <a:pt x="52269" y="18068"/>
                    <a:pt x="52499" y="18068"/>
                  </a:cubicBezTo>
                  <a:cubicBezTo>
                    <a:pt x="52526" y="18068"/>
                    <a:pt x="52554" y="18064"/>
                    <a:pt x="52582" y="18056"/>
                  </a:cubicBezTo>
                  <a:cubicBezTo>
                    <a:pt x="52584" y="18055"/>
                    <a:pt x="52586" y="18055"/>
                    <a:pt x="52588" y="18055"/>
                  </a:cubicBezTo>
                  <a:cubicBezTo>
                    <a:pt x="52699" y="18055"/>
                    <a:pt x="53016" y="18893"/>
                    <a:pt x="52913" y="18980"/>
                  </a:cubicBezTo>
                  <a:cubicBezTo>
                    <a:pt x="52700" y="19161"/>
                    <a:pt x="52860" y="19350"/>
                    <a:pt x="52897" y="19513"/>
                  </a:cubicBezTo>
                  <a:cubicBezTo>
                    <a:pt x="52984" y="19881"/>
                    <a:pt x="52764" y="20320"/>
                    <a:pt x="53181" y="20621"/>
                  </a:cubicBezTo>
                  <a:cubicBezTo>
                    <a:pt x="53210" y="20642"/>
                    <a:pt x="53206" y="20731"/>
                    <a:pt x="53183" y="20773"/>
                  </a:cubicBezTo>
                  <a:cubicBezTo>
                    <a:pt x="52946" y="21205"/>
                    <a:pt x="53086" y="21651"/>
                    <a:pt x="53126" y="22091"/>
                  </a:cubicBezTo>
                  <a:cubicBezTo>
                    <a:pt x="53181" y="22684"/>
                    <a:pt x="53293" y="23275"/>
                    <a:pt x="53202" y="23875"/>
                  </a:cubicBezTo>
                  <a:cubicBezTo>
                    <a:pt x="53149" y="24223"/>
                    <a:pt x="53457" y="24401"/>
                    <a:pt x="53703" y="24601"/>
                  </a:cubicBezTo>
                  <a:cubicBezTo>
                    <a:pt x="53661" y="24663"/>
                    <a:pt x="53602" y="24681"/>
                    <a:pt x="53543" y="24681"/>
                  </a:cubicBezTo>
                  <a:cubicBezTo>
                    <a:pt x="53464" y="24681"/>
                    <a:pt x="53386" y="24650"/>
                    <a:pt x="53350" y="24650"/>
                  </a:cubicBezTo>
                  <a:cubicBezTo>
                    <a:pt x="53324" y="24650"/>
                    <a:pt x="53320" y="24666"/>
                    <a:pt x="53354" y="24721"/>
                  </a:cubicBezTo>
                  <a:cubicBezTo>
                    <a:pt x="53553" y="25052"/>
                    <a:pt x="53250" y="25425"/>
                    <a:pt x="53460" y="25641"/>
                  </a:cubicBezTo>
                  <a:cubicBezTo>
                    <a:pt x="54164" y="26364"/>
                    <a:pt x="53415" y="27140"/>
                    <a:pt x="53638" y="27901"/>
                  </a:cubicBezTo>
                  <a:cubicBezTo>
                    <a:pt x="53851" y="28633"/>
                    <a:pt x="53824" y="29445"/>
                    <a:pt x="53767" y="30213"/>
                  </a:cubicBezTo>
                  <a:cubicBezTo>
                    <a:pt x="53716" y="30890"/>
                    <a:pt x="53701" y="31599"/>
                    <a:pt x="53883" y="32201"/>
                  </a:cubicBezTo>
                  <a:cubicBezTo>
                    <a:pt x="54116" y="32972"/>
                    <a:pt x="53554" y="33773"/>
                    <a:pt x="54121" y="34478"/>
                  </a:cubicBezTo>
                  <a:cubicBezTo>
                    <a:pt x="53553" y="34914"/>
                    <a:pt x="53872" y="35468"/>
                    <a:pt x="53944" y="35950"/>
                  </a:cubicBezTo>
                  <a:cubicBezTo>
                    <a:pt x="54064" y="36756"/>
                    <a:pt x="53788" y="37598"/>
                    <a:pt x="54209" y="38373"/>
                  </a:cubicBezTo>
                  <a:cubicBezTo>
                    <a:pt x="53768" y="38675"/>
                    <a:pt x="54019" y="39098"/>
                    <a:pt x="54005" y="39459"/>
                  </a:cubicBezTo>
                  <a:cubicBezTo>
                    <a:pt x="53965" y="40541"/>
                    <a:pt x="53920" y="41629"/>
                    <a:pt x="53992" y="42709"/>
                  </a:cubicBezTo>
                  <a:cubicBezTo>
                    <a:pt x="54026" y="43220"/>
                    <a:pt x="53950" y="43725"/>
                    <a:pt x="54004" y="44238"/>
                  </a:cubicBezTo>
                  <a:cubicBezTo>
                    <a:pt x="54053" y="44708"/>
                    <a:pt x="54284" y="45275"/>
                    <a:pt x="54127" y="45624"/>
                  </a:cubicBezTo>
                  <a:cubicBezTo>
                    <a:pt x="53848" y="46250"/>
                    <a:pt x="54077" y="46806"/>
                    <a:pt x="54066" y="47386"/>
                  </a:cubicBezTo>
                  <a:cubicBezTo>
                    <a:pt x="54045" y="48554"/>
                    <a:pt x="54058" y="49722"/>
                    <a:pt x="54058" y="50890"/>
                  </a:cubicBezTo>
                  <a:cubicBezTo>
                    <a:pt x="54058" y="51791"/>
                    <a:pt x="54155" y="52705"/>
                    <a:pt x="54027" y="53590"/>
                  </a:cubicBezTo>
                  <a:cubicBezTo>
                    <a:pt x="53901" y="54452"/>
                    <a:pt x="53989" y="55302"/>
                    <a:pt x="53979" y="56155"/>
                  </a:cubicBezTo>
                  <a:cubicBezTo>
                    <a:pt x="53968" y="56968"/>
                    <a:pt x="53882" y="57779"/>
                    <a:pt x="53907" y="58592"/>
                  </a:cubicBezTo>
                  <a:cubicBezTo>
                    <a:pt x="53929" y="59332"/>
                    <a:pt x="54080" y="60089"/>
                    <a:pt x="53827" y="60810"/>
                  </a:cubicBezTo>
                  <a:cubicBezTo>
                    <a:pt x="53394" y="62037"/>
                    <a:pt x="53887" y="63234"/>
                    <a:pt x="53887" y="64443"/>
                  </a:cubicBezTo>
                  <a:cubicBezTo>
                    <a:pt x="53887" y="65810"/>
                    <a:pt x="53898" y="67181"/>
                    <a:pt x="53713" y="68548"/>
                  </a:cubicBezTo>
                  <a:cubicBezTo>
                    <a:pt x="53576" y="69555"/>
                    <a:pt x="53475" y="70575"/>
                    <a:pt x="53343" y="71578"/>
                  </a:cubicBezTo>
                  <a:cubicBezTo>
                    <a:pt x="53136" y="73170"/>
                    <a:pt x="52770" y="74779"/>
                    <a:pt x="51752" y="76172"/>
                  </a:cubicBezTo>
                  <a:cubicBezTo>
                    <a:pt x="51200" y="76929"/>
                    <a:pt x="50495" y="77574"/>
                    <a:pt x="49722" y="78105"/>
                  </a:cubicBezTo>
                  <a:cubicBezTo>
                    <a:pt x="49362" y="78353"/>
                    <a:pt x="48766" y="78445"/>
                    <a:pt x="48273" y="78594"/>
                  </a:cubicBezTo>
                  <a:cubicBezTo>
                    <a:pt x="47260" y="78899"/>
                    <a:pt x="46209" y="78765"/>
                    <a:pt x="45178" y="78837"/>
                  </a:cubicBezTo>
                  <a:cubicBezTo>
                    <a:pt x="43691" y="78939"/>
                    <a:pt x="42184" y="78872"/>
                    <a:pt x="40707" y="79038"/>
                  </a:cubicBezTo>
                  <a:cubicBezTo>
                    <a:pt x="39974" y="79120"/>
                    <a:pt x="39234" y="79275"/>
                    <a:pt x="38493" y="79337"/>
                  </a:cubicBezTo>
                  <a:cubicBezTo>
                    <a:pt x="37299" y="79439"/>
                    <a:pt x="36097" y="79451"/>
                    <a:pt x="34903" y="79544"/>
                  </a:cubicBezTo>
                  <a:cubicBezTo>
                    <a:pt x="34492" y="79575"/>
                    <a:pt x="34056" y="79608"/>
                    <a:pt x="33656" y="79608"/>
                  </a:cubicBezTo>
                  <a:cubicBezTo>
                    <a:pt x="33546" y="79608"/>
                    <a:pt x="33440" y="79605"/>
                    <a:pt x="33337" y="79600"/>
                  </a:cubicBezTo>
                  <a:cubicBezTo>
                    <a:pt x="33269" y="79596"/>
                    <a:pt x="33201" y="79595"/>
                    <a:pt x="33133" y="79595"/>
                  </a:cubicBezTo>
                  <a:cubicBezTo>
                    <a:pt x="32688" y="79595"/>
                    <a:pt x="32251" y="79665"/>
                    <a:pt x="31818" y="79665"/>
                  </a:cubicBezTo>
                  <a:cubicBezTo>
                    <a:pt x="31675" y="79665"/>
                    <a:pt x="31532" y="79657"/>
                    <a:pt x="31390" y="79637"/>
                  </a:cubicBezTo>
                  <a:cubicBezTo>
                    <a:pt x="31197" y="79609"/>
                    <a:pt x="31003" y="79598"/>
                    <a:pt x="30810" y="79598"/>
                  </a:cubicBezTo>
                  <a:cubicBezTo>
                    <a:pt x="30306" y="79598"/>
                    <a:pt x="29809" y="79675"/>
                    <a:pt x="29341" y="79740"/>
                  </a:cubicBezTo>
                  <a:cubicBezTo>
                    <a:pt x="28149" y="79905"/>
                    <a:pt x="26952" y="79894"/>
                    <a:pt x="25765" y="80021"/>
                  </a:cubicBezTo>
                  <a:cubicBezTo>
                    <a:pt x="25329" y="80068"/>
                    <a:pt x="24892" y="80082"/>
                    <a:pt x="24454" y="80082"/>
                  </a:cubicBezTo>
                  <a:cubicBezTo>
                    <a:pt x="23808" y="80082"/>
                    <a:pt x="23161" y="80052"/>
                    <a:pt x="22514" y="80052"/>
                  </a:cubicBezTo>
                  <a:cubicBezTo>
                    <a:pt x="22301" y="80052"/>
                    <a:pt x="22087" y="80055"/>
                    <a:pt x="21873" y="80064"/>
                  </a:cubicBezTo>
                  <a:cubicBezTo>
                    <a:pt x="21808" y="80067"/>
                    <a:pt x="21743" y="80068"/>
                    <a:pt x="21677" y="80068"/>
                  </a:cubicBezTo>
                  <a:cubicBezTo>
                    <a:pt x="21032" y="80068"/>
                    <a:pt x="20358" y="79947"/>
                    <a:pt x="19709" y="79904"/>
                  </a:cubicBezTo>
                  <a:cubicBezTo>
                    <a:pt x="18790" y="79844"/>
                    <a:pt x="17883" y="79671"/>
                    <a:pt x="16953" y="79660"/>
                  </a:cubicBezTo>
                  <a:cubicBezTo>
                    <a:pt x="16393" y="79654"/>
                    <a:pt x="15816" y="79504"/>
                    <a:pt x="15244" y="79425"/>
                  </a:cubicBezTo>
                  <a:cubicBezTo>
                    <a:pt x="13561" y="79191"/>
                    <a:pt x="11870" y="79143"/>
                    <a:pt x="10177" y="79120"/>
                  </a:cubicBezTo>
                  <a:cubicBezTo>
                    <a:pt x="9131" y="79105"/>
                    <a:pt x="8171" y="78904"/>
                    <a:pt x="7345" y="78331"/>
                  </a:cubicBezTo>
                  <a:cubicBezTo>
                    <a:pt x="6830" y="77973"/>
                    <a:pt x="6223" y="77760"/>
                    <a:pt x="5676" y="77469"/>
                  </a:cubicBezTo>
                  <a:cubicBezTo>
                    <a:pt x="5130" y="77179"/>
                    <a:pt x="4888" y="76747"/>
                    <a:pt x="4528" y="76378"/>
                  </a:cubicBezTo>
                  <a:cubicBezTo>
                    <a:pt x="4324" y="76170"/>
                    <a:pt x="4434" y="75732"/>
                    <a:pt x="3977" y="75646"/>
                  </a:cubicBezTo>
                  <a:cubicBezTo>
                    <a:pt x="4253" y="75114"/>
                    <a:pt x="3599" y="74685"/>
                    <a:pt x="3752" y="74219"/>
                  </a:cubicBezTo>
                  <a:cubicBezTo>
                    <a:pt x="3849" y="73927"/>
                    <a:pt x="3574" y="73921"/>
                    <a:pt x="3572" y="73838"/>
                  </a:cubicBezTo>
                  <a:cubicBezTo>
                    <a:pt x="3552" y="73201"/>
                    <a:pt x="3367" y="72638"/>
                    <a:pt x="3108" y="72034"/>
                  </a:cubicBezTo>
                  <a:cubicBezTo>
                    <a:pt x="2939" y="71640"/>
                    <a:pt x="2956" y="71049"/>
                    <a:pt x="2915" y="70546"/>
                  </a:cubicBezTo>
                  <a:cubicBezTo>
                    <a:pt x="2887" y="70203"/>
                    <a:pt x="2881" y="69856"/>
                    <a:pt x="2509" y="69632"/>
                  </a:cubicBezTo>
                  <a:cubicBezTo>
                    <a:pt x="2462" y="69603"/>
                    <a:pt x="2440" y="69442"/>
                    <a:pt x="2465" y="69427"/>
                  </a:cubicBezTo>
                  <a:cubicBezTo>
                    <a:pt x="2890" y="69180"/>
                    <a:pt x="2274" y="68699"/>
                    <a:pt x="2732" y="68470"/>
                  </a:cubicBezTo>
                  <a:cubicBezTo>
                    <a:pt x="2315" y="67847"/>
                    <a:pt x="2664" y="67104"/>
                    <a:pt x="2321" y="66446"/>
                  </a:cubicBezTo>
                  <a:cubicBezTo>
                    <a:pt x="2099" y="66019"/>
                    <a:pt x="2501" y="65508"/>
                    <a:pt x="2297" y="65015"/>
                  </a:cubicBezTo>
                  <a:cubicBezTo>
                    <a:pt x="2187" y="64750"/>
                    <a:pt x="2227" y="64435"/>
                    <a:pt x="2203" y="64142"/>
                  </a:cubicBezTo>
                  <a:cubicBezTo>
                    <a:pt x="2199" y="64089"/>
                    <a:pt x="2193" y="64030"/>
                    <a:pt x="2212" y="63982"/>
                  </a:cubicBezTo>
                  <a:cubicBezTo>
                    <a:pt x="2524" y="63156"/>
                    <a:pt x="2144" y="62308"/>
                    <a:pt x="2293" y="61489"/>
                  </a:cubicBezTo>
                  <a:cubicBezTo>
                    <a:pt x="2501" y="60352"/>
                    <a:pt x="2045" y="59227"/>
                    <a:pt x="2332" y="58077"/>
                  </a:cubicBezTo>
                  <a:cubicBezTo>
                    <a:pt x="2445" y="57629"/>
                    <a:pt x="2429" y="57046"/>
                    <a:pt x="2144" y="56567"/>
                  </a:cubicBezTo>
                  <a:cubicBezTo>
                    <a:pt x="2068" y="56440"/>
                    <a:pt x="2180" y="56406"/>
                    <a:pt x="2256" y="56348"/>
                  </a:cubicBezTo>
                  <a:cubicBezTo>
                    <a:pt x="2357" y="56269"/>
                    <a:pt x="2464" y="56160"/>
                    <a:pt x="2371" y="56051"/>
                  </a:cubicBezTo>
                  <a:cubicBezTo>
                    <a:pt x="1783" y="55362"/>
                    <a:pt x="2512" y="54645"/>
                    <a:pt x="2302" y="53939"/>
                  </a:cubicBezTo>
                  <a:cubicBezTo>
                    <a:pt x="2200" y="53600"/>
                    <a:pt x="2309" y="53215"/>
                    <a:pt x="2112" y="52878"/>
                  </a:cubicBezTo>
                  <a:cubicBezTo>
                    <a:pt x="2093" y="52845"/>
                    <a:pt x="2054" y="52789"/>
                    <a:pt x="2066" y="52777"/>
                  </a:cubicBezTo>
                  <a:cubicBezTo>
                    <a:pt x="2625" y="52189"/>
                    <a:pt x="1990" y="51483"/>
                    <a:pt x="2292" y="50835"/>
                  </a:cubicBezTo>
                  <a:cubicBezTo>
                    <a:pt x="2381" y="50642"/>
                    <a:pt x="2353" y="50177"/>
                    <a:pt x="2192" y="49835"/>
                  </a:cubicBezTo>
                  <a:cubicBezTo>
                    <a:pt x="2106" y="49653"/>
                    <a:pt x="2136" y="49344"/>
                    <a:pt x="2184" y="49156"/>
                  </a:cubicBezTo>
                  <a:cubicBezTo>
                    <a:pt x="2332" y="48581"/>
                    <a:pt x="2140" y="48064"/>
                    <a:pt x="2028" y="47529"/>
                  </a:cubicBezTo>
                  <a:cubicBezTo>
                    <a:pt x="2000" y="47400"/>
                    <a:pt x="2002" y="47312"/>
                    <a:pt x="2167" y="47260"/>
                  </a:cubicBezTo>
                  <a:cubicBezTo>
                    <a:pt x="2231" y="47240"/>
                    <a:pt x="2319" y="47106"/>
                    <a:pt x="2311" y="47099"/>
                  </a:cubicBezTo>
                  <a:cubicBezTo>
                    <a:pt x="1680" y="46504"/>
                    <a:pt x="2512" y="45773"/>
                    <a:pt x="2085" y="45140"/>
                  </a:cubicBezTo>
                  <a:cubicBezTo>
                    <a:pt x="1952" y="44944"/>
                    <a:pt x="1965" y="44619"/>
                    <a:pt x="2021" y="44375"/>
                  </a:cubicBezTo>
                  <a:cubicBezTo>
                    <a:pt x="2150" y="43812"/>
                    <a:pt x="2140" y="43311"/>
                    <a:pt x="1958" y="42728"/>
                  </a:cubicBezTo>
                  <a:cubicBezTo>
                    <a:pt x="1838" y="42341"/>
                    <a:pt x="2115" y="41834"/>
                    <a:pt x="1735" y="41402"/>
                  </a:cubicBezTo>
                  <a:cubicBezTo>
                    <a:pt x="1551" y="41193"/>
                    <a:pt x="1949" y="41055"/>
                    <a:pt x="1934" y="40739"/>
                  </a:cubicBezTo>
                  <a:cubicBezTo>
                    <a:pt x="1902" y="40094"/>
                    <a:pt x="1645" y="39414"/>
                    <a:pt x="1960" y="38765"/>
                  </a:cubicBezTo>
                  <a:cubicBezTo>
                    <a:pt x="1381" y="38559"/>
                    <a:pt x="2255" y="37950"/>
                    <a:pt x="1625" y="37738"/>
                  </a:cubicBezTo>
                  <a:cubicBezTo>
                    <a:pt x="1612" y="37733"/>
                    <a:pt x="1766" y="37432"/>
                    <a:pt x="1761" y="37272"/>
                  </a:cubicBezTo>
                  <a:cubicBezTo>
                    <a:pt x="1750" y="36871"/>
                    <a:pt x="1774" y="36447"/>
                    <a:pt x="1635" y="36079"/>
                  </a:cubicBezTo>
                  <a:cubicBezTo>
                    <a:pt x="1358" y="35342"/>
                    <a:pt x="1763" y="34650"/>
                    <a:pt x="1687" y="33942"/>
                  </a:cubicBezTo>
                  <a:cubicBezTo>
                    <a:pt x="1653" y="33629"/>
                    <a:pt x="1477" y="33331"/>
                    <a:pt x="1812" y="33073"/>
                  </a:cubicBezTo>
                  <a:cubicBezTo>
                    <a:pt x="1405" y="32813"/>
                    <a:pt x="1741" y="32452"/>
                    <a:pt x="1659" y="32146"/>
                  </a:cubicBezTo>
                  <a:cubicBezTo>
                    <a:pt x="1592" y="31897"/>
                    <a:pt x="1421" y="31648"/>
                    <a:pt x="1766" y="31417"/>
                  </a:cubicBezTo>
                  <a:cubicBezTo>
                    <a:pt x="1809" y="31388"/>
                    <a:pt x="1701" y="30965"/>
                    <a:pt x="1674" y="30727"/>
                  </a:cubicBezTo>
                  <a:cubicBezTo>
                    <a:pt x="1592" y="30014"/>
                    <a:pt x="2216" y="29301"/>
                    <a:pt x="1682" y="28577"/>
                  </a:cubicBezTo>
                  <a:cubicBezTo>
                    <a:pt x="1654" y="28540"/>
                    <a:pt x="1634" y="28182"/>
                    <a:pt x="1601" y="27975"/>
                  </a:cubicBezTo>
                  <a:cubicBezTo>
                    <a:pt x="1584" y="27867"/>
                    <a:pt x="1531" y="27748"/>
                    <a:pt x="1730" y="27748"/>
                  </a:cubicBezTo>
                  <a:cubicBezTo>
                    <a:pt x="1736" y="27748"/>
                    <a:pt x="1743" y="27748"/>
                    <a:pt x="1751" y="27749"/>
                  </a:cubicBezTo>
                  <a:cubicBezTo>
                    <a:pt x="1753" y="27749"/>
                    <a:pt x="1755" y="27749"/>
                    <a:pt x="1757" y="27749"/>
                  </a:cubicBezTo>
                  <a:cubicBezTo>
                    <a:pt x="1875" y="27749"/>
                    <a:pt x="1979" y="27642"/>
                    <a:pt x="1945" y="27564"/>
                  </a:cubicBezTo>
                  <a:cubicBezTo>
                    <a:pt x="1679" y="26935"/>
                    <a:pt x="1858" y="26323"/>
                    <a:pt x="2005" y="25709"/>
                  </a:cubicBezTo>
                  <a:cubicBezTo>
                    <a:pt x="2034" y="25582"/>
                    <a:pt x="1901" y="25414"/>
                    <a:pt x="1922" y="25395"/>
                  </a:cubicBezTo>
                  <a:cubicBezTo>
                    <a:pt x="2075" y="25265"/>
                    <a:pt x="1444" y="24906"/>
                    <a:pt x="1965" y="24906"/>
                  </a:cubicBezTo>
                  <a:cubicBezTo>
                    <a:pt x="2001" y="24906"/>
                    <a:pt x="2043" y="24908"/>
                    <a:pt x="2090" y="24912"/>
                  </a:cubicBezTo>
                  <a:cubicBezTo>
                    <a:pt x="2098" y="24759"/>
                    <a:pt x="2126" y="24604"/>
                    <a:pt x="2110" y="24454"/>
                  </a:cubicBezTo>
                  <a:cubicBezTo>
                    <a:pt x="2018" y="23535"/>
                    <a:pt x="1924" y="22633"/>
                    <a:pt x="2182" y="21705"/>
                  </a:cubicBezTo>
                  <a:cubicBezTo>
                    <a:pt x="2315" y="21230"/>
                    <a:pt x="2016" y="20661"/>
                    <a:pt x="2125" y="20173"/>
                  </a:cubicBezTo>
                  <a:cubicBezTo>
                    <a:pt x="2192" y="19866"/>
                    <a:pt x="2034" y="19655"/>
                    <a:pt x="2046" y="19401"/>
                  </a:cubicBezTo>
                  <a:cubicBezTo>
                    <a:pt x="2063" y="19105"/>
                    <a:pt x="2299" y="18955"/>
                    <a:pt x="2551" y="18955"/>
                  </a:cubicBezTo>
                  <a:cubicBezTo>
                    <a:pt x="2582" y="18955"/>
                    <a:pt x="2614" y="18957"/>
                    <a:pt x="2646" y="18962"/>
                  </a:cubicBezTo>
                  <a:cubicBezTo>
                    <a:pt x="2739" y="18976"/>
                    <a:pt x="2829" y="18982"/>
                    <a:pt x="2917" y="18982"/>
                  </a:cubicBezTo>
                  <a:cubicBezTo>
                    <a:pt x="3225" y="18982"/>
                    <a:pt x="3513" y="18909"/>
                    <a:pt x="3806" y="18847"/>
                  </a:cubicBezTo>
                  <a:cubicBezTo>
                    <a:pt x="3870" y="18834"/>
                    <a:pt x="3933" y="18828"/>
                    <a:pt x="3994" y="18828"/>
                  </a:cubicBezTo>
                  <a:cubicBezTo>
                    <a:pt x="4259" y="18828"/>
                    <a:pt x="4507" y="18927"/>
                    <a:pt x="4778" y="18927"/>
                  </a:cubicBezTo>
                  <a:cubicBezTo>
                    <a:pt x="4815" y="18927"/>
                    <a:pt x="4852" y="18926"/>
                    <a:pt x="4889" y="18921"/>
                  </a:cubicBezTo>
                  <a:cubicBezTo>
                    <a:pt x="5113" y="18897"/>
                    <a:pt x="5337" y="18887"/>
                    <a:pt x="5561" y="18887"/>
                  </a:cubicBezTo>
                  <a:cubicBezTo>
                    <a:pt x="6194" y="18887"/>
                    <a:pt x="6827" y="18969"/>
                    <a:pt x="7463" y="19050"/>
                  </a:cubicBezTo>
                  <a:cubicBezTo>
                    <a:pt x="8039" y="19123"/>
                    <a:pt x="8619" y="19159"/>
                    <a:pt x="9201" y="19159"/>
                  </a:cubicBezTo>
                  <a:cubicBezTo>
                    <a:pt x="9722" y="19159"/>
                    <a:pt x="10246" y="19130"/>
                    <a:pt x="10770" y="19074"/>
                  </a:cubicBezTo>
                  <a:cubicBezTo>
                    <a:pt x="10860" y="19064"/>
                    <a:pt x="10952" y="19063"/>
                    <a:pt x="11044" y="19063"/>
                  </a:cubicBezTo>
                  <a:cubicBezTo>
                    <a:pt x="11103" y="19063"/>
                    <a:pt x="11162" y="19063"/>
                    <a:pt x="11221" y="19063"/>
                  </a:cubicBezTo>
                  <a:cubicBezTo>
                    <a:pt x="11494" y="19063"/>
                    <a:pt x="11761" y="19046"/>
                    <a:pt x="11995" y="18853"/>
                  </a:cubicBezTo>
                  <a:cubicBezTo>
                    <a:pt x="12151" y="19009"/>
                    <a:pt x="12323" y="19054"/>
                    <a:pt x="12498" y="19054"/>
                  </a:cubicBezTo>
                  <a:cubicBezTo>
                    <a:pt x="12747" y="19054"/>
                    <a:pt x="13005" y="18963"/>
                    <a:pt x="13244" y="18963"/>
                  </a:cubicBezTo>
                  <a:cubicBezTo>
                    <a:pt x="13324" y="18963"/>
                    <a:pt x="13402" y="18973"/>
                    <a:pt x="13477" y="19001"/>
                  </a:cubicBezTo>
                  <a:cubicBezTo>
                    <a:pt x="13722" y="19091"/>
                    <a:pt x="13965" y="19115"/>
                    <a:pt x="14207" y="19115"/>
                  </a:cubicBezTo>
                  <a:cubicBezTo>
                    <a:pt x="14479" y="19115"/>
                    <a:pt x="14750" y="19085"/>
                    <a:pt x="15021" y="19085"/>
                  </a:cubicBezTo>
                  <a:cubicBezTo>
                    <a:pt x="15124" y="19085"/>
                    <a:pt x="15228" y="19089"/>
                    <a:pt x="15331" y="19101"/>
                  </a:cubicBezTo>
                  <a:cubicBezTo>
                    <a:pt x="15613" y="19134"/>
                    <a:pt x="15899" y="19138"/>
                    <a:pt x="16184" y="19138"/>
                  </a:cubicBezTo>
                  <a:cubicBezTo>
                    <a:pt x="16266" y="19138"/>
                    <a:pt x="16349" y="19137"/>
                    <a:pt x="16431" y="19137"/>
                  </a:cubicBezTo>
                  <a:cubicBezTo>
                    <a:pt x="16720" y="19137"/>
                    <a:pt x="17007" y="19141"/>
                    <a:pt x="17286" y="19176"/>
                  </a:cubicBezTo>
                  <a:cubicBezTo>
                    <a:pt x="17385" y="19188"/>
                    <a:pt x="17483" y="19192"/>
                    <a:pt x="17579" y="19192"/>
                  </a:cubicBezTo>
                  <a:cubicBezTo>
                    <a:pt x="17978" y="19192"/>
                    <a:pt x="18355" y="19108"/>
                    <a:pt x="18747" y="19108"/>
                  </a:cubicBezTo>
                  <a:cubicBezTo>
                    <a:pt x="18756" y="19108"/>
                    <a:pt x="18765" y="19108"/>
                    <a:pt x="18774" y="19108"/>
                  </a:cubicBezTo>
                  <a:cubicBezTo>
                    <a:pt x="18848" y="19109"/>
                    <a:pt x="18922" y="19109"/>
                    <a:pt x="18996" y="19109"/>
                  </a:cubicBezTo>
                  <a:cubicBezTo>
                    <a:pt x="20344" y="19109"/>
                    <a:pt x="21692" y="18988"/>
                    <a:pt x="23039" y="18903"/>
                  </a:cubicBezTo>
                  <a:cubicBezTo>
                    <a:pt x="23749" y="18859"/>
                    <a:pt x="24455" y="18766"/>
                    <a:pt x="25164" y="18724"/>
                  </a:cubicBezTo>
                  <a:cubicBezTo>
                    <a:pt x="25182" y="18723"/>
                    <a:pt x="25199" y="18722"/>
                    <a:pt x="25217" y="18722"/>
                  </a:cubicBezTo>
                  <a:cubicBezTo>
                    <a:pt x="25427" y="18722"/>
                    <a:pt x="25629" y="18791"/>
                    <a:pt x="25860" y="18791"/>
                  </a:cubicBezTo>
                  <a:cubicBezTo>
                    <a:pt x="25886" y="18791"/>
                    <a:pt x="25913" y="18790"/>
                    <a:pt x="25940" y="18788"/>
                  </a:cubicBezTo>
                  <a:cubicBezTo>
                    <a:pt x="26465" y="18749"/>
                    <a:pt x="26988" y="18658"/>
                    <a:pt x="27507" y="18652"/>
                  </a:cubicBezTo>
                  <a:cubicBezTo>
                    <a:pt x="27511" y="18652"/>
                    <a:pt x="27516" y="18652"/>
                    <a:pt x="27520" y="18652"/>
                  </a:cubicBezTo>
                  <a:cubicBezTo>
                    <a:pt x="27834" y="18652"/>
                    <a:pt x="28138" y="18770"/>
                    <a:pt x="28492" y="18770"/>
                  </a:cubicBezTo>
                  <a:cubicBezTo>
                    <a:pt x="28510" y="18770"/>
                    <a:pt x="28528" y="18769"/>
                    <a:pt x="28546" y="18769"/>
                  </a:cubicBezTo>
                  <a:cubicBezTo>
                    <a:pt x="28614" y="18766"/>
                    <a:pt x="28683" y="18765"/>
                    <a:pt x="28751" y="18765"/>
                  </a:cubicBezTo>
                  <a:cubicBezTo>
                    <a:pt x="29115" y="18765"/>
                    <a:pt x="29480" y="18794"/>
                    <a:pt x="29844" y="18794"/>
                  </a:cubicBezTo>
                  <a:cubicBezTo>
                    <a:pt x="30144" y="18794"/>
                    <a:pt x="30444" y="18775"/>
                    <a:pt x="30742" y="18704"/>
                  </a:cubicBezTo>
                  <a:cubicBezTo>
                    <a:pt x="30779" y="18695"/>
                    <a:pt x="30815" y="18691"/>
                    <a:pt x="30849" y="18691"/>
                  </a:cubicBezTo>
                  <a:cubicBezTo>
                    <a:pt x="31031" y="18691"/>
                    <a:pt x="31170" y="18802"/>
                    <a:pt x="31335" y="18840"/>
                  </a:cubicBezTo>
                  <a:cubicBezTo>
                    <a:pt x="31364" y="18846"/>
                    <a:pt x="31385" y="18852"/>
                    <a:pt x="31401" y="18852"/>
                  </a:cubicBezTo>
                  <a:cubicBezTo>
                    <a:pt x="31443" y="18852"/>
                    <a:pt x="31459" y="18818"/>
                    <a:pt x="31498" y="18689"/>
                  </a:cubicBezTo>
                  <a:cubicBezTo>
                    <a:pt x="31518" y="18620"/>
                    <a:pt x="31565" y="18599"/>
                    <a:pt x="31609" y="18599"/>
                  </a:cubicBezTo>
                  <a:cubicBezTo>
                    <a:pt x="31637" y="18599"/>
                    <a:pt x="31664" y="18608"/>
                    <a:pt x="31682" y="18617"/>
                  </a:cubicBezTo>
                  <a:cubicBezTo>
                    <a:pt x="31878" y="18718"/>
                    <a:pt x="32076" y="18747"/>
                    <a:pt x="32276" y="18747"/>
                  </a:cubicBezTo>
                  <a:cubicBezTo>
                    <a:pt x="32560" y="18747"/>
                    <a:pt x="32845" y="18688"/>
                    <a:pt x="33124" y="18688"/>
                  </a:cubicBezTo>
                  <a:cubicBezTo>
                    <a:pt x="33194" y="18688"/>
                    <a:pt x="33262" y="18691"/>
                    <a:pt x="33331" y="18700"/>
                  </a:cubicBezTo>
                  <a:cubicBezTo>
                    <a:pt x="33509" y="18725"/>
                    <a:pt x="33679" y="18728"/>
                    <a:pt x="33849" y="18728"/>
                  </a:cubicBezTo>
                  <a:cubicBezTo>
                    <a:pt x="33917" y="18728"/>
                    <a:pt x="33985" y="18728"/>
                    <a:pt x="34053" y="18728"/>
                  </a:cubicBezTo>
                  <a:cubicBezTo>
                    <a:pt x="34115" y="18728"/>
                    <a:pt x="34177" y="18728"/>
                    <a:pt x="34239" y="18730"/>
                  </a:cubicBezTo>
                  <a:cubicBezTo>
                    <a:pt x="34258" y="18730"/>
                    <a:pt x="34277" y="18731"/>
                    <a:pt x="34296" y="18731"/>
                  </a:cubicBezTo>
                  <a:cubicBezTo>
                    <a:pt x="34656" y="18731"/>
                    <a:pt x="35041" y="18630"/>
                    <a:pt x="35359" y="18630"/>
                  </a:cubicBezTo>
                  <a:cubicBezTo>
                    <a:pt x="35440" y="18630"/>
                    <a:pt x="35516" y="18636"/>
                    <a:pt x="35586" y="18653"/>
                  </a:cubicBezTo>
                  <a:cubicBezTo>
                    <a:pt x="35740" y="18689"/>
                    <a:pt x="35891" y="18702"/>
                    <a:pt x="36039" y="18702"/>
                  </a:cubicBezTo>
                  <a:cubicBezTo>
                    <a:pt x="36403" y="18702"/>
                    <a:pt x="36754" y="18626"/>
                    <a:pt x="37103" y="18626"/>
                  </a:cubicBezTo>
                  <a:cubicBezTo>
                    <a:pt x="37242" y="18626"/>
                    <a:pt x="37381" y="18638"/>
                    <a:pt x="37520" y="18671"/>
                  </a:cubicBezTo>
                  <a:cubicBezTo>
                    <a:pt x="37608" y="18692"/>
                    <a:pt x="37684" y="18705"/>
                    <a:pt x="37757" y="18705"/>
                  </a:cubicBezTo>
                  <a:cubicBezTo>
                    <a:pt x="37877" y="18705"/>
                    <a:pt x="37989" y="18672"/>
                    <a:pt x="38129" y="18593"/>
                  </a:cubicBezTo>
                  <a:cubicBezTo>
                    <a:pt x="38207" y="18549"/>
                    <a:pt x="38285" y="18532"/>
                    <a:pt x="38364" y="18532"/>
                  </a:cubicBezTo>
                  <a:cubicBezTo>
                    <a:pt x="38623" y="18532"/>
                    <a:pt x="38886" y="18718"/>
                    <a:pt x="39168" y="18718"/>
                  </a:cubicBezTo>
                  <a:cubicBezTo>
                    <a:pt x="39216" y="18718"/>
                    <a:pt x="39264" y="18713"/>
                    <a:pt x="39312" y="18700"/>
                  </a:cubicBezTo>
                  <a:cubicBezTo>
                    <a:pt x="39408" y="18676"/>
                    <a:pt x="39504" y="18667"/>
                    <a:pt x="39600" y="18667"/>
                  </a:cubicBezTo>
                  <a:cubicBezTo>
                    <a:pt x="39860" y="18667"/>
                    <a:pt x="40123" y="18732"/>
                    <a:pt x="40389" y="18732"/>
                  </a:cubicBezTo>
                  <a:cubicBezTo>
                    <a:pt x="40520" y="18732"/>
                    <a:pt x="40652" y="18716"/>
                    <a:pt x="40785" y="18669"/>
                  </a:cubicBezTo>
                  <a:cubicBezTo>
                    <a:pt x="40975" y="18601"/>
                    <a:pt x="41169" y="18580"/>
                    <a:pt x="41364" y="18580"/>
                  </a:cubicBezTo>
                  <a:cubicBezTo>
                    <a:pt x="41678" y="18580"/>
                    <a:pt x="41999" y="18634"/>
                    <a:pt x="42322" y="18634"/>
                  </a:cubicBezTo>
                  <a:cubicBezTo>
                    <a:pt x="42448" y="18634"/>
                    <a:pt x="42574" y="18626"/>
                    <a:pt x="42701" y="18603"/>
                  </a:cubicBezTo>
                  <a:cubicBezTo>
                    <a:pt x="43044" y="18541"/>
                    <a:pt x="43393" y="18530"/>
                    <a:pt x="43744" y="18530"/>
                  </a:cubicBezTo>
                  <a:cubicBezTo>
                    <a:pt x="43917" y="18530"/>
                    <a:pt x="44090" y="18533"/>
                    <a:pt x="44262" y="18533"/>
                  </a:cubicBezTo>
                  <a:cubicBezTo>
                    <a:pt x="44740" y="18533"/>
                    <a:pt x="45218" y="18514"/>
                    <a:pt x="45684" y="18372"/>
                  </a:cubicBezTo>
                  <a:cubicBezTo>
                    <a:pt x="45718" y="18362"/>
                    <a:pt x="45761" y="18335"/>
                    <a:pt x="45789" y="18335"/>
                  </a:cubicBezTo>
                  <a:cubicBezTo>
                    <a:pt x="45794" y="18335"/>
                    <a:pt x="45798" y="18336"/>
                    <a:pt x="45802" y="18338"/>
                  </a:cubicBezTo>
                  <a:cubicBezTo>
                    <a:pt x="46010" y="18446"/>
                    <a:pt x="46219" y="18486"/>
                    <a:pt x="46426" y="18486"/>
                  </a:cubicBezTo>
                  <a:cubicBezTo>
                    <a:pt x="46760" y="18486"/>
                    <a:pt x="47088" y="18382"/>
                    <a:pt x="47396" y="18288"/>
                  </a:cubicBezTo>
                  <a:cubicBezTo>
                    <a:pt x="47574" y="18233"/>
                    <a:pt x="47757" y="18219"/>
                    <a:pt x="47941" y="18219"/>
                  </a:cubicBezTo>
                  <a:cubicBezTo>
                    <a:pt x="48136" y="18219"/>
                    <a:pt x="48332" y="18235"/>
                    <a:pt x="48520" y="18235"/>
                  </a:cubicBezTo>
                  <a:cubicBezTo>
                    <a:pt x="48744" y="18235"/>
                    <a:pt x="48958" y="18213"/>
                    <a:pt x="49149" y="18114"/>
                  </a:cubicBezTo>
                  <a:cubicBezTo>
                    <a:pt x="49366" y="18002"/>
                    <a:pt x="49590" y="17979"/>
                    <a:pt x="49814" y="17979"/>
                  </a:cubicBezTo>
                  <a:cubicBezTo>
                    <a:pt x="49973" y="17979"/>
                    <a:pt x="50132" y="17991"/>
                    <a:pt x="50288" y="17991"/>
                  </a:cubicBezTo>
                  <a:cubicBezTo>
                    <a:pt x="50512" y="17991"/>
                    <a:pt x="50731" y="17967"/>
                    <a:pt x="50937" y="17852"/>
                  </a:cubicBezTo>
                  <a:cubicBezTo>
                    <a:pt x="50972" y="17832"/>
                    <a:pt x="51020" y="17824"/>
                    <a:pt x="51074" y="17824"/>
                  </a:cubicBezTo>
                  <a:cubicBezTo>
                    <a:pt x="51187" y="17824"/>
                    <a:pt x="51323" y="17861"/>
                    <a:pt x="51401" y="17913"/>
                  </a:cubicBezTo>
                  <a:cubicBezTo>
                    <a:pt x="51503" y="17978"/>
                    <a:pt x="51560" y="18031"/>
                    <a:pt x="51618" y="18031"/>
                  </a:cubicBezTo>
                  <a:cubicBezTo>
                    <a:pt x="51674" y="18031"/>
                    <a:pt x="51731" y="17983"/>
                    <a:pt x="51829" y="17855"/>
                  </a:cubicBezTo>
                  <a:cubicBezTo>
                    <a:pt x="51868" y="17804"/>
                    <a:pt x="51908" y="17784"/>
                    <a:pt x="51948" y="17784"/>
                  </a:cubicBezTo>
                  <a:close/>
                  <a:moveTo>
                    <a:pt x="34717" y="0"/>
                  </a:moveTo>
                  <a:cubicBezTo>
                    <a:pt x="34341" y="0"/>
                    <a:pt x="33964" y="8"/>
                    <a:pt x="33590" y="25"/>
                  </a:cubicBezTo>
                  <a:cubicBezTo>
                    <a:pt x="33064" y="50"/>
                    <a:pt x="32506" y="233"/>
                    <a:pt x="32002" y="233"/>
                  </a:cubicBezTo>
                  <a:cubicBezTo>
                    <a:pt x="31868" y="233"/>
                    <a:pt x="31738" y="220"/>
                    <a:pt x="31614" y="188"/>
                  </a:cubicBezTo>
                  <a:cubicBezTo>
                    <a:pt x="31378" y="127"/>
                    <a:pt x="31148" y="109"/>
                    <a:pt x="30921" y="109"/>
                  </a:cubicBezTo>
                  <a:cubicBezTo>
                    <a:pt x="30567" y="109"/>
                    <a:pt x="30220" y="154"/>
                    <a:pt x="29868" y="154"/>
                  </a:cubicBezTo>
                  <a:cubicBezTo>
                    <a:pt x="29755" y="154"/>
                    <a:pt x="29640" y="149"/>
                    <a:pt x="29525" y="136"/>
                  </a:cubicBezTo>
                  <a:cubicBezTo>
                    <a:pt x="29330" y="115"/>
                    <a:pt x="29133" y="107"/>
                    <a:pt x="28935" y="107"/>
                  </a:cubicBezTo>
                  <a:cubicBezTo>
                    <a:pt x="28215" y="107"/>
                    <a:pt x="27482" y="218"/>
                    <a:pt x="26756" y="227"/>
                  </a:cubicBezTo>
                  <a:cubicBezTo>
                    <a:pt x="26736" y="227"/>
                    <a:pt x="26717" y="227"/>
                    <a:pt x="26698" y="227"/>
                  </a:cubicBezTo>
                  <a:cubicBezTo>
                    <a:pt x="26002" y="227"/>
                    <a:pt x="25314" y="86"/>
                    <a:pt x="24612" y="86"/>
                  </a:cubicBezTo>
                  <a:cubicBezTo>
                    <a:pt x="24482" y="86"/>
                    <a:pt x="24352" y="91"/>
                    <a:pt x="24222" y="102"/>
                  </a:cubicBezTo>
                  <a:cubicBezTo>
                    <a:pt x="23971" y="124"/>
                    <a:pt x="23719" y="167"/>
                    <a:pt x="23457" y="167"/>
                  </a:cubicBezTo>
                  <a:cubicBezTo>
                    <a:pt x="23328" y="167"/>
                    <a:pt x="23197" y="157"/>
                    <a:pt x="23063" y="129"/>
                  </a:cubicBezTo>
                  <a:cubicBezTo>
                    <a:pt x="22736" y="62"/>
                    <a:pt x="22332" y="7"/>
                    <a:pt x="21992" y="7"/>
                  </a:cubicBezTo>
                  <a:cubicBezTo>
                    <a:pt x="21806" y="7"/>
                    <a:pt x="21639" y="23"/>
                    <a:pt x="21514" y="63"/>
                  </a:cubicBezTo>
                  <a:cubicBezTo>
                    <a:pt x="21219" y="157"/>
                    <a:pt x="20932" y="186"/>
                    <a:pt x="20649" y="186"/>
                  </a:cubicBezTo>
                  <a:cubicBezTo>
                    <a:pt x="20188" y="186"/>
                    <a:pt x="19739" y="109"/>
                    <a:pt x="19287" y="109"/>
                  </a:cubicBezTo>
                  <a:cubicBezTo>
                    <a:pt x="19184" y="109"/>
                    <a:pt x="19081" y="113"/>
                    <a:pt x="18978" y="123"/>
                  </a:cubicBezTo>
                  <a:cubicBezTo>
                    <a:pt x="18879" y="132"/>
                    <a:pt x="18778" y="136"/>
                    <a:pt x="18676" y="136"/>
                  </a:cubicBezTo>
                  <a:cubicBezTo>
                    <a:pt x="18396" y="136"/>
                    <a:pt x="18106" y="110"/>
                    <a:pt x="17837" y="110"/>
                  </a:cubicBezTo>
                  <a:cubicBezTo>
                    <a:pt x="17670" y="110"/>
                    <a:pt x="17511" y="120"/>
                    <a:pt x="17367" y="151"/>
                  </a:cubicBezTo>
                  <a:cubicBezTo>
                    <a:pt x="17049" y="220"/>
                    <a:pt x="16733" y="239"/>
                    <a:pt x="16418" y="239"/>
                  </a:cubicBezTo>
                  <a:cubicBezTo>
                    <a:pt x="16005" y="239"/>
                    <a:pt x="15594" y="206"/>
                    <a:pt x="15186" y="206"/>
                  </a:cubicBezTo>
                  <a:cubicBezTo>
                    <a:pt x="14902" y="206"/>
                    <a:pt x="14620" y="222"/>
                    <a:pt x="14338" y="277"/>
                  </a:cubicBezTo>
                  <a:cubicBezTo>
                    <a:pt x="13903" y="361"/>
                    <a:pt x="13467" y="279"/>
                    <a:pt x="13019" y="360"/>
                  </a:cubicBezTo>
                  <a:cubicBezTo>
                    <a:pt x="12334" y="483"/>
                    <a:pt x="11669" y="712"/>
                    <a:pt x="10979" y="771"/>
                  </a:cubicBezTo>
                  <a:cubicBezTo>
                    <a:pt x="9788" y="873"/>
                    <a:pt x="8569" y="818"/>
                    <a:pt x="7513" y="1469"/>
                  </a:cubicBezTo>
                  <a:cubicBezTo>
                    <a:pt x="7458" y="1503"/>
                    <a:pt x="7376" y="1516"/>
                    <a:pt x="7298" y="1516"/>
                  </a:cubicBezTo>
                  <a:cubicBezTo>
                    <a:pt x="7266" y="1516"/>
                    <a:pt x="7236" y="1514"/>
                    <a:pt x="7207" y="1510"/>
                  </a:cubicBezTo>
                  <a:cubicBezTo>
                    <a:pt x="7131" y="1500"/>
                    <a:pt x="7056" y="1495"/>
                    <a:pt x="6983" y="1495"/>
                  </a:cubicBezTo>
                  <a:cubicBezTo>
                    <a:pt x="6292" y="1495"/>
                    <a:pt x="5732" y="1919"/>
                    <a:pt x="5117" y="2111"/>
                  </a:cubicBezTo>
                  <a:cubicBezTo>
                    <a:pt x="4440" y="2322"/>
                    <a:pt x="3801" y="2845"/>
                    <a:pt x="3342" y="3371"/>
                  </a:cubicBezTo>
                  <a:cubicBezTo>
                    <a:pt x="2669" y="4140"/>
                    <a:pt x="2222" y="5042"/>
                    <a:pt x="1824" y="5980"/>
                  </a:cubicBezTo>
                  <a:cubicBezTo>
                    <a:pt x="1229" y="7380"/>
                    <a:pt x="1090" y="8812"/>
                    <a:pt x="1024" y="10273"/>
                  </a:cubicBezTo>
                  <a:cubicBezTo>
                    <a:pt x="1010" y="10591"/>
                    <a:pt x="1010" y="10913"/>
                    <a:pt x="969" y="11229"/>
                  </a:cubicBezTo>
                  <a:cubicBezTo>
                    <a:pt x="879" y="11935"/>
                    <a:pt x="832" y="12637"/>
                    <a:pt x="911" y="13349"/>
                  </a:cubicBezTo>
                  <a:cubicBezTo>
                    <a:pt x="969" y="13868"/>
                    <a:pt x="1079" y="14432"/>
                    <a:pt x="924" y="14912"/>
                  </a:cubicBezTo>
                  <a:cubicBezTo>
                    <a:pt x="543" y="16092"/>
                    <a:pt x="707" y="17286"/>
                    <a:pt x="682" y="18468"/>
                  </a:cubicBezTo>
                  <a:cubicBezTo>
                    <a:pt x="669" y="19089"/>
                    <a:pt x="727" y="19764"/>
                    <a:pt x="647" y="20341"/>
                  </a:cubicBezTo>
                  <a:cubicBezTo>
                    <a:pt x="517" y="21282"/>
                    <a:pt x="575" y="22225"/>
                    <a:pt x="473" y="23162"/>
                  </a:cubicBezTo>
                  <a:cubicBezTo>
                    <a:pt x="416" y="23688"/>
                    <a:pt x="150" y="24225"/>
                    <a:pt x="274" y="24721"/>
                  </a:cubicBezTo>
                  <a:cubicBezTo>
                    <a:pt x="384" y="25156"/>
                    <a:pt x="399" y="25585"/>
                    <a:pt x="305" y="25968"/>
                  </a:cubicBezTo>
                  <a:cubicBezTo>
                    <a:pt x="101" y="26802"/>
                    <a:pt x="190" y="27648"/>
                    <a:pt x="204" y="28465"/>
                  </a:cubicBezTo>
                  <a:cubicBezTo>
                    <a:pt x="221" y="29595"/>
                    <a:pt x="136" y="30722"/>
                    <a:pt x="131" y="31848"/>
                  </a:cubicBezTo>
                  <a:cubicBezTo>
                    <a:pt x="127" y="32945"/>
                    <a:pt x="1" y="34066"/>
                    <a:pt x="6" y="35159"/>
                  </a:cubicBezTo>
                  <a:cubicBezTo>
                    <a:pt x="11" y="36406"/>
                    <a:pt x="22" y="37672"/>
                    <a:pt x="157" y="38919"/>
                  </a:cubicBezTo>
                  <a:cubicBezTo>
                    <a:pt x="321" y="40432"/>
                    <a:pt x="280" y="41950"/>
                    <a:pt x="417" y="43461"/>
                  </a:cubicBezTo>
                  <a:cubicBezTo>
                    <a:pt x="481" y="44156"/>
                    <a:pt x="354" y="44845"/>
                    <a:pt x="453" y="45552"/>
                  </a:cubicBezTo>
                  <a:cubicBezTo>
                    <a:pt x="514" y="45990"/>
                    <a:pt x="651" y="46479"/>
                    <a:pt x="545" y="46934"/>
                  </a:cubicBezTo>
                  <a:cubicBezTo>
                    <a:pt x="350" y="47776"/>
                    <a:pt x="622" y="48604"/>
                    <a:pt x="575" y="49444"/>
                  </a:cubicBezTo>
                  <a:cubicBezTo>
                    <a:pt x="525" y="50326"/>
                    <a:pt x="734" y="51220"/>
                    <a:pt x="688" y="52103"/>
                  </a:cubicBezTo>
                  <a:cubicBezTo>
                    <a:pt x="658" y="52721"/>
                    <a:pt x="633" y="53359"/>
                    <a:pt x="621" y="53966"/>
                  </a:cubicBezTo>
                  <a:cubicBezTo>
                    <a:pt x="607" y="54643"/>
                    <a:pt x="760" y="55364"/>
                    <a:pt x="741" y="56061"/>
                  </a:cubicBezTo>
                  <a:cubicBezTo>
                    <a:pt x="710" y="57093"/>
                    <a:pt x="618" y="58122"/>
                    <a:pt x="770" y="59153"/>
                  </a:cubicBezTo>
                  <a:cubicBezTo>
                    <a:pt x="789" y="59285"/>
                    <a:pt x="763" y="59421"/>
                    <a:pt x="754" y="59556"/>
                  </a:cubicBezTo>
                  <a:cubicBezTo>
                    <a:pt x="712" y="60212"/>
                    <a:pt x="749" y="60870"/>
                    <a:pt x="740" y="61524"/>
                  </a:cubicBezTo>
                  <a:cubicBezTo>
                    <a:pt x="727" y="62262"/>
                    <a:pt x="870" y="62994"/>
                    <a:pt x="785" y="63737"/>
                  </a:cubicBezTo>
                  <a:cubicBezTo>
                    <a:pt x="756" y="63993"/>
                    <a:pt x="506" y="64161"/>
                    <a:pt x="615" y="64481"/>
                  </a:cubicBezTo>
                  <a:cubicBezTo>
                    <a:pt x="789" y="64988"/>
                    <a:pt x="825" y="65537"/>
                    <a:pt x="879" y="66072"/>
                  </a:cubicBezTo>
                  <a:cubicBezTo>
                    <a:pt x="942" y="66721"/>
                    <a:pt x="806" y="67389"/>
                    <a:pt x="881" y="68018"/>
                  </a:cubicBezTo>
                  <a:cubicBezTo>
                    <a:pt x="977" y="68818"/>
                    <a:pt x="1128" y="69646"/>
                    <a:pt x="1170" y="70426"/>
                  </a:cubicBezTo>
                  <a:cubicBezTo>
                    <a:pt x="1215" y="71254"/>
                    <a:pt x="1651" y="71954"/>
                    <a:pt x="1687" y="72761"/>
                  </a:cubicBezTo>
                  <a:cubicBezTo>
                    <a:pt x="1718" y="73423"/>
                    <a:pt x="1978" y="74082"/>
                    <a:pt x="2181" y="74731"/>
                  </a:cubicBezTo>
                  <a:cubicBezTo>
                    <a:pt x="2429" y="75527"/>
                    <a:pt x="2645" y="76339"/>
                    <a:pt x="3110" y="77063"/>
                  </a:cubicBezTo>
                  <a:cubicBezTo>
                    <a:pt x="3365" y="77460"/>
                    <a:pt x="3754" y="77739"/>
                    <a:pt x="4120" y="78049"/>
                  </a:cubicBezTo>
                  <a:cubicBezTo>
                    <a:pt x="4511" y="78380"/>
                    <a:pt x="4971" y="78671"/>
                    <a:pt x="5383" y="78811"/>
                  </a:cubicBezTo>
                  <a:cubicBezTo>
                    <a:pt x="6246" y="79107"/>
                    <a:pt x="7029" y="79556"/>
                    <a:pt x="7785" y="79965"/>
                  </a:cubicBezTo>
                  <a:cubicBezTo>
                    <a:pt x="8352" y="80272"/>
                    <a:pt x="8910" y="80312"/>
                    <a:pt x="9465" y="80312"/>
                  </a:cubicBezTo>
                  <a:cubicBezTo>
                    <a:pt x="9662" y="80312"/>
                    <a:pt x="9859" y="80307"/>
                    <a:pt x="10057" y="80307"/>
                  </a:cubicBezTo>
                  <a:cubicBezTo>
                    <a:pt x="10219" y="80307"/>
                    <a:pt x="10381" y="80310"/>
                    <a:pt x="10543" y="80323"/>
                  </a:cubicBezTo>
                  <a:cubicBezTo>
                    <a:pt x="10865" y="80348"/>
                    <a:pt x="11208" y="80433"/>
                    <a:pt x="11547" y="80433"/>
                  </a:cubicBezTo>
                  <a:cubicBezTo>
                    <a:pt x="11802" y="80433"/>
                    <a:pt x="12054" y="80385"/>
                    <a:pt x="12293" y="80229"/>
                  </a:cubicBezTo>
                  <a:cubicBezTo>
                    <a:pt x="13259" y="80681"/>
                    <a:pt x="14343" y="80517"/>
                    <a:pt x="15363" y="80649"/>
                  </a:cubicBezTo>
                  <a:cubicBezTo>
                    <a:pt x="16475" y="80793"/>
                    <a:pt x="17610" y="80918"/>
                    <a:pt x="18731" y="81036"/>
                  </a:cubicBezTo>
                  <a:cubicBezTo>
                    <a:pt x="19730" y="81141"/>
                    <a:pt x="20745" y="81158"/>
                    <a:pt x="21747" y="81304"/>
                  </a:cubicBezTo>
                  <a:cubicBezTo>
                    <a:pt x="21893" y="81325"/>
                    <a:pt x="22044" y="81333"/>
                    <a:pt x="22197" y="81333"/>
                  </a:cubicBezTo>
                  <a:cubicBezTo>
                    <a:pt x="22753" y="81333"/>
                    <a:pt x="23348" y="81223"/>
                    <a:pt x="23903" y="81216"/>
                  </a:cubicBezTo>
                  <a:cubicBezTo>
                    <a:pt x="23937" y="81215"/>
                    <a:pt x="23971" y="81215"/>
                    <a:pt x="24005" y="81215"/>
                  </a:cubicBezTo>
                  <a:cubicBezTo>
                    <a:pt x="24604" y="81215"/>
                    <a:pt x="25204" y="81278"/>
                    <a:pt x="25802" y="81278"/>
                  </a:cubicBezTo>
                  <a:cubicBezTo>
                    <a:pt x="26234" y="81278"/>
                    <a:pt x="26665" y="81245"/>
                    <a:pt x="27094" y="81133"/>
                  </a:cubicBezTo>
                  <a:cubicBezTo>
                    <a:pt x="27287" y="81082"/>
                    <a:pt x="27482" y="81067"/>
                    <a:pt x="27677" y="81067"/>
                  </a:cubicBezTo>
                  <a:cubicBezTo>
                    <a:pt x="27995" y="81067"/>
                    <a:pt x="28314" y="81108"/>
                    <a:pt x="28623" y="81108"/>
                  </a:cubicBezTo>
                  <a:cubicBezTo>
                    <a:pt x="28626" y="81108"/>
                    <a:pt x="28629" y="81108"/>
                    <a:pt x="28631" y="81108"/>
                  </a:cubicBezTo>
                  <a:cubicBezTo>
                    <a:pt x="29070" y="81107"/>
                    <a:pt x="29499" y="80875"/>
                    <a:pt x="29876" y="80875"/>
                  </a:cubicBezTo>
                  <a:cubicBezTo>
                    <a:pt x="29966" y="80875"/>
                    <a:pt x="30053" y="80889"/>
                    <a:pt x="30136" y="80921"/>
                  </a:cubicBezTo>
                  <a:cubicBezTo>
                    <a:pt x="30191" y="80943"/>
                    <a:pt x="30245" y="80952"/>
                    <a:pt x="30299" y="80952"/>
                  </a:cubicBezTo>
                  <a:cubicBezTo>
                    <a:pt x="30548" y="80952"/>
                    <a:pt x="30781" y="80760"/>
                    <a:pt x="30998" y="80760"/>
                  </a:cubicBezTo>
                  <a:cubicBezTo>
                    <a:pt x="31110" y="80760"/>
                    <a:pt x="31217" y="80811"/>
                    <a:pt x="31321" y="80965"/>
                  </a:cubicBezTo>
                  <a:cubicBezTo>
                    <a:pt x="31468" y="80781"/>
                    <a:pt x="31636" y="80725"/>
                    <a:pt x="31811" y="80725"/>
                  </a:cubicBezTo>
                  <a:cubicBezTo>
                    <a:pt x="32080" y="80725"/>
                    <a:pt x="32365" y="80856"/>
                    <a:pt x="32623" y="80856"/>
                  </a:cubicBezTo>
                  <a:cubicBezTo>
                    <a:pt x="32640" y="80856"/>
                    <a:pt x="32657" y="80855"/>
                    <a:pt x="32674" y="80854"/>
                  </a:cubicBezTo>
                  <a:cubicBezTo>
                    <a:pt x="33777" y="80774"/>
                    <a:pt x="34899" y="80838"/>
                    <a:pt x="36011" y="80735"/>
                  </a:cubicBezTo>
                  <a:cubicBezTo>
                    <a:pt x="36186" y="80719"/>
                    <a:pt x="36362" y="80722"/>
                    <a:pt x="36538" y="80714"/>
                  </a:cubicBezTo>
                  <a:cubicBezTo>
                    <a:pt x="37209" y="80683"/>
                    <a:pt x="37884" y="80681"/>
                    <a:pt x="38549" y="80611"/>
                  </a:cubicBezTo>
                  <a:cubicBezTo>
                    <a:pt x="39369" y="80526"/>
                    <a:pt x="40193" y="80435"/>
                    <a:pt x="40999" y="80297"/>
                  </a:cubicBezTo>
                  <a:cubicBezTo>
                    <a:pt x="41307" y="80244"/>
                    <a:pt x="41614" y="80229"/>
                    <a:pt x="41919" y="80229"/>
                  </a:cubicBezTo>
                  <a:cubicBezTo>
                    <a:pt x="42320" y="80229"/>
                    <a:pt x="42718" y="80255"/>
                    <a:pt x="43117" y="80255"/>
                  </a:cubicBezTo>
                  <a:cubicBezTo>
                    <a:pt x="43326" y="80255"/>
                    <a:pt x="43534" y="80248"/>
                    <a:pt x="43743" y="80226"/>
                  </a:cubicBezTo>
                  <a:cubicBezTo>
                    <a:pt x="44184" y="80181"/>
                    <a:pt x="44621" y="80084"/>
                    <a:pt x="45069" y="80060"/>
                  </a:cubicBezTo>
                  <a:cubicBezTo>
                    <a:pt x="45083" y="80060"/>
                    <a:pt x="45097" y="80059"/>
                    <a:pt x="45111" y="80059"/>
                  </a:cubicBezTo>
                  <a:cubicBezTo>
                    <a:pt x="45354" y="80059"/>
                    <a:pt x="45584" y="80167"/>
                    <a:pt x="45816" y="80167"/>
                  </a:cubicBezTo>
                  <a:cubicBezTo>
                    <a:pt x="45897" y="80167"/>
                    <a:pt x="45978" y="80154"/>
                    <a:pt x="46060" y="80119"/>
                  </a:cubicBezTo>
                  <a:cubicBezTo>
                    <a:pt x="46469" y="79944"/>
                    <a:pt x="46940" y="79990"/>
                    <a:pt x="47355" y="79969"/>
                  </a:cubicBezTo>
                  <a:cubicBezTo>
                    <a:pt x="48672" y="79902"/>
                    <a:pt x="49799" y="79455"/>
                    <a:pt x="50895" y="78857"/>
                  </a:cubicBezTo>
                  <a:cubicBezTo>
                    <a:pt x="51608" y="78469"/>
                    <a:pt x="52152" y="77907"/>
                    <a:pt x="52623" y="77331"/>
                  </a:cubicBezTo>
                  <a:cubicBezTo>
                    <a:pt x="52932" y="76952"/>
                    <a:pt x="53404" y="76649"/>
                    <a:pt x="53554" y="76201"/>
                  </a:cubicBezTo>
                  <a:cubicBezTo>
                    <a:pt x="53707" y="75742"/>
                    <a:pt x="53995" y="75348"/>
                    <a:pt x="54155" y="74898"/>
                  </a:cubicBezTo>
                  <a:cubicBezTo>
                    <a:pt x="54392" y="74233"/>
                    <a:pt x="54524" y="73534"/>
                    <a:pt x="54547" y="72827"/>
                  </a:cubicBezTo>
                  <a:cubicBezTo>
                    <a:pt x="54556" y="72580"/>
                    <a:pt x="54346" y="72125"/>
                    <a:pt x="54909" y="72125"/>
                  </a:cubicBezTo>
                  <a:cubicBezTo>
                    <a:pt x="54930" y="72125"/>
                    <a:pt x="54952" y="72126"/>
                    <a:pt x="54976" y="72127"/>
                  </a:cubicBezTo>
                  <a:cubicBezTo>
                    <a:pt x="55068" y="71916"/>
                    <a:pt x="54453" y="71827"/>
                    <a:pt x="54814" y="71678"/>
                  </a:cubicBezTo>
                  <a:cubicBezTo>
                    <a:pt x="55166" y="71531"/>
                    <a:pt x="55022" y="71263"/>
                    <a:pt x="54974" y="71224"/>
                  </a:cubicBezTo>
                  <a:cubicBezTo>
                    <a:pt x="54706" y="71009"/>
                    <a:pt x="54821" y="70869"/>
                    <a:pt x="55037" y="70736"/>
                  </a:cubicBezTo>
                  <a:cubicBezTo>
                    <a:pt x="55212" y="70629"/>
                    <a:pt x="55065" y="70482"/>
                    <a:pt x="55105" y="70387"/>
                  </a:cubicBezTo>
                  <a:cubicBezTo>
                    <a:pt x="55206" y="70149"/>
                    <a:pt x="54927" y="69880"/>
                    <a:pt x="55099" y="69727"/>
                  </a:cubicBezTo>
                  <a:cubicBezTo>
                    <a:pt x="55540" y="69335"/>
                    <a:pt x="55311" y="68825"/>
                    <a:pt x="55337" y="68422"/>
                  </a:cubicBezTo>
                  <a:cubicBezTo>
                    <a:pt x="55384" y="67699"/>
                    <a:pt x="55368" y="66975"/>
                    <a:pt x="55292" y="66256"/>
                  </a:cubicBezTo>
                  <a:cubicBezTo>
                    <a:pt x="55257" y="65936"/>
                    <a:pt x="55358" y="65695"/>
                    <a:pt x="55600" y="65482"/>
                  </a:cubicBezTo>
                  <a:cubicBezTo>
                    <a:pt x="55074" y="65259"/>
                    <a:pt x="55816" y="64736"/>
                    <a:pt x="55319" y="64505"/>
                  </a:cubicBezTo>
                  <a:cubicBezTo>
                    <a:pt x="55412" y="63646"/>
                    <a:pt x="55180" y="62786"/>
                    <a:pt x="55369" y="61916"/>
                  </a:cubicBezTo>
                  <a:cubicBezTo>
                    <a:pt x="55484" y="61384"/>
                    <a:pt x="55314" y="60804"/>
                    <a:pt x="55401" y="60262"/>
                  </a:cubicBezTo>
                  <a:cubicBezTo>
                    <a:pt x="55494" y="59678"/>
                    <a:pt x="55276" y="59077"/>
                    <a:pt x="55427" y="58554"/>
                  </a:cubicBezTo>
                  <a:cubicBezTo>
                    <a:pt x="55541" y="58153"/>
                    <a:pt x="55372" y="57721"/>
                    <a:pt x="55635" y="57325"/>
                  </a:cubicBezTo>
                  <a:cubicBezTo>
                    <a:pt x="55686" y="57249"/>
                    <a:pt x="55881" y="56893"/>
                    <a:pt x="55758" y="56691"/>
                  </a:cubicBezTo>
                  <a:cubicBezTo>
                    <a:pt x="55285" y="55918"/>
                    <a:pt x="55992" y="55109"/>
                    <a:pt x="55656" y="54361"/>
                  </a:cubicBezTo>
                  <a:cubicBezTo>
                    <a:pt x="55486" y="53981"/>
                    <a:pt x="55692" y="53621"/>
                    <a:pt x="55792" y="53382"/>
                  </a:cubicBezTo>
                  <a:cubicBezTo>
                    <a:pt x="55987" y="52909"/>
                    <a:pt x="55290" y="52521"/>
                    <a:pt x="55798" y="52016"/>
                  </a:cubicBezTo>
                  <a:cubicBezTo>
                    <a:pt x="55953" y="51861"/>
                    <a:pt x="55863" y="51201"/>
                    <a:pt x="55838" y="50771"/>
                  </a:cubicBezTo>
                  <a:cubicBezTo>
                    <a:pt x="55808" y="50245"/>
                    <a:pt x="56030" y="49647"/>
                    <a:pt x="55821" y="49205"/>
                  </a:cubicBezTo>
                  <a:cubicBezTo>
                    <a:pt x="55598" y="48731"/>
                    <a:pt x="55754" y="48281"/>
                    <a:pt x="55797" y="47912"/>
                  </a:cubicBezTo>
                  <a:cubicBezTo>
                    <a:pt x="55872" y="47269"/>
                    <a:pt x="55654" y="46660"/>
                    <a:pt x="55755" y="46022"/>
                  </a:cubicBezTo>
                  <a:cubicBezTo>
                    <a:pt x="55846" y="45452"/>
                    <a:pt x="55629" y="44840"/>
                    <a:pt x="55721" y="44270"/>
                  </a:cubicBezTo>
                  <a:cubicBezTo>
                    <a:pt x="55770" y="43968"/>
                    <a:pt x="55497" y="43782"/>
                    <a:pt x="55577" y="43570"/>
                  </a:cubicBezTo>
                  <a:cubicBezTo>
                    <a:pt x="55794" y="42995"/>
                    <a:pt x="55931" y="42390"/>
                    <a:pt x="55761" y="41827"/>
                  </a:cubicBezTo>
                  <a:cubicBezTo>
                    <a:pt x="55656" y="41477"/>
                    <a:pt x="55629" y="41096"/>
                    <a:pt x="55668" y="40813"/>
                  </a:cubicBezTo>
                  <a:cubicBezTo>
                    <a:pt x="55804" y="39822"/>
                    <a:pt x="55701" y="38866"/>
                    <a:pt x="55618" y="37881"/>
                  </a:cubicBezTo>
                  <a:cubicBezTo>
                    <a:pt x="55571" y="37323"/>
                    <a:pt x="55582" y="36677"/>
                    <a:pt x="55673" y="36131"/>
                  </a:cubicBezTo>
                  <a:cubicBezTo>
                    <a:pt x="55821" y="35240"/>
                    <a:pt x="55588" y="34379"/>
                    <a:pt x="55643" y="33503"/>
                  </a:cubicBezTo>
                  <a:cubicBezTo>
                    <a:pt x="55690" y="32751"/>
                    <a:pt x="55478" y="31887"/>
                    <a:pt x="55535" y="31128"/>
                  </a:cubicBezTo>
                  <a:cubicBezTo>
                    <a:pt x="55622" y="29988"/>
                    <a:pt x="55278" y="28889"/>
                    <a:pt x="55439" y="27739"/>
                  </a:cubicBezTo>
                  <a:cubicBezTo>
                    <a:pt x="55562" y="26853"/>
                    <a:pt x="55250" y="25909"/>
                    <a:pt x="55262" y="24978"/>
                  </a:cubicBezTo>
                  <a:cubicBezTo>
                    <a:pt x="55272" y="24147"/>
                    <a:pt x="54958" y="23346"/>
                    <a:pt x="54877" y="22514"/>
                  </a:cubicBezTo>
                  <a:cubicBezTo>
                    <a:pt x="54853" y="22266"/>
                    <a:pt x="55070" y="22144"/>
                    <a:pt x="54982" y="21914"/>
                  </a:cubicBezTo>
                  <a:cubicBezTo>
                    <a:pt x="54569" y="20838"/>
                    <a:pt x="54709" y="19707"/>
                    <a:pt x="54656" y="18598"/>
                  </a:cubicBezTo>
                  <a:cubicBezTo>
                    <a:pt x="54612" y="17664"/>
                    <a:pt x="54345" y="16756"/>
                    <a:pt x="54437" y="15794"/>
                  </a:cubicBezTo>
                  <a:cubicBezTo>
                    <a:pt x="54484" y="15305"/>
                    <a:pt x="54340" y="14742"/>
                    <a:pt x="54303" y="14212"/>
                  </a:cubicBezTo>
                  <a:cubicBezTo>
                    <a:pt x="54241" y="13331"/>
                    <a:pt x="54246" y="12432"/>
                    <a:pt x="54095" y="11573"/>
                  </a:cubicBezTo>
                  <a:cubicBezTo>
                    <a:pt x="53988" y="10961"/>
                    <a:pt x="53777" y="10334"/>
                    <a:pt x="53700" y="9711"/>
                  </a:cubicBezTo>
                  <a:cubicBezTo>
                    <a:pt x="53495" y="8026"/>
                    <a:pt x="53254" y="6379"/>
                    <a:pt x="52311" y="4850"/>
                  </a:cubicBezTo>
                  <a:cubicBezTo>
                    <a:pt x="51774" y="3977"/>
                    <a:pt x="51172" y="3230"/>
                    <a:pt x="50286" y="2629"/>
                  </a:cubicBezTo>
                  <a:cubicBezTo>
                    <a:pt x="49319" y="1973"/>
                    <a:pt x="48240" y="1518"/>
                    <a:pt x="47088" y="1353"/>
                  </a:cubicBezTo>
                  <a:cubicBezTo>
                    <a:pt x="46685" y="1295"/>
                    <a:pt x="46347" y="1064"/>
                    <a:pt x="45977" y="1064"/>
                  </a:cubicBezTo>
                  <a:cubicBezTo>
                    <a:pt x="45957" y="1064"/>
                    <a:pt x="45936" y="1064"/>
                    <a:pt x="45916" y="1066"/>
                  </a:cubicBezTo>
                  <a:cubicBezTo>
                    <a:pt x="45829" y="1072"/>
                    <a:pt x="45744" y="1075"/>
                    <a:pt x="45659" y="1075"/>
                  </a:cubicBezTo>
                  <a:cubicBezTo>
                    <a:pt x="44619" y="1075"/>
                    <a:pt x="43660" y="645"/>
                    <a:pt x="42624" y="592"/>
                  </a:cubicBezTo>
                  <a:cubicBezTo>
                    <a:pt x="42611" y="591"/>
                    <a:pt x="42597" y="591"/>
                    <a:pt x="42582" y="591"/>
                  </a:cubicBezTo>
                  <a:cubicBezTo>
                    <a:pt x="42417" y="591"/>
                    <a:pt x="42234" y="633"/>
                    <a:pt x="42062" y="633"/>
                  </a:cubicBezTo>
                  <a:cubicBezTo>
                    <a:pt x="41948" y="633"/>
                    <a:pt x="41838" y="614"/>
                    <a:pt x="41743" y="553"/>
                  </a:cubicBezTo>
                  <a:cubicBezTo>
                    <a:pt x="41092" y="135"/>
                    <a:pt x="40324" y="240"/>
                    <a:pt x="39619" y="179"/>
                  </a:cubicBezTo>
                  <a:cubicBezTo>
                    <a:pt x="38572" y="89"/>
                    <a:pt x="37514" y="108"/>
                    <a:pt x="36458" y="51"/>
                  </a:cubicBezTo>
                  <a:cubicBezTo>
                    <a:pt x="35883" y="19"/>
                    <a:pt x="35300" y="0"/>
                    <a:pt x="3471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31"/>
            <p:cNvSpPr/>
            <p:nvPr/>
          </p:nvSpPr>
          <p:spPr>
            <a:xfrm>
              <a:off x="1218626" y="2064079"/>
              <a:ext cx="1713838" cy="473513"/>
            </a:xfrm>
            <a:custGeom>
              <a:avLst/>
              <a:gdLst/>
              <a:ahLst/>
              <a:cxnLst/>
              <a:rect l="l" t="t" r="r" b="b"/>
              <a:pathLst>
                <a:path w="50511" h="16568" extrusionOk="0">
                  <a:moveTo>
                    <a:pt x="31138" y="1"/>
                  </a:moveTo>
                  <a:cubicBezTo>
                    <a:pt x="30808" y="1"/>
                    <a:pt x="30477" y="48"/>
                    <a:pt x="30176" y="228"/>
                  </a:cubicBezTo>
                  <a:cubicBezTo>
                    <a:pt x="29972" y="78"/>
                    <a:pt x="29760" y="33"/>
                    <a:pt x="29542" y="33"/>
                  </a:cubicBezTo>
                  <a:cubicBezTo>
                    <a:pt x="29214" y="33"/>
                    <a:pt x="28875" y="136"/>
                    <a:pt x="28535" y="136"/>
                  </a:cubicBezTo>
                  <a:cubicBezTo>
                    <a:pt x="28416" y="136"/>
                    <a:pt x="28296" y="123"/>
                    <a:pt x="28178" y="89"/>
                  </a:cubicBezTo>
                  <a:cubicBezTo>
                    <a:pt x="28101" y="66"/>
                    <a:pt x="28021" y="58"/>
                    <a:pt x="27940" y="58"/>
                  </a:cubicBezTo>
                  <a:cubicBezTo>
                    <a:pt x="27650" y="58"/>
                    <a:pt x="27334" y="167"/>
                    <a:pt x="26989" y="167"/>
                  </a:cubicBezTo>
                  <a:cubicBezTo>
                    <a:pt x="26881" y="167"/>
                    <a:pt x="26770" y="156"/>
                    <a:pt x="26656" y="128"/>
                  </a:cubicBezTo>
                  <a:cubicBezTo>
                    <a:pt x="26573" y="107"/>
                    <a:pt x="26484" y="99"/>
                    <a:pt x="26391" y="99"/>
                  </a:cubicBezTo>
                  <a:cubicBezTo>
                    <a:pt x="26092" y="99"/>
                    <a:pt x="25744" y="179"/>
                    <a:pt x="25390" y="179"/>
                  </a:cubicBezTo>
                  <a:cubicBezTo>
                    <a:pt x="25319" y="179"/>
                    <a:pt x="25247" y="176"/>
                    <a:pt x="25175" y="168"/>
                  </a:cubicBezTo>
                  <a:cubicBezTo>
                    <a:pt x="25021" y="151"/>
                    <a:pt x="24863" y="147"/>
                    <a:pt x="24702" y="147"/>
                  </a:cubicBezTo>
                  <a:cubicBezTo>
                    <a:pt x="24559" y="147"/>
                    <a:pt x="24414" y="150"/>
                    <a:pt x="24268" y="150"/>
                  </a:cubicBezTo>
                  <a:cubicBezTo>
                    <a:pt x="24029" y="150"/>
                    <a:pt x="23787" y="142"/>
                    <a:pt x="23552" y="97"/>
                  </a:cubicBezTo>
                  <a:cubicBezTo>
                    <a:pt x="23537" y="94"/>
                    <a:pt x="23523" y="93"/>
                    <a:pt x="23509" y="93"/>
                  </a:cubicBezTo>
                  <a:cubicBezTo>
                    <a:pt x="23353" y="93"/>
                    <a:pt x="23236" y="249"/>
                    <a:pt x="23090" y="249"/>
                  </a:cubicBezTo>
                  <a:cubicBezTo>
                    <a:pt x="23052" y="249"/>
                    <a:pt x="23012" y="238"/>
                    <a:pt x="22968" y="211"/>
                  </a:cubicBezTo>
                  <a:cubicBezTo>
                    <a:pt x="22780" y="91"/>
                    <a:pt x="22582" y="59"/>
                    <a:pt x="22381" y="59"/>
                  </a:cubicBezTo>
                  <a:cubicBezTo>
                    <a:pt x="22154" y="59"/>
                    <a:pt x="21922" y="99"/>
                    <a:pt x="21696" y="99"/>
                  </a:cubicBezTo>
                  <a:cubicBezTo>
                    <a:pt x="21644" y="99"/>
                    <a:pt x="21593" y="97"/>
                    <a:pt x="21543" y="92"/>
                  </a:cubicBezTo>
                  <a:cubicBezTo>
                    <a:pt x="21520" y="90"/>
                    <a:pt x="21498" y="89"/>
                    <a:pt x="21475" y="89"/>
                  </a:cubicBezTo>
                  <a:cubicBezTo>
                    <a:pt x="21259" y="89"/>
                    <a:pt x="21009" y="180"/>
                    <a:pt x="20776" y="180"/>
                  </a:cubicBezTo>
                  <a:cubicBezTo>
                    <a:pt x="20678" y="180"/>
                    <a:pt x="20582" y="164"/>
                    <a:pt x="20494" y="118"/>
                  </a:cubicBezTo>
                  <a:cubicBezTo>
                    <a:pt x="20459" y="100"/>
                    <a:pt x="20430" y="93"/>
                    <a:pt x="20405" y="93"/>
                  </a:cubicBezTo>
                  <a:cubicBezTo>
                    <a:pt x="20268" y="93"/>
                    <a:pt x="20266" y="325"/>
                    <a:pt x="20221" y="325"/>
                  </a:cubicBezTo>
                  <a:cubicBezTo>
                    <a:pt x="20208" y="325"/>
                    <a:pt x="20191" y="305"/>
                    <a:pt x="20166" y="253"/>
                  </a:cubicBezTo>
                  <a:cubicBezTo>
                    <a:pt x="20096" y="109"/>
                    <a:pt x="20008" y="68"/>
                    <a:pt x="19915" y="68"/>
                  </a:cubicBezTo>
                  <a:cubicBezTo>
                    <a:pt x="19798" y="68"/>
                    <a:pt x="19672" y="134"/>
                    <a:pt x="19562" y="134"/>
                  </a:cubicBezTo>
                  <a:cubicBezTo>
                    <a:pt x="19514" y="134"/>
                    <a:pt x="19470" y="121"/>
                    <a:pt x="19430" y="85"/>
                  </a:cubicBezTo>
                  <a:cubicBezTo>
                    <a:pt x="19338" y="285"/>
                    <a:pt x="19223" y="348"/>
                    <a:pt x="19100" y="348"/>
                  </a:cubicBezTo>
                  <a:cubicBezTo>
                    <a:pt x="18895" y="348"/>
                    <a:pt x="18665" y="176"/>
                    <a:pt x="18468" y="176"/>
                  </a:cubicBezTo>
                  <a:cubicBezTo>
                    <a:pt x="18465" y="176"/>
                    <a:pt x="18463" y="176"/>
                    <a:pt x="18460" y="177"/>
                  </a:cubicBezTo>
                  <a:cubicBezTo>
                    <a:pt x="18459" y="177"/>
                    <a:pt x="18457" y="177"/>
                    <a:pt x="18456" y="177"/>
                  </a:cubicBezTo>
                  <a:cubicBezTo>
                    <a:pt x="18373" y="177"/>
                    <a:pt x="18301" y="110"/>
                    <a:pt x="18209" y="110"/>
                  </a:cubicBezTo>
                  <a:cubicBezTo>
                    <a:pt x="18158" y="110"/>
                    <a:pt x="18101" y="130"/>
                    <a:pt x="18033" y="192"/>
                  </a:cubicBezTo>
                  <a:cubicBezTo>
                    <a:pt x="17962" y="256"/>
                    <a:pt x="17838" y="303"/>
                    <a:pt x="17710" y="303"/>
                  </a:cubicBezTo>
                  <a:cubicBezTo>
                    <a:pt x="17618" y="303"/>
                    <a:pt x="17525" y="279"/>
                    <a:pt x="17449" y="219"/>
                  </a:cubicBezTo>
                  <a:cubicBezTo>
                    <a:pt x="17377" y="164"/>
                    <a:pt x="17315" y="146"/>
                    <a:pt x="17255" y="146"/>
                  </a:cubicBezTo>
                  <a:cubicBezTo>
                    <a:pt x="17165" y="146"/>
                    <a:pt x="17080" y="185"/>
                    <a:pt x="16974" y="197"/>
                  </a:cubicBezTo>
                  <a:cubicBezTo>
                    <a:pt x="16917" y="204"/>
                    <a:pt x="16859" y="207"/>
                    <a:pt x="16800" y="207"/>
                  </a:cubicBezTo>
                  <a:cubicBezTo>
                    <a:pt x="16708" y="207"/>
                    <a:pt x="16616" y="201"/>
                    <a:pt x="16524" y="201"/>
                  </a:cubicBezTo>
                  <a:cubicBezTo>
                    <a:pt x="16353" y="201"/>
                    <a:pt x="16185" y="220"/>
                    <a:pt x="16029" y="325"/>
                  </a:cubicBezTo>
                  <a:cubicBezTo>
                    <a:pt x="15881" y="145"/>
                    <a:pt x="15730" y="83"/>
                    <a:pt x="15579" y="83"/>
                  </a:cubicBezTo>
                  <a:cubicBezTo>
                    <a:pt x="15300" y="83"/>
                    <a:pt x="15023" y="293"/>
                    <a:pt x="14770" y="347"/>
                  </a:cubicBezTo>
                  <a:cubicBezTo>
                    <a:pt x="14510" y="404"/>
                    <a:pt x="14264" y="465"/>
                    <a:pt x="14022" y="465"/>
                  </a:cubicBezTo>
                  <a:cubicBezTo>
                    <a:pt x="13838" y="465"/>
                    <a:pt x="13655" y="430"/>
                    <a:pt x="13470" y="329"/>
                  </a:cubicBezTo>
                  <a:cubicBezTo>
                    <a:pt x="13388" y="284"/>
                    <a:pt x="13310" y="248"/>
                    <a:pt x="13236" y="248"/>
                  </a:cubicBezTo>
                  <a:cubicBezTo>
                    <a:pt x="13180" y="248"/>
                    <a:pt x="13127" y="268"/>
                    <a:pt x="13075" y="321"/>
                  </a:cubicBezTo>
                  <a:cubicBezTo>
                    <a:pt x="12921" y="476"/>
                    <a:pt x="12742" y="506"/>
                    <a:pt x="12556" y="506"/>
                  </a:cubicBezTo>
                  <a:cubicBezTo>
                    <a:pt x="12441" y="506"/>
                    <a:pt x="12322" y="494"/>
                    <a:pt x="12205" y="494"/>
                  </a:cubicBezTo>
                  <a:cubicBezTo>
                    <a:pt x="11887" y="494"/>
                    <a:pt x="11565" y="478"/>
                    <a:pt x="11247" y="478"/>
                  </a:cubicBezTo>
                  <a:cubicBezTo>
                    <a:pt x="10974" y="478"/>
                    <a:pt x="10703" y="490"/>
                    <a:pt x="10439" y="533"/>
                  </a:cubicBezTo>
                  <a:cubicBezTo>
                    <a:pt x="9844" y="631"/>
                    <a:pt x="9253" y="780"/>
                    <a:pt x="8652" y="780"/>
                  </a:cubicBezTo>
                  <a:cubicBezTo>
                    <a:pt x="8546" y="780"/>
                    <a:pt x="8441" y="775"/>
                    <a:pt x="8335" y="765"/>
                  </a:cubicBezTo>
                  <a:cubicBezTo>
                    <a:pt x="8250" y="757"/>
                    <a:pt x="8161" y="753"/>
                    <a:pt x="8072" y="753"/>
                  </a:cubicBezTo>
                  <a:cubicBezTo>
                    <a:pt x="7759" y="753"/>
                    <a:pt x="7447" y="807"/>
                    <a:pt x="7337" y="952"/>
                  </a:cubicBezTo>
                  <a:cubicBezTo>
                    <a:pt x="7064" y="1316"/>
                    <a:pt x="6733" y="1248"/>
                    <a:pt x="6377" y="1293"/>
                  </a:cubicBezTo>
                  <a:cubicBezTo>
                    <a:pt x="6293" y="1279"/>
                    <a:pt x="6175" y="1230"/>
                    <a:pt x="6094" y="1230"/>
                  </a:cubicBezTo>
                  <a:cubicBezTo>
                    <a:pt x="6071" y="1230"/>
                    <a:pt x="6051" y="1234"/>
                    <a:pt x="6035" y="1244"/>
                  </a:cubicBezTo>
                  <a:cubicBezTo>
                    <a:pt x="5508" y="1592"/>
                    <a:pt x="4784" y="1613"/>
                    <a:pt x="4311" y="1942"/>
                  </a:cubicBezTo>
                  <a:cubicBezTo>
                    <a:pt x="3587" y="2448"/>
                    <a:pt x="2573" y="2620"/>
                    <a:pt x="2181" y="3581"/>
                  </a:cubicBezTo>
                  <a:cubicBezTo>
                    <a:pt x="1983" y="4065"/>
                    <a:pt x="1601" y="4507"/>
                    <a:pt x="1601" y="5054"/>
                  </a:cubicBezTo>
                  <a:cubicBezTo>
                    <a:pt x="1601" y="5502"/>
                    <a:pt x="1191" y="5767"/>
                    <a:pt x="1094" y="6172"/>
                  </a:cubicBezTo>
                  <a:cubicBezTo>
                    <a:pt x="923" y="6893"/>
                    <a:pt x="936" y="7631"/>
                    <a:pt x="829" y="8349"/>
                  </a:cubicBezTo>
                  <a:cubicBezTo>
                    <a:pt x="746" y="8903"/>
                    <a:pt x="660" y="9466"/>
                    <a:pt x="721" y="10000"/>
                  </a:cubicBezTo>
                  <a:cubicBezTo>
                    <a:pt x="751" y="10269"/>
                    <a:pt x="310" y="10263"/>
                    <a:pt x="526" y="10442"/>
                  </a:cubicBezTo>
                  <a:cubicBezTo>
                    <a:pt x="1033" y="10862"/>
                    <a:pt x="199" y="11259"/>
                    <a:pt x="512" y="11707"/>
                  </a:cubicBezTo>
                  <a:cubicBezTo>
                    <a:pt x="558" y="11773"/>
                    <a:pt x="341" y="12102"/>
                    <a:pt x="555" y="12367"/>
                  </a:cubicBezTo>
                  <a:cubicBezTo>
                    <a:pt x="893" y="12785"/>
                    <a:pt x="408" y="13161"/>
                    <a:pt x="354" y="13569"/>
                  </a:cubicBezTo>
                  <a:cubicBezTo>
                    <a:pt x="260" y="14292"/>
                    <a:pt x="335" y="15035"/>
                    <a:pt x="47" y="15747"/>
                  </a:cubicBezTo>
                  <a:cubicBezTo>
                    <a:pt x="0" y="15860"/>
                    <a:pt x="187" y="16154"/>
                    <a:pt x="148" y="16406"/>
                  </a:cubicBezTo>
                  <a:cubicBezTo>
                    <a:pt x="129" y="16527"/>
                    <a:pt x="227" y="16567"/>
                    <a:pt x="332" y="16567"/>
                  </a:cubicBezTo>
                  <a:cubicBezTo>
                    <a:pt x="388" y="16567"/>
                    <a:pt x="446" y="16556"/>
                    <a:pt x="487" y="16539"/>
                  </a:cubicBezTo>
                  <a:cubicBezTo>
                    <a:pt x="926" y="16358"/>
                    <a:pt x="1375" y="16312"/>
                    <a:pt x="1827" y="16312"/>
                  </a:cubicBezTo>
                  <a:cubicBezTo>
                    <a:pt x="2300" y="16312"/>
                    <a:pt x="2776" y="16363"/>
                    <a:pt x="3248" y="16363"/>
                  </a:cubicBezTo>
                  <a:cubicBezTo>
                    <a:pt x="3358" y="16363"/>
                    <a:pt x="3469" y="16360"/>
                    <a:pt x="3578" y="16353"/>
                  </a:cubicBezTo>
                  <a:cubicBezTo>
                    <a:pt x="3701" y="16345"/>
                    <a:pt x="3823" y="16342"/>
                    <a:pt x="3946" y="16342"/>
                  </a:cubicBezTo>
                  <a:cubicBezTo>
                    <a:pt x="4674" y="16342"/>
                    <a:pt x="5410" y="16457"/>
                    <a:pt x="6143" y="16464"/>
                  </a:cubicBezTo>
                  <a:cubicBezTo>
                    <a:pt x="6318" y="16466"/>
                    <a:pt x="6494" y="16467"/>
                    <a:pt x="6669" y="16467"/>
                  </a:cubicBezTo>
                  <a:cubicBezTo>
                    <a:pt x="7629" y="16467"/>
                    <a:pt x="8589" y="16437"/>
                    <a:pt x="9550" y="16391"/>
                  </a:cubicBezTo>
                  <a:cubicBezTo>
                    <a:pt x="9919" y="16373"/>
                    <a:pt x="10289" y="16366"/>
                    <a:pt x="10659" y="16366"/>
                  </a:cubicBezTo>
                  <a:cubicBezTo>
                    <a:pt x="11987" y="16366"/>
                    <a:pt x="13321" y="16459"/>
                    <a:pt x="14651" y="16480"/>
                  </a:cubicBezTo>
                  <a:cubicBezTo>
                    <a:pt x="14826" y="16483"/>
                    <a:pt x="15001" y="16484"/>
                    <a:pt x="15176" y="16484"/>
                  </a:cubicBezTo>
                  <a:cubicBezTo>
                    <a:pt x="16292" y="16484"/>
                    <a:pt x="17407" y="16430"/>
                    <a:pt x="18519" y="16323"/>
                  </a:cubicBezTo>
                  <a:cubicBezTo>
                    <a:pt x="19426" y="16236"/>
                    <a:pt x="20368" y="16193"/>
                    <a:pt x="21292" y="16133"/>
                  </a:cubicBezTo>
                  <a:cubicBezTo>
                    <a:pt x="22053" y="16084"/>
                    <a:pt x="22813" y="16072"/>
                    <a:pt x="23574" y="16072"/>
                  </a:cubicBezTo>
                  <a:cubicBezTo>
                    <a:pt x="24216" y="16072"/>
                    <a:pt x="24858" y="16081"/>
                    <a:pt x="25500" y="16081"/>
                  </a:cubicBezTo>
                  <a:cubicBezTo>
                    <a:pt x="26071" y="16081"/>
                    <a:pt x="26641" y="16074"/>
                    <a:pt x="27212" y="16050"/>
                  </a:cubicBezTo>
                  <a:cubicBezTo>
                    <a:pt x="27737" y="16029"/>
                    <a:pt x="28264" y="16024"/>
                    <a:pt x="28793" y="16024"/>
                  </a:cubicBezTo>
                  <a:cubicBezTo>
                    <a:pt x="29218" y="16024"/>
                    <a:pt x="29645" y="16027"/>
                    <a:pt x="30071" y="16027"/>
                  </a:cubicBezTo>
                  <a:cubicBezTo>
                    <a:pt x="30398" y="16027"/>
                    <a:pt x="30725" y="16025"/>
                    <a:pt x="31052" y="16018"/>
                  </a:cubicBezTo>
                  <a:cubicBezTo>
                    <a:pt x="31435" y="16011"/>
                    <a:pt x="31818" y="16009"/>
                    <a:pt x="32201" y="16009"/>
                  </a:cubicBezTo>
                  <a:cubicBezTo>
                    <a:pt x="32925" y="16009"/>
                    <a:pt x="33649" y="16017"/>
                    <a:pt x="34373" y="16017"/>
                  </a:cubicBezTo>
                  <a:cubicBezTo>
                    <a:pt x="34405" y="16017"/>
                    <a:pt x="34436" y="16017"/>
                    <a:pt x="34467" y="16017"/>
                  </a:cubicBezTo>
                  <a:cubicBezTo>
                    <a:pt x="34903" y="16016"/>
                    <a:pt x="35339" y="15995"/>
                    <a:pt x="35776" y="15995"/>
                  </a:cubicBezTo>
                  <a:cubicBezTo>
                    <a:pt x="35783" y="15995"/>
                    <a:pt x="35790" y="15995"/>
                    <a:pt x="35797" y="15995"/>
                  </a:cubicBezTo>
                  <a:cubicBezTo>
                    <a:pt x="36564" y="15995"/>
                    <a:pt x="37336" y="16036"/>
                    <a:pt x="38103" y="16036"/>
                  </a:cubicBezTo>
                  <a:cubicBezTo>
                    <a:pt x="38562" y="16036"/>
                    <a:pt x="39020" y="16021"/>
                    <a:pt x="39473" y="15974"/>
                  </a:cubicBezTo>
                  <a:cubicBezTo>
                    <a:pt x="40866" y="15830"/>
                    <a:pt x="42267" y="15890"/>
                    <a:pt x="43656" y="15827"/>
                  </a:cubicBezTo>
                  <a:cubicBezTo>
                    <a:pt x="44323" y="15796"/>
                    <a:pt x="44973" y="15511"/>
                    <a:pt x="45640" y="15511"/>
                  </a:cubicBezTo>
                  <a:cubicBezTo>
                    <a:pt x="45857" y="15511"/>
                    <a:pt x="46075" y="15541"/>
                    <a:pt x="46296" y="15619"/>
                  </a:cubicBezTo>
                  <a:cubicBezTo>
                    <a:pt x="46298" y="15620"/>
                    <a:pt x="46300" y="15620"/>
                    <a:pt x="46303" y="15620"/>
                  </a:cubicBezTo>
                  <a:cubicBezTo>
                    <a:pt x="46330" y="15620"/>
                    <a:pt x="46389" y="15583"/>
                    <a:pt x="46395" y="15558"/>
                  </a:cubicBezTo>
                  <a:cubicBezTo>
                    <a:pt x="46437" y="15345"/>
                    <a:pt x="46577" y="15300"/>
                    <a:pt x="46725" y="15300"/>
                  </a:cubicBezTo>
                  <a:cubicBezTo>
                    <a:pt x="46821" y="15300"/>
                    <a:pt x="46920" y="15319"/>
                    <a:pt x="46997" y="15324"/>
                  </a:cubicBezTo>
                  <a:cubicBezTo>
                    <a:pt x="47095" y="15329"/>
                    <a:pt x="47193" y="15332"/>
                    <a:pt x="47291" y="15332"/>
                  </a:cubicBezTo>
                  <a:cubicBezTo>
                    <a:pt x="47904" y="15332"/>
                    <a:pt x="48515" y="15233"/>
                    <a:pt x="49128" y="15233"/>
                  </a:cubicBezTo>
                  <a:cubicBezTo>
                    <a:pt x="49390" y="15233"/>
                    <a:pt x="49652" y="15251"/>
                    <a:pt x="49916" y="15303"/>
                  </a:cubicBezTo>
                  <a:cubicBezTo>
                    <a:pt x="49960" y="15311"/>
                    <a:pt x="50007" y="15316"/>
                    <a:pt x="50054" y="15316"/>
                  </a:cubicBezTo>
                  <a:cubicBezTo>
                    <a:pt x="50279" y="15316"/>
                    <a:pt x="50511" y="15216"/>
                    <a:pt x="50496" y="14994"/>
                  </a:cubicBezTo>
                  <a:cubicBezTo>
                    <a:pt x="50459" y="14463"/>
                    <a:pt x="50463" y="13928"/>
                    <a:pt x="50418" y="13407"/>
                  </a:cubicBezTo>
                  <a:cubicBezTo>
                    <a:pt x="50369" y="12855"/>
                    <a:pt x="50310" y="12295"/>
                    <a:pt x="50259" y="11739"/>
                  </a:cubicBezTo>
                  <a:cubicBezTo>
                    <a:pt x="50187" y="10962"/>
                    <a:pt x="50134" y="10185"/>
                    <a:pt x="50044" y="9408"/>
                  </a:cubicBezTo>
                  <a:cubicBezTo>
                    <a:pt x="49983" y="8886"/>
                    <a:pt x="49899" y="8361"/>
                    <a:pt x="49767" y="7864"/>
                  </a:cubicBezTo>
                  <a:cubicBezTo>
                    <a:pt x="49649" y="7423"/>
                    <a:pt x="49850" y="6965"/>
                    <a:pt x="49656" y="6589"/>
                  </a:cubicBezTo>
                  <a:cubicBezTo>
                    <a:pt x="49466" y="6220"/>
                    <a:pt x="49447" y="5860"/>
                    <a:pt x="49419" y="5486"/>
                  </a:cubicBezTo>
                  <a:cubicBezTo>
                    <a:pt x="49409" y="5355"/>
                    <a:pt x="49471" y="5170"/>
                    <a:pt x="49354" y="5110"/>
                  </a:cubicBezTo>
                  <a:cubicBezTo>
                    <a:pt x="48908" y="4883"/>
                    <a:pt x="48890" y="4415"/>
                    <a:pt x="48668" y="4081"/>
                  </a:cubicBezTo>
                  <a:cubicBezTo>
                    <a:pt x="48274" y="3486"/>
                    <a:pt x="47959" y="2875"/>
                    <a:pt x="47361" y="2402"/>
                  </a:cubicBezTo>
                  <a:cubicBezTo>
                    <a:pt x="47049" y="2155"/>
                    <a:pt x="46629" y="2206"/>
                    <a:pt x="46362" y="1968"/>
                  </a:cubicBezTo>
                  <a:cubicBezTo>
                    <a:pt x="45783" y="1450"/>
                    <a:pt x="44998" y="1390"/>
                    <a:pt x="44287" y="1268"/>
                  </a:cubicBezTo>
                  <a:cubicBezTo>
                    <a:pt x="43525" y="1138"/>
                    <a:pt x="42763" y="995"/>
                    <a:pt x="42001" y="860"/>
                  </a:cubicBezTo>
                  <a:cubicBezTo>
                    <a:pt x="40648" y="621"/>
                    <a:pt x="39284" y="446"/>
                    <a:pt x="37919" y="275"/>
                  </a:cubicBezTo>
                  <a:cubicBezTo>
                    <a:pt x="37905" y="274"/>
                    <a:pt x="37891" y="273"/>
                    <a:pt x="37877" y="273"/>
                  </a:cubicBezTo>
                  <a:cubicBezTo>
                    <a:pt x="37744" y="273"/>
                    <a:pt x="37629" y="349"/>
                    <a:pt x="37500" y="349"/>
                  </a:cubicBezTo>
                  <a:cubicBezTo>
                    <a:pt x="37445" y="349"/>
                    <a:pt x="37389" y="336"/>
                    <a:pt x="37327" y="297"/>
                  </a:cubicBezTo>
                  <a:cubicBezTo>
                    <a:pt x="37040" y="119"/>
                    <a:pt x="36682" y="32"/>
                    <a:pt x="36357" y="32"/>
                  </a:cubicBezTo>
                  <a:cubicBezTo>
                    <a:pt x="36161" y="32"/>
                    <a:pt x="35977" y="63"/>
                    <a:pt x="35828" y="125"/>
                  </a:cubicBezTo>
                  <a:cubicBezTo>
                    <a:pt x="35646" y="201"/>
                    <a:pt x="35471" y="228"/>
                    <a:pt x="35302" y="228"/>
                  </a:cubicBezTo>
                  <a:cubicBezTo>
                    <a:pt x="34897" y="228"/>
                    <a:pt x="34520" y="74"/>
                    <a:pt x="34136" y="74"/>
                  </a:cubicBezTo>
                  <a:cubicBezTo>
                    <a:pt x="34133" y="74"/>
                    <a:pt x="34130" y="74"/>
                    <a:pt x="34126" y="74"/>
                  </a:cubicBezTo>
                  <a:cubicBezTo>
                    <a:pt x="33779" y="76"/>
                    <a:pt x="33422" y="83"/>
                    <a:pt x="33061" y="83"/>
                  </a:cubicBezTo>
                  <a:cubicBezTo>
                    <a:pt x="32692" y="83"/>
                    <a:pt x="32320" y="76"/>
                    <a:pt x="31954" y="52"/>
                  </a:cubicBezTo>
                  <a:cubicBezTo>
                    <a:pt x="31695" y="35"/>
                    <a:pt x="31417" y="1"/>
                    <a:pt x="31138"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9" name="Google Shape;869;p31"/>
          <p:cNvGrpSpPr/>
          <p:nvPr/>
        </p:nvGrpSpPr>
        <p:grpSpPr>
          <a:xfrm>
            <a:off x="3597507" y="1629683"/>
            <a:ext cx="2184121" cy="2721336"/>
            <a:chOff x="3621450" y="2025923"/>
            <a:chExt cx="1901098" cy="2324526"/>
          </a:xfrm>
        </p:grpSpPr>
        <p:sp>
          <p:nvSpPr>
            <p:cNvPr id="870" name="Google Shape;870;p31"/>
            <p:cNvSpPr/>
            <p:nvPr/>
          </p:nvSpPr>
          <p:spPr>
            <a:xfrm>
              <a:off x="3621450" y="2025923"/>
              <a:ext cx="1901098" cy="2324526"/>
            </a:xfrm>
            <a:custGeom>
              <a:avLst/>
              <a:gdLst/>
              <a:ahLst/>
              <a:cxnLst/>
              <a:rect l="l" t="t" r="r" b="b"/>
              <a:pathLst>
                <a:path w="56030" h="81334" extrusionOk="0">
                  <a:moveTo>
                    <a:pt x="33260" y="1336"/>
                  </a:moveTo>
                  <a:cubicBezTo>
                    <a:pt x="33539" y="1336"/>
                    <a:pt x="33817" y="1370"/>
                    <a:pt x="34076" y="1387"/>
                  </a:cubicBezTo>
                  <a:cubicBezTo>
                    <a:pt x="34442" y="1411"/>
                    <a:pt x="34814" y="1418"/>
                    <a:pt x="35183" y="1418"/>
                  </a:cubicBezTo>
                  <a:cubicBezTo>
                    <a:pt x="35544" y="1418"/>
                    <a:pt x="35901" y="1411"/>
                    <a:pt x="36248" y="1409"/>
                  </a:cubicBezTo>
                  <a:cubicBezTo>
                    <a:pt x="36252" y="1409"/>
                    <a:pt x="36255" y="1409"/>
                    <a:pt x="36258" y="1409"/>
                  </a:cubicBezTo>
                  <a:cubicBezTo>
                    <a:pt x="36642" y="1409"/>
                    <a:pt x="37019" y="1563"/>
                    <a:pt x="37424" y="1563"/>
                  </a:cubicBezTo>
                  <a:cubicBezTo>
                    <a:pt x="37593" y="1563"/>
                    <a:pt x="37768" y="1536"/>
                    <a:pt x="37950" y="1460"/>
                  </a:cubicBezTo>
                  <a:cubicBezTo>
                    <a:pt x="38099" y="1398"/>
                    <a:pt x="38283" y="1367"/>
                    <a:pt x="38479" y="1367"/>
                  </a:cubicBezTo>
                  <a:cubicBezTo>
                    <a:pt x="38804" y="1367"/>
                    <a:pt x="39162" y="1454"/>
                    <a:pt x="39449" y="1632"/>
                  </a:cubicBezTo>
                  <a:cubicBezTo>
                    <a:pt x="39511" y="1671"/>
                    <a:pt x="39567" y="1684"/>
                    <a:pt x="39622" y="1684"/>
                  </a:cubicBezTo>
                  <a:cubicBezTo>
                    <a:pt x="39751" y="1684"/>
                    <a:pt x="39866" y="1608"/>
                    <a:pt x="39999" y="1608"/>
                  </a:cubicBezTo>
                  <a:cubicBezTo>
                    <a:pt x="40013" y="1608"/>
                    <a:pt x="40027" y="1609"/>
                    <a:pt x="40041" y="1610"/>
                  </a:cubicBezTo>
                  <a:cubicBezTo>
                    <a:pt x="41406" y="1781"/>
                    <a:pt x="42770" y="1956"/>
                    <a:pt x="44123" y="2195"/>
                  </a:cubicBezTo>
                  <a:cubicBezTo>
                    <a:pt x="44885" y="2330"/>
                    <a:pt x="45647" y="2473"/>
                    <a:pt x="46409" y="2603"/>
                  </a:cubicBezTo>
                  <a:cubicBezTo>
                    <a:pt x="47120" y="2725"/>
                    <a:pt x="47905" y="2785"/>
                    <a:pt x="48484" y="3303"/>
                  </a:cubicBezTo>
                  <a:cubicBezTo>
                    <a:pt x="48751" y="3541"/>
                    <a:pt x="49171" y="3490"/>
                    <a:pt x="49483" y="3737"/>
                  </a:cubicBezTo>
                  <a:cubicBezTo>
                    <a:pt x="50081" y="4210"/>
                    <a:pt x="50396" y="4821"/>
                    <a:pt x="50790" y="5416"/>
                  </a:cubicBezTo>
                  <a:cubicBezTo>
                    <a:pt x="51012" y="5750"/>
                    <a:pt x="51030" y="6218"/>
                    <a:pt x="51476" y="6445"/>
                  </a:cubicBezTo>
                  <a:cubicBezTo>
                    <a:pt x="51593" y="6505"/>
                    <a:pt x="51531" y="6690"/>
                    <a:pt x="51541" y="6821"/>
                  </a:cubicBezTo>
                  <a:cubicBezTo>
                    <a:pt x="51569" y="7195"/>
                    <a:pt x="51588" y="7555"/>
                    <a:pt x="51778" y="7924"/>
                  </a:cubicBezTo>
                  <a:cubicBezTo>
                    <a:pt x="51972" y="8300"/>
                    <a:pt x="51771" y="8758"/>
                    <a:pt x="51889" y="9199"/>
                  </a:cubicBezTo>
                  <a:cubicBezTo>
                    <a:pt x="52021" y="9696"/>
                    <a:pt x="52105" y="10221"/>
                    <a:pt x="52166" y="10743"/>
                  </a:cubicBezTo>
                  <a:cubicBezTo>
                    <a:pt x="52256" y="11520"/>
                    <a:pt x="52309" y="12297"/>
                    <a:pt x="52381" y="13074"/>
                  </a:cubicBezTo>
                  <a:cubicBezTo>
                    <a:pt x="52432" y="13630"/>
                    <a:pt x="52491" y="14190"/>
                    <a:pt x="52540" y="14742"/>
                  </a:cubicBezTo>
                  <a:cubicBezTo>
                    <a:pt x="52585" y="15263"/>
                    <a:pt x="52581" y="15798"/>
                    <a:pt x="52618" y="16329"/>
                  </a:cubicBezTo>
                  <a:cubicBezTo>
                    <a:pt x="52633" y="16551"/>
                    <a:pt x="52401" y="16651"/>
                    <a:pt x="52176" y="16651"/>
                  </a:cubicBezTo>
                  <a:cubicBezTo>
                    <a:pt x="52129" y="16651"/>
                    <a:pt x="52082" y="16646"/>
                    <a:pt x="52038" y="16638"/>
                  </a:cubicBezTo>
                  <a:cubicBezTo>
                    <a:pt x="51774" y="16586"/>
                    <a:pt x="51512" y="16568"/>
                    <a:pt x="51250" y="16568"/>
                  </a:cubicBezTo>
                  <a:cubicBezTo>
                    <a:pt x="50637" y="16568"/>
                    <a:pt x="50026" y="16667"/>
                    <a:pt x="49413" y="16667"/>
                  </a:cubicBezTo>
                  <a:cubicBezTo>
                    <a:pt x="49315" y="16667"/>
                    <a:pt x="49217" y="16664"/>
                    <a:pt x="49119" y="16659"/>
                  </a:cubicBezTo>
                  <a:cubicBezTo>
                    <a:pt x="49042" y="16654"/>
                    <a:pt x="48943" y="16635"/>
                    <a:pt x="48847" y="16635"/>
                  </a:cubicBezTo>
                  <a:cubicBezTo>
                    <a:pt x="48699" y="16635"/>
                    <a:pt x="48559" y="16680"/>
                    <a:pt x="48517" y="16893"/>
                  </a:cubicBezTo>
                  <a:cubicBezTo>
                    <a:pt x="48511" y="16918"/>
                    <a:pt x="48452" y="16955"/>
                    <a:pt x="48425" y="16955"/>
                  </a:cubicBezTo>
                  <a:cubicBezTo>
                    <a:pt x="48422" y="16955"/>
                    <a:pt x="48420" y="16955"/>
                    <a:pt x="48418" y="16954"/>
                  </a:cubicBezTo>
                  <a:cubicBezTo>
                    <a:pt x="48197" y="16876"/>
                    <a:pt x="47979" y="16846"/>
                    <a:pt x="47762" y="16846"/>
                  </a:cubicBezTo>
                  <a:cubicBezTo>
                    <a:pt x="47095" y="16846"/>
                    <a:pt x="46445" y="17131"/>
                    <a:pt x="45778" y="17162"/>
                  </a:cubicBezTo>
                  <a:cubicBezTo>
                    <a:pt x="44389" y="17225"/>
                    <a:pt x="42988" y="17165"/>
                    <a:pt x="41595" y="17309"/>
                  </a:cubicBezTo>
                  <a:cubicBezTo>
                    <a:pt x="41142" y="17356"/>
                    <a:pt x="40684" y="17371"/>
                    <a:pt x="40225" y="17371"/>
                  </a:cubicBezTo>
                  <a:cubicBezTo>
                    <a:pt x="39458" y="17371"/>
                    <a:pt x="38686" y="17330"/>
                    <a:pt x="37919" y="17330"/>
                  </a:cubicBezTo>
                  <a:cubicBezTo>
                    <a:pt x="37912" y="17330"/>
                    <a:pt x="37905" y="17330"/>
                    <a:pt x="37898" y="17330"/>
                  </a:cubicBezTo>
                  <a:cubicBezTo>
                    <a:pt x="37461" y="17330"/>
                    <a:pt x="37025" y="17351"/>
                    <a:pt x="36589" y="17352"/>
                  </a:cubicBezTo>
                  <a:cubicBezTo>
                    <a:pt x="36558" y="17352"/>
                    <a:pt x="36527" y="17352"/>
                    <a:pt x="36495" y="17352"/>
                  </a:cubicBezTo>
                  <a:cubicBezTo>
                    <a:pt x="35771" y="17352"/>
                    <a:pt x="35047" y="17344"/>
                    <a:pt x="34323" y="17344"/>
                  </a:cubicBezTo>
                  <a:cubicBezTo>
                    <a:pt x="33940" y="17344"/>
                    <a:pt x="33557" y="17346"/>
                    <a:pt x="33174" y="17353"/>
                  </a:cubicBezTo>
                  <a:cubicBezTo>
                    <a:pt x="32847" y="17360"/>
                    <a:pt x="32520" y="17362"/>
                    <a:pt x="32193" y="17362"/>
                  </a:cubicBezTo>
                  <a:cubicBezTo>
                    <a:pt x="31767" y="17362"/>
                    <a:pt x="31340" y="17359"/>
                    <a:pt x="30915" y="17359"/>
                  </a:cubicBezTo>
                  <a:cubicBezTo>
                    <a:pt x="30386" y="17359"/>
                    <a:pt x="29859" y="17364"/>
                    <a:pt x="29334" y="17385"/>
                  </a:cubicBezTo>
                  <a:cubicBezTo>
                    <a:pt x="28763" y="17409"/>
                    <a:pt x="28193" y="17416"/>
                    <a:pt x="27622" y="17416"/>
                  </a:cubicBezTo>
                  <a:cubicBezTo>
                    <a:pt x="26980" y="17416"/>
                    <a:pt x="26338" y="17407"/>
                    <a:pt x="25696" y="17407"/>
                  </a:cubicBezTo>
                  <a:cubicBezTo>
                    <a:pt x="24935" y="17407"/>
                    <a:pt x="24175" y="17419"/>
                    <a:pt x="23414" y="17468"/>
                  </a:cubicBezTo>
                  <a:cubicBezTo>
                    <a:pt x="22490" y="17528"/>
                    <a:pt x="21548" y="17571"/>
                    <a:pt x="20641" y="17658"/>
                  </a:cubicBezTo>
                  <a:cubicBezTo>
                    <a:pt x="19529" y="17765"/>
                    <a:pt x="18414" y="17819"/>
                    <a:pt x="17298" y="17819"/>
                  </a:cubicBezTo>
                  <a:cubicBezTo>
                    <a:pt x="17123" y="17819"/>
                    <a:pt x="16948" y="17818"/>
                    <a:pt x="16773" y="17815"/>
                  </a:cubicBezTo>
                  <a:cubicBezTo>
                    <a:pt x="15443" y="17794"/>
                    <a:pt x="14109" y="17701"/>
                    <a:pt x="12781" y="17701"/>
                  </a:cubicBezTo>
                  <a:cubicBezTo>
                    <a:pt x="12411" y="17701"/>
                    <a:pt x="12041" y="17708"/>
                    <a:pt x="11672" y="17726"/>
                  </a:cubicBezTo>
                  <a:cubicBezTo>
                    <a:pt x="10711" y="17772"/>
                    <a:pt x="9751" y="17802"/>
                    <a:pt x="8791" y="17802"/>
                  </a:cubicBezTo>
                  <a:cubicBezTo>
                    <a:pt x="8616" y="17802"/>
                    <a:pt x="8440" y="17801"/>
                    <a:pt x="8265" y="17799"/>
                  </a:cubicBezTo>
                  <a:cubicBezTo>
                    <a:pt x="7532" y="17792"/>
                    <a:pt x="6796" y="17677"/>
                    <a:pt x="6068" y="17677"/>
                  </a:cubicBezTo>
                  <a:cubicBezTo>
                    <a:pt x="5945" y="17677"/>
                    <a:pt x="5823" y="17680"/>
                    <a:pt x="5700" y="17688"/>
                  </a:cubicBezTo>
                  <a:cubicBezTo>
                    <a:pt x="5591" y="17695"/>
                    <a:pt x="5480" y="17698"/>
                    <a:pt x="5370" y="17698"/>
                  </a:cubicBezTo>
                  <a:cubicBezTo>
                    <a:pt x="4898" y="17698"/>
                    <a:pt x="4422" y="17647"/>
                    <a:pt x="3949" y="17647"/>
                  </a:cubicBezTo>
                  <a:cubicBezTo>
                    <a:pt x="3497" y="17647"/>
                    <a:pt x="3048" y="17693"/>
                    <a:pt x="2609" y="17874"/>
                  </a:cubicBezTo>
                  <a:cubicBezTo>
                    <a:pt x="2568" y="17891"/>
                    <a:pt x="2510" y="17902"/>
                    <a:pt x="2454" y="17902"/>
                  </a:cubicBezTo>
                  <a:cubicBezTo>
                    <a:pt x="2349" y="17902"/>
                    <a:pt x="2251" y="17862"/>
                    <a:pt x="2270" y="17741"/>
                  </a:cubicBezTo>
                  <a:cubicBezTo>
                    <a:pt x="2309" y="17489"/>
                    <a:pt x="2122" y="17195"/>
                    <a:pt x="2169" y="17082"/>
                  </a:cubicBezTo>
                  <a:cubicBezTo>
                    <a:pt x="2457" y="16370"/>
                    <a:pt x="2382" y="15627"/>
                    <a:pt x="2476" y="14904"/>
                  </a:cubicBezTo>
                  <a:cubicBezTo>
                    <a:pt x="2530" y="14496"/>
                    <a:pt x="3015" y="14120"/>
                    <a:pt x="2677" y="13702"/>
                  </a:cubicBezTo>
                  <a:cubicBezTo>
                    <a:pt x="2463" y="13437"/>
                    <a:pt x="2680" y="13108"/>
                    <a:pt x="2634" y="13042"/>
                  </a:cubicBezTo>
                  <a:cubicBezTo>
                    <a:pt x="2321" y="12594"/>
                    <a:pt x="3155" y="12197"/>
                    <a:pt x="2648" y="11777"/>
                  </a:cubicBezTo>
                  <a:cubicBezTo>
                    <a:pt x="2432" y="11598"/>
                    <a:pt x="2873" y="11604"/>
                    <a:pt x="2843" y="11335"/>
                  </a:cubicBezTo>
                  <a:cubicBezTo>
                    <a:pt x="2782" y="10801"/>
                    <a:pt x="2868" y="10238"/>
                    <a:pt x="2951" y="9684"/>
                  </a:cubicBezTo>
                  <a:cubicBezTo>
                    <a:pt x="3058" y="8966"/>
                    <a:pt x="3045" y="8228"/>
                    <a:pt x="3216" y="7507"/>
                  </a:cubicBezTo>
                  <a:cubicBezTo>
                    <a:pt x="3313" y="7102"/>
                    <a:pt x="3723" y="6837"/>
                    <a:pt x="3723" y="6389"/>
                  </a:cubicBezTo>
                  <a:cubicBezTo>
                    <a:pt x="3723" y="5842"/>
                    <a:pt x="4105" y="5400"/>
                    <a:pt x="4303" y="4916"/>
                  </a:cubicBezTo>
                  <a:cubicBezTo>
                    <a:pt x="4695" y="3955"/>
                    <a:pt x="5709" y="3783"/>
                    <a:pt x="6433" y="3277"/>
                  </a:cubicBezTo>
                  <a:cubicBezTo>
                    <a:pt x="6906" y="2948"/>
                    <a:pt x="7630" y="2927"/>
                    <a:pt x="8157" y="2579"/>
                  </a:cubicBezTo>
                  <a:cubicBezTo>
                    <a:pt x="8173" y="2569"/>
                    <a:pt x="8193" y="2565"/>
                    <a:pt x="8216" y="2565"/>
                  </a:cubicBezTo>
                  <a:cubicBezTo>
                    <a:pt x="8297" y="2565"/>
                    <a:pt x="8415" y="2614"/>
                    <a:pt x="8499" y="2628"/>
                  </a:cubicBezTo>
                  <a:cubicBezTo>
                    <a:pt x="8855" y="2583"/>
                    <a:pt x="9186" y="2651"/>
                    <a:pt x="9459" y="2287"/>
                  </a:cubicBezTo>
                  <a:cubicBezTo>
                    <a:pt x="9569" y="2142"/>
                    <a:pt x="9881" y="2088"/>
                    <a:pt x="10194" y="2088"/>
                  </a:cubicBezTo>
                  <a:cubicBezTo>
                    <a:pt x="10283" y="2088"/>
                    <a:pt x="10372" y="2092"/>
                    <a:pt x="10457" y="2100"/>
                  </a:cubicBezTo>
                  <a:cubicBezTo>
                    <a:pt x="10563" y="2110"/>
                    <a:pt x="10668" y="2115"/>
                    <a:pt x="10774" y="2115"/>
                  </a:cubicBezTo>
                  <a:cubicBezTo>
                    <a:pt x="11375" y="2115"/>
                    <a:pt x="11966" y="1966"/>
                    <a:pt x="12561" y="1868"/>
                  </a:cubicBezTo>
                  <a:cubicBezTo>
                    <a:pt x="12825" y="1825"/>
                    <a:pt x="13096" y="1813"/>
                    <a:pt x="13369" y="1813"/>
                  </a:cubicBezTo>
                  <a:cubicBezTo>
                    <a:pt x="13687" y="1813"/>
                    <a:pt x="14009" y="1829"/>
                    <a:pt x="14327" y="1829"/>
                  </a:cubicBezTo>
                  <a:cubicBezTo>
                    <a:pt x="14444" y="1829"/>
                    <a:pt x="14563" y="1841"/>
                    <a:pt x="14678" y="1841"/>
                  </a:cubicBezTo>
                  <a:cubicBezTo>
                    <a:pt x="14864" y="1841"/>
                    <a:pt x="15043" y="1811"/>
                    <a:pt x="15197" y="1656"/>
                  </a:cubicBezTo>
                  <a:cubicBezTo>
                    <a:pt x="15249" y="1603"/>
                    <a:pt x="15302" y="1583"/>
                    <a:pt x="15358" y="1583"/>
                  </a:cubicBezTo>
                  <a:cubicBezTo>
                    <a:pt x="15432" y="1583"/>
                    <a:pt x="15510" y="1619"/>
                    <a:pt x="15592" y="1664"/>
                  </a:cubicBezTo>
                  <a:cubicBezTo>
                    <a:pt x="15777" y="1765"/>
                    <a:pt x="15960" y="1800"/>
                    <a:pt x="16144" y="1800"/>
                  </a:cubicBezTo>
                  <a:cubicBezTo>
                    <a:pt x="16386" y="1800"/>
                    <a:pt x="16632" y="1739"/>
                    <a:pt x="16892" y="1682"/>
                  </a:cubicBezTo>
                  <a:cubicBezTo>
                    <a:pt x="17145" y="1628"/>
                    <a:pt x="17422" y="1418"/>
                    <a:pt x="17701" y="1418"/>
                  </a:cubicBezTo>
                  <a:cubicBezTo>
                    <a:pt x="17852" y="1418"/>
                    <a:pt x="18003" y="1480"/>
                    <a:pt x="18151" y="1660"/>
                  </a:cubicBezTo>
                  <a:cubicBezTo>
                    <a:pt x="18307" y="1555"/>
                    <a:pt x="18475" y="1536"/>
                    <a:pt x="18646" y="1536"/>
                  </a:cubicBezTo>
                  <a:cubicBezTo>
                    <a:pt x="18738" y="1536"/>
                    <a:pt x="18830" y="1542"/>
                    <a:pt x="18922" y="1542"/>
                  </a:cubicBezTo>
                  <a:cubicBezTo>
                    <a:pt x="18981" y="1542"/>
                    <a:pt x="19039" y="1539"/>
                    <a:pt x="19096" y="1532"/>
                  </a:cubicBezTo>
                  <a:cubicBezTo>
                    <a:pt x="19202" y="1520"/>
                    <a:pt x="19287" y="1481"/>
                    <a:pt x="19377" y="1481"/>
                  </a:cubicBezTo>
                  <a:cubicBezTo>
                    <a:pt x="19437" y="1481"/>
                    <a:pt x="19499" y="1499"/>
                    <a:pt x="19571" y="1554"/>
                  </a:cubicBezTo>
                  <a:cubicBezTo>
                    <a:pt x="19647" y="1614"/>
                    <a:pt x="19740" y="1638"/>
                    <a:pt x="19832" y="1638"/>
                  </a:cubicBezTo>
                  <a:cubicBezTo>
                    <a:pt x="19960" y="1638"/>
                    <a:pt x="20084" y="1591"/>
                    <a:pt x="20155" y="1527"/>
                  </a:cubicBezTo>
                  <a:cubicBezTo>
                    <a:pt x="20223" y="1465"/>
                    <a:pt x="20280" y="1445"/>
                    <a:pt x="20331" y="1445"/>
                  </a:cubicBezTo>
                  <a:cubicBezTo>
                    <a:pt x="20423" y="1445"/>
                    <a:pt x="20495" y="1512"/>
                    <a:pt x="20578" y="1512"/>
                  </a:cubicBezTo>
                  <a:cubicBezTo>
                    <a:pt x="20579" y="1512"/>
                    <a:pt x="20581" y="1512"/>
                    <a:pt x="20582" y="1512"/>
                  </a:cubicBezTo>
                  <a:cubicBezTo>
                    <a:pt x="20585" y="1511"/>
                    <a:pt x="20587" y="1511"/>
                    <a:pt x="20590" y="1511"/>
                  </a:cubicBezTo>
                  <a:cubicBezTo>
                    <a:pt x="20787" y="1511"/>
                    <a:pt x="21017" y="1683"/>
                    <a:pt x="21222" y="1683"/>
                  </a:cubicBezTo>
                  <a:cubicBezTo>
                    <a:pt x="21345" y="1683"/>
                    <a:pt x="21460" y="1620"/>
                    <a:pt x="21552" y="1420"/>
                  </a:cubicBezTo>
                  <a:cubicBezTo>
                    <a:pt x="21592" y="1456"/>
                    <a:pt x="21636" y="1469"/>
                    <a:pt x="21684" y="1469"/>
                  </a:cubicBezTo>
                  <a:cubicBezTo>
                    <a:pt x="21794" y="1469"/>
                    <a:pt x="21920" y="1403"/>
                    <a:pt x="22037" y="1403"/>
                  </a:cubicBezTo>
                  <a:cubicBezTo>
                    <a:pt x="22130" y="1403"/>
                    <a:pt x="22218" y="1444"/>
                    <a:pt x="22288" y="1588"/>
                  </a:cubicBezTo>
                  <a:cubicBezTo>
                    <a:pt x="22313" y="1640"/>
                    <a:pt x="22330" y="1660"/>
                    <a:pt x="22343" y="1660"/>
                  </a:cubicBezTo>
                  <a:cubicBezTo>
                    <a:pt x="22388" y="1660"/>
                    <a:pt x="22390" y="1428"/>
                    <a:pt x="22527" y="1428"/>
                  </a:cubicBezTo>
                  <a:cubicBezTo>
                    <a:pt x="22552" y="1428"/>
                    <a:pt x="22581" y="1435"/>
                    <a:pt x="22616" y="1453"/>
                  </a:cubicBezTo>
                  <a:cubicBezTo>
                    <a:pt x="22704" y="1499"/>
                    <a:pt x="22800" y="1515"/>
                    <a:pt x="22898" y="1515"/>
                  </a:cubicBezTo>
                  <a:cubicBezTo>
                    <a:pt x="23131" y="1515"/>
                    <a:pt x="23381" y="1424"/>
                    <a:pt x="23597" y="1424"/>
                  </a:cubicBezTo>
                  <a:cubicBezTo>
                    <a:pt x="23620" y="1424"/>
                    <a:pt x="23642" y="1425"/>
                    <a:pt x="23665" y="1427"/>
                  </a:cubicBezTo>
                  <a:cubicBezTo>
                    <a:pt x="23715" y="1432"/>
                    <a:pt x="23766" y="1434"/>
                    <a:pt x="23818" y="1434"/>
                  </a:cubicBezTo>
                  <a:cubicBezTo>
                    <a:pt x="24044" y="1434"/>
                    <a:pt x="24276" y="1394"/>
                    <a:pt x="24503" y="1394"/>
                  </a:cubicBezTo>
                  <a:cubicBezTo>
                    <a:pt x="24704" y="1394"/>
                    <a:pt x="24902" y="1426"/>
                    <a:pt x="25090" y="1546"/>
                  </a:cubicBezTo>
                  <a:cubicBezTo>
                    <a:pt x="25134" y="1573"/>
                    <a:pt x="25174" y="1584"/>
                    <a:pt x="25212" y="1584"/>
                  </a:cubicBezTo>
                  <a:cubicBezTo>
                    <a:pt x="25358" y="1584"/>
                    <a:pt x="25475" y="1428"/>
                    <a:pt x="25631" y="1428"/>
                  </a:cubicBezTo>
                  <a:cubicBezTo>
                    <a:pt x="25645" y="1428"/>
                    <a:pt x="25659" y="1429"/>
                    <a:pt x="25674" y="1432"/>
                  </a:cubicBezTo>
                  <a:cubicBezTo>
                    <a:pt x="25909" y="1477"/>
                    <a:pt x="26151" y="1485"/>
                    <a:pt x="26390" y="1485"/>
                  </a:cubicBezTo>
                  <a:cubicBezTo>
                    <a:pt x="26536" y="1485"/>
                    <a:pt x="26681" y="1482"/>
                    <a:pt x="26824" y="1482"/>
                  </a:cubicBezTo>
                  <a:cubicBezTo>
                    <a:pt x="26985" y="1482"/>
                    <a:pt x="27143" y="1486"/>
                    <a:pt x="27297" y="1503"/>
                  </a:cubicBezTo>
                  <a:cubicBezTo>
                    <a:pt x="27369" y="1511"/>
                    <a:pt x="27441" y="1514"/>
                    <a:pt x="27512" y="1514"/>
                  </a:cubicBezTo>
                  <a:cubicBezTo>
                    <a:pt x="27866" y="1514"/>
                    <a:pt x="28214" y="1434"/>
                    <a:pt x="28513" y="1434"/>
                  </a:cubicBezTo>
                  <a:cubicBezTo>
                    <a:pt x="28606" y="1434"/>
                    <a:pt x="28695" y="1442"/>
                    <a:pt x="28778" y="1463"/>
                  </a:cubicBezTo>
                  <a:cubicBezTo>
                    <a:pt x="28892" y="1491"/>
                    <a:pt x="29003" y="1502"/>
                    <a:pt x="29111" y="1502"/>
                  </a:cubicBezTo>
                  <a:cubicBezTo>
                    <a:pt x="29456" y="1502"/>
                    <a:pt x="29772" y="1393"/>
                    <a:pt x="30062" y="1393"/>
                  </a:cubicBezTo>
                  <a:cubicBezTo>
                    <a:pt x="30143" y="1393"/>
                    <a:pt x="30223" y="1401"/>
                    <a:pt x="30300" y="1424"/>
                  </a:cubicBezTo>
                  <a:cubicBezTo>
                    <a:pt x="30418" y="1458"/>
                    <a:pt x="30538" y="1471"/>
                    <a:pt x="30657" y="1471"/>
                  </a:cubicBezTo>
                  <a:cubicBezTo>
                    <a:pt x="30997" y="1471"/>
                    <a:pt x="31336" y="1368"/>
                    <a:pt x="31664" y="1368"/>
                  </a:cubicBezTo>
                  <a:cubicBezTo>
                    <a:pt x="31882" y="1368"/>
                    <a:pt x="32094" y="1413"/>
                    <a:pt x="32298" y="1563"/>
                  </a:cubicBezTo>
                  <a:cubicBezTo>
                    <a:pt x="32599" y="1383"/>
                    <a:pt x="32930" y="1336"/>
                    <a:pt x="33260" y="1336"/>
                  </a:cubicBezTo>
                  <a:close/>
                  <a:moveTo>
                    <a:pt x="51948" y="17784"/>
                  </a:moveTo>
                  <a:cubicBezTo>
                    <a:pt x="52101" y="17784"/>
                    <a:pt x="52269" y="18068"/>
                    <a:pt x="52499" y="18068"/>
                  </a:cubicBezTo>
                  <a:cubicBezTo>
                    <a:pt x="52526" y="18068"/>
                    <a:pt x="52554" y="18064"/>
                    <a:pt x="52582" y="18056"/>
                  </a:cubicBezTo>
                  <a:cubicBezTo>
                    <a:pt x="52584" y="18055"/>
                    <a:pt x="52586" y="18055"/>
                    <a:pt x="52588" y="18055"/>
                  </a:cubicBezTo>
                  <a:cubicBezTo>
                    <a:pt x="52699" y="18055"/>
                    <a:pt x="53016" y="18893"/>
                    <a:pt x="52913" y="18980"/>
                  </a:cubicBezTo>
                  <a:cubicBezTo>
                    <a:pt x="52700" y="19161"/>
                    <a:pt x="52860" y="19350"/>
                    <a:pt x="52897" y="19513"/>
                  </a:cubicBezTo>
                  <a:cubicBezTo>
                    <a:pt x="52984" y="19881"/>
                    <a:pt x="52764" y="20320"/>
                    <a:pt x="53181" y="20621"/>
                  </a:cubicBezTo>
                  <a:cubicBezTo>
                    <a:pt x="53210" y="20642"/>
                    <a:pt x="53206" y="20731"/>
                    <a:pt x="53183" y="20773"/>
                  </a:cubicBezTo>
                  <a:cubicBezTo>
                    <a:pt x="52946" y="21205"/>
                    <a:pt x="53086" y="21651"/>
                    <a:pt x="53126" y="22091"/>
                  </a:cubicBezTo>
                  <a:cubicBezTo>
                    <a:pt x="53181" y="22684"/>
                    <a:pt x="53293" y="23275"/>
                    <a:pt x="53202" y="23875"/>
                  </a:cubicBezTo>
                  <a:cubicBezTo>
                    <a:pt x="53149" y="24223"/>
                    <a:pt x="53457" y="24401"/>
                    <a:pt x="53703" y="24601"/>
                  </a:cubicBezTo>
                  <a:cubicBezTo>
                    <a:pt x="53661" y="24663"/>
                    <a:pt x="53602" y="24681"/>
                    <a:pt x="53543" y="24681"/>
                  </a:cubicBezTo>
                  <a:cubicBezTo>
                    <a:pt x="53464" y="24681"/>
                    <a:pt x="53386" y="24650"/>
                    <a:pt x="53350" y="24650"/>
                  </a:cubicBezTo>
                  <a:cubicBezTo>
                    <a:pt x="53324" y="24650"/>
                    <a:pt x="53320" y="24666"/>
                    <a:pt x="53354" y="24721"/>
                  </a:cubicBezTo>
                  <a:cubicBezTo>
                    <a:pt x="53553" y="25052"/>
                    <a:pt x="53250" y="25425"/>
                    <a:pt x="53460" y="25641"/>
                  </a:cubicBezTo>
                  <a:cubicBezTo>
                    <a:pt x="54164" y="26364"/>
                    <a:pt x="53415" y="27140"/>
                    <a:pt x="53638" y="27901"/>
                  </a:cubicBezTo>
                  <a:cubicBezTo>
                    <a:pt x="53851" y="28633"/>
                    <a:pt x="53824" y="29445"/>
                    <a:pt x="53767" y="30213"/>
                  </a:cubicBezTo>
                  <a:cubicBezTo>
                    <a:pt x="53716" y="30890"/>
                    <a:pt x="53701" y="31599"/>
                    <a:pt x="53883" y="32201"/>
                  </a:cubicBezTo>
                  <a:cubicBezTo>
                    <a:pt x="54116" y="32972"/>
                    <a:pt x="53554" y="33773"/>
                    <a:pt x="54121" y="34478"/>
                  </a:cubicBezTo>
                  <a:cubicBezTo>
                    <a:pt x="53553" y="34914"/>
                    <a:pt x="53872" y="35468"/>
                    <a:pt x="53944" y="35950"/>
                  </a:cubicBezTo>
                  <a:cubicBezTo>
                    <a:pt x="54064" y="36756"/>
                    <a:pt x="53788" y="37598"/>
                    <a:pt x="54209" y="38373"/>
                  </a:cubicBezTo>
                  <a:cubicBezTo>
                    <a:pt x="53768" y="38675"/>
                    <a:pt x="54019" y="39098"/>
                    <a:pt x="54005" y="39459"/>
                  </a:cubicBezTo>
                  <a:cubicBezTo>
                    <a:pt x="53965" y="40541"/>
                    <a:pt x="53920" y="41629"/>
                    <a:pt x="53992" y="42709"/>
                  </a:cubicBezTo>
                  <a:cubicBezTo>
                    <a:pt x="54026" y="43220"/>
                    <a:pt x="53950" y="43725"/>
                    <a:pt x="54004" y="44238"/>
                  </a:cubicBezTo>
                  <a:cubicBezTo>
                    <a:pt x="54053" y="44708"/>
                    <a:pt x="54284" y="45275"/>
                    <a:pt x="54127" y="45624"/>
                  </a:cubicBezTo>
                  <a:cubicBezTo>
                    <a:pt x="53848" y="46250"/>
                    <a:pt x="54077" y="46806"/>
                    <a:pt x="54066" y="47386"/>
                  </a:cubicBezTo>
                  <a:cubicBezTo>
                    <a:pt x="54045" y="48554"/>
                    <a:pt x="54058" y="49722"/>
                    <a:pt x="54058" y="50890"/>
                  </a:cubicBezTo>
                  <a:cubicBezTo>
                    <a:pt x="54058" y="51791"/>
                    <a:pt x="54155" y="52705"/>
                    <a:pt x="54027" y="53590"/>
                  </a:cubicBezTo>
                  <a:cubicBezTo>
                    <a:pt x="53901" y="54452"/>
                    <a:pt x="53989" y="55302"/>
                    <a:pt x="53979" y="56155"/>
                  </a:cubicBezTo>
                  <a:cubicBezTo>
                    <a:pt x="53968" y="56968"/>
                    <a:pt x="53882" y="57779"/>
                    <a:pt x="53907" y="58592"/>
                  </a:cubicBezTo>
                  <a:cubicBezTo>
                    <a:pt x="53929" y="59332"/>
                    <a:pt x="54080" y="60089"/>
                    <a:pt x="53827" y="60810"/>
                  </a:cubicBezTo>
                  <a:cubicBezTo>
                    <a:pt x="53394" y="62037"/>
                    <a:pt x="53887" y="63234"/>
                    <a:pt x="53887" y="64443"/>
                  </a:cubicBezTo>
                  <a:cubicBezTo>
                    <a:pt x="53887" y="65810"/>
                    <a:pt x="53898" y="67181"/>
                    <a:pt x="53713" y="68548"/>
                  </a:cubicBezTo>
                  <a:cubicBezTo>
                    <a:pt x="53576" y="69555"/>
                    <a:pt x="53475" y="70575"/>
                    <a:pt x="53343" y="71578"/>
                  </a:cubicBezTo>
                  <a:cubicBezTo>
                    <a:pt x="53136" y="73170"/>
                    <a:pt x="52770" y="74779"/>
                    <a:pt x="51752" y="76172"/>
                  </a:cubicBezTo>
                  <a:cubicBezTo>
                    <a:pt x="51200" y="76929"/>
                    <a:pt x="50495" y="77574"/>
                    <a:pt x="49722" y="78105"/>
                  </a:cubicBezTo>
                  <a:cubicBezTo>
                    <a:pt x="49362" y="78353"/>
                    <a:pt x="48766" y="78445"/>
                    <a:pt x="48273" y="78594"/>
                  </a:cubicBezTo>
                  <a:cubicBezTo>
                    <a:pt x="47260" y="78899"/>
                    <a:pt x="46209" y="78765"/>
                    <a:pt x="45178" y="78837"/>
                  </a:cubicBezTo>
                  <a:cubicBezTo>
                    <a:pt x="43691" y="78939"/>
                    <a:pt x="42184" y="78872"/>
                    <a:pt x="40707" y="79038"/>
                  </a:cubicBezTo>
                  <a:cubicBezTo>
                    <a:pt x="39974" y="79120"/>
                    <a:pt x="39234" y="79275"/>
                    <a:pt x="38493" y="79337"/>
                  </a:cubicBezTo>
                  <a:cubicBezTo>
                    <a:pt x="37299" y="79439"/>
                    <a:pt x="36097" y="79451"/>
                    <a:pt x="34903" y="79544"/>
                  </a:cubicBezTo>
                  <a:cubicBezTo>
                    <a:pt x="34492" y="79575"/>
                    <a:pt x="34056" y="79608"/>
                    <a:pt x="33656" y="79608"/>
                  </a:cubicBezTo>
                  <a:cubicBezTo>
                    <a:pt x="33546" y="79608"/>
                    <a:pt x="33440" y="79605"/>
                    <a:pt x="33337" y="79600"/>
                  </a:cubicBezTo>
                  <a:cubicBezTo>
                    <a:pt x="33269" y="79596"/>
                    <a:pt x="33201" y="79595"/>
                    <a:pt x="33133" y="79595"/>
                  </a:cubicBezTo>
                  <a:cubicBezTo>
                    <a:pt x="32688" y="79595"/>
                    <a:pt x="32251" y="79665"/>
                    <a:pt x="31818" y="79665"/>
                  </a:cubicBezTo>
                  <a:cubicBezTo>
                    <a:pt x="31675" y="79665"/>
                    <a:pt x="31532" y="79657"/>
                    <a:pt x="31390" y="79637"/>
                  </a:cubicBezTo>
                  <a:cubicBezTo>
                    <a:pt x="31197" y="79609"/>
                    <a:pt x="31003" y="79598"/>
                    <a:pt x="30810" y="79598"/>
                  </a:cubicBezTo>
                  <a:cubicBezTo>
                    <a:pt x="30306" y="79598"/>
                    <a:pt x="29809" y="79675"/>
                    <a:pt x="29341" y="79740"/>
                  </a:cubicBezTo>
                  <a:cubicBezTo>
                    <a:pt x="28149" y="79905"/>
                    <a:pt x="26952" y="79894"/>
                    <a:pt x="25765" y="80021"/>
                  </a:cubicBezTo>
                  <a:cubicBezTo>
                    <a:pt x="25329" y="80068"/>
                    <a:pt x="24892" y="80082"/>
                    <a:pt x="24454" y="80082"/>
                  </a:cubicBezTo>
                  <a:cubicBezTo>
                    <a:pt x="23808" y="80082"/>
                    <a:pt x="23161" y="80052"/>
                    <a:pt x="22514" y="80052"/>
                  </a:cubicBezTo>
                  <a:cubicBezTo>
                    <a:pt x="22301" y="80052"/>
                    <a:pt x="22087" y="80055"/>
                    <a:pt x="21873" y="80064"/>
                  </a:cubicBezTo>
                  <a:cubicBezTo>
                    <a:pt x="21808" y="80067"/>
                    <a:pt x="21743" y="80068"/>
                    <a:pt x="21677" y="80068"/>
                  </a:cubicBezTo>
                  <a:cubicBezTo>
                    <a:pt x="21032" y="80068"/>
                    <a:pt x="20358" y="79947"/>
                    <a:pt x="19709" y="79904"/>
                  </a:cubicBezTo>
                  <a:cubicBezTo>
                    <a:pt x="18790" y="79844"/>
                    <a:pt x="17883" y="79671"/>
                    <a:pt x="16953" y="79660"/>
                  </a:cubicBezTo>
                  <a:cubicBezTo>
                    <a:pt x="16393" y="79654"/>
                    <a:pt x="15816" y="79504"/>
                    <a:pt x="15244" y="79425"/>
                  </a:cubicBezTo>
                  <a:cubicBezTo>
                    <a:pt x="13561" y="79191"/>
                    <a:pt x="11870" y="79143"/>
                    <a:pt x="10177" y="79120"/>
                  </a:cubicBezTo>
                  <a:cubicBezTo>
                    <a:pt x="9131" y="79105"/>
                    <a:pt x="8171" y="78904"/>
                    <a:pt x="7345" y="78331"/>
                  </a:cubicBezTo>
                  <a:cubicBezTo>
                    <a:pt x="6830" y="77973"/>
                    <a:pt x="6223" y="77760"/>
                    <a:pt x="5676" y="77469"/>
                  </a:cubicBezTo>
                  <a:cubicBezTo>
                    <a:pt x="5130" y="77179"/>
                    <a:pt x="4888" y="76747"/>
                    <a:pt x="4528" y="76378"/>
                  </a:cubicBezTo>
                  <a:cubicBezTo>
                    <a:pt x="4324" y="76170"/>
                    <a:pt x="4434" y="75732"/>
                    <a:pt x="3977" y="75646"/>
                  </a:cubicBezTo>
                  <a:cubicBezTo>
                    <a:pt x="4253" y="75114"/>
                    <a:pt x="3599" y="74685"/>
                    <a:pt x="3752" y="74219"/>
                  </a:cubicBezTo>
                  <a:cubicBezTo>
                    <a:pt x="3849" y="73927"/>
                    <a:pt x="3574" y="73921"/>
                    <a:pt x="3572" y="73838"/>
                  </a:cubicBezTo>
                  <a:cubicBezTo>
                    <a:pt x="3552" y="73201"/>
                    <a:pt x="3367" y="72638"/>
                    <a:pt x="3108" y="72034"/>
                  </a:cubicBezTo>
                  <a:cubicBezTo>
                    <a:pt x="2939" y="71640"/>
                    <a:pt x="2956" y="71049"/>
                    <a:pt x="2915" y="70546"/>
                  </a:cubicBezTo>
                  <a:cubicBezTo>
                    <a:pt x="2887" y="70203"/>
                    <a:pt x="2881" y="69856"/>
                    <a:pt x="2509" y="69632"/>
                  </a:cubicBezTo>
                  <a:cubicBezTo>
                    <a:pt x="2462" y="69603"/>
                    <a:pt x="2440" y="69442"/>
                    <a:pt x="2465" y="69427"/>
                  </a:cubicBezTo>
                  <a:cubicBezTo>
                    <a:pt x="2890" y="69180"/>
                    <a:pt x="2274" y="68699"/>
                    <a:pt x="2732" y="68470"/>
                  </a:cubicBezTo>
                  <a:cubicBezTo>
                    <a:pt x="2315" y="67847"/>
                    <a:pt x="2664" y="67104"/>
                    <a:pt x="2321" y="66446"/>
                  </a:cubicBezTo>
                  <a:cubicBezTo>
                    <a:pt x="2099" y="66019"/>
                    <a:pt x="2501" y="65508"/>
                    <a:pt x="2297" y="65015"/>
                  </a:cubicBezTo>
                  <a:cubicBezTo>
                    <a:pt x="2187" y="64750"/>
                    <a:pt x="2227" y="64435"/>
                    <a:pt x="2203" y="64142"/>
                  </a:cubicBezTo>
                  <a:cubicBezTo>
                    <a:pt x="2199" y="64089"/>
                    <a:pt x="2193" y="64030"/>
                    <a:pt x="2212" y="63982"/>
                  </a:cubicBezTo>
                  <a:cubicBezTo>
                    <a:pt x="2524" y="63156"/>
                    <a:pt x="2144" y="62308"/>
                    <a:pt x="2293" y="61489"/>
                  </a:cubicBezTo>
                  <a:cubicBezTo>
                    <a:pt x="2501" y="60352"/>
                    <a:pt x="2045" y="59227"/>
                    <a:pt x="2332" y="58077"/>
                  </a:cubicBezTo>
                  <a:cubicBezTo>
                    <a:pt x="2445" y="57629"/>
                    <a:pt x="2429" y="57046"/>
                    <a:pt x="2144" y="56567"/>
                  </a:cubicBezTo>
                  <a:cubicBezTo>
                    <a:pt x="2068" y="56440"/>
                    <a:pt x="2180" y="56406"/>
                    <a:pt x="2256" y="56348"/>
                  </a:cubicBezTo>
                  <a:cubicBezTo>
                    <a:pt x="2357" y="56269"/>
                    <a:pt x="2464" y="56160"/>
                    <a:pt x="2371" y="56051"/>
                  </a:cubicBezTo>
                  <a:cubicBezTo>
                    <a:pt x="1783" y="55362"/>
                    <a:pt x="2512" y="54645"/>
                    <a:pt x="2302" y="53939"/>
                  </a:cubicBezTo>
                  <a:cubicBezTo>
                    <a:pt x="2200" y="53600"/>
                    <a:pt x="2309" y="53215"/>
                    <a:pt x="2112" y="52878"/>
                  </a:cubicBezTo>
                  <a:cubicBezTo>
                    <a:pt x="2093" y="52845"/>
                    <a:pt x="2054" y="52789"/>
                    <a:pt x="2066" y="52777"/>
                  </a:cubicBezTo>
                  <a:cubicBezTo>
                    <a:pt x="2625" y="52189"/>
                    <a:pt x="1990" y="51483"/>
                    <a:pt x="2292" y="50835"/>
                  </a:cubicBezTo>
                  <a:cubicBezTo>
                    <a:pt x="2381" y="50642"/>
                    <a:pt x="2353" y="50177"/>
                    <a:pt x="2192" y="49835"/>
                  </a:cubicBezTo>
                  <a:cubicBezTo>
                    <a:pt x="2106" y="49653"/>
                    <a:pt x="2136" y="49344"/>
                    <a:pt x="2184" y="49156"/>
                  </a:cubicBezTo>
                  <a:cubicBezTo>
                    <a:pt x="2332" y="48581"/>
                    <a:pt x="2140" y="48064"/>
                    <a:pt x="2028" y="47529"/>
                  </a:cubicBezTo>
                  <a:cubicBezTo>
                    <a:pt x="2000" y="47400"/>
                    <a:pt x="2002" y="47312"/>
                    <a:pt x="2167" y="47260"/>
                  </a:cubicBezTo>
                  <a:cubicBezTo>
                    <a:pt x="2231" y="47240"/>
                    <a:pt x="2319" y="47106"/>
                    <a:pt x="2311" y="47099"/>
                  </a:cubicBezTo>
                  <a:cubicBezTo>
                    <a:pt x="1680" y="46504"/>
                    <a:pt x="2512" y="45773"/>
                    <a:pt x="2085" y="45140"/>
                  </a:cubicBezTo>
                  <a:cubicBezTo>
                    <a:pt x="1952" y="44944"/>
                    <a:pt x="1965" y="44619"/>
                    <a:pt x="2021" y="44375"/>
                  </a:cubicBezTo>
                  <a:cubicBezTo>
                    <a:pt x="2150" y="43812"/>
                    <a:pt x="2140" y="43311"/>
                    <a:pt x="1958" y="42728"/>
                  </a:cubicBezTo>
                  <a:cubicBezTo>
                    <a:pt x="1838" y="42341"/>
                    <a:pt x="2115" y="41834"/>
                    <a:pt x="1735" y="41402"/>
                  </a:cubicBezTo>
                  <a:cubicBezTo>
                    <a:pt x="1551" y="41193"/>
                    <a:pt x="1949" y="41055"/>
                    <a:pt x="1934" y="40739"/>
                  </a:cubicBezTo>
                  <a:cubicBezTo>
                    <a:pt x="1902" y="40094"/>
                    <a:pt x="1645" y="39414"/>
                    <a:pt x="1960" y="38765"/>
                  </a:cubicBezTo>
                  <a:cubicBezTo>
                    <a:pt x="1381" y="38559"/>
                    <a:pt x="2255" y="37950"/>
                    <a:pt x="1625" y="37738"/>
                  </a:cubicBezTo>
                  <a:cubicBezTo>
                    <a:pt x="1612" y="37733"/>
                    <a:pt x="1766" y="37432"/>
                    <a:pt x="1761" y="37272"/>
                  </a:cubicBezTo>
                  <a:cubicBezTo>
                    <a:pt x="1750" y="36871"/>
                    <a:pt x="1774" y="36447"/>
                    <a:pt x="1635" y="36079"/>
                  </a:cubicBezTo>
                  <a:cubicBezTo>
                    <a:pt x="1358" y="35342"/>
                    <a:pt x="1763" y="34650"/>
                    <a:pt x="1687" y="33942"/>
                  </a:cubicBezTo>
                  <a:cubicBezTo>
                    <a:pt x="1653" y="33629"/>
                    <a:pt x="1477" y="33331"/>
                    <a:pt x="1812" y="33073"/>
                  </a:cubicBezTo>
                  <a:cubicBezTo>
                    <a:pt x="1405" y="32813"/>
                    <a:pt x="1741" y="32452"/>
                    <a:pt x="1659" y="32146"/>
                  </a:cubicBezTo>
                  <a:cubicBezTo>
                    <a:pt x="1592" y="31897"/>
                    <a:pt x="1421" y="31648"/>
                    <a:pt x="1766" y="31417"/>
                  </a:cubicBezTo>
                  <a:cubicBezTo>
                    <a:pt x="1809" y="31388"/>
                    <a:pt x="1701" y="30965"/>
                    <a:pt x="1674" y="30727"/>
                  </a:cubicBezTo>
                  <a:cubicBezTo>
                    <a:pt x="1592" y="30014"/>
                    <a:pt x="2216" y="29301"/>
                    <a:pt x="1682" y="28577"/>
                  </a:cubicBezTo>
                  <a:cubicBezTo>
                    <a:pt x="1654" y="28540"/>
                    <a:pt x="1634" y="28182"/>
                    <a:pt x="1601" y="27975"/>
                  </a:cubicBezTo>
                  <a:cubicBezTo>
                    <a:pt x="1584" y="27867"/>
                    <a:pt x="1531" y="27748"/>
                    <a:pt x="1730" y="27748"/>
                  </a:cubicBezTo>
                  <a:cubicBezTo>
                    <a:pt x="1736" y="27748"/>
                    <a:pt x="1743" y="27748"/>
                    <a:pt x="1751" y="27749"/>
                  </a:cubicBezTo>
                  <a:cubicBezTo>
                    <a:pt x="1753" y="27749"/>
                    <a:pt x="1755" y="27749"/>
                    <a:pt x="1757" y="27749"/>
                  </a:cubicBezTo>
                  <a:cubicBezTo>
                    <a:pt x="1875" y="27749"/>
                    <a:pt x="1979" y="27642"/>
                    <a:pt x="1945" y="27564"/>
                  </a:cubicBezTo>
                  <a:cubicBezTo>
                    <a:pt x="1679" y="26935"/>
                    <a:pt x="1858" y="26323"/>
                    <a:pt x="2005" y="25709"/>
                  </a:cubicBezTo>
                  <a:cubicBezTo>
                    <a:pt x="2034" y="25582"/>
                    <a:pt x="1901" y="25414"/>
                    <a:pt x="1922" y="25395"/>
                  </a:cubicBezTo>
                  <a:cubicBezTo>
                    <a:pt x="2075" y="25265"/>
                    <a:pt x="1444" y="24906"/>
                    <a:pt x="1965" y="24906"/>
                  </a:cubicBezTo>
                  <a:cubicBezTo>
                    <a:pt x="2001" y="24906"/>
                    <a:pt x="2043" y="24908"/>
                    <a:pt x="2090" y="24912"/>
                  </a:cubicBezTo>
                  <a:cubicBezTo>
                    <a:pt x="2098" y="24759"/>
                    <a:pt x="2126" y="24604"/>
                    <a:pt x="2110" y="24454"/>
                  </a:cubicBezTo>
                  <a:cubicBezTo>
                    <a:pt x="2018" y="23535"/>
                    <a:pt x="1924" y="22633"/>
                    <a:pt x="2182" y="21705"/>
                  </a:cubicBezTo>
                  <a:cubicBezTo>
                    <a:pt x="2315" y="21230"/>
                    <a:pt x="2016" y="20661"/>
                    <a:pt x="2125" y="20173"/>
                  </a:cubicBezTo>
                  <a:cubicBezTo>
                    <a:pt x="2192" y="19866"/>
                    <a:pt x="2034" y="19655"/>
                    <a:pt x="2046" y="19401"/>
                  </a:cubicBezTo>
                  <a:cubicBezTo>
                    <a:pt x="2063" y="19105"/>
                    <a:pt x="2299" y="18955"/>
                    <a:pt x="2551" y="18955"/>
                  </a:cubicBezTo>
                  <a:cubicBezTo>
                    <a:pt x="2582" y="18955"/>
                    <a:pt x="2614" y="18957"/>
                    <a:pt x="2646" y="18962"/>
                  </a:cubicBezTo>
                  <a:cubicBezTo>
                    <a:pt x="2739" y="18976"/>
                    <a:pt x="2829" y="18982"/>
                    <a:pt x="2917" y="18982"/>
                  </a:cubicBezTo>
                  <a:cubicBezTo>
                    <a:pt x="3225" y="18982"/>
                    <a:pt x="3513" y="18909"/>
                    <a:pt x="3806" y="18847"/>
                  </a:cubicBezTo>
                  <a:cubicBezTo>
                    <a:pt x="3870" y="18834"/>
                    <a:pt x="3933" y="18828"/>
                    <a:pt x="3994" y="18828"/>
                  </a:cubicBezTo>
                  <a:cubicBezTo>
                    <a:pt x="4259" y="18828"/>
                    <a:pt x="4507" y="18927"/>
                    <a:pt x="4778" y="18927"/>
                  </a:cubicBezTo>
                  <a:cubicBezTo>
                    <a:pt x="4815" y="18927"/>
                    <a:pt x="4852" y="18926"/>
                    <a:pt x="4889" y="18921"/>
                  </a:cubicBezTo>
                  <a:cubicBezTo>
                    <a:pt x="5113" y="18897"/>
                    <a:pt x="5337" y="18887"/>
                    <a:pt x="5561" y="18887"/>
                  </a:cubicBezTo>
                  <a:cubicBezTo>
                    <a:pt x="6194" y="18887"/>
                    <a:pt x="6827" y="18969"/>
                    <a:pt x="7463" y="19050"/>
                  </a:cubicBezTo>
                  <a:cubicBezTo>
                    <a:pt x="8039" y="19123"/>
                    <a:pt x="8619" y="19159"/>
                    <a:pt x="9201" y="19159"/>
                  </a:cubicBezTo>
                  <a:cubicBezTo>
                    <a:pt x="9722" y="19159"/>
                    <a:pt x="10246" y="19130"/>
                    <a:pt x="10770" y="19074"/>
                  </a:cubicBezTo>
                  <a:cubicBezTo>
                    <a:pt x="10860" y="19064"/>
                    <a:pt x="10952" y="19063"/>
                    <a:pt x="11044" y="19063"/>
                  </a:cubicBezTo>
                  <a:cubicBezTo>
                    <a:pt x="11103" y="19063"/>
                    <a:pt x="11162" y="19063"/>
                    <a:pt x="11221" y="19063"/>
                  </a:cubicBezTo>
                  <a:cubicBezTo>
                    <a:pt x="11494" y="19063"/>
                    <a:pt x="11761" y="19046"/>
                    <a:pt x="11995" y="18853"/>
                  </a:cubicBezTo>
                  <a:cubicBezTo>
                    <a:pt x="12151" y="19009"/>
                    <a:pt x="12323" y="19054"/>
                    <a:pt x="12498" y="19054"/>
                  </a:cubicBezTo>
                  <a:cubicBezTo>
                    <a:pt x="12747" y="19054"/>
                    <a:pt x="13005" y="18963"/>
                    <a:pt x="13244" y="18963"/>
                  </a:cubicBezTo>
                  <a:cubicBezTo>
                    <a:pt x="13324" y="18963"/>
                    <a:pt x="13402" y="18973"/>
                    <a:pt x="13477" y="19001"/>
                  </a:cubicBezTo>
                  <a:cubicBezTo>
                    <a:pt x="13722" y="19091"/>
                    <a:pt x="13965" y="19115"/>
                    <a:pt x="14207" y="19115"/>
                  </a:cubicBezTo>
                  <a:cubicBezTo>
                    <a:pt x="14479" y="19115"/>
                    <a:pt x="14750" y="19085"/>
                    <a:pt x="15021" y="19085"/>
                  </a:cubicBezTo>
                  <a:cubicBezTo>
                    <a:pt x="15124" y="19085"/>
                    <a:pt x="15228" y="19089"/>
                    <a:pt x="15331" y="19101"/>
                  </a:cubicBezTo>
                  <a:cubicBezTo>
                    <a:pt x="15613" y="19134"/>
                    <a:pt x="15899" y="19138"/>
                    <a:pt x="16184" y="19138"/>
                  </a:cubicBezTo>
                  <a:cubicBezTo>
                    <a:pt x="16266" y="19138"/>
                    <a:pt x="16349" y="19137"/>
                    <a:pt x="16431" y="19137"/>
                  </a:cubicBezTo>
                  <a:cubicBezTo>
                    <a:pt x="16720" y="19137"/>
                    <a:pt x="17007" y="19141"/>
                    <a:pt x="17286" y="19176"/>
                  </a:cubicBezTo>
                  <a:cubicBezTo>
                    <a:pt x="17385" y="19188"/>
                    <a:pt x="17483" y="19192"/>
                    <a:pt x="17579" y="19192"/>
                  </a:cubicBezTo>
                  <a:cubicBezTo>
                    <a:pt x="17978" y="19192"/>
                    <a:pt x="18355" y="19108"/>
                    <a:pt x="18747" y="19108"/>
                  </a:cubicBezTo>
                  <a:cubicBezTo>
                    <a:pt x="18756" y="19108"/>
                    <a:pt x="18765" y="19108"/>
                    <a:pt x="18774" y="19108"/>
                  </a:cubicBezTo>
                  <a:cubicBezTo>
                    <a:pt x="18848" y="19109"/>
                    <a:pt x="18922" y="19109"/>
                    <a:pt x="18996" y="19109"/>
                  </a:cubicBezTo>
                  <a:cubicBezTo>
                    <a:pt x="20344" y="19109"/>
                    <a:pt x="21692" y="18988"/>
                    <a:pt x="23039" y="18903"/>
                  </a:cubicBezTo>
                  <a:cubicBezTo>
                    <a:pt x="23749" y="18859"/>
                    <a:pt x="24455" y="18766"/>
                    <a:pt x="25164" y="18724"/>
                  </a:cubicBezTo>
                  <a:cubicBezTo>
                    <a:pt x="25182" y="18723"/>
                    <a:pt x="25199" y="18722"/>
                    <a:pt x="25217" y="18722"/>
                  </a:cubicBezTo>
                  <a:cubicBezTo>
                    <a:pt x="25427" y="18722"/>
                    <a:pt x="25629" y="18791"/>
                    <a:pt x="25860" y="18791"/>
                  </a:cubicBezTo>
                  <a:cubicBezTo>
                    <a:pt x="25886" y="18791"/>
                    <a:pt x="25913" y="18790"/>
                    <a:pt x="25940" y="18788"/>
                  </a:cubicBezTo>
                  <a:cubicBezTo>
                    <a:pt x="26465" y="18749"/>
                    <a:pt x="26988" y="18658"/>
                    <a:pt x="27507" y="18652"/>
                  </a:cubicBezTo>
                  <a:cubicBezTo>
                    <a:pt x="27511" y="18652"/>
                    <a:pt x="27516" y="18652"/>
                    <a:pt x="27520" y="18652"/>
                  </a:cubicBezTo>
                  <a:cubicBezTo>
                    <a:pt x="27834" y="18652"/>
                    <a:pt x="28138" y="18770"/>
                    <a:pt x="28492" y="18770"/>
                  </a:cubicBezTo>
                  <a:cubicBezTo>
                    <a:pt x="28510" y="18770"/>
                    <a:pt x="28528" y="18769"/>
                    <a:pt x="28546" y="18769"/>
                  </a:cubicBezTo>
                  <a:cubicBezTo>
                    <a:pt x="28614" y="18766"/>
                    <a:pt x="28683" y="18765"/>
                    <a:pt x="28751" y="18765"/>
                  </a:cubicBezTo>
                  <a:cubicBezTo>
                    <a:pt x="29115" y="18765"/>
                    <a:pt x="29480" y="18794"/>
                    <a:pt x="29844" y="18794"/>
                  </a:cubicBezTo>
                  <a:cubicBezTo>
                    <a:pt x="30144" y="18794"/>
                    <a:pt x="30444" y="18775"/>
                    <a:pt x="30742" y="18704"/>
                  </a:cubicBezTo>
                  <a:cubicBezTo>
                    <a:pt x="30779" y="18695"/>
                    <a:pt x="30815" y="18691"/>
                    <a:pt x="30849" y="18691"/>
                  </a:cubicBezTo>
                  <a:cubicBezTo>
                    <a:pt x="31031" y="18691"/>
                    <a:pt x="31170" y="18802"/>
                    <a:pt x="31335" y="18840"/>
                  </a:cubicBezTo>
                  <a:cubicBezTo>
                    <a:pt x="31364" y="18846"/>
                    <a:pt x="31385" y="18852"/>
                    <a:pt x="31401" y="18852"/>
                  </a:cubicBezTo>
                  <a:cubicBezTo>
                    <a:pt x="31443" y="18852"/>
                    <a:pt x="31459" y="18818"/>
                    <a:pt x="31498" y="18689"/>
                  </a:cubicBezTo>
                  <a:cubicBezTo>
                    <a:pt x="31518" y="18620"/>
                    <a:pt x="31565" y="18599"/>
                    <a:pt x="31609" y="18599"/>
                  </a:cubicBezTo>
                  <a:cubicBezTo>
                    <a:pt x="31637" y="18599"/>
                    <a:pt x="31664" y="18608"/>
                    <a:pt x="31682" y="18617"/>
                  </a:cubicBezTo>
                  <a:cubicBezTo>
                    <a:pt x="31878" y="18718"/>
                    <a:pt x="32076" y="18747"/>
                    <a:pt x="32276" y="18747"/>
                  </a:cubicBezTo>
                  <a:cubicBezTo>
                    <a:pt x="32560" y="18747"/>
                    <a:pt x="32845" y="18688"/>
                    <a:pt x="33124" y="18688"/>
                  </a:cubicBezTo>
                  <a:cubicBezTo>
                    <a:pt x="33194" y="18688"/>
                    <a:pt x="33262" y="18691"/>
                    <a:pt x="33331" y="18700"/>
                  </a:cubicBezTo>
                  <a:cubicBezTo>
                    <a:pt x="33509" y="18725"/>
                    <a:pt x="33679" y="18728"/>
                    <a:pt x="33849" y="18728"/>
                  </a:cubicBezTo>
                  <a:cubicBezTo>
                    <a:pt x="33917" y="18728"/>
                    <a:pt x="33985" y="18728"/>
                    <a:pt x="34053" y="18728"/>
                  </a:cubicBezTo>
                  <a:cubicBezTo>
                    <a:pt x="34115" y="18728"/>
                    <a:pt x="34177" y="18728"/>
                    <a:pt x="34239" y="18730"/>
                  </a:cubicBezTo>
                  <a:cubicBezTo>
                    <a:pt x="34258" y="18730"/>
                    <a:pt x="34277" y="18731"/>
                    <a:pt x="34296" y="18731"/>
                  </a:cubicBezTo>
                  <a:cubicBezTo>
                    <a:pt x="34656" y="18731"/>
                    <a:pt x="35041" y="18630"/>
                    <a:pt x="35359" y="18630"/>
                  </a:cubicBezTo>
                  <a:cubicBezTo>
                    <a:pt x="35440" y="18630"/>
                    <a:pt x="35516" y="18636"/>
                    <a:pt x="35586" y="18653"/>
                  </a:cubicBezTo>
                  <a:cubicBezTo>
                    <a:pt x="35740" y="18689"/>
                    <a:pt x="35891" y="18702"/>
                    <a:pt x="36039" y="18702"/>
                  </a:cubicBezTo>
                  <a:cubicBezTo>
                    <a:pt x="36403" y="18702"/>
                    <a:pt x="36754" y="18626"/>
                    <a:pt x="37103" y="18626"/>
                  </a:cubicBezTo>
                  <a:cubicBezTo>
                    <a:pt x="37242" y="18626"/>
                    <a:pt x="37381" y="18638"/>
                    <a:pt x="37520" y="18671"/>
                  </a:cubicBezTo>
                  <a:cubicBezTo>
                    <a:pt x="37608" y="18692"/>
                    <a:pt x="37684" y="18705"/>
                    <a:pt x="37757" y="18705"/>
                  </a:cubicBezTo>
                  <a:cubicBezTo>
                    <a:pt x="37877" y="18705"/>
                    <a:pt x="37989" y="18672"/>
                    <a:pt x="38129" y="18593"/>
                  </a:cubicBezTo>
                  <a:cubicBezTo>
                    <a:pt x="38207" y="18549"/>
                    <a:pt x="38285" y="18532"/>
                    <a:pt x="38364" y="18532"/>
                  </a:cubicBezTo>
                  <a:cubicBezTo>
                    <a:pt x="38623" y="18532"/>
                    <a:pt x="38886" y="18718"/>
                    <a:pt x="39168" y="18718"/>
                  </a:cubicBezTo>
                  <a:cubicBezTo>
                    <a:pt x="39216" y="18718"/>
                    <a:pt x="39264" y="18713"/>
                    <a:pt x="39312" y="18700"/>
                  </a:cubicBezTo>
                  <a:cubicBezTo>
                    <a:pt x="39408" y="18676"/>
                    <a:pt x="39504" y="18667"/>
                    <a:pt x="39600" y="18667"/>
                  </a:cubicBezTo>
                  <a:cubicBezTo>
                    <a:pt x="39860" y="18667"/>
                    <a:pt x="40123" y="18732"/>
                    <a:pt x="40389" y="18732"/>
                  </a:cubicBezTo>
                  <a:cubicBezTo>
                    <a:pt x="40520" y="18732"/>
                    <a:pt x="40652" y="18716"/>
                    <a:pt x="40785" y="18669"/>
                  </a:cubicBezTo>
                  <a:cubicBezTo>
                    <a:pt x="40975" y="18601"/>
                    <a:pt x="41169" y="18580"/>
                    <a:pt x="41364" y="18580"/>
                  </a:cubicBezTo>
                  <a:cubicBezTo>
                    <a:pt x="41678" y="18580"/>
                    <a:pt x="41999" y="18634"/>
                    <a:pt x="42322" y="18634"/>
                  </a:cubicBezTo>
                  <a:cubicBezTo>
                    <a:pt x="42448" y="18634"/>
                    <a:pt x="42574" y="18626"/>
                    <a:pt x="42701" y="18603"/>
                  </a:cubicBezTo>
                  <a:cubicBezTo>
                    <a:pt x="43044" y="18541"/>
                    <a:pt x="43393" y="18530"/>
                    <a:pt x="43744" y="18530"/>
                  </a:cubicBezTo>
                  <a:cubicBezTo>
                    <a:pt x="43917" y="18530"/>
                    <a:pt x="44090" y="18533"/>
                    <a:pt x="44262" y="18533"/>
                  </a:cubicBezTo>
                  <a:cubicBezTo>
                    <a:pt x="44740" y="18533"/>
                    <a:pt x="45218" y="18514"/>
                    <a:pt x="45684" y="18372"/>
                  </a:cubicBezTo>
                  <a:cubicBezTo>
                    <a:pt x="45718" y="18362"/>
                    <a:pt x="45761" y="18335"/>
                    <a:pt x="45789" y="18335"/>
                  </a:cubicBezTo>
                  <a:cubicBezTo>
                    <a:pt x="45794" y="18335"/>
                    <a:pt x="45798" y="18336"/>
                    <a:pt x="45802" y="18338"/>
                  </a:cubicBezTo>
                  <a:cubicBezTo>
                    <a:pt x="46010" y="18446"/>
                    <a:pt x="46219" y="18486"/>
                    <a:pt x="46426" y="18486"/>
                  </a:cubicBezTo>
                  <a:cubicBezTo>
                    <a:pt x="46760" y="18486"/>
                    <a:pt x="47088" y="18382"/>
                    <a:pt x="47396" y="18288"/>
                  </a:cubicBezTo>
                  <a:cubicBezTo>
                    <a:pt x="47574" y="18233"/>
                    <a:pt x="47757" y="18219"/>
                    <a:pt x="47941" y="18219"/>
                  </a:cubicBezTo>
                  <a:cubicBezTo>
                    <a:pt x="48136" y="18219"/>
                    <a:pt x="48332" y="18235"/>
                    <a:pt x="48520" y="18235"/>
                  </a:cubicBezTo>
                  <a:cubicBezTo>
                    <a:pt x="48744" y="18235"/>
                    <a:pt x="48958" y="18213"/>
                    <a:pt x="49149" y="18114"/>
                  </a:cubicBezTo>
                  <a:cubicBezTo>
                    <a:pt x="49366" y="18002"/>
                    <a:pt x="49590" y="17979"/>
                    <a:pt x="49814" y="17979"/>
                  </a:cubicBezTo>
                  <a:cubicBezTo>
                    <a:pt x="49973" y="17979"/>
                    <a:pt x="50132" y="17991"/>
                    <a:pt x="50288" y="17991"/>
                  </a:cubicBezTo>
                  <a:cubicBezTo>
                    <a:pt x="50512" y="17991"/>
                    <a:pt x="50731" y="17967"/>
                    <a:pt x="50937" y="17852"/>
                  </a:cubicBezTo>
                  <a:cubicBezTo>
                    <a:pt x="50972" y="17832"/>
                    <a:pt x="51020" y="17824"/>
                    <a:pt x="51074" y="17824"/>
                  </a:cubicBezTo>
                  <a:cubicBezTo>
                    <a:pt x="51187" y="17824"/>
                    <a:pt x="51323" y="17861"/>
                    <a:pt x="51401" y="17913"/>
                  </a:cubicBezTo>
                  <a:cubicBezTo>
                    <a:pt x="51503" y="17978"/>
                    <a:pt x="51560" y="18031"/>
                    <a:pt x="51618" y="18031"/>
                  </a:cubicBezTo>
                  <a:cubicBezTo>
                    <a:pt x="51674" y="18031"/>
                    <a:pt x="51731" y="17983"/>
                    <a:pt x="51829" y="17855"/>
                  </a:cubicBezTo>
                  <a:cubicBezTo>
                    <a:pt x="51868" y="17804"/>
                    <a:pt x="51908" y="17784"/>
                    <a:pt x="51948" y="17784"/>
                  </a:cubicBezTo>
                  <a:close/>
                  <a:moveTo>
                    <a:pt x="34717" y="0"/>
                  </a:moveTo>
                  <a:cubicBezTo>
                    <a:pt x="34341" y="0"/>
                    <a:pt x="33964" y="8"/>
                    <a:pt x="33590" y="25"/>
                  </a:cubicBezTo>
                  <a:cubicBezTo>
                    <a:pt x="33064" y="50"/>
                    <a:pt x="32506" y="233"/>
                    <a:pt x="32002" y="233"/>
                  </a:cubicBezTo>
                  <a:cubicBezTo>
                    <a:pt x="31868" y="233"/>
                    <a:pt x="31738" y="220"/>
                    <a:pt x="31614" y="188"/>
                  </a:cubicBezTo>
                  <a:cubicBezTo>
                    <a:pt x="31378" y="127"/>
                    <a:pt x="31148" y="109"/>
                    <a:pt x="30921" y="109"/>
                  </a:cubicBezTo>
                  <a:cubicBezTo>
                    <a:pt x="30567" y="109"/>
                    <a:pt x="30220" y="154"/>
                    <a:pt x="29868" y="154"/>
                  </a:cubicBezTo>
                  <a:cubicBezTo>
                    <a:pt x="29755" y="154"/>
                    <a:pt x="29640" y="149"/>
                    <a:pt x="29525" y="136"/>
                  </a:cubicBezTo>
                  <a:cubicBezTo>
                    <a:pt x="29330" y="115"/>
                    <a:pt x="29133" y="107"/>
                    <a:pt x="28935" y="107"/>
                  </a:cubicBezTo>
                  <a:cubicBezTo>
                    <a:pt x="28215" y="107"/>
                    <a:pt x="27482" y="218"/>
                    <a:pt x="26756" y="227"/>
                  </a:cubicBezTo>
                  <a:cubicBezTo>
                    <a:pt x="26736" y="227"/>
                    <a:pt x="26717" y="227"/>
                    <a:pt x="26698" y="227"/>
                  </a:cubicBezTo>
                  <a:cubicBezTo>
                    <a:pt x="26002" y="227"/>
                    <a:pt x="25314" y="86"/>
                    <a:pt x="24612" y="86"/>
                  </a:cubicBezTo>
                  <a:cubicBezTo>
                    <a:pt x="24482" y="86"/>
                    <a:pt x="24352" y="91"/>
                    <a:pt x="24222" y="102"/>
                  </a:cubicBezTo>
                  <a:cubicBezTo>
                    <a:pt x="23971" y="124"/>
                    <a:pt x="23719" y="167"/>
                    <a:pt x="23457" y="167"/>
                  </a:cubicBezTo>
                  <a:cubicBezTo>
                    <a:pt x="23328" y="167"/>
                    <a:pt x="23197" y="157"/>
                    <a:pt x="23063" y="129"/>
                  </a:cubicBezTo>
                  <a:cubicBezTo>
                    <a:pt x="22736" y="62"/>
                    <a:pt x="22332" y="7"/>
                    <a:pt x="21992" y="7"/>
                  </a:cubicBezTo>
                  <a:cubicBezTo>
                    <a:pt x="21806" y="7"/>
                    <a:pt x="21639" y="23"/>
                    <a:pt x="21514" y="63"/>
                  </a:cubicBezTo>
                  <a:cubicBezTo>
                    <a:pt x="21219" y="157"/>
                    <a:pt x="20932" y="186"/>
                    <a:pt x="20649" y="186"/>
                  </a:cubicBezTo>
                  <a:cubicBezTo>
                    <a:pt x="20188" y="186"/>
                    <a:pt x="19739" y="109"/>
                    <a:pt x="19287" y="109"/>
                  </a:cubicBezTo>
                  <a:cubicBezTo>
                    <a:pt x="19184" y="109"/>
                    <a:pt x="19081" y="113"/>
                    <a:pt x="18978" y="123"/>
                  </a:cubicBezTo>
                  <a:cubicBezTo>
                    <a:pt x="18879" y="132"/>
                    <a:pt x="18778" y="136"/>
                    <a:pt x="18676" y="136"/>
                  </a:cubicBezTo>
                  <a:cubicBezTo>
                    <a:pt x="18396" y="136"/>
                    <a:pt x="18106" y="110"/>
                    <a:pt x="17837" y="110"/>
                  </a:cubicBezTo>
                  <a:cubicBezTo>
                    <a:pt x="17670" y="110"/>
                    <a:pt x="17511" y="120"/>
                    <a:pt x="17367" y="151"/>
                  </a:cubicBezTo>
                  <a:cubicBezTo>
                    <a:pt x="17049" y="220"/>
                    <a:pt x="16733" y="239"/>
                    <a:pt x="16418" y="239"/>
                  </a:cubicBezTo>
                  <a:cubicBezTo>
                    <a:pt x="16005" y="239"/>
                    <a:pt x="15594" y="206"/>
                    <a:pt x="15186" y="206"/>
                  </a:cubicBezTo>
                  <a:cubicBezTo>
                    <a:pt x="14902" y="206"/>
                    <a:pt x="14620" y="222"/>
                    <a:pt x="14338" y="277"/>
                  </a:cubicBezTo>
                  <a:cubicBezTo>
                    <a:pt x="13903" y="361"/>
                    <a:pt x="13467" y="279"/>
                    <a:pt x="13019" y="360"/>
                  </a:cubicBezTo>
                  <a:cubicBezTo>
                    <a:pt x="12334" y="483"/>
                    <a:pt x="11669" y="712"/>
                    <a:pt x="10979" y="771"/>
                  </a:cubicBezTo>
                  <a:cubicBezTo>
                    <a:pt x="9788" y="873"/>
                    <a:pt x="8569" y="818"/>
                    <a:pt x="7513" y="1469"/>
                  </a:cubicBezTo>
                  <a:cubicBezTo>
                    <a:pt x="7458" y="1503"/>
                    <a:pt x="7376" y="1516"/>
                    <a:pt x="7298" y="1516"/>
                  </a:cubicBezTo>
                  <a:cubicBezTo>
                    <a:pt x="7266" y="1516"/>
                    <a:pt x="7236" y="1514"/>
                    <a:pt x="7207" y="1510"/>
                  </a:cubicBezTo>
                  <a:cubicBezTo>
                    <a:pt x="7131" y="1500"/>
                    <a:pt x="7056" y="1495"/>
                    <a:pt x="6983" y="1495"/>
                  </a:cubicBezTo>
                  <a:cubicBezTo>
                    <a:pt x="6292" y="1495"/>
                    <a:pt x="5732" y="1919"/>
                    <a:pt x="5117" y="2111"/>
                  </a:cubicBezTo>
                  <a:cubicBezTo>
                    <a:pt x="4440" y="2322"/>
                    <a:pt x="3801" y="2845"/>
                    <a:pt x="3342" y="3371"/>
                  </a:cubicBezTo>
                  <a:cubicBezTo>
                    <a:pt x="2669" y="4140"/>
                    <a:pt x="2222" y="5042"/>
                    <a:pt x="1824" y="5980"/>
                  </a:cubicBezTo>
                  <a:cubicBezTo>
                    <a:pt x="1229" y="7380"/>
                    <a:pt x="1090" y="8812"/>
                    <a:pt x="1024" y="10273"/>
                  </a:cubicBezTo>
                  <a:cubicBezTo>
                    <a:pt x="1010" y="10591"/>
                    <a:pt x="1010" y="10913"/>
                    <a:pt x="969" y="11229"/>
                  </a:cubicBezTo>
                  <a:cubicBezTo>
                    <a:pt x="879" y="11935"/>
                    <a:pt x="832" y="12637"/>
                    <a:pt x="911" y="13349"/>
                  </a:cubicBezTo>
                  <a:cubicBezTo>
                    <a:pt x="969" y="13868"/>
                    <a:pt x="1079" y="14432"/>
                    <a:pt x="924" y="14912"/>
                  </a:cubicBezTo>
                  <a:cubicBezTo>
                    <a:pt x="543" y="16092"/>
                    <a:pt x="707" y="17286"/>
                    <a:pt x="682" y="18468"/>
                  </a:cubicBezTo>
                  <a:cubicBezTo>
                    <a:pt x="669" y="19089"/>
                    <a:pt x="727" y="19764"/>
                    <a:pt x="647" y="20341"/>
                  </a:cubicBezTo>
                  <a:cubicBezTo>
                    <a:pt x="517" y="21282"/>
                    <a:pt x="575" y="22225"/>
                    <a:pt x="473" y="23162"/>
                  </a:cubicBezTo>
                  <a:cubicBezTo>
                    <a:pt x="416" y="23688"/>
                    <a:pt x="150" y="24225"/>
                    <a:pt x="274" y="24721"/>
                  </a:cubicBezTo>
                  <a:cubicBezTo>
                    <a:pt x="384" y="25156"/>
                    <a:pt x="399" y="25585"/>
                    <a:pt x="305" y="25968"/>
                  </a:cubicBezTo>
                  <a:cubicBezTo>
                    <a:pt x="101" y="26802"/>
                    <a:pt x="190" y="27648"/>
                    <a:pt x="204" y="28465"/>
                  </a:cubicBezTo>
                  <a:cubicBezTo>
                    <a:pt x="221" y="29595"/>
                    <a:pt x="136" y="30722"/>
                    <a:pt x="131" y="31848"/>
                  </a:cubicBezTo>
                  <a:cubicBezTo>
                    <a:pt x="127" y="32945"/>
                    <a:pt x="1" y="34066"/>
                    <a:pt x="6" y="35159"/>
                  </a:cubicBezTo>
                  <a:cubicBezTo>
                    <a:pt x="11" y="36406"/>
                    <a:pt x="22" y="37672"/>
                    <a:pt x="157" y="38919"/>
                  </a:cubicBezTo>
                  <a:cubicBezTo>
                    <a:pt x="321" y="40432"/>
                    <a:pt x="280" y="41950"/>
                    <a:pt x="417" y="43461"/>
                  </a:cubicBezTo>
                  <a:cubicBezTo>
                    <a:pt x="481" y="44156"/>
                    <a:pt x="354" y="44845"/>
                    <a:pt x="453" y="45552"/>
                  </a:cubicBezTo>
                  <a:cubicBezTo>
                    <a:pt x="514" y="45990"/>
                    <a:pt x="651" y="46479"/>
                    <a:pt x="545" y="46934"/>
                  </a:cubicBezTo>
                  <a:cubicBezTo>
                    <a:pt x="350" y="47776"/>
                    <a:pt x="622" y="48604"/>
                    <a:pt x="575" y="49444"/>
                  </a:cubicBezTo>
                  <a:cubicBezTo>
                    <a:pt x="525" y="50326"/>
                    <a:pt x="734" y="51220"/>
                    <a:pt x="688" y="52103"/>
                  </a:cubicBezTo>
                  <a:cubicBezTo>
                    <a:pt x="658" y="52721"/>
                    <a:pt x="633" y="53359"/>
                    <a:pt x="621" y="53966"/>
                  </a:cubicBezTo>
                  <a:cubicBezTo>
                    <a:pt x="607" y="54643"/>
                    <a:pt x="760" y="55364"/>
                    <a:pt x="741" y="56061"/>
                  </a:cubicBezTo>
                  <a:cubicBezTo>
                    <a:pt x="710" y="57093"/>
                    <a:pt x="618" y="58122"/>
                    <a:pt x="770" y="59153"/>
                  </a:cubicBezTo>
                  <a:cubicBezTo>
                    <a:pt x="789" y="59285"/>
                    <a:pt x="763" y="59421"/>
                    <a:pt x="754" y="59556"/>
                  </a:cubicBezTo>
                  <a:cubicBezTo>
                    <a:pt x="712" y="60212"/>
                    <a:pt x="749" y="60870"/>
                    <a:pt x="740" y="61524"/>
                  </a:cubicBezTo>
                  <a:cubicBezTo>
                    <a:pt x="727" y="62262"/>
                    <a:pt x="870" y="62994"/>
                    <a:pt x="785" y="63737"/>
                  </a:cubicBezTo>
                  <a:cubicBezTo>
                    <a:pt x="756" y="63993"/>
                    <a:pt x="506" y="64161"/>
                    <a:pt x="615" y="64481"/>
                  </a:cubicBezTo>
                  <a:cubicBezTo>
                    <a:pt x="789" y="64988"/>
                    <a:pt x="825" y="65537"/>
                    <a:pt x="879" y="66072"/>
                  </a:cubicBezTo>
                  <a:cubicBezTo>
                    <a:pt x="942" y="66721"/>
                    <a:pt x="806" y="67389"/>
                    <a:pt x="881" y="68018"/>
                  </a:cubicBezTo>
                  <a:cubicBezTo>
                    <a:pt x="977" y="68818"/>
                    <a:pt x="1128" y="69646"/>
                    <a:pt x="1170" y="70426"/>
                  </a:cubicBezTo>
                  <a:cubicBezTo>
                    <a:pt x="1215" y="71254"/>
                    <a:pt x="1651" y="71954"/>
                    <a:pt x="1687" y="72761"/>
                  </a:cubicBezTo>
                  <a:cubicBezTo>
                    <a:pt x="1718" y="73423"/>
                    <a:pt x="1978" y="74082"/>
                    <a:pt x="2181" y="74731"/>
                  </a:cubicBezTo>
                  <a:cubicBezTo>
                    <a:pt x="2429" y="75527"/>
                    <a:pt x="2645" y="76339"/>
                    <a:pt x="3110" y="77063"/>
                  </a:cubicBezTo>
                  <a:cubicBezTo>
                    <a:pt x="3365" y="77460"/>
                    <a:pt x="3754" y="77739"/>
                    <a:pt x="4120" y="78049"/>
                  </a:cubicBezTo>
                  <a:cubicBezTo>
                    <a:pt x="4511" y="78380"/>
                    <a:pt x="4971" y="78671"/>
                    <a:pt x="5383" y="78811"/>
                  </a:cubicBezTo>
                  <a:cubicBezTo>
                    <a:pt x="6246" y="79107"/>
                    <a:pt x="7029" y="79556"/>
                    <a:pt x="7785" y="79965"/>
                  </a:cubicBezTo>
                  <a:cubicBezTo>
                    <a:pt x="8352" y="80272"/>
                    <a:pt x="8910" y="80312"/>
                    <a:pt x="9465" y="80312"/>
                  </a:cubicBezTo>
                  <a:cubicBezTo>
                    <a:pt x="9662" y="80312"/>
                    <a:pt x="9859" y="80307"/>
                    <a:pt x="10057" y="80307"/>
                  </a:cubicBezTo>
                  <a:cubicBezTo>
                    <a:pt x="10219" y="80307"/>
                    <a:pt x="10381" y="80310"/>
                    <a:pt x="10543" y="80323"/>
                  </a:cubicBezTo>
                  <a:cubicBezTo>
                    <a:pt x="10865" y="80348"/>
                    <a:pt x="11208" y="80433"/>
                    <a:pt x="11547" y="80433"/>
                  </a:cubicBezTo>
                  <a:cubicBezTo>
                    <a:pt x="11802" y="80433"/>
                    <a:pt x="12054" y="80385"/>
                    <a:pt x="12293" y="80229"/>
                  </a:cubicBezTo>
                  <a:cubicBezTo>
                    <a:pt x="13259" y="80681"/>
                    <a:pt x="14343" y="80517"/>
                    <a:pt x="15363" y="80649"/>
                  </a:cubicBezTo>
                  <a:cubicBezTo>
                    <a:pt x="16475" y="80793"/>
                    <a:pt x="17610" y="80918"/>
                    <a:pt x="18731" y="81036"/>
                  </a:cubicBezTo>
                  <a:cubicBezTo>
                    <a:pt x="19730" y="81141"/>
                    <a:pt x="20745" y="81158"/>
                    <a:pt x="21747" y="81304"/>
                  </a:cubicBezTo>
                  <a:cubicBezTo>
                    <a:pt x="21893" y="81325"/>
                    <a:pt x="22044" y="81333"/>
                    <a:pt x="22197" y="81333"/>
                  </a:cubicBezTo>
                  <a:cubicBezTo>
                    <a:pt x="22753" y="81333"/>
                    <a:pt x="23348" y="81223"/>
                    <a:pt x="23903" y="81216"/>
                  </a:cubicBezTo>
                  <a:cubicBezTo>
                    <a:pt x="23937" y="81215"/>
                    <a:pt x="23971" y="81215"/>
                    <a:pt x="24005" y="81215"/>
                  </a:cubicBezTo>
                  <a:cubicBezTo>
                    <a:pt x="24604" y="81215"/>
                    <a:pt x="25204" y="81278"/>
                    <a:pt x="25802" y="81278"/>
                  </a:cubicBezTo>
                  <a:cubicBezTo>
                    <a:pt x="26234" y="81278"/>
                    <a:pt x="26665" y="81245"/>
                    <a:pt x="27094" y="81133"/>
                  </a:cubicBezTo>
                  <a:cubicBezTo>
                    <a:pt x="27287" y="81082"/>
                    <a:pt x="27482" y="81067"/>
                    <a:pt x="27677" y="81067"/>
                  </a:cubicBezTo>
                  <a:cubicBezTo>
                    <a:pt x="27995" y="81067"/>
                    <a:pt x="28314" y="81108"/>
                    <a:pt x="28623" y="81108"/>
                  </a:cubicBezTo>
                  <a:cubicBezTo>
                    <a:pt x="28626" y="81108"/>
                    <a:pt x="28629" y="81108"/>
                    <a:pt x="28631" y="81108"/>
                  </a:cubicBezTo>
                  <a:cubicBezTo>
                    <a:pt x="29070" y="81107"/>
                    <a:pt x="29499" y="80875"/>
                    <a:pt x="29876" y="80875"/>
                  </a:cubicBezTo>
                  <a:cubicBezTo>
                    <a:pt x="29966" y="80875"/>
                    <a:pt x="30053" y="80889"/>
                    <a:pt x="30136" y="80921"/>
                  </a:cubicBezTo>
                  <a:cubicBezTo>
                    <a:pt x="30191" y="80943"/>
                    <a:pt x="30245" y="80952"/>
                    <a:pt x="30299" y="80952"/>
                  </a:cubicBezTo>
                  <a:cubicBezTo>
                    <a:pt x="30548" y="80952"/>
                    <a:pt x="30781" y="80760"/>
                    <a:pt x="30998" y="80760"/>
                  </a:cubicBezTo>
                  <a:cubicBezTo>
                    <a:pt x="31110" y="80760"/>
                    <a:pt x="31217" y="80811"/>
                    <a:pt x="31321" y="80965"/>
                  </a:cubicBezTo>
                  <a:cubicBezTo>
                    <a:pt x="31468" y="80781"/>
                    <a:pt x="31636" y="80725"/>
                    <a:pt x="31811" y="80725"/>
                  </a:cubicBezTo>
                  <a:cubicBezTo>
                    <a:pt x="32080" y="80725"/>
                    <a:pt x="32365" y="80856"/>
                    <a:pt x="32623" y="80856"/>
                  </a:cubicBezTo>
                  <a:cubicBezTo>
                    <a:pt x="32640" y="80856"/>
                    <a:pt x="32657" y="80855"/>
                    <a:pt x="32674" y="80854"/>
                  </a:cubicBezTo>
                  <a:cubicBezTo>
                    <a:pt x="33777" y="80774"/>
                    <a:pt x="34899" y="80838"/>
                    <a:pt x="36011" y="80735"/>
                  </a:cubicBezTo>
                  <a:cubicBezTo>
                    <a:pt x="36186" y="80719"/>
                    <a:pt x="36362" y="80722"/>
                    <a:pt x="36538" y="80714"/>
                  </a:cubicBezTo>
                  <a:cubicBezTo>
                    <a:pt x="37209" y="80683"/>
                    <a:pt x="37884" y="80681"/>
                    <a:pt x="38549" y="80611"/>
                  </a:cubicBezTo>
                  <a:cubicBezTo>
                    <a:pt x="39369" y="80526"/>
                    <a:pt x="40193" y="80435"/>
                    <a:pt x="40999" y="80297"/>
                  </a:cubicBezTo>
                  <a:cubicBezTo>
                    <a:pt x="41307" y="80244"/>
                    <a:pt x="41614" y="80229"/>
                    <a:pt x="41919" y="80229"/>
                  </a:cubicBezTo>
                  <a:cubicBezTo>
                    <a:pt x="42320" y="80229"/>
                    <a:pt x="42718" y="80255"/>
                    <a:pt x="43117" y="80255"/>
                  </a:cubicBezTo>
                  <a:cubicBezTo>
                    <a:pt x="43326" y="80255"/>
                    <a:pt x="43534" y="80248"/>
                    <a:pt x="43743" y="80226"/>
                  </a:cubicBezTo>
                  <a:cubicBezTo>
                    <a:pt x="44184" y="80181"/>
                    <a:pt x="44621" y="80084"/>
                    <a:pt x="45069" y="80060"/>
                  </a:cubicBezTo>
                  <a:cubicBezTo>
                    <a:pt x="45083" y="80060"/>
                    <a:pt x="45097" y="80059"/>
                    <a:pt x="45111" y="80059"/>
                  </a:cubicBezTo>
                  <a:cubicBezTo>
                    <a:pt x="45354" y="80059"/>
                    <a:pt x="45584" y="80167"/>
                    <a:pt x="45816" y="80167"/>
                  </a:cubicBezTo>
                  <a:cubicBezTo>
                    <a:pt x="45897" y="80167"/>
                    <a:pt x="45978" y="80154"/>
                    <a:pt x="46060" y="80119"/>
                  </a:cubicBezTo>
                  <a:cubicBezTo>
                    <a:pt x="46469" y="79944"/>
                    <a:pt x="46940" y="79990"/>
                    <a:pt x="47355" y="79969"/>
                  </a:cubicBezTo>
                  <a:cubicBezTo>
                    <a:pt x="48672" y="79902"/>
                    <a:pt x="49799" y="79455"/>
                    <a:pt x="50895" y="78857"/>
                  </a:cubicBezTo>
                  <a:cubicBezTo>
                    <a:pt x="51608" y="78469"/>
                    <a:pt x="52152" y="77907"/>
                    <a:pt x="52623" y="77331"/>
                  </a:cubicBezTo>
                  <a:cubicBezTo>
                    <a:pt x="52932" y="76952"/>
                    <a:pt x="53404" y="76649"/>
                    <a:pt x="53554" y="76201"/>
                  </a:cubicBezTo>
                  <a:cubicBezTo>
                    <a:pt x="53707" y="75742"/>
                    <a:pt x="53995" y="75348"/>
                    <a:pt x="54155" y="74898"/>
                  </a:cubicBezTo>
                  <a:cubicBezTo>
                    <a:pt x="54392" y="74233"/>
                    <a:pt x="54524" y="73534"/>
                    <a:pt x="54547" y="72827"/>
                  </a:cubicBezTo>
                  <a:cubicBezTo>
                    <a:pt x="54556" y="72580"/>
                    <a:pt x="54346" y="72125"/>
                    <a:pt x="54909" y="72125"/>
                  </a:cubicBezTo>
                  <a:cubicBezTo>
                    <a:pt x="54930" y="72125"/>
                    <a:pt x="54952" y="72126"/>
                    <a:pt x="54976" y="72127"/>
                  </a:cubicBezTo>
                  <a:cubicBezTo>
                    <a:pt x="55068" y="71916"/>
                    <a:pt x="54453" y="71827"/>
                    <a:pt x="54814" y="71678"/>
                  </a:cubicBezTo>
                  <a:cubicBezTo>
                    <a:pt x="55166" y="71531"/>
                    <a:pt x="55022" y="71263"/>
                    <a:pt x="54974" y="71224"/>
                  </a:cubicBezTo>
                  <a:cubicBezTo>
                    <a:pt x="54706" y="71009"/>
                    <a:pt x="54821" y="70869"/>
                    <a:pt x="55037" y="70736"/>
                  </a:cubicBezTo>
                  <a:cubicBezTo>
                    <a:pt x="55212" y="70629"/>
                    <a:pt x="55065" y="70482"/>
                    <a:pt x="55105" y="70387"/>
                  </a:cubicBezTo>
                  <a:cubicBezTo>
                    <a:pt x="55206" y="70149"/>
                    <a:pt x="54927" y="69880"/>
                    <a:pt x="55099" y="69727"/>
                  </a:cubicBezTo>
                  <a:cubicBezTo>
                    <a:pt x="55540" y="69335"/>
                    <a:pt x="55311" y="68825"/>
                    <a:pt x="55337" y="68422"/>
                  </a:cubicBezTo>
                  <a:cubicBezTo>
                    <a:pt x="55384" y="67699"/>
                    <a:pt x="55368" y="66975"/>
                    <a:pt x="55292" y="66256"/>
                  </a:cubicBezTo>
                  <a:cubicBezTo>
                    <a:pt x="55257" y="65936"/>
                    <a:pt x="55358" y="65695"/>
                    <a:pt x="55600" y="65482"/>
                  </a:cubicBezTo>
                  <a:cubicBezTo>
                    <a:pt x="55074" y="65259"/>
                    <a:pt x="55816" y="64736"/>
                    <a:pt x="55319" y="64505"/>
                  </a:cubicBezTo>
                  <a:cubicBezTo>
                    <a:pt x="55412" y="63646"/>
                    <a:pt x="55180" y="62786"/>
                    <a:pt x="55369" y="61916"/>
                  </a:cubicBezTo>
                  <a:cubicBezTo>
                    <a:pt x="55484" y="61384"/>
                    <a:pt x="55314" y="60804"/>
                    <a:pt x="55401" y="60262"/>
                  </a:cubicBezTo>
                  <a:cubicBezTo>
                    <a:pt x="55494" y="59678"/>
                    <a:pt x="55276" y="59077"/>
                    <a:pt x="55427" y="58554"/>
                  </a:cubicBezTo>
                  <a:cubicBezTo>
                    <a:pt x="55541" y="58153"/>
                    <a:pt x="55372" y="57721"/>
                    <a:pt x="55635" y="57325"/>
                  </a:cubicBezTo>
                  <a:cubicBezTo>
                    <a:pt x="55686" y="57249"/>
                    <a:pt x="55881" y="56893"/>
                    <a:pt x="55758" y="56691"/>
                  </a:cubicBezTo>
                  <a:cubicBezTo>
                    <a:pt x="55285" y="55918"/>
                    <a:pt x="55992" y="55109"/>
                    <a:pt x="55656" y="54361"/>
                  </a:cubicBezTo>
                  <a:cubicBezTo>
                    <a:pt x="55486" y="53981"/>
                    <a:pt x="55692" y="53621"/>
                    <a:pt x="55792" y="53382"/>
                  </a:cubicBezTo>
                  <a:cubicBezTo>
                    <a:pt x="55987" y="52909"/>
                    <a:pt x="55290" y="52521"/>
                    <a:pt x="55798" y="52016"/>
                  </a:cubicBezTo>
                  <a:cubicBezTo>
                    <a:pt x="55953" y="51861"/>
                    <a:pt x="55863" y="51201"/>
                    <a:pt x="55838" y="50771"/>
                  </a:cubicBezTo>
                  <a:cubicBezTo>
                    <a:pt x="55808" y="50245"/>
                    <a:pt x="56030" y="49647"/>
                    <a:pt x="55821" y="49205"/>
                  </a:cubicBezTo>
                  <a:cubicBezTo>
                    <a:pt x="55598" y="48731"/>
                    <a:pt x="55754" y="48281"/>
                    <a:pt x="55797" y="47912"/>
                  </a:cubicBezTo>
                  <a:cubicBezTo>
                    <a:pt x="55872" y="47269"/>
                    <a:pt x="55654" y="46660"/>
                    <a:pt x="55755" y="46022"/>
                  </a:cubicBezTo>
                  <a:cubicBezTo>
                    <a:pt x="55846" y="45452"/>
                    <a:pt x="55629" y="44840"/>
                    <a:pt x="55721" y="44270"/>
                  </a:cubicBezTo>
                  <a:cubicBezTo>
                    <a:pt x="55770" y="43968"/>
                    <a:pt x="55497" y="43782"/>
                    <a:pt x="55577" y="43570"/>
                  </a:cubicBezTo>
                  <a:cubicBezTo>
                    <a:pt x="55794" y="42995"/>
                    <a:pt x="55931" y="42390"/>
                    <a:pt x="55761" y="41827"/>
                  </a:cubicBezTo>
                  <a:cubicBezTo>
                    <a:pt x="55656" y="41477"/>
                    <a:pt x="55629" y="41096"/>
                    <a:pt x="55668" y="40813"/>
                  </a:cubicBezTo>
                  <a:cubicBezTo>
                    <a:pt x="55804" y="39822"/>
                    <a:pt x="55701" y="38866"/>
                    <a:pt x="55618" y="37881"/>
                  </a:cubicBezTo>
                  <a:cubicBezTo>
                    <a:pt x="55571" y="37323"/>
                    <a:pt x="55582" y="36677"/>
                    <a:pt x="55673" y="36131"/>
                  </a:cubicBezTo>
                  <a:cubicBezTo>
                    <a:pt x="55821" y="35240"/>
                    <a:pt x="55588" y="34379"/>
                    <a:pt x="55643" y="33503"/>
                  </a:cubicBezTo>
                  <a:cubicBezTo>
                    <a:pt x="55690" y="32751"/>
                    <a:pt x="55478" y="31887"/>
                    <a:pt x="55535" y="31128"/>
                  </a:cubicBezTo>
                  <a:cubicBezTo>
                    <a:pt x="55622" y="29988"/>
                    <a:pt x="55278" y="28889"/>
                    <a:pt x="55439" y="27739"/>
                  </a:cubicBezTo>
                  <a:cubicBezTo>
                    <a:pt x="55562" y="26853"/>
                    <a:pt x="55250" y="25909"/>
                    <a:pt x="55262" y="24978"/>
                  </a:cubicBezTo>
                  <a:cubicBezTo>
                    <a:pt x="55272" y="24147"/>
                    <a:pt x="54958" y="23346"/>
                    <a:pt x="54877" y="22514"/>
                  </a:cubicBezTo>
                  <a:cubicBezTo>
                    <a:pt x="54853" y="22266"/>
                    <a:pt x="55070" y="22144"/>
                    <a:pt x="54982" y="21914"/>
                  </a:cubicBezTo>
                  <a:cubicBezTo>
                    <a:pt x="54569" y="20838"/>
                    <a:pt x="54709" y="19707"/>
                    <a:pt x="54656" y="18598"/>
                  </a:cubicBezTo>
                  <a:cubicBezTo>
                    <a:pt x="54612" y="17664"/>
                    <a:pt x="54345" y="16756"/>
                    <a:pt x="54437" y="15794"/>
                  </a:cubicBezTo>
                  <a:cubicBezTo>
                    <a:pt x="54484" y="15305"/>
                    <a:pt x="54340" y="14742"/>
                    <a:pt x="54303" y="14212"/>
                  </a:cubicBezTo>
                  <a:cubicBezTo>
                    <a:pt x="54241" y="13331"/>
                    <a:pt x="54246" y="12432"/>
                    <a:pt x="54095" y="11573"/>
                  </a:cubicBezTo>
                  <a:cubicBezTo>
                    <a:pt x="53988" y="10961"/>
                    <a:pt x="53777" y="10334"/>
                    <a:pt x="53700" y="9711"/>
                  </a:cubicBezTo>
                  <a:cubicBezTo>
                    <a:pt x="53495" y="8026"/>
                    <a:pt x="53254" y="6379"/>
                    <a:pt x="52311" y="4850"/>
                  </a:cubicBezTo>
                  <a:cubicBezTo>
                    <a:pt x="51774" y="3977"/>
                    <a:pt x="51172" y="3230"/>
                    <a:pt x="50286" y="2629"/>
                  </a:cubicBezTo>
                  <a:cubicBezTo>
                    <a:pt x="49319" y="1973"/>
                    <a:pt x="48240" y="1518"/>
                    <a:pt x="47088" y="1353"/>
                  </a:cubicBezTo>
                  <a:cubicBezTo>
                    <a:pt x="46685" y="1295"/>
                    <a:pt x="46347" y="1064"/>
                    <a:pt x="45977" y="1064"/>
                  </a:cubicBezTo>
                  <a:cubicBezTo>
                    <a:pt x="45957" y="1064"/>
                    <a:pt x="45936" y="1064"/>
                    <a:pt x="45916" y="1066"/>
                  </a:cubicBezTo>
                  <a:cubicBezTo>
                    <a:pt x="45829" y="1072"/>
                    <a:pt x="45744" y="1075"/>
                    <a:pt x="45659" y="1075"/>
                  </a:cubicBezTo>
                  <a:cubicBezTo>
                    <a:pt x="44619" y="1075"/>
                    <a:pt x="43660" y="645"/>
                    <a:pt x="42624" y="592"/>
                  </a:cubicBezTo>
                  <a:cubicBezTo>
                    <a:pt x="42611" y="591"/>
                    <a:pt x="42597" y="591"/>
                    <a:pt x="42582" y="591"/>
                  </a:cubicBezTo>
                  <a:cubicBezTo>
                    <a:pt x="42417" y="591"/>
                    <a:pt x="42234" y="633"/>
                    <a:pt x="42062" y="633"/>
                  </a:cubicBezTo>
                  <a:cubicBezTo>
                    <a:pt x="41948" y="633"/>
                    <a:pt x="41838" y="614"/>
                    <a:pt x="41743" y="553"/>
                  </a:cubicBezTo>
                  <a:cubicBezTo>
                    <a:pt x="41092" y="135"/>
                    <a:pt x="40324" y="240"/>
                    <a:pt x="39619" y="179"/>
                  </a:cubicBezTo>
                  <a:cubicBezTo>
                    <a:pt x="38572" y="89"/>
                    <a:pt x="37514" y="108"/>
                    <a:pt x="36458" y="51"/>
                  </a:cubicBezTo>
                  <a:cubicBezTo>
                    <a:pt x="35883" y="19"/>
                    <a:pt x="35300" y="0"/>
                    <a:pt x="3471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1"/>
            <p:cNvSpPr/>
            <p:nvPr/>
          </p:nvSpPr>
          <p:spPr>
            <a:xfrm>
              <a:off x="3693451" y="2064079"/>
              <a:ext cx="1713838" cy="473513"/>
            </a:xfrm>
            <a:custGeom>
              <a:avLst/>
              <a:gdLst/>
              <a:ahLst/>
              <a:cxnLst/>
              <a:rect l="l" t="t" r="r" b="b"/>
              <a:pathLst>
                <a:path w="50511" h="16568" extrusionOk="0">
                  <a:moveTo>
                    <a:pt x="31138" y="1"/>
                  </a:moveTo>
                  <a:cubicBezTo>
                    <a:pt x="30808" y="1"/>
                    <a:pt x="30477" y="48"/>
                    <a:pt x="30176" y="228"/>
                  </a:cubicBezTo>
                  <a:cubicBezTo>
                    <a:pt x="29972" y="78"/>
                    <a:pt x="29760" y="33"/>
                    <a:pt x="29542" y="33"/>
                  </a:cubicBezTo>
                  <a:cubicBezTo>
                    <a:pt x="29214" y="33"/>
                    <a:pt x="28875" y="136"/>
                    <a:pt x="28535" y="136"/>
                  </a:cubicBezTo>
                  <a:cubicBezTo>
                    <a:pt x="28416" y="136"/>
                    <a:pt x="28296" y="123"/>
                    <a:pt x="28178" y="89"/>
                  </a:cubicBezTo>
                  <a:cubicBezTo>
                    <a:pt x="28101" y="66"/>
                    <a:pt x="28021" y="58"/>
                    <a:pt x="27940" y="58"/>
                  </a:cubicBezTo>
                  <a:cubicBezTo>
                    <a:pt x="27650" y="58"/>
                    <a:pt x="27334" y="167"/>
                    <a:pt x="26989" y="167"/>
                  </a:cubicBezTo>
                  <a:cubicBezTo>
                    <a:pt x="26881" y="167"/>
                    <a:pt x="26770" y="156"/>
                    <a:pt x="26656" y="128"/>
                  </a:cubicBezTo>
                  <a:cubicBezTo>
                    <a:pt x="26573" y="107"/>
                    <a:pt x="26484" y="99"/>
                    <a:pt x="26391" y="99"/>
                  </a:cubicBezTo>
                  <a:cubicBezTo>
                    <a:pt x="26092" y="99"/>
                    <a:pt x="25744" y="179"/>
                    <a:pt x="25390" y="179"/>
                  </a:cubicBezTo>
                  <a:cubicBezTo>
                    <a:pt x="25319" y="179"/>
                    <a:pt x="25247" y="176"/>
                    <a:pt x="25175" y="168"/>
                  </a:cubicBezTo>
                  <a:cubicBezTo>
                    <a:pt x="25021" y="151"/>
                    <a:pt x="24863" y="147"/>
                    <a:pt x="24702" y="147"/>
                  </a:cubicBezTo>
                  <a:cubicBezTo>
                    <a:pt x="24559" y="147"/>
                    <a:pt x="24414" y="150"/>
                    <a:pt x="24268" y="150"/>
                  </a:cubicBezTo>
                  <a:cubicBezTo>
                    <a:pt x="24029" y="150"/>
                    <a:pt x="23787" y="142"/>
                    <a:pt x="23552" y="97"/>
                  </a:cubicBezTo>
                  <a:cubicBezTo>
                    <a:pt x="23537" y="94"/>
                    <a:pt x="23523" y="93"/>
                    <a:pt x="23509" y="93"/>
                  </a:cubicBezTo>
                  <a:cubicBezTo>
                    <a:pt x="23353" y="93"/>
                    <a:pt x="23236" y="249"/>
                    <a:pt x="23090" y="249"/>
                  </a:cubicBezTo>
                  <a:cubicBezTo>
                    <a:pt x="23052" y="249"/>
                    <a:pt x="23012" y="238"/>
                    <a:pt x="22968" y="211"/>
                  </a:cubicBezTo>
                  <a:cubicBezTo>
                    <a:pt x="22780" y="91"/>
                    <a:pt x="22582" y="59"/>
                    <a:pt x="22381" y="59"/>
                  </a:cubicBezTo>
                  <a:cubicBezTo>
                    <a:pt x="22154" y="59"/>
                    <a:pt x="21922" y="99"/>
                    <a:pt x="21696" y="99"/>
                  </a:cubicBezTo>
                  <a:cubicBezTo>
                    <a:pt x="21644" y="99"/>
                    <a:pt x="21593" y="97"/>
                    <a:pt x="21543" y="92"/>
                  </a:cubicBezTo>
                  <a:cubicBezTo>
                    <a:pt x="21520" y="90"/>
                    <a:pt x="21498" y="89"/>
                    <a:pt x="21475" y="89"/>
                  </a:cubicBezTo>
                  <a:cubicBezTo>
                    <a:pt x="21259" y="89"/>
                    <a:pt x="21009" y="180"/>
                    <a:pt x="20776" y="180"/>
                  </a:cubicBezTo>
                  <a:cubicBezTo>
                    <a:pt x="20678" y="180"/>
                    <a:pt x="20582" y="164"/>
                    <a:pt x="20494" y="118"/>
                  </a:cubicBezTo>
                  <a:cubicBezTo>
                    <a:pt x="20459" y="100"/>
                    <a:pt x="20430" y="93"/>
                    <a:pt x="20405" y="93"/>
                  </a:cubicBezTo>
                  <a:cubicBezTo>
                    <a:pt x="20268" y="93"/>
                    <a:pt x="20266" y="325"/>
                    <a:pt x="20221" y="325"/>
                  </a:cubicBezTo>
                  <a:cubicBezTo>
                    <a:pt x="20208" y="325"/>
                    <a:pt x="20191" y="305"/>
                    <a:pt x="20166" y="253"/>
                  </a:cubicBezTo>
                  <a:cubicBezTo>
                    <a:pt x="20096" y="109"/>
                    <a:pt x="20008" y="68"/>
                    <a:pt x="19915" y="68"/>
                  </a:cubicBezTo>
                  <a:cubicBezTo>
                    <a:pt x="19798" y="68"/>
                    <a:pt x="19672" y="134"/>
                    <a:pt x="19562" y="134"/>
                  </a:cubicBezTo>
                  <a:cubicBezTo>
                    <a:pt x="19514" y="134"/>
                    <a:pt x="19470" y="121"/>
                    <a:pt x="19430" y="85"/>
                  </a:cubicBezTo>
                  <a:cubicBezTo>
                    <a:pt x="19338" y="285"/>
                    <a:pt x="19223" y="348"/>
                    <a:pt x="19100" y="348"/>
                  </a:cubicBezTo>
                  <a:cubicBezTo>
                    <a:pt x="18895" y="348"/>
                    <a:pt x="18665" y="176"/>
                    <a:pt x="18468" y="176"/>
                  </a:cubicBezTo>
                  <a:cubicBezTo>
                    <a:pt x="18465" y="176"/>
                    <a:pt x="18463" y="176"/>
                    <a:pt x="18460" y="177"/>
                  </a:cubicBezTo>
                  <a:cubicBezTo>
                    <a:pt x="18459" y="177"/>
                    <a:pt x="18457" y="177"/>
                    <a:pt x="18456" y="177"/>
                  </a:cubicBezTo>
                  <a:cubicBezTo>
                    <a:pt x="18373" y="177"/>
                    <a:pt x="18301" y="110"/>
                    <a:pt x="18209" y="110"/>
                  </a:cubicBezTo>
                  <a:cubicBezTo>
                    <a:pt x="18158" y="110"/>
                    <a:pt x="18101" y="130"/>
                    <a:pt x="18033" y="192"/>
                  </a:cubicBezTo>
                  <a:cubicBezTo>
                    <a:pt x="17962" y="256"/>
                    <a:pt x="17838" y="303"/>
                    <a:pt x="17710" y="303"/>
                  </a:cubicBezTo>
                  <a:cubicBezTo>
                    <a:pt x="17618" y="303"/>
                    <a:pt x="17525" y="279"/>
                    <a:pt x="17449" y="219"/>
                  </a:cubicBezTo>
                  <a:cubicBezTo>
                    <a:pt x="17377" y="164"/>
                    <a:pt x="17315" y="146"/>
                    <a:pt x="17255" y="146"/>
                  </a:cubicBezTo>
                  <a:cubicBezTo>
                    <a:pt x="17165" y="146"/>
                    <a:pt x="17080" y="185"/>
                    <a:pt x="16974" y="197"/>
                  </a:cubicBezTo>
                  <a:cubicBezTo>
                    <a:pt x="16917" y="204"/>
                    <a:pt x="16859" y="207"/>
                    <a:pt x="16800" y="207"/>
                  </a:cubicBezTo>
                  <a:cubicBezTo>
                    <a:pt x="16708" y="207"/>
                    <a:pt x="16616" y="201"/>
                    <a:pt x="16524" y="201"/>
                  </a:cubicBezTo>
                  <a:cubicBezTo>
                    <a:pt x="16353" y="201"/>
                    <a:pt x="16185" y="220"/>
                    <a:pt x="16029" y="325"/>
                  </a:cubicBezTo>
                  <a:cubicBezTo>
                    <a:pt x="15881" y="145"/>
                    <a:pt x="15730" y="83"/>
                    <a:pt x="15579" y="83"/>
                  </a:cubicBezTo>
                  <a:cubicBezTo>
                    <a:pt x="15300" y="83"/>
                    <a:pt x="15023" y="293"/>
                    <a:pt x="14770" y="347"/>
                  </a:cubicBezTo>
                  <a:cubicBezTo>
                    <a:pt x="14510" y="404"/>
                    <a:pt x="14264" y="465"/>
                    <a:pt x="14022" y="465"/>
                  </a:cubicBezTo>
                  <a:cubicBezTo>
                    <a:pt x="13838" y="465"/>
                    <a:pt x="13655" y="430"/>
                    <a:pt x="13470" y="329"/>
                  </a:cubicBezTo>
                  <a:cubicBezTo>
                    <a:pt x="13388" y="284"/>
                    <a:pt x="13310" y="248"/>
                    <a:pt x="13236" y="248"/>
                  </a:cubicBezTo>
                  <a:cubicBezTo>
                    <a:pt x="13180" y="248"/>
                    <a:pt x="13127" y="268"/>
                    <a:pt x="13075" y="321"/>
                  </a:cubicBezTo>
                  <a:cubicBezTo>
                    <a:pt x="12921" y="476"/>
                    <a:pt x="12742" y="506"/>
                    <a:pt x="12556" y="506"/>
                  </a:cubicBezTo>
                  <a:cubicBezTo>
                    <a:pt x="12441" y="506"/>
                    <a:pt x="12322" y="494"/>
                    <a:pt x="12205" y="494"/>
                  </a:cubicBezTo>
                  <a:cubicBezTo>
                    <a:pt x="11887" y="494"/>
                    <a:pt x="11565" y="478"/>
                    <a:pt x="11247" y="478"/>
                  </a:cubicBezTo>
                  <a:cubicBezTo>
                    <a:pt x="10974" y="478"/>
                    <a:pt x="10703" y="490"/>
                    <a:pt x="10439" y="533"/>
                  </a:cubicBezTo>
                  <a:cubicBezTo>
                    <a:pt x="9844" y="631"/>
                    <a:pt x="9253" y="780"/>
                    <a:pt x="8652" y="780"/>
                  </a:cubicBezTo>
                  <a:cubicBezTo>
                    <a:pt x="8546" y="780"/>
                    <a:pt x="8441" y="775"/>
                    <a:pt x="8335" y="765"/>
                  </a:cubicBezTo>
                  <a:cubicBezTo>
                    <a:pt x="8250" y="757"/>
                    <a:pt x="8161" y="753"/>
                    <a:pt x="8072" y="753"/>
                  </a:cubicBezTo>
                  <a:cubicBezTo>
                    <a:pt x="7759" y="753"/>
                    <a:pt x="7447" y="807"/>
                    <a:pt x="7337" y="952"/>
                  </a:cubicBezTo>
                  <a:cubicBezTo>
                    <a:pt x="7064" y="1316"/>
                    <a:pt x="6733" y="1248"/>
                    <a:pt x="6377" y="1293"/>
                  </a:cubicBezTo>
                  <a:cubicBezTo>
                    <a:pt x="6293" y="1279"/>
                    <a:pt x="6175" y="1230"/>
                    <a:pt x="6094" y="1230"/>
                  </a:cubicBezTo>
                  <a:cubicBezTo>
                    <a:pt x="6071" y="1230"/>
                    <a:pt x="6051" y="1234"/>
                    <a:pt x="6035" y="1244"/>
                  </a:cubicBezTo>
                  <a:cubicBezTo>
                    <a:pt x="5508" y="1592"/>
                    <a:pt x="4784" y="1613"/>
                    <a:pt x="4311" y="1942"/>
                  </a:cubicBezTo>
                  <a:cubicBezTo>
                    <a:pt x="3587" y="2448"/>
                    <a:pt x="2573" y="2620"/>
                    <a:pt x="2181" y="3581"/>
                  </a:cubicBezTo>
                  <a:cubicBezTo>
                    <a:pt x="1983" y="4065"/>
                    <a:pt x="1601" y="4507"/>
                    <a:pt x="1601" y="5054"/>
                  </a:cubicBezTo>
                  <a:cubicBezTo>
                    <a:pt x="1601" y="5502"/>
                    <a:pt x="1191" y="5767"/>
                    <a:pt x="1094" y="6172"/>
                  </a:cubicBezTo>
                  <a:cubicBezTo>
                    <a:pt x="923" y="6893"/>
                    <a:pt x="936" y="7631"/>
                    <a:pt x="829" y="8349"/>
                  </a:cubicBezTo>
                  <a:cubicBezTo>
                    <a:pt x="746" y="8903"/>
                    <a:pt x="660" y="9466"/>
                    <a:pt x="721" y="10000"/>
                  </a:cubicBezTo>
                  <a:cubicBezTo>
                    <a:pt x="751" y="10269"/>
                    <a:pt x="310" y="10263"/>
                    <a:pt x="526" y="10442"/>
                  </a:cubicBezTo>
                  <a:cubicBezTo>
                    <a:pt x="1033" y="10862"/>
                    <a:pt x="199" y="11259"/>
                    <a:pt x="512" y="11707"/>
                  </a:cubicBezTo>
                  <a:cubicBezTo>
                    <a:pt x="558" y="11773"/>
                    <a:pt x="341" y="12102"/>
                    <a:pt x="555" y="12367"/>
                  </a:cubicBezTo>
                  <a:cubicBezTo>
                    <a:pt x="893" y="12785"/>
                    <a:pt x="408" y="13161"/>
                    <a:pt x="354" y="13569"/>
                  </a:cubicBezTo>
                  <a:cubicBezTo>
                    <a:pt x="260" y="14292"/>
                    <a:pt x="335" y="15035"/>
                    <a:pt x="47" y="15747"/>
                  </a:cubicBezTo>
                  <a:cubicBezTo>
                    <a:pt x="0" y="15860"/>
                    <a:pt x="187" y="16154"/>
                    <a:pt x="148" y="16406"/>
                  </a:cubicBezTo>
                  <a:cubicBezTo>
                    <a:pt x="129" y="16527"/>
                    <a:pt x="227" y="16567"/>
                    <a:pt x="332" y="16567"/>
                  </a:cubicBezTo>
                  <a:cubicBezTo>
                    <a:pt x="388" y="16567"/>
                    <a:pt x="446" y="16556"/>
                    <a:pt x="487" y="16539"/>
                  </a:cubicBezTo>
                  <a:cubicBezTo>
                    <a:pt x="926" y="16358"/>
                    <a:pt x="1375" y="16312"/>
                    <a:pt x="1827" y="16312"/>
                  </a:cubicBezTo>
                  <a:cubicBezTo>
                    <a:pt x="2300" y="16312"/>
                    <a:pt x="2776" y="16363"/>
                    <a:pt x="3248" y="16363"/>
                  </a:cubicBezTo>
                  <a:cubicBezTo>
                    <a:pt x="3358" y="16363"/>
                    <a:pt x="3469" y="16360"/>
                    <a:pt x="3578" y="16353"/>
                  </a:cubicBezTo>
                  <a:cubicBezTo>
                    <a:pt x="3701" y="16345"/>
                    <a:pt x="3823" y="16342"/>
                    <a:pt x="3946" y="16342"/>
                  </a:cubicBezTo>
                  <a:cubicBezTo>
                    <a:pt x="4674" y="16342"/>
                    <a:pt x="5410" y="16457"/>
                    <a:pt x="6143" y="16464"/>
                  </a:cubicBezTo>
                  <a:cubicBezTo>
                    <a:pt x="6318" y="16466"/>
                    <a:pt x="6494" y="16467"/>
                    <a:pt x="6669" y="16467"/>
                  </a:cubicBezTo>
                  <a:cubicBezTo>
                    <a:pt x="7629" y="16467"/>
                    <a:pt x="8589" y="16437"/>
                    <a:pt x="9550" y="16391"/>
                  </a:cubicBezTo>
                  <a:cubicBezTo>
                    <a:pt x="9919" y="16373"/>
                    <a:pt x="10289" y="16366"/>
                    <a:pt x="10659" y="16366"/>
                  </a:cubicBezTo>
                  <a:cubicBezTo>
                    <a:pt x="11987" y="16366"/>
                    <a:pt x="13321" y="16459"/>
                    <a:pt x="14651" y="16480"/>
                  </a:cubicBezTo>
                  <a:cubicBezTo>
                    <a:pt x="14826" y="16483"/>
                    <a:pt x="15001" y="16484"/>
                    <a:pt x="15176" y="16484"/>
                  </a:cubicBezTo>
                  <a:cubicBezTo>
                    <a:pt x="16292" y="16484"/>
                    <a:pt x="17407" y="16430"/>
                    <a:pt x="18519" y="16323"/>
                  </a:cubicBezTo>
                  <a:cubicBezTo>
                    <a:pt x="19426" y="16236"/>
                    <a:pt x="20368" y="16193"/>
                    <a:pt x="21292" y="16133"/>
                  </a:cubicBezTo>
                  <a:cubicBezTo>
                    <a:pt x="22053" y="16084"/>
                    <a:pt x="22813" y="16072"/>
                    <a:pt x="23574" y="16072"/>
                  </a:cubicBezTo>
                  <a:cubicBezTo>
                    <a:pt x="24216" y="16072"/>
                    <a:pt x="24858" y="16081"/>
                    <a:pt x="25500" y="16081"/>
                  </a:cubicBezTo>
                  <a:cubicBezTo>
                    <a:pt x="26071" y="16081"/>
                    <a:pt x="26641" y="16074"/>
                    <a:pt x="27212" y="16050"/>
                  </a:cubicBezTo>
                  <a:cubicBezTo>
                    <a:pt x="27737" y="16029"/>
                    <a:pt x="28264" y="16024"/>
                    <a:pt x="28793" y="16024"/>
                  </a:cubicBezTo>
                  <a:cubicBezTo>
                    <a:pt x="29218" y="16024"/>
                    <a:pt x="29645" y="16027"/>
                    <a:pt x="30071" y="16027"/>
                  </a:cubicBezTo>
                  <a:cubicBezTo>
                    <a:pt x="30398" y="16027"/>
                    <a:pt x="30725" y="16025"/>
                    <a:pt x="31052" y="16018"/>
                  </a:cubicBezTo>
                  <a:cubicBezTo>
                    <a:pt x="31435" y="16011"/>
                    <a:pt x="31818" y="16009"/>
                    <a:pt x="32201" y="16009"/>
                  </a:cubicBezTo>
                  <a:cubicBezTo>
                    <a:pt x="32925" y="16009"/>
                    <a:pt x="33649" y="16017"/>
                    <a:pt x="34373" y="16017"/>
                  </a:cubicBezTo>
                  <a:cubicBezTo>
                    <a:pt x="34405" y="16017"/>
                    <a:pt x="34436" y="16017"/>
                    <a:pt x="34467" y="16017"/>
                  </a:cubicBezTo>
                  <a:cubicBezTo>
                    <a:pt x="34903" y="16016"/>
                    <a:pt x="35339" y="15995"/>
                    <a:pt x="35776" y="15995"/>
                  </a:cubicBezTo>
                  <a:cubicBezTo>
                    <a:pt x="35783" y="15995"/>
                    <a:pt x="35790" y="15995"/>
                    <a:pt x="35797" y="15995"/>
                  </a:cubicBezTo>
                  <a:cubicBezTo>
                    <a:pt x="36564" y="15995"/>
                    <a:pt x="37336" y="16036"/>
                    <a:pt x="38103" y="16036"/>
                  </a:cubicBezTo>
                  <a:cubicBezTo>
                    <a:pt x="38562" y="16036"/>
                    <a:pt x="39020" y="16021"/>
                    <a:pt x="39473" y="15974"/>
                  </a:cubicBezTo>
                  <a:cubicBezTo>
                    <a:pt x="40866" y="15830"/>
                    <a:pt x="42267" y="15890"/>
                    <a:pt x="43656" y="15827"/>
                  </a:cubicBezTo>
                  <a:cubicBezTo>
                    <a:pt x="44323" y="15796"/>
                    <a:pt x="44973" y="15511"/>
                    <a:pt x="45640" y="15511"/>
                  </a:cubicBezTo>
                  <a:cubicBezTo>
                    <a:pt x="45857" y="15511"/>
                    <a:pt x="46075" y="15541"/>
                    <a:pt x="46296" y="15619"/>
                  </a:cubicBezTo>
                  <a:cubicBezTo>
                    <a:pt x="46298" y="15620"/>
                    <a:pt x="46300" y="15620"/>
                    <a:pt x="46303" y="15620"/>
                  </a:cubicBezTo>
                  <a:cubicBezTo>
                    <a:pt x="46330" y="15620"/>
                    <a:pt x="46389" y="15583"/>
                    <a:pt x="46395" y="15558"/>
                  </a:cubicBezTo>
                  <a:cubicBezTo>
                    <a:pt x="46437" y="15345"/>
                    <a:pt x="46577" y="15300"/>
                    <a:pt x="46725" y="15300"/>
                  </a:cubicBezTo>
                  <a:cubicBezTo>
                    <a:pt x="46821" y="15300"/>
                    <a:pt x="46920" y="15319"/>
                    <a:pt x="46997" y="15324"/>
                  </a:cubicBezTo>
                  <a:cubicBezTo>
                    <a:pt x="47095" y="15329"/>
                    <a:pt x="47193" y="15332"/>
                    <a:pt x="47291" y="15332"/>
                  </a:cubicBezTo>
                  <a:cubicBezTo>
                    <a:pt x="47904" y="15332"/>
                    <a:pt x="48515" y="15233"/>
                    <a:pt x="49128" y="15233"/>
                  </a:cubicBezTo>
                  <a:cubicBezTo>
                    <a:pt x="49390" y="15233"/>
                    <a:pt x="49652" y="15251"/>
                    <a:pt x="49916" y="15303"/>
                  </a:cubicBezTo>
                  <a:cubicBezTo>
                    <a:pt x="49960" y="15311"/>
                    <a:pt x="50007" y="15316"/>
                    <a:pt x="50054" y="15316"/>
                  </a:cubicBezTo>
                  <a:cubicBezTo>
                    <a:pt x="50279" y="15316"/>
                    <a:pt x="50511" y="15216"/>
                    <a:pt x="50496" y="14994"/>
                  </a:cubicBezTo>
                  <a:cubicBezTo>
                    <a:pt x="50459" y="14463"/>
                    <a:pt x="50463" y="13928"/>
                    <a:pt x="50418" y="13407"/>
                  </a:cubicBezTo>
                  <a:cubicBezTo>
                    <a:pt x="50369" y="12855"/>
                    <a:pt x="50310" y="12295"/>
                    <a:pt x="50259" y="11739"/>
                  </a:cubicBezTo>
                  <a:cubicBezTo>
                    <a:pt x="50187" y="10962"/>
                    <a:pt x="50134" y="10185"/>
                    <a:pt x="50044" y="9408"/>
                  </a:cubicBezTo>
                  <a:cubicBezTo>
                    <a:pt x="49983" y="8886"/>
                    <a:pt x="49899" y="8361"/>
                    <a:pt x="49767" y="7864"/>
                  </a:cubicBezTo>
                  <a:cubicBezTo>
                    <a:pt x="49649" y="7423"/>
                    <a:pt x="49850" y="6965"/>
                    <a:pt x="49656" y="6589"/>
                  </a:cubicBezTo>
                  <a:cubicBezTo>
                    <a:pt x="49466" y="6220"/>
                    <a:pt x="49447" y="5860"/>
                    <a:pt x="49419" y="5486"/>
                  </a:cubicBezTo>
                  <a:cubicBezTo>
                    <a:pt x="49409" y="5355"/>
                    <a:pt x="49471" y="5170"/>
                    <a:pt x="49354" y="5110"/>
                  </a:cubicBezTo>
                  <a:cubicBezTo>
                    <a:pt x="48908" y="4883"/>
                    <a:pt x="48890" y="4415"/>
                    <a:pt x="48668" y="4081"/>
                  </a:cubicBezTo>
                  <a:cubicBezTo>
                    <a:pt x="48274" y="3486"/>
                    <a:pt x="47959" y="2875"/>
                    <a:pt x="47361" y="2402"/>
                  </a:cubicBezTo>
                  <a:cubicBezTo>
                    <a:pt x="47049" y="2155"/>
                    <a:pt x="46629" y="2206"/>
                    <a:pt x="46362" y="1968"/>
                  </a:cubicBezTo>
                  <a:cubicBezTo>
                    <a:pt x="45783" y="1450"/>
                    <a:pt x="44998" y="1390"/>
                    <a:pt x="44287" y="1268"/>
                  </a:cubicBezTo>
                  <a:cubicBezTo>
                    <a:pt x="43525" y="1138"/>
                    <a:pt x="42763" y="995"/>
                    <a:pt x="42001" y="860"/>
                  </a:cubicBezTo>
                  <a:cubicBezTo>
                    <a:pt x="40648" y="621"/>
                    <a:pt x="39284" y="446"/>
                    <a:pt x="37919" y="275"/>
                  </a:cubicBezTo>
                  <a:cubicBezTo>
                    <a:pt x="37905" y="274"/>
                    <a:pt x="37891" y="273"/>
                    <a:pt x="37877" y="273"/>
                  </a:cubicBezTo>
                  <a:cubicBezTo>
                    <a:pt x="37744" y="273"/>
                    <a:pt x="37629" y="349"/>
                    <a:pt x="37500" y="349"/>
                  </a:cubicBezTo>
                  <a:cubicBezTo>
                    <a:pt x="37445" y="349"/>
                    <a:pt x="37389" y="336"/>
                    <a:pt x="37327" y="297"/>
                  </a:cubicBezTo>
                  <a:cubicBezTo>
                    <a:pt x="37040" y="119"/>
                    <a:pt x="36682" y="32"/>
                    <a:pt x="36357" y="32"/>
                  </a:cubicBezTo>
                  <a:cubicBezTo>
                    <a:pt x="36161" y="32"/>
                    <a:pt x="35977" y="63"/>
                    <a:pt x="35828" y="125"/>
                  </a:cubicBezTo>
                  <a:cubicBezTo>
                    <a:pt x="35646" y="201"/>
                    <a:pt x="35471" y="228"/>
                    <a:pt x="35302" y="228"/>
                  </a:cubicBezTo>
                  <a:cubicBezTo>
                    <a:pt x="34897" y="228"/>
                    <a:pt x="34520" y="74"/>
                    <a:pt x="34136" y="74"/>
                  </a:cubicBezTo>
                  <a:cubicBezTo>
                    <a:pt x="34133" y="74"/>
                    <a:pt x="34130" y="74"/>
                    <a:pt x="34126" y="74"/>
                  </a:cubicBezTo>
                  <a:cubicBezTo>
                    <a:pt x="33779" y="76"/>
                    <a:pt x="33422" y="83"/>
                    <a:pt x="33061" y="83"/>
                  </a:cubicBezTo>
                  <a:cubicBezTo>
                    <a:pt x="32692" y="83"/>
                    <a:pt x="32320" y="76"/>
                    <a:pt x="31954" y="52"/>
                  </a:cubicBezTo>
                  <a:cubicBezTo>
                    <a:pt x="31695" y="35"/>
                    <a:pt x="31417" y="1"/>
                    <a:pt x="31138"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2" name="Google Shape;872;p31"/>
          <p:cNvGrpSpPr/>
          <p:nvPr/>
        </p:nvGrpSpPr>
        <p:grpSpPr>
          <a:xfrm>
            <a:off x="6064629" y="1629682"/>
            <a:ext cx="2191824" cy="2721335"/>
            <a:chOff x="6096275" y="2025923"/>
            <a:chExt cx="1901098" cy="2324526"/>
          </a:xfrm>
        </p:grpSpPr>
        <p:sp>
          <p:nvSpPr>
            <p:cNvPr id="873" name="Google Shape;873;p31"/>
            <p:cNvSpPr/>
            <p:nvPr/>
          </p:nvSpPr>
          <p:spPr>
            <a:xfrm>
              <a:off x="6096275" y="2025923"/>
              <a:ext cx="1901098" cy="2324526"/>
            </a:xfrm>
            <a:custGeom>
              <a:avLst/>
              <a:gdLst/>
              <a:ahLst/>
              <a:cxnLst/>
              <a:rect l="l" t="t" r="r" b="b"/>
              <a:pathLst>
                <a:path w="56030" h="81334" extrusionOk="0">
                  <a:moveTo>
                    <a:pt x="33260" y="1336"/>
                  </a:moveTo>
                  <a:cubicBezTo>
                    <a:pt x="33539" y="1336"/>
                    <a:pt x="33817" y="1370"/>
                    <a:pt x="34076" y="1387"/>
                  </a:cubicBezTo>
                  <a:cubicBezTo>
                    <a:pt x="34442" y="1411"/>
                    <a:pt x="34814" y="1418"/>
                    <a:pt x="35183" y="1418"/>
                  </a:cubicBezTo>
                  <a:cubicBezTo>
                    <a:pt x="35544" y="1418"/>
                    <a:pt x="35901" y="1411"/>
                    <a:pt x="36248" y="1409"/>
                  </a:cubicBezTo>
                  <a:cubicBezTo>
                    <a:pt x="36252" y="1409"/>
                    <a:pt x="36255" y="1409"/>
                    <a:pt x="36258" y="1409"/>
                  </a:cubicBezTo>
                  <a:cubicBezTo>
                    <a:pt x="36642" y="1409"/>
                    <a:pt x="37019" y="1563"/>
                    <a:pt x="37424" y="1563"/>
                  </a:cubicBezTo>
                  <a:cubicBezTo>
                    <a:pt x="37593" y="1563"/>
                    <a:pt x="37768" y="1536"/>
                    <a:pt x="37950" y="1460"/>
                  </a:cubicBezTo>
                  <a:cubicBezTo>
                    <a:pt x="38099" y="1398"/>
                    <a:pt x="38283" y="1367"/>
                    <a:pt x="38479" y="1367"/>
                  </a:cubicBezTo>
                  <a:cubicBezTo>
                    <a:pt x="38804" y="1367"/>
                    <a:pt x="39162" y="1454"/>
                    <a:pt x="39449" y="1632"/>
                  </a:cubicBezTo>
                  <a:cubicBezTo>
                    <a:pt x="39511" y="1671"/>
                    <a:pt x="39567" y="1684"/>
                    <a:pt x="39622" y="1684"/>
                  </a:cubicBezTo>
                  <a:cubicBezTo>
                    <a:pt x="39751" y="1684"/>
                    <a:pt x="39866" y="1608"/>
                    <a:pt x="39999" y="1608"/>
                  </a:cubicBezTo>
                  <a:cubicBezTo>
                    <a:pt x="40013" y="1608"/>
                    <a:pt x="40027" y="1609"/>
                    <a:pt x="40041" y="1610"/>
                  </a:cubicBezTo>
                  <a:cubicBezTo>
                    <a:pt x="41406" y="1781"/>
                    <a:pt x="42770" y="1956"/>
                    <a:pt x="44123" y="2195"/>
                  </a:cubicBezTo>
                  <a:cubicBezTo>
                    <a:pt x="44885" y="2330"/>
                    <a:pt x="45647" y="2473"/>
                    <a:pt x="46409" y="2603"/>
                  </a:cubicBezTo>
                  <a:cubicBezTo>
                    <a:pt x="47120" y="2725"/>
                    <a:pt x="47905" y="2785"/>
                    <a:pt x="48484" y="3303"/>
                  </a:cubicBezTo>
                  <a:cubicBezTo>
                    <a:pt x="48751" y="3541"/>
                    <a:pt x="49171" y="3490"/>
                    <a:pt x="49483" y="3737"/>
                  </a:cubicBezTo>
                  <a:cubicBezTo>
                    <a:pt x="50081" y="4210"/>
                    <a:pt x="50396" y="4821"/>
                    <a:pt x="50790" y="5416"/>
                  </a:cubicBezTo>
                  <a:cubicBezTo>
                    <a:pt x="51012" y="5750"/>
                    <a:pt x="51030" y="6218"/>
                    <a:pt x="51476" y="6445"/>
                  </a:cubicBezTo>
                  <a:cubicBezTo>
                    <a:pt x="51593" y="6505"/>
                    <a:pt x="51531" y="6690"/>
                    <a:pt x="51541" y="6821"/>
                  </a:cubicBezTo>
                  <a:cubicBezTo>
                    <a:pt x="51569" y="7195"/>
                    <a:pt x="51588" y="7555"/>
                    <a:pt x="51778" y="7924"/>
                  </a:cubicBezTo>
                  <a:cubicBezTo>
                    <a:pt x="51972" y="8300"/>
                    <a:pt x="51771" y="8758"/>
                    <a:pt x="51889" y="9199"/>
                  </a:cubicBezTo>
                  <a:cubicBezTo>
                    <a:pt x="52021" y="9696"/>
                    <a:pt x="52105" y="10221"/>
                    <a:pt x="52166" y="10743"/>
                  </a:cubicBezTo>
                  <a:cubicBezTo>
                    <a:pt x="52256" y="11520"/>
                    <a:pt x="52309" y="12297"/>
                    <a:pt x="52381" y="13074"/>
                  </a:cubicBezTo>
                  <a:cubicBezTo>
                    <a:pt x="52432" y="13630"/>
                    <a:pt x="52491" y="14190"/>
                    <a:pt x="52540" y="14742"/>
                  </a:cubicBezTo>
                  <a:cubicBezTo>
                    <a:pt x="52585" y="15263"/>
                    <a:pt x="52581" y="15798"/>
                    <a:pt x="52618" y="16329"/>
                  </a:cubicBezTo>
                  <a:cubicBezTo>
                    <a:pt x="52633" y="16551"/>
                    <a:pt x="52401" y="16651"/>
                    <a:pt x="52176" y="16651"/>
                  </a:cubicBezTo>
                  <a:cubicBezTo>
                    <a:pt x="52129" y="16651"/>
                    <a:pt x="52082" y="16646"/>
                    <a:pt x="52038" y="16638"/>
                  </a:cubicBezTo>
                  <a:cubicBezTo>
                    <a:pt x="51774" y="16586"/>
                    <a:pt x="51512" y="16568"/>
                    <a:pt x="51250" y="16568"/>
                  </a:cubicBezTo>
                  <a:cubicBezTo>
                    <a:pt x="50637" y="16568"/>
                    <a:pt x="50026" y="16667"/>
                    <a:pt x="49413" y="16667"/>
                  </a:cubicBezTo>
                  <a:cubicBezTo>
                    <a:pt x="49315" y="16667"/>
                    <a:pt x="49217" y="16664"/>
                    <a:pt x="49119" y="16659"/>
                  </a:cubicBezTo>
                  <a:cubicBezTo>
                    <a:pt x="49042" y="16654"/>
                    <a:pt x="48943" y="16635"/>
                    <a:pt x="48847" y="16635"/>
                  </a:cubicBezTo>
                  <a:cubicBezTo>
                    <a:pt x="48699" y="16635"/>
                    <a:pt x="48559" y="16680"/>
                    <a:pt x="48517" y="16893"/>
                  </a:cubicBezTo>
                  <a:cubicBezTo>
                    <a:pt x="48511" y="16918"/>
                    <a:pt x="48452" y="16955"/>
                    <a:pt x="48425" y="16955"/>
                  </a:cubicBezTo>
                  <a:cubicBezTo>
                    <a:pt x="48422" y="16955"/>
                    <a:pt x="48420" y="16955"/>
                    <a:pt x="48418" y="16954"/>
                  </a:cubicBezTo>
                  <a:cubicBezTo>
                    <a:pt x="48197" y="16876"/>
                    <a:pt x="47979" y="16846"/>
                    <a:pt x="47762" y="16846"/>
                  </a:cubicBezTo>
                  <a:cubicBezTo>
                    <a:pt x="47095" y="16846"/>
                    <a:pt x="46445" y="17131"/>
                    <a:pt x="45778" y="17162"/>
                  </a:cubicBezTo>
                  <a:cubicBezTo>
                    <a:pt x="44389" y="17225"/>
                    <a:pt x="42988" y="17165"/>
                    <a:pt x="41595" y="17309"/>
                  </a:cubicBezTo>
                  <a:cubicBezTo>
                    <a:pt x="41142" y="17356"/>
                    <a:pt x="40684" y="17371"/>
                    <a:pt x="40225" y="17371"/>
                  </a:cubicBezTo>
                  <a:cubicBezTo>
                    <a:pt x="39458" y="17371"/>
                    <a:pt x="38686" y="17330"/>
                    <a:pt x="37919" y="17330"/>
                  </a:cubicBezTo>
                  <a:cubicBezTo>
                    <a:pt x="37912" y="17330"/>
                    <a:pt x="37905" y="17330"/>
                    <a:pt x="37898" y="17330"/>
                  </a:cubicBezTo>
                  <a:cubicBezTo>
                    <a:pt x="37461" y="17330"/>
                    <a:pt x="37025" y="17351"/>
                    <a:pt x="36589" y="17352"/>
                  </a:cubicBezTo>
                  <a:cubicBezTo>
                    <a:pt x="36558" y="17352"/>
                    <a:pt x="36527" y="17352"/>
                    <a:pt x="36495" y="17352"/>
                  </a:cubicBezTo>
                  <a:cubicBezTo>
                    <a:pt x="35771" y="17352"/>
                    <a:pt x="35047" y="17344"/>
                    <a:pt x="34323" y="17344"/>
                  </a:cubicBezTo>
                  <a:cubicBezTo>
                    <a:pt x="33940" y="17344"/>
                    <a:pt x="33557" y="17346"/>
                    <a:pt x="33174" y="17353"/>
                  </a:cubicBezTo>
                  <a:cubicBezTo>
                    <a:pt x="32847" y="17360"/>
                    <a:pt x="32520" y="17362"/>
                    <a:pt x="32193" y="17362"/>
                  </a:cubicBezTo>
                  <a:cubicBezTo>
                    <a:pt x="31767" y="17362"/>
                    <a:pt x="31340" y="17359"/>
                    <a:pt x="30915" y="17359"/>
                  </a:cubicBezTo>
                  <a:cubicBezTo>
                    <a:pt x="30386" y="17359"/>
                    <a:pt x="29859" y="17364"/>
                    <a:pt x="29334" y="17385"/>
                  </a:cubicBezTo>
                  <a:cubicBezTo>
                    <a:pt x="28763" y="17409"/>
                    <a:pt x="28193" y="17416"/>
                    <a:pt x="27622" y="17416"/>
                  </a:cubicBezTo>
                  <a:cubicBezTo>
                    <a:pt x="26980" y="17416"/>
                    <a:pt x="26338" y="17407"/>
                    <a:pt x="25696" y="17407"/>
                  </a:cubicBezTo>
                  <a:cubicBezTo>
                    <a:pt x="24935" y="17407"/>
                    <a:pt x="24175" y="17419"/>
                    <a:pt x="23414" y="17468"/>
                  </a:cubicBezTo>
                  <a:cubicBezTo>
                    <a:pt x="22490" y="17528"/>
                    <a:pt x="21548" y="17571"/>
                    <a:pt x="20641" y="17658"/>
                  </a:cubicBezTo>
                  <a:cubicBezTo>
                    <a:pt x="19529" y="17765"/>
                    <a:pt x="18414" y="17819"/>
                    <a:pt x="17298" y="17819"/>
                  </a:cubicBezTo>
                  <a:cubicBezTo>
                    <a:pt x="17123" y="17819"/>
                    <a:pt x="16948" y="17818"/>
                    <a:pt x="16773" y="17815"/>
                  </a:cubicBezTo>
                  <a:cubicBezTo>
                    <a:pt x="15443" y="17794"/>
                    <a:pt x="14109" y="17701"/>
                    <a:pt x="12781" y="17701"/>
                  </a:cubicBezTo>
                  <a:cubicBezTo>
                    <a:pt x="12411" y="17701"/>
                    <a:pt x="12041" y="17708"/>
                    <a:pt x="11672" y="17726"/>
                  </a:cubicBezTo>
                  <a:cubicBezTo>
                    <a:pt x="10711" y="17772"/>
                    <a:pt x="9751" y="17802"/>
                    <a:pt x="8791" y="17802"/>
                  </a:cubicBezTo>
                  <a:cubicBezTo>
                    <a:pt x="8616" y="17802"/>
                    <a:pt x="8440" y="17801"/>
                    <a:pt x="8265" y="17799"/>
                  </a:cubicBezTo>
                  <a:cubicBezTo>
                    <a:pt x="7532" y="17792"/>
                    <a:pt x="6796" y="17677"/>
                    <a:pt x="6068" y="17677"/>
                  </a:cubicBezTo>
                  <a:cubicBezTo>
                    <a:pt x="5945" y="17677"/>
                    <a:pt x="5823" y="17680"/>
                    <a:pt x="5700" y="17688"/>
                  </a:cubicBezTo>
                  <a:cubicBezTo>
                    <a:pt x="5591" y="17695"/>
                    <a:pt x="5480" y="17698"/>
                    <a:pt x="5370" y="17698"/>
                  </a:cubicBezTo>
                  <a:cubicBezTo>
                    <a:pt x="4898" y="17698"/>
                    <a:pt x="4422" y="17647"/>
                    <a:pt x="3949" y="17647"/>
                  </a:cubicBezTo>
                  <a:cubicBezTo>
                    <a:pt x="3497" y="17647"/>
                    <a:pt x="3048" y="17693"/>
                    <a:pt x="2609" y="17874"/>
                  </a:cubicBezTo>
                  <a:cubicBezTo>
                    <a:pt x="2568" y="17891"/>
                    <a:pt x="2510" y="17902"/>
                    <a:pt x="2454" y="17902"/>
                  </a:cubicBezTo>
                  <a:cubicBezTo>
                    <a:pt x="2349" y="17902"/>
                    <a:pt x="2251" y="17862"/>
                    <a:pt x="2270" y="17741"/>
                  </a:cubicBezTo>
                  <a:cubicBezTo>
                    <a:pt x="2309" y="17489"/>
                    <a:pt x="2122" y="17195"/>
                    <a:pt x="2169" y="17082"/>
                  </a:cubicBezTo>
                  <a:cubicBezTo>
                    <a:pt x="2457" y="16370"/>
                    <a:pt x="2382" y="15627"/>
                    <a:pt x="2476" y="14904"/>
                  </a:cubicBezTo>
                  <a:cubicBezTo>
                    <a:pt x="2530" y="14496"/>
                    <a:pt x="3015" y="14120"/>
                    <a:pt x="2677" y="13702"/>
                  </a:cubicBezTo>
                  <a:cubicBezTo>
                    <a:pt x="2463" y="13437"/>
                    <a:pt x="2680" y="13108"/>
                    <a:pt x="2634" y="13042"/>
                  </a:cubicBezTo>
                  <a:cubicBezTo>
                    <a:pt x="2321" y="12594"/>
                    <a:pt x="3155" y="12197"/>
                    <a:pt x="2648" y="11777"/>
                  </a:cubicBezTo>
                  <a:cubicBezTo>
                    <a:pt x="2432" y="11598"/>
                    <a:pt x="2873" y="11604"/>
                    <a:pt x="2843" y="11335"/>
                  </a:cubicBezTo>
                  <a:cubicBezTo>
                    <a:pt x="2782" y="10801"/>
                    <a:pt x="2868" y="10238"/>
                    <a:pt x="2951" y="9684"/>
                  </a:cubicBezTo>
                  <a:cubicBezTo>
                    <a:pt x="3058" y="8966"/>
                    <a:pt x="3045" y="8228"/>
                    <a:pt x="3216" y="7507"/>
                  </a:cubicBezTo>
                  <a:cubicBezTo>
                    <a:pt x="3313" y="7102"/>
                    <a:pt x="3723" y="6837"/>
                    <a:pt x="3723" y="6389"/>
                  </a:cubicBezTo>
                  <a:cubicBezTo>
                    <a:pt x="3723" y="5842"/>
                    <a:pt x="4105" y="5400"/>
                    <a:pt x="4303" y="4916"/>
                  </a:cubicBezTo>
                  <a:cubicBezTo>
                    <a:pt x="4695" y="3955"/>
                    <a:pt x="5709" y="3783"/>
                    <a:pt x="6433" y="3277"/>
                  </a:cubicBezTo>
                  <a:cubicBezTo>
                    <a:pt x="6906" y="2948"/>
                    <a:pt x="7630" y="2927"/>
                    <a:pt x="8157" y="2579"/>
                  </a:cubicBezTo>
                  <a:cubicBezTo>
                    <a:pt x="8173" y="2569"/>
                    <a:pt x="8193" y="2565"/>
                    <a:pt x="8216" y="2565"/>
                  </a:cubicBezTo>
                  <a:cubicBezTo>
                    <a:pt x="8297" y="2565"/>
                    <a:pt x="8415" y="2614"/>
                    <a:pt x="8499" y="2628"/>
                  </a:cubicBezTo>
                  <a:cubicBezTo>
                    <a:pt x="8855" y="2583"/>
                    <a:pt x="9186" y="2651"/>
                    <a:pt x="9459" y="2287"/>
                  </a:cubicBezTo>
                  <a:cubicBezTo>
                    <a:pt x="9569" y="2142"/>
                    <a:pt x="9881" y="2088"/>
                    <a:pt x="10194" y="2088"/>
                  </a:cubicBezTo>
                  <a:cubicBezTo>
                    <a:pt x="10283" y="2088"/>
                    <a:pt x="10372" y="2092"/>
                    <a:pt x="10457" y="2100"/>
                  </a:cubicBezTo>
                  <a:cubicBezTo>
                    <a:pt x="10563" y="2110"/>
                    <a:pt x="10668" y="2115"/>
                    <a:pt x="10774" y="2115"/>
                  </a:cubicBezTo>
                  <a:cubicBezTo>
                    <a:pt x="11375" y="2115"/>
                    <a:pt x="11966" y="1966"/>
                    <a:pt x="12561" y="1868"/>
                  </a:cubicBezTo>
                  <a:cubicBezTo>
                    <a:pt x="12825" y="1825"/>
                    <a:pt x="13096" y="1813"/>
                    <a:pt x="13369" y="1813"/>
                  </a:cubicBezTo>
                  <a:cubicBezTo>
                    <a:pt x="13687" y="1813"/>
                    <a:pt x="14009" y="1829"/>
                    <a:pt x="14327" y="1829"/>
                  </a:cubicBezTo>
                  <a:cubicBezTo>
                    <a:pt x="14444" y="1829"/>
                    <a:pt x="14563" y="1841"/>
                    <a:pt x="14678" y="1841"/>
                  </a:cubicBezTo>
                  <a:cubicBezTo>
                    <a:pt x="14864" y="1841"/>
                    <a:pt x="15043" y="1811"/>
                    <a:pt x="15197" y="1656"/>
                  </a:cubicBezTo>
                  <a:cubicBezTo>
                    <a:pt x="15249" y="1603"/>
                    <a:pt x="15302" y="1583"/>
                    <a:pt x="15358" y="1583"/>
                  </a:cubicBezTo>
                  <a:cubicBezTo>
                    <a:pt x="15432" y="1583"/>
                    <a:pt x="15510" y="1619"/>
                    <a:pt x="15592" y="1664"/>
                  </a:cubicBezTo>
                  <a:cubicBezTo>
                    <a:pt x="15777" y="1765"/>
                    <a:pt x="15960" y="1800"/>
                    <a:pt x="16144" y="1800"/>
                  </a:cubicBezTo>
                  <a:cubicBezTo>
                    <a:pt x="16386" y="1800"/>
                    <a:pt x="16632" y="1739"/>
                    <a:pt x="16892" y="1682"/>
                  </a:cubicBezTo>
                  <a:cubicBezTo>
                    <a:pt x="17145" y="1628"/>
                    <a:pt x="17422" y="1418"/>
                    <a:pt x="17701" y="1418"/>
                  </a:cubicBezTo>
                  <a:cubicBezTo>
                    <a:pt x="17852" y="1418"/>
                    <a:pt x="18003" y="1480"/>
                    <a:pt x="18151" y="1660"/>
                  </a:cubicBezTo>
                  <a:cubicBezTo>
                    <a:pt x="18307" y="1555"/>
                    <a:pt x="18475" y="1536"/>
                    <a:pt x="18646" y="1536"/>
                  </a:cubicBezTo>
                  <a:cubicBezTo>
                    <a:pt x="18738" y="1536"/>
                    <a:pt x="18830" y="1542"/>
                    <a:pt x="18922" y="1542"/>
                  </a:cubicBezTo>
                  <a:cubicBezTo>
                    <a:pt x="18981" y="1542"/>
                    <a:pt x="19039" y="1539"/>
                    <a:pt x="19096" y="1532"/>
                  </a:cubicBezTo>
                  <a:cubicBezTo>
                    <a:pt x="19202" y="1520"/>
                    <a:pt x="19287" y="1481"/>
                    <a:pt x="19377" y="1481"/>
                  </a:cubicBezTo>
                  <a:cubicBezTo>
                    <a:pt x="19437" y="1481"/>
                    <a:pt x="19499" y="1499"/>
                    <a:pt x="19571" y="1554"/>
                  </a:cubicBezTo>
                  <a:cubicBezTo>
                    <a:pt x="19647" y="1614"/>
                    <a:pt x="19740" y="1638"/>
                    <a:pt x="19832" y="1638"/>
                  </a:cubicBezTo>
                  <a:cubicBezTo>
                    <a:pt x="19960" y="1638"/>
                    <a:pt x="20084" y="1591"/>
                    <a:pt x="20155" y="1527"/>
                  </a:cubicBezTo>
                  <a:cubicBezTo>
                    <a:pt x="20223" y="1465"/>
                    <a:pt x="20280" y="1445"/>
                    <a:pt x="20331" y="1445"/>
                  </a:cubicBezTo>
                  <a:cubicBezTo>
                    <a:pt x="20423" y="1445"/>
                    <a:pt x="20495" y="1512"/>
                    <a:pt x="20578" y="1512"/>
                  </a:cubicBezTo>
                  <a:cubicBezTo>
                    <a:pt x="20579" y="1512"/>
                    <a:pt x="20581" y="1512"/>
                    <a:pt x="20582" y="1512"/>
                  </a:cubicBezTo>
                  <a:cubicBezTo>
                    <a:pt x="20585" y="1511"/>
                    <a:pt x="20587" y="1511"/>
                    <a:pt x="20590" y="1511"/>
                  </a:cubicBezTo>
                  <a:cubicBezTo>
                    <a:pt x="20787" y="1511"/>
                    <a:pt x="21017" y="1683"/>
                    <a:pt x="21222" y="1683"/>
                  </a:cubicBezTo>
                  <a:cubicBezTo>
                    <a:pt x="21345" y="1683"/>
                    <a:pt x="21460" y="1620"/>
                    <a:pt x="21552" y="1420"/>
                  </a:cubicBezTo>
                  <a:cubicBezTo>
                    <a:pt x="21592" y="1456"/>
                    <a:pt x="21636" y="1469"/>
                    <a:pt x="21684" y="1469"/>
                  </a:cubicBezTo>
                  <a:cubicBezTo>
                    <a:pt x="21794" y="1469"/>
                    <a:pt x="21920" y="1403"/>
                    <a:pt x="22037" y="1403"/>
                  </a:cubicBezTo>
                  <a:cubicBezTo>
                    <a:pt x="22130" y="1403"/>
                    <a:pt x="22218" y="1444"/>
                    <a:pt x="22288" y="1588"/>
                  </a:cubicBezTo>
                  <a:cubicBezTo>
                    <a:pt x="22313" y="1640"/>
                    <a:pt x="22330" y="1660"/>
                    <a:pt x="22343" y="1660"/>
                  </a:cubicBezTo>
                  <a:cubicBezTo>
                    <a:pt x="22388" y="1660"/>
                    <a:pt x="22390" y="1428"/>
                    <a:pt x="22527" y="1428"/>
                  </a:cubicBezTo>
                  <a:cubicBezTo>
                    <a:pt x="22552" y="1428"/>
                    <a:pt x="22581" y="1435"/>
                    <a:pt x="22616" y="1453"/>
                  </a:cubicBezTo>
                  <a:cubicBezTo>
                    <a:pt x="22704" y="1499"/>
                    <a:pt x="22800" y="1515"/>
                    <a:pt x="22898" y="1515"/>
                  </a:cubicBezTo>
                  <a:cubicBezTo>
                    <a:pt x="23131" y="1515"/>
                    <a:pt x="23381" y="1424"/>
                    <a:pt x="23597" y="1424"/>
                  </a:cubicBezTo>
                  <a:cubicBezTo>
                    <a:pt x="23620" y="1424"/>
                    <a:pt x="23642" y="1425"/>
                    <a:pt x="23665" y="1427"/>
                  </a:cubicBezTo>
                  <a:cubicBezTo>
                    <a:pt x="23715" y="1432"/>
                    <a:pt x="23766" y="1434"/>
                    <a:pt x="23818" y="1434"/>
                  </a:cubicBezTo>
                  <a:cubicBezTo>
                    <a:pt x="24044" y="1434"/>
                    <a:pt x="24276" y="1394"/>
                    <a:pt x="24503" y="1394"/>
                  </a:cubicBezTo>
                  <a:cubicBezTo>
                    <a:pt x="24704" y="1394"/>
                    <a:pt x="24902" y="1426"/>
                    <a:pt x="25090" y="1546"/>
                  </a:cubicBezTo>
                  <a:cubicBezTo>
                    <a:pt x="25134" y="1573"/>
                    <a:pt x="25174" y="1584"/>
                    <a:pt x="25212" y="1584"/>
                  </a:cubicBezTo>
                  <a:cubicBezTo>
                    <a:pt x="25358" y="1584"/>
                    <a:pt x="25475" y="1428"/>
                    <a:pt x="25631" y="1428"/>
                  </a:cubicBezTo>
                  <a:cubicBezTo>
                    <a:pt x="25645" y="1428"/>
                    <a:pt x="25659" y="1429"/>
                    <a:pt x="25674" y="1432"/>
                  </a:cubicBezTo>
                  <a:cubicBezTo>
                    <a:pt x="25909" y="1477"/>
                    <a:pt x="26151" y="1485"/>
                    <a:pt x="26390" y="1485"/>
                  </a:cubicBezTo>
                  <a:cubicBezTo>
                    <a:pt x="26536" y="1485"/>
                    <a:pt x="26681" y="1482"/>
                    <a:pt x="26824" y="1482"/>
                  </a:cubicBezTo>
                  <a:cubicBezTo>
                    <a:pt x="26985" y="1482"/>
                    <a:pt x="27143" y="1486"/>
                    <a:pt x="27297" y="1503"/>
                  </a:cubicBezTo>
                  <a:cubicBezTo>
                    <a:pt x="27369" y="1511"/>
                    <a:pt x="27441" y="1514"/>
                    <a:pt x="27512" y="1514"/>
                  </a:cubicBezTo>
                  <a:cubicBezTo>
                    <a:pt x="27866" y="1514"/>
                    <a:pt x="28214" y="1434"/>
                    <a:pt x="28513" y="1434"/>
                  </a:cubicBezTo>
                  <a:cubicBezTo>
                    <a:pt x="28606" y="1434"/>
                    <a:pt x="28695" y="1442"/>
                    <a:pt x="28778" y="1463"/>
                  </a:cubicBezTo>
                  <a:cubicBezTo>
                    <a:pt x="28892" y="1491"/>
                    <a:pt x="29003" y="1502"/>
                    <a:pt x="29111" y="1502"/>
                  </a:cubicBezTo>
                  <a:cubicBezTo>
                    <a:pt x="29456" y="1502"/>
                    <a:pt x="29772" y="1393"/>
                    <a:pt x="30062" y="1393"/>
                  </a:cubicBezTo>
                  <a:cubicBezTo>
                    <a:pt x="30143" y="1393"/>
                    <a:pt x="30223" y="1401"/>
                    <a:pt x="30300" y="1424"/>
                  </a:cubicBezTo>
                  <a:cubicBezTo>
                    <a:pt x="30418" y="1458"/>
                    <a:pt x="30538" y="1471"/>
                    <a:pt x="30657" y="1471"/>
                  </a:cubicBezTo>
                  <a:cubicBezTo>
                    <a:pt x="30997" y="1471"/>
                    <a:pt x="31336" y="1368"/>
                    <a:pt x="31664" y="1368"/>
                  </a:cubicBezTo>
                  <a:cubicBezTo>
                    <a:pt x="31882" y="1368"/>
                    <a:pt x="32094" y="1413"/>
                    <a:pt x="32298" y="1563"/>
                  </a:cubicBezTo>
                  <a:cubicBezTo>
                    <a:pt x="32599" y="1383"/>
                    <a:pt x="32930" y="1336"/>
                    <a:pt x="33260" y="1336"/>
                  </a:cubicBezTo>
                  <a:close/>
                  <a:moveTo>
                    <a:pt x="51948" y="17784"/>
                  </a:moveTo>
                  <a:cubicBezTo>
                    <a:pt x="52101" y="17784"/>
                    <a:pt x="52269" y="18068"/>
                    <a:pt x="52499" y="18068"/>
                  </a:cubicBezTo>
                  <a:cubicBezTo>
                    <a:pt x="52526" y="18068"/>
                    <a:pt x="52554" y="18064"/>
                    <a:pt x="52582" y="18056"/>
                  </a:cubicBezTo>
                  <a:cubicBezTo>
                    <a:pt x="52584" y="18055"/>
                    <a:pt x="52586" y="18055"/>
                    <a:pt x="52588" y="18055"/>
                  </a:cubicBezTo>
                  <a:cubicBezTo>
                    <a:pt x="52699" y="18055"/>
                    <a:pt x="53016" y="18893"/>
                    <a:pt x="52913" y="18980"/>
                  </a:cubicBezTo>
                  <a:cubicBezTo>
                    <a:pt x="52700" y="19161"/>
                    <a:pt x="52860" y="19350"/>
                    <a:pt x="52897" y="19513"/>
                  </a:cubicBezTo>
                  <a:cubicBezTo>
                    <a:pt x="52984" y="19881"/>
                    <a:pt x="52764" y="20320"/>
                    <a:pt x="53181" y="20621"/>
                  </a:cubicBezTo>
                  <a:cubicBezTo>
                    <a:pt x="53210" y="20642"/>
                    <a:pt x="53206" y="20731"/>
                    <a:pt x="53183" y="20773"/>
                  </a:cubicBezTo>
                  <a:cubicBezTo>
                    <a:pt x="52946" y="21205"/>
                    <a:pt x="53086" y="21651"/>
                    <a:pt x="53126" y="22091"/>
                  </a:cubicBezTo>
                  <a:cubicBezTo>
                    <a:pt x="53181" y="22684"/>
                    <a:pt x="53293" y="23275"/>
                    <a:pt x="53202" y="23875"/>
                  </a:cubicBezTo>
                  <a:cubicBezTo>
                    <a:pt x="53149" y="24223"/>
                    <a:pt x="53457" y="24401"/>
                    <a:pt x="53703" y="24601"/>
                  </a:cubicBezTo>
                  <a:cubicBezTo>
                    <a:pt x="53661" y="24663"/>
                    <a:pt x="53602" y="24681"/>
                    <a:pt x="53543" y="24681"/>
                  </a:cubicBezTo>
                  <a:cubicBezTo>
                    <a:pt x="53464" y="24681"/>
                    <a:pt x="53386" y="24650"/>
                    <a:pt x="53350" y="24650"/>
                  </a:cubicBezTo>
                  <a:cubicBezTo>
                    <a:pt x="53324" y="24650"/>
                    <a:pt x="53320" y="24666"/>
                    <a:pt x="53354" y="24721"/>
                  </a:cubicBezTo>
                  <a:cubicBezTo>
                    <a:pt x="53553" y="25052"/>
                    <a:pt x="53250" y="25425"/>
                    <a:pt x="53460" y="25641"/>
                  </a:cubicBezTo>
                  <a:cubicBezTo>
                    <a:pt x="54164" y="26364"/>
                    <a:pt x="53415" y="27140"/>
                    <a:pt x="53638" y="27901"/>
                  </a:cubicBezTo>
                  <a:cubicBezTo>
                    <a:pt x="53851" y="28633"/>
                    <a:pt x="53824" y="29445"/>
                    <a:pt x="53767" y="30213"/>
                  </a:cubicBezTo>
                  <a:cubicBezTo>
                    <a:pt x="53716" y="30890"/>
                    <a:pt x="53701" y="31599"/>
                    <a:pt x="53883" y="32201"/>
                  </a:cubicBezTo>
                  <a:cubicBezTo>
                    <a:pt x="54116" y="32972"/>
                    <a:pt x="53554" y="33773"/>
                    <a:pt x="54121" y="34478"/>
                  </a:cubicBezTo>
                  <a:cubicBezTo>
                    <a:pt x="53553" y="34914"/>
                    <a:pt x="53872" y="35468"/>
                    <a:pt x="53944" y="35950"/>
                  </a:cubicBezTo>
                  <a:cubicBezTo>
                    <a:pt x="54064" y="36756"/>
                    <a:pt x="53788" y="37598"/>
                    <a:pt x="54209" y="38373"/>
                  </a:cubicBezTo>
                  <a:cubicBezTo>
                    <a:pt x="53768" y="38675"/>
                    <a:pt x="54019" y="39098"/>
                    <a:pt x="54005" y="39459"/>
                  </a:cubicBezTo>
                  <a:cubicBezTo>
                    <a:pt x="53965" y="40541"/>
                    <a:pt x="53920" y="41629"/>
                    <a:pt x="53992" y="42709"/>
                  </a:cubicBezTo>
                  <a:cubicBezTo>
                    <a:pt x="54026" y="43220"/>
                    <a:pt x="53950" y="43725"/>
                    <a:pt x="54004" y="44238"/>
                  </a:cubicBezTo>
                  <a:cubicBezTo>
                    <a:pt x="54053" y="44708"/>
                    <a:pt x="54284" y="45275"/>
                    <a:pt x="54127" y="45624"/>
                  </a:cubicBezTo>
                  <a:cubicBezTo>
                    <a:pt x="53848" y="46250"/>
                    <a:pt x="54077" y="46806"/>
                    <a:pt x="54066" y="47386"/>
                  </a:cubicBezTo>
                  <a:cubicBezTo>
                    <a:pt x="54045" y="48554"/>
                    <a:pt x="54058" y="49722"/>
                    <a:pt x="54058" y="50890"/>
                  </a:cubicBezTo>
                  <a:cubicBezTo>
                    <a:pt x="54058" y="51791"/>
                    <a:pt x="54155" y="52705"/>
                    <a:pt x="54027" y="53590"/>
                  </a:cubicBezTo>
                  <a:cubicBezTo>
                    <a:pt x="53901" y="54452"/>
                    <a:pt x="53989" y="55302"/>
                    <a:pt x="53979" y="56155"/>
                  </a:cubicBezTo>
                  <a:cubicBezTo>
                    <a:pt x="53968" y="56968"/>
                    <a:pt x="53882" y="57779"/>
                    <a:pt x="53907" y="58592"/>
                  </a:cubicBezTo>
                  <a:cubicBezTo>
                    <a:pt x="53929" y="59332"/>
                    <a:pt x="54080" y="60089"/>
                    <a:pt x="53827" y="60810"/>
                  </a:cubicBezTo>
                  <a:cubicBezTo>
                    <a:pt x="53394" y="62037"/>
                    <a:pt x="53887" y="63234"/>
                    <a:pt x="53887" y="64443"/>
                  </a:cubicBezTo>
                  <a:cubicBezTo>
                    <a:pt x="53887" y="65810"/>
                    <a:pt x="53898" y="67181"/>
                    <a:pt x="53713" y="68548"/>
                  </a:cubicBezTo>
                  <a:cubicBezTo>
                    <a:pt x="53576" y="69555"/>
                    <a:pt x="53475" y="70575"/>
                    <a:pt x="53343" y="71578"/>
                  </a:cubicBezTo>
                  <a:cubicBezTo>
                    <a:pt x="53136" y="73170"/>
                    <a:pt x="52770" y="74779"/>
                    <a:pt x="51752" y="76172"/>
                  </a:cubicBezTo>
                  <a:cubicBezTo>
                    <a:pt x="51200" y="76929"/>
                    <a:pt x="50495" y="77574"/>
                    <a:pt x="49722" y="78105"/>
                  </a:cubicBezTo>
                  <a:cubicBezTo>
                    <a:pt x="49362" y="78353"/>
                    <a:pt x="48766" y="78445"/>
                    <a:pt x="48273" y="78594"/>
                  </a:cubicBezTo>
                  <a:cubicBezTo>
                    <a:pt x="47260" y="78899"/>
                    <a:pt x="46209" y="78765"/>
                    <a:pt x="45178" y="78837"/>
                  </a:cubicBezTo>
                  <a:cubicBezTo>
                    <a:pt x="43691" y="78939"/>
                    <a:pt x="42184" y="78872"/>
                    <a:pt x="40707" y="79038"/>
                  </a:cubicBezTo>
                  <a:cubicBezTo>
                    <a:pt x="39974" y="79120"/>
                    <a:pt x="39234" y="79275"/>
                    <a:pt x="38493" y="79337"/>
                  </a:cubicBezTo>
                  <a:cubicBezTo>
                    <a:pt x="37299" y="79439"/>
                    <a:pt x="36097" y="79451"/>
                    <a:pt x="34903" y="79544"/>
                  </a:cubicBezTo>
                  <a:cubicBezTo>
                    <a:pt x="34492" y="79575"/>
                    <a:pt x="34056" y="79608"/>
                    <a:pt x="33656" y="79608"/>
                  </a:cubicBezTo>
                  <a:cubicBezTo>
                    <a:pt x="33546" y="79608"/>
                    <a:pt x="33440" y="79605"/>
                    <a:pt x="33337" y="79600"/>
                  </a:cubicBezTo>
                  <a:cubicBezTo>
                    <a:pt x="33269" y="79596"/>
                    <a:pt x="33201" y="79595"/>
                    <a:pt x="33133" y="79595"/>
                  </a:cubicBezTo>
                  <a:cubicBezTo>
                    <a:pt x="32688" y="79595"/>
                    <a:pt x="32251" y="79665"/>
                    <a:pt x="31818" y="79665"/>
                  </a:cubicBezTo>
                  <a:cubicBezTo>
                    <a:pt x="31675" y="79665"/>
                    <a:pt x="31532" y="79657"/>
                    <a:pt x="31390" y="79637"/>
                  </a:cubicBezTo>
                  <a:cubicBezTo>
                    <a:pt x="31197" y="79609"/>
                    <a:pt x="31003" y="79598"/>
                    <a:pt x="30810" y="79598"/>
                  </a:cubicBezTo>
                  <a:cubicBezTo>
                    <a:pt x="30306" y="79598"/>
                    <a:pt x="29809" y="79675"/>
                    <a:pt x="29341" y="79740"/>
                  </a:cubicBezTo>
                  <a:cubicBezTo>
                    <a:pt x="28149" y="79905"/>
                    <a:pt x="26952" y="79894"/>
                    <a:pt x="25765" y="80021"/>
                  </a:cubicBezTo>
                  <a:cubicBezTo>
                    <a:pt x="25329" y="80068"/>
                    <a:pt x="24892" y="80082"/>
                    <a:pt x="24454" y="80082"/>
                  </a:cubicBezTo>
                  <a:cubicBezTo>
                    <a:pt x="23808" y="80082"/>
                    <a:pt x="23161" y="80052"/>
                    <a:pt x="22514" y="80052"/>
                  </a:cubicBezTo>
                  <a:cubicBezTo>
                    <a:pt x="22301" y="80052"/>
                    <a:pt x="22087" y="80055"/>
                    <a:pt x="21873" y="80064"/>
                  </a:cubicBezTo>
                  <a:cubicBezTo>
                    <a:pt x="21808" y="80067"/>
                    <a:pt x="21743" y="80068"/>
                    <a:pt x="21677" y="80068"/>
                  </a:cubicBezTo>
                  <a:cubicBezTo>
                    <a:pt x="21032" y="80068"/>
                    <a:pt x="20358" y="79947"/>
                    <a:pt x="19709" y="79904"/>
                  </a:cubicBezTo>
                  <a:cubicBezTo>
                    <a:pt x="18790" y="79844"/>
                    <a:pt x="17883" y="79671"/>
                    <a:pt x="16953" y="79660"/>
                  </a:cubicBezTo>
                  <a:cubicBezTo>
                    <a:pt x="16393" y="79654"/>
                    <a:pt x="15816" y="79504"/>
                    <a:pt x="15244" y="79425"/>
                  </a:cubicBezTo>
                  <a:cubicBezTo>
                    <a:pt x="13561" y="79191"/>
                    <a:pt x="11870" y="79143"/>
                    <a:pt x="10177" y="79120"/>
                  </a:cubicBezTo>
                  <a:cubicBezTo>
                    <a:pt x="9131" y="79105"/>
                    <a:pt x="8171" y="78904"/>
                    <a:pt x="7345" y="78331"/>
                  </a:cubicBezTo>
                  <a:cubicBezTo>
                    <a:pt x="6830" y="77973"/>
                    <a:pt x="6223" y="77760"/>
                    <a:pt x="5676" y="77469"/>
                  </a:cubicBezTo>
                  <a:cubicBezTo>
                    <a:pt x="5130" y="77179"/>
                    <a:pt x="4888" y="76747"/>
                    <a:pt x="4528" y="76378"/>
                  </a:cubicBezTo>
                  <a:cubicBezTo>
                    <a:pt x="4324" y="76170"/>
                    <a:pt x="4434" y="75732"/>
                    <a:pt x="3977" y="75646"/>
                  </a:cubicBezTo>
                  <a:cubicBezTo>
                    <a:pt x="4253" y="75114"/>
                    <a:pt x="3599" y="74685"/>
                    <a:pt x="3752" y="74219"/>
                  </a:cubicBezTo>
                  <a:cubicBezTo>
                    <a:pt x="3849" y="73927"/>
                    <a:pt x="3574" y="73921"/>
                    <a:pt x="3572" y="73838"/>
                  </a:cubicBezTo>
                  <a:cubicBezTo>
                    <a:pt x="3552" y="73201"/>
                    <a:pt x="3367" y="72638"/>
                    <a:pt x="3108" y="72034"/>
                  </a:cubicBezTo>
                  <a:cubicBezTo>
                    <a:pt x="2939" y="71640"/>
                    <a:pt x="2956" y="71049"/>
                    <a:pt x="2915" y="70546"/>
                  </a:cubicBezTo>
                  <a:cubicBezTo>
                    <a:pt x="2887" y="70203"/>
                    <a:pt x="2881" y="69856"/>
                    <a:pt x="2509" y="69632"/>
                  </a:cubicBezTo>
                  <a:cubicBezTo>
                    <a:pt x="2462" y="69603"/>
                    <a:pt x="2440" y="69442"/>
                    <a:pt x="2465" y="69427"/>
                  </a:cubicBezTo>
                  <a:cubicBezTo>
                    <a:pt x="2890" y="69180"/>
                    <a:pt x="2274" y="68699"/>
                    <a:pt x="2732" y="68470"/>
                  </a:cubicBezTo>
                  <a:cubicBezTo>
                    <a:pt x="2315" y="67847"/>
                    <a:pt x="2664" y="67104"/>
                    <a:pt x="2321" y="66446"/>
                  </a:cubicBezTo>
                  <a:cubicBezTo>
                    <a:pt x="2099" y="66019"/>
                    <a:pt x="2501" y="65508"/>
                    <a:pt x="2297" y="65015"/>
                  </a:cubicBezTo>
                  <a:cubicBezTo>
                    <a:pt x="2187" y="64750"/>
                    <a:pt x="2227" y="64435"/>
                    <a:pt x="2203" y="64142"/>
                  </a:cubicBezTo>
                  <a:cubicBezTo>
                    <a:pt x="2199" y="64089"/>
                    <a:pt x="2193" y="64030"/>
                    <a:pt x="2212" y="63982"/>
                  </a:cubicBezTo>
                  <a:cubicBezTo>
                    <a:pt x="2524" y="63156"/>
                    <a:pt x="2144" y="62308"/>
                    <a:pt x="2293" y="61489"/>
                  </a:cubicBezTo>
                  <a:cubicBezTo>
                    <a:pt x="2501" y="60352"/>
                    <a:pt x="2045" y="59227"/>
                    <a:pt x="2332" y="58077"/>
                  </a:cubicBezTo>
                  <a:cubicBezTo>
                    <a:pt x="2445" y="57629"/>
                    <a:pt x="2429" y="57046"/>
                    <a:pt x="2144" y="56567"/>
                  </a:cubicBezTo>
                  <a:cubicBezTo>
                    <a:pt x="2068" y="56440"/>
                    <a:pt x="2180" y="56406"/>
                    <a:pt x="2256" y="56348"/>
                  </a:cubicBezTo>
                  <a:cubicBezTo>
                    <a:pt x="2357" y="56269"/>
                    <a:pt x="2464" y="56160"/>
                    <a:pt x="2371" y="56051"/>
                  </a:cubicBezTo>
                  <a:cubicBezTo>
                    <a:pt x="1783" y="55362"/>
                    <a:pt x="2512" y="54645"/>
                    <a:pt x="2302" y="53939"/>
                  </a:cubicBezTo>
                  <a:cubicBezTo>
                    <a:pt x="2200" y="53600"/>
                    <a:pt x="2309" y="53215"/>
                    <a:pt x="2112" y="52878"/>
                  </a:cubicBezTo>
                  <a:cubicBezTo>
                    <a:pt x="2093" y="52845"/>
                    <a:pt x="2054" y="52789"/>
                    <a:pt x="2066" y="52777"/>
                  </a:cubicBezTo>
                  <a:cubicBezTo>
                    <a:pt x="2625" y="52189"/>
                    <a:pt x="1990" y="51483"/>
                    <a:pt x="2292" y="50835"/>
                  </a:cubicBezTo>
                  <a:cubicBezTo>
                    <a:pt x="2381" y="50642"/>
                    <a:pt x="2353" y="50177"/>
                    <a:pt x="2192" y="49835"/>
                  </a:cubicBezTo>
                  <a:cubicBezTo>
                    <a:pt x="2106" y="49653"/>
                    <a:pt x="2136" y="49344"/>
                    <a:pt x="2184" y="49156"/>
                  </a:cubicBezTo>
                  <a:cubicBezTo>
                    <a:pt x="2332" y="48581"/>
                    <a:pt x="2140" y="48064"/>
                    <a:pt x="2028" y="47529"/>
                  </a:cubicBezTo>
                  <a:cubicBezTo>
                    <a:pt x="2000" y="47400"/>
                    <a:pt x="2002" y="47312"/>
                    <a:pt x="2167" y="47260"/>
                  </a:cubicBezTo>
                  <a:cubicBezTo>
                    <a:pt x="2231" y="47240"/>
                    <a:pt x="2319" y="47106"/>
                    <a:pt x="2311" y="47099"/>
                  </a:cubicBezTo>
                  <a:cubicBezTo>
                    <a:pt x="1680" y="46504"/>
                    <a:pt x="2512" y="45773"/>
                    <a:pt x="2085" y="45140"/>
                  </a:cubicBezTo>
                  <a:cubicBezTo>
                    <a:pt x="1952" y="44944"/>
                    <a:pt x="1965" y="44619"/>
                    <a:pt x="2021" y="44375"/>
                  </a:cubicBezTo>
                  <a:cubicBezTo>
                    <a:pt x="2150" y="43812"/>
                    <a:pt x="2140" y="43311"/>
                    <a:pt x="1958" y="42728"/>
                  </a:cubicBezTo>
                  <a:cubicBezTo>
                    <a:pt x="1838" y="42341"/>
                    <a:pt x="2115" y="41834"/>
                    <a:pt x="1735" y="41402"/>
                  </a:cubicBezTo>
                  <a:cubicBezTo>
                    <a:pt x="1551" y="41193"/>
                    <a:pt x="1949" y="41055"/>
                    <a:pt x="1934" y="40739"/>
                  </a:cubicBezTo>
                  <a:cubicBezTo>
                    <a:pt x="1902" y="40094"/>
                    <a:pt x="1645" y="39414"/>
                    <a:pt x="1960" y="38765"/>
                  </a:cubicBezTo>
                  <a:cubicBezTo>
                    <a:pt x="1381" y="38559"/>
                    <a:pt x="2255" y="37950"/>
                    <a:pt x="1625" y="37738"/>
                  </a:cubicBezTo>
                  <a:cubicBezTo>
                    <a:pt x="1612" y="37733"/>
                    <a:pt x="1766" y="37432"/>
                    <a:pt x="1761" y="37272"/>
                  </a:cubicBezTo>
                  <a:cubicBezTo>
                    <a:pt x="1750" y="36871"/>
                    <a:pt x="1774" y="36447"/>
                    <a:pt x="1635" y="36079"/>
                  </a:cubicBezTo>
                  <a:cubicBezTo>
                    <a:pt x="1358" y="35342"/>
                    <a:pt x="1763" y="34650"/>
                    <a:pt x="1687" y="33942"/>
                  </a:cubicBezTo>
                  <a:cubicBezTo>
                    <a:pt x="1653" y="33629"/>
                    <a:pt x="1477" y="33331"/>
                    <a:pt x="1812" y="33073"/>
                  </a:cubicBezTo>
                  <a:cubicBezTo>
                    <a:pt x="1405" y="32813"/>
                    <a:pt x="1741" y="32452"/>
                    <a:pt x="1659" y="32146"/>
                  </a:cubicBezTo>
                  <a:cubicBezTo>
                    <a:pt x="1592" y="31897"/>
                    <a:pt x="1421" y="31648"/>
                    <a:pt x="1766" y="31417"/>
                  </a:cubicBezTo>
                  <a:cubicBezTo>
                    <a:pt x="1809" y="31388"/>
                    <a:pt x="1701" y="30965"/>
                    <a:pt x="1674" y="30727"/>
                  </a:cubicBezTo>
                  <a:cubicBezTo>
                    <a:pt x="1592" y="30014"/>
                    <a:pt x="2216" y="29301"/>
                    <a:pt x="1682" y="28577"/>
                  </a:cubicBezTo>
                  <a:cubicBezTo>
                    <a:pt x="1654" y="28540"/>
                    <a:pt x="1634" y="28182"/>
                    <a:pt x="1601" y="27975"/>
                  </a:cubicBezTo>
                  <a:cubicBezTo>
                    <a:pt x="1584" y="27867"/>
                    <a:pt x="1531" y="27748"/>
                    <a:pt x="1730" y="27748"/>
                  </a:cubicBezTo>
                  <a:cubicBezTo>
                    <a:pt x="1736" y="27748"/>
                    <a:pt x="1743" y="27748"/>
                    <a:pt x="1751" y="27749"/>
                  </a:cubicBezTo>
                  <a:cubicBezTo>
                    <a:pt x="1753" y="27749"/>
                    <a:pt x="1755" y="27749"/>
                    <a:pt x="1757" y="27749"/>
                  </a:cubicBezTo>
                  <a:cubicBezTo>
                    <a:pt x="1875" y="27749"/>
                    <a:pt x="1979" y="27642"/>
                    <a:pt x="1945" y="27564"/>
                  </a:cubicBezTo>
                  <a:cubicBezTo>
                    <a:pt x="1679" y="26935"/>
                    <a:pt x="1858" y="26323"/>
                    <a:pt x="2005" y="25709"/>
                  </a:cubicBezTo>
                  <a:cubicBezTo>
                    <a:pt x="2034" y="25582"/>
                    <a:pt x="1901" y="25414"/>
                    <a:pt x="1922" y="25395"/>
                  </a:cubicBezTo>
                  <a:cubicBezTo>
                    <a:pt x="2075" y="25265"/>
                    <a:pt x="1444" y="24906"/>
                    <a:pt x="1965" y="24906"/>
                  </a:cubicBezTo>
                  <a:cubicBezTo>
                    <a:pt x="2001" y="24906"/>
                    <a:pt x="2043" y="24908"/>
                    <a:pt x="2090" y="24912"/>
                  </a:cubicBezTo>
                  <a:cubicBezTo>
                    <a:pt x="2098" y="24759"/>
                    <a:pt x="2126" y="24604"/>
                    <a:pt x="2110" y="24454"/>
                  </a:cubicBezTo>
                  <a:cubicBezTo>
                    <a:pt x="2018" y="23535"/>
                    <a:pt x="1924" y="22633"/>
                    <a:pt x="2182" y="21705"/>
                  </a:cubicBezTo>
                  <a:cubicBezTo>
                    <a:pt x="2315" y="21230"/>
                    <a:pt x="2016" y="20661"/>
                    <a:pt x="2125" y="20173"/>
                  </a:cubicBezTo>
                  <a:cubicBezTo>
                    <a:pt x="2192" y="19866"/>
                    <a:pt x="2034" y="19655"/>
                    <a:pt x="2046" y="19401"/>
                  </a:cubicBezTo>
                  <a:cubicBezTo>
                    <a:pt x="2063" y="19105"/>
                    <a:pt x="2299" y="18955"/>
                    <a:pt x="2551" y="18955"/>
                  </a:cubicBezTo>
                  <a:cubicBezTo>
                    <a:pt x="2582" y="18955"/>
                    <a:pt x="2614" y="18957"/>
                    <a:pt x="2646" y="18962"/>
                  </a:cubicBezTo>
                  <a:cubicBezTo>
                    <a:pt x="2739" y="18976"/>
                    <a:pt x="2829" y="18982"/>
                    <a:pt x="2917" y="18982"/>
                  </a:cubicBezTo>
                  <a:cubicBezTo>
                    <a:pt x="3225" y="18982"/>
                    <a:pt x="3513" y="18909"/>
                    <a:pt x="3806" y="18847"/>
                  </a:cubicBezTo>
                  <a:cubicBezTo>
                    <a:pt x="3870" y="18834"/>
                    <a:pt x="3933" y="18828"/>
                    <a:pt x="3994" y="18828"/>
                  </a:cubicBezTo>
                  <a:cubicBezTo>
                    <a:pt x="4259" y="18828"/>
                    <a:pt x="4507" y="18927"/>
                    <a:pt x="4778" y="18927"/>
                  </a:cubicBezTo>
                  <a:cubicBezTo>
                    <a:pt x="4815" y="18927"/>
                    <a:pt x="4852" y="18926"/>
                    <a:pt x="4889" y="18921"/>
                  </a:cubicBezTo>
                  <a:cubicBezTo>
                    <a:pt x="5113" y="18897"/>
                    <a:pt x="5337" y="18887"/>
                    <a:pt x="5561" y="18887"/>
                  </a:cubicBezTo>
                  <a:cubicBezTo>
                    <a:pt x="6194" y="18887"/>
                    <a:pt x="6827" y="18969"/>
                    <a:pt x="7463" y="19050"/>
                  </a:cubicBezTo>
                  <a:cubicBezTo>
                    <a:pt x="8039" y="19123"/>
                    <a:pt x="8619" y="19159"/>
                    <a:pt x="9201" y="19159"/>
                  </a:cubicBezTo>
                  <a:cubicBezTo>
                    <a:pt x="9722" y="19159"/>
                    <a:pt x="10246" y="19130"/>
                    <a:pt x="10770" y="19074"/>
                  </a:cubicBezTo>
                  <a:cubicBezTo>
                    <a:pt x="10860" y="19064"/>
                    <a:pt x="10952" y="19063"/>
                    <a:pt x="11044" y="19063"/>
                  </a:cubicBezTo>
                  <a:cubicBezTo>
                    <a:pt x="11103" y="19063"/>
                    <a:pt x="11162" y="19063"/>
                    <a:pt x="11221" y="19063"/>
                  </a:cubicBezTo>
                  <a:cubicBezTo>
                    <a:pt x="11494" y="19063"/>
                    <a:pt x="11761" y="19046"/>
                    <a:pt x="11995" y="18853"/>
                  </a:cubicBezTo>
                  <a:cubicBezTo>
                    <a:pt x="12151" y="19009"/>
                    <a:pt x="12323" y="19054"/>
                    <a:pt x="12498" y="19054"/>
                  </a:cubicBezTo>
                  <a:cubicBezTo>
                    <a:pt x="12747" y="19054"/>
                    <a:pt x="13005" y="18963"/>
                    <a:pt x="13244" y="18963"/>
                  </a:cubicBezTo>
                  <a:cubicBezTo>
                    <a:pt x="13324" y="18963"/>
                    <a:pt x="13402" y="18973"/>
                    <a:pt x="13477" y="19001"/>
                  </a:cubicBezTo>
                  <a:cubicBezTo>
                    <a:pt x="13722" y="19091"/>
                    <a:pt x="13965" y="19115"/>
                    <a:pt x="14207" y="19115"/>
                  </a:cubicBezTo>
                  <a:cubicBezTo>
                    <a:pt x="14479" y="19115"/>
                    <a:pt x="14750" y="19085"/>
                    <a:pt x="15021" y="19085"/>
                  </a:cubicBezTo>
                  <a:cubicBezTo>
                    <a:pt x="15124" y="19085"/>
                    <a:pt x="15228" y="19089"/>
                    <a:pt x="15331" y="19101"/>
                  </a:cubicBezTo>
                  <a:cubicBezTo>
                    <a:pt x="15613" y="19134"/>
                    <a:pt x="15899" y="19138"/>
                    <a:pt x="16184" y="19138"/>
                  </a:cubicBezTo>
                  <a:cubicBezTo>
                    <a:pt x="16266" y="19138"/>
                    <a:pt x="16349" y="19137"/>
                    <a:pt x="16431" y="19137"/>
                  </a:cubicBezTo>
                  <a:cubicBezTo>
                    <a:pt x="16720" y="19137"/>
                    <a:pt x="17007" y="19141"/>
                    <a:pt x="17286" y="19176"/>
                  </a:cubicBezTo>
                  <a:cubicBezTo>
                    <a:pt x="17385" y="19188"/>
                    <a:pt x="17483" y="19192"/>
                    <a:pt x="17579" y="19192"/>
                  </a:cubicBezTo>
                  <a:cubicBezTo>
                    <a:pt x="17978" y="19192"/>
                    <a:pt x="18355" y="19108"/>
                    <a:pt x="18747" y="19108"/>
                  </a:cubicBezTo>
                  <a:cubicBezTo>
                    <a:pt x="18756" y="19108"/>
                    <a:pt x="18765" y="19108"/>
                    <a:pt x="18774" y="19108"/>
                  </a:cubicBezTo>
                  <a:cubicBezTo>
                    <a:pt x="18848" y="19109"/>
                    <a:pt x="18922" y="19109"/>
                    <a:pt x="18996" y="19109"/>
                  </a:cubicBezTo>
                  <a:cubicBezTo>
                    <a:pt x="20344" y="19109"/>
                    <a:pt x="21692" y="18988"/>
                    <a:pt x="23039" y="18903"/>
                  </a:cubicBezTo>
                  <a:cubicBezTo>
                    <a:pt x="23749" y="18859"/>
                    <a:pt x="24455" y="18766"/>
                    <a:pt x="25164" y="18724"/>
                  </a:cubicBezTo>
                  <a:cubicBezTo>
                    <a:pt x="25182" y="18723"/>
                    <a:pt x="25199" y="18722"/>
                    <a:pt x="25217" y="18722"/>
                  </a:cubicBezTo>
                  <a:cubicBezTo>
                    <a:pt x="25427" y="18722"/>
                    <a:pt x="25629" y="18791"/>
                    <a:pt x="25860" y="18791"/>
                  </a:cubicBezTo>
                  <a:cubicBezTo>
                    <a:pt x="25886" y="18791"/>
                    <a:pt x="25913" y="18790"/>
                    <a:pt x="25940" y="18788"/>
                  </a:cubicBezTo>
                  <a:cubicBezTo>
                    <a:pt x="26465" y="18749"/>
                    <a:pt x="26988" y="18658"/>
                    <a:pt x="27507" y="18652"/>
                  </a:cubicBezTo>
                  <a:cubicBezTo>
                    <a:pt x="27511" y="18652"/>
                    <a:pt x="27516" y="18652"/>
                    <a:pt x="27520" y="18652"/>
                  </a:cubicBezTo>
                  <a:cubicBezTo>
                    <a:pt x="27834" y="18652"/>
                    <a:pt x="28138" y="18770"/>
                    <a:pt x="28492" y="18770"/>
                  </a:cubicBezTo>
                  <a:cubicBezTo>
                    <a:pt x="28510" y="18770"/>
                    <a:pt x="28528" y="18769"/>
                    <a:pt x="28546" y="18769"/>
                  </a:cubicBezTo>
                  <a:cubicBezTo>
                    <a:pt x="28614" y="18766"/>
                    <a:pt x="28683" y="18765"/>
                    <a:pt x="28751" y="18765"/>
                  </a:cubicBezTo>
                  <a:cubicBezTo>
                    <a:pt x="29115" y="18765"/>
                    <a:pt x="29480" y="18794"/>
                    <a:pt x="29844" y="18794"/>
                  </a:cubicBezTo>
                  <a:cubicBezTo>
                    <a:pt x="30144" y="18794"/>
                    <a:pt x="30444" y="18775"/>
                    <a:pt x="30742" y="18704"/>
                  </a:cubicBezTo>
                  <a:cubicBezTo>
                    <a:pt x="30779" y="18695"/>
                    <a:pt x="30815" y="18691"/>
                    <a:pt x="30849" y="18691"/>
                  </a:cubicBezTo>
                  <a:cubicBezTo>
                    <a:pt x="31031" y="18691"/>
                    <a:pt x="31170" y="18802"/>
                    <a:pt x="31335" y="18840"/>
                  </a:cubicBezTo>
                  <a:cubicBezTo>
                    <a:pt x="31364" y="18846"/>
                    <a:pt x="31385" y="18852"/>
                    <a:pt x="31401" y="18852"/>
                  </a:cubicBezTo>
                  <a:cubicBezTo>
                    <a:pt x="31443" y="18852"/>
                    <a:pt x="31459" y="18818"/>
                    <a:pt x="31498" y="18689"/>
                  </a:cubicBezTo>
                  <a:cubicBezTo>
                    <a:pt x="31518" y="18620"/>
                    <a:pt x="31565" y="18599"/>
                    <a:pt x="31609" y="18599"/>
                  </a:cubicBezTo>
                  <a:cubicBezTo>
                    <a:pt x="31637" y="18599"/>
                    <a:pt x="31664" y="18608"/>
                    <a:pt x="31682" y="18617"/>
                  </a:cubicBezTo>
                  <a:cubicBezTo>
                    <a:pt x="31878" y="18718"/>
                    <a:pt x="32076" y="18747"/>
                    <a:pt x="32276" y="18747"/>
                  </a:cubicBezTo>
                  <a:cubicBezTo>
                    <a:pt x="32560" y="18747"/>
                    <a:pt x="32845" y="18688"/>
                    <a:pt x="33124" y="18688"/>
                  </a:cubicBezTo>
                  <a:cubicBezTo>
                    <a:pt x="33194" y="18688"/>
                    <a:pt x="33262" y="18691"/>
                    <a:pt x="33331" y="18700"/>
                  </a:cubicBezTo>
                  <a:cubicBezTo>
                    <a:pt x="33509" y="18725"/>
                    <a:pt x="33679" y="18728"/>
                    <a:pt x="33849" y="18728"/>
                  </a:cubicBezTo>
                  <a:cubicBezTo>
                    <a:pt x="33917" y="18728"/>
                    <a:pt x="33985" y="18728"/>
                    <a:pt x="34053" y="18728"/>
                  </a:cubicBezTo>
                  <a:cubicBezTo>
                    <a:pt x="34115" y="18728"/>
                    <a:pt x="34177" y="18728"/>
                    <a:pt x="34239" y="18730"/>
                  </a:cubicBezTo>
                  <a:cubicBezTo>
                    <a:pt x="34258" y="18730"/>
                    <a:pt x="34277" y="18731"/>
                    <a:pt x="34296" y="18731"/>
                  </a:cubicBezTo>
                  <a:cubicBezTo>
                    <a:pt x="34656" y="18731"/>
                    <a:pt x="35041" y="18630"/>
                    <a:pt x="35359" y="18630"/>
                  </a:cubicBezTo>
                  <a:cubicBezTo>
                    <a:pt x="35440" y="18630"/>
                    <a:pt x="35516" y="18636"/>
                    <a:pt x="35586" y="18653"/>
                  </a:cubicBezTo>
                  <a:cubicBezTo>
                    <a:pt x="35740" y="18689"/>
                    <a:pt x="35891" y="18702"/>
                    <a:pt x="36039" y="18702"/>
                  </a:cubicBezTo>
                  <a:cubicBezTo>
                    <a:pt x="36403" y="18702"/>
                    <a:pt x="36754" y="18626"/>
                    <a:pt x="37103" y="18626"/>
                  </a:cubicBezTo>
                  <a:cubicBezTo>
                    <a:pt x="37242" y="18626"/>
                    <a:pt x="37381" y="18638"/>
                    <a:pt x="37520" y="18671"/>
                  </a:cubicBezTo>
                  <a:cubicBezTo>
                    <a:pt x="37608" y="18692"/>
                    <a:pt x="37684" y="18705"/>
                    <a:pt x="37757" y="18705"/>
                  </a:cubicBezTo>
                  <a:cubicBezTo>
                    <a:pt x="37877" y="18705"/>
                    <a:pt x="37989" y="18672"/>
                    <a:pt x="38129" y="18593"/>
                  </a:cubicBezTo>
                  <a:cubicBezTo>
                    <a:pt x="38207" y="18549"/>
                    <a:pt x="38285" y="18532"/>
                    <a:pt x="38364" y="18532"/>
                  </a:cubicBezTo>
                  <a:cubicBezTo>
                    <a:pt x="38623" y="18532"/>
                    <a:pt x="38886" y="18718"/>
                    <a:pt x="39168" y="18718"/>
                  </a:cubicBezTo>
                  <a:cubicBezTo>
                    <a:pt x="39216" y="18718"/>
                    <a:pt x="39264" y="18713"/>
                    <a:pt x="39312" y="18700"/>
                  </a:cubicBezTo>
                  <a:cubicBezTo>
                    <a:pt x="39408" y="18676"/>
                    <a:pt x="39504" y="18667"/>
                    <a:pt x="39600" y="18667"/>
                  </a:cubicBezTo>
                  <a:cubicBezTo>
                    <a:pt x="39860" y="18667"/>
                    <a:pt x="40123" y="18732"/>
                    <a:pt x="40389" y="18732"/>
                  </a:cubicBezTo>
                  <a:cubicBezTo>
                    <a:pt x="40520" y="18732"/>
                    <a:pt x="40652" y="18716"/>
                    <a:pt x="40785" y="18669"/>
                  </a:cubicBezTo>
                  <a:cubicBezTo>
                    <a:pt x="40975" y="18601"/>
                    <a:pt x="41169" y="18580"/>
                    <a:pt x="41364" y="18580"/>
                  </a:cubicBezTo>
                  <a:cubicBezTo>
                    <a:pt x="41678" y="18580"/>
                    <a:pt x="41999" y="18634"/>
                    <a:pt x="42322" y="18634"/>
                  </a:cubicBezTo>
                  <a:cubicBezTo>
                    <a:pt x="42448" y="18634"/>
                    <a:pt x="42574" y="18626"/>
                    <a:pt x="42701" y="18603"/>
                  </a:cubicBezTo>
                  <a:cubicBezTo>
                    <a:pt x="43044" y="18541"/>
                    <a:pt x="43393" y="18530"/>
                    <a:pt x="43744" y="18530"/>
                  </a:cubicBezTo>
                  <a:cubicBezTo>
                    <a:pt x="43917" y="18530"/>
                    <a:pt x="44090" y="18533"/>
                    <a:pt x="44262" y="18533"/>
                  </a:cubicBezTo>
                  <a:cubicBezTo>
                    <a:pt x="44740" y="18533"/>
                    <a:pt x="45218" y="18514"/>
                    <a:pt x="45684" y="18372"/>
                  </a:cubicBezTo>
                  <a:cubicBezTo>
                    <a:pt x="45718" y="18362"/>
                    <a:pt x="45761" y="18335"/>
                    <a:pt x="45789" y="18335"/>
                  </a:cubicBezTo>
                  <a:cubicBezTo>
                    <a:pt x="45794" y="18335"/>
                    <a:pt x="45798" y="18336"/>
                    <a:pt x="45802" y="18338"/>
                  </a:cubicBezTo>
                  <a:cubicBezTo>
                    <a:pt x="46010" y="18446"/>
                    <a:pt x="46219" y="18486"/>
                    <a:pt x="46426" y="18486"/>
                  </a:cubicBezTo>
                  <a:cubicBezTo>
                    <a:pt x="46760" y="18486"/>
                    <a:pt x="47088" y="18382"/>
                    <a:pt x="47396" y="18288"/>
                  </a:cubicBezTo>
                  <a:cubicBezTo>
                    <a:pt x="47574" y="18233"/>
                    <a:pt x="47757" y="18219"/>
                    <a:pt x="47941" y="18219"/>
                  </a:cubicBezTo>
                  <a:cubicBezTo>
                    <a:pt x="48136" y="18219"/>
                    <a:pt x="48332" y="18235"/>
                    <a:pt x="48520" y="18235"/>
                  </a:cubicBezTo>
                  <a:cubicBezTo>
                    <a:pt x="48744" y="18235"/>
                    <a:pt x="48958" y="18213"/>
                    <a:pt x="49149" y="18114"/>
                  </a:cubicBezTo>
                  <a:cubicBezTo>
                    <a:pt x="49366" y="18002"/>
                    <a:pt x="49590" y="17979"/>
                    <a:pt x="49814" y="17979"/>
                  </a:cubicBezTo>
                  <a:cubicBezTo>
                    <a:pt x="49973" y="17979"/>
                    <a:pt x="50132" y="17991"/>
                    <a:pt x="50288" y="17991"/>
                  </a:cubicBezTo>
                  <a:cubicBezTo>
                    <a:pt x="50512" y="17991"/>
                    <a:pt x="50731" y="17967"/>
                    <a:pt x="50937" y="17852"/>
                  </a:cubicBezTo>
                  <a:cubicBezTo>
                    <a:pt x="50972" y="17832"/>
                    <a:pt x="51020" y="17824"/>
                    <a:pt x="51074" y="17824"/>
                  </a:cubicBezTo>
                  <a:cubicBezTo>
                    <a:pt x="51187" y="17824"/>
                    <a:pt x="51323" y="17861"/>
                    <a:pt x="51401" y="17913"/>
                  </a:cubicBezTo>
                  <a:cubicBezTo>
                    <a:pt x="51503" y="17978"/>
                    <a:pt x="51560" y="18031"/>
                    <a:pt x="51618" y="18031"/>
                  </a:cubicBezTo>
                  <a:cubicBezTo>
                    <a:pt x="51674" y="18031"/>
                    <a:pt x="51731" y="17983"/>
                    <a:pt x="51829" y="17855"/>
                  </a:cubicBezTo>
                  <a:cubicBezTo>
                    <a:pt x="51868" y="17804"/>
                    <a:pt x="51908" y="17784"/>
                    <a:pt x="51948" y="17784"/>
                  </a:cubicBezTo>
                  <a:close/>
                  <a:moveTo>
                    <a:pt x="34717" y="0"/>
                  </a:moveTo>
                  <a:cubicBezTo>
                    <a:pt x="34341" y="0"/>
                    <a:pt x="33964" y="8"/>
                    <a:pt x="33590" y="25"/>
                  </a:cubicBezTo>
                  <a:cubicBezTo>
                    <a:pt x="33064" y="50"/>
                    <a:pt x="32506" y="233"/>
                    <a:pt x="32002" y="233"/>
                  </a:cubicBezTo>
                  <a:cubicBezTo>
                    <a:pt x="31868" y="233"/>
                    <a:pt x="31738" y="220"/>
                    <a:pt x="31614" y="188"/>
                  </a:cubicBezTo>
                  <a:cubicBezTo>
                    <a:pt x="31378" y="127"/>
                    <a:pt x="31148" y="109"/>
                    <a:pt x="30921" y="109"/>
                  </a:cubicBezTo>
                  <a:cubicBezTo>
                    <a:pt x="30567" y="109"/>
                    <a:pt x="30220" y="154"/>
                    <a:pt x="29868" y="154"/>
                  </a:cubicBezTo>
                  <a:cubicBezTo>
                    <a:pt x="29755" y="154"/>
                    <a:pt x="29640" y="149"/>
                    <a:pt x="29525" y="136"/>
                  </a:cubicBezTo>
                  <a:cubicBezTo>
                    <a:pt x="29330" y="115"/>
                    <a:pt x="29133" y="107"/>
                    <a:pt x="28935" y="107"/>
                  </a:cubicBezTo>
                  <a:cubicBezTo>
                    <a:pt x="28215" y="107"/>
                    <a:pt x="27482" y="218"/>
                    <a:pt x="26756" y="227"/>
                  </a:cubicBezTo>
                  <a:cubicBezTo>
                    <a:pt x="26736" y="227"/>
                    <a:pt x="26717" y="227"/>
                    <a:pt x="26698" y="227"/>
                  </a:cubicBezTo>
                  <a:cubicBezTo>
                    <a:pt x="26002" y="227"/>
                    <a:pt x="25314" y="86"/>
                    <a:pt x="24612" y="86"/>
                  </a:cubicBezTo>
                  <a:cubicBezTo>
                    <a:pt x="24482" y="86"/>
                    <a:pt x="24352" y="91"/>
                    <a:pt x="24222" y="102"/>
                  </a:cubicBezTo>
                  <a:cubicBezTo>
                    <a:pt x="23971" y="124"/>
                    <a:pt x="23719" y="167"/>
                    <a:pt x="23457" y="167"/>
                  </a:cubicBezTo>
                  <a:cubicBezTo>
                    <a:pt x="23328" y="167"/>
                    <a:pt x="23197" y="157"/>
                    <a:pt x="23063" y="129"/>
                  </a:cubicBezTo>
                  <a:cubicBezTo>
                    <a:pt x="22736" y="62"/>
                    <a:pt x="22332" y="7"/>
                    <a:pt x="21992" y="7"/>
                  </a:cubicBezTo>
                  <a:cubicBezTo>
                    <a:pt x="21806" y="7"/>
                    <a:pt x="21639" y="23"/>
                    <a:pt x="21514" y="63"/>
                  </a:cubicBezTo>
                  <a:cubicBezTo>
                    <a:pt x="21219" y="157"/>
                    <a:pt x="20932" y="186"/>
                    <a:pt x="20649" y="186"/>
                  </a:cubicBezTo>
                  <a:cubicBezTo>
                    <a:pt x="20188" y="186"/>
                    <a:pt x="19739" y="109"/>
                    <a:pt x="19287" y="109"/>
                  </a:cubicBezTo>
                  <a:cubicBezTo>
                    <a:pt x="19184" y="109"/>
                    <a:pt x="19081" y="113"/>
                    <a:pt x="18978" y="123"/>
                  </a:cubicBezTo>
                  <a:cubicBezTo>
                    <a:pt x="18879" y="132"/>
                    <a:pt x="18778" y="136"/>
                    <a:pt x="18676" y="136"/>
                  </a:cubicBezTo>
                  <a:cubicBezTo>
                    <a:pt x="18396" y="136"/>
                    <a:pt x="18106" y="110"/>
                    <a:pt x="17837" y="110"/>
                  </a:cubicBezTo>
                  <a:cubicBezTo>
                    <a:pt x="17670" y="110"/>
                    <a:pt x="17511" y="120"/>
                    <a:pt x="17367" y="151"/>
                  </a:cubicBezTo>
                  <a:cubicBezTo>
                    <a:pt x="17049" y="220"/>
                    <a:pt x="16733" y="239"/>
                    <a:pt x="16418" y="239"/>
                  </a:cubicBezTo>
                  <a:cubicBezTo>
                    <a:pt x="16005" y="239"/>
                    <a:pt x="15594" y="206"/>
                    <a:pt x="15186" y="206"/>
                  </a:cubicBezTo>
                  <a:cubicBezTo>
                    <a:pt x="14902" y="206"/>
                    <a:pt x="14620" y="222"/>
                    <a:pt x="14338" y="277"/>
                  </a:cubicBezTo>
                  <a:cubicBezTo>
                    <a:pt x="13903" y="361"/>
                    <a:pt x="13467" y="279"/>
                    <a:pt x="13019" y="360"/>
                  </a:cubicBezTo>
                  <a:cubicBezTo>
                    <a:pt x="12334" y="483"/>
                    <a:pt x="11669" y="712"/>
                    <a:pt x="10979" y="771"/>
                  </a:cubicBezTo>
                  <a:cubicBezTo>
                    <a:pt x="9788" y="873"/>
                    <a:pt x="8569" y="818"/>
                    <a:pt x="7513" y="1469"/>
                  </a:cubicBezTo>
                  <a:cubicBezTo>
                    <a:pt x="7458" y="1503"/>
                    <a:pt x="7376" y="1516"/>
                    <a:pt x="7298" y="1516"/>
                  </a:cubicBezTo>
                  <a:cubicBezTo>
                    <a:pt x="7266" y="1516"/>
                    <a:pt x="7236" y="1514"/>
                    <a:pt x="7207" y="1510"/>
                  </a:cubicBezTo>
                  <a:cubicBezTo>
                    <a:pt x="7131" y="1500"/>
                    <a:pt x="7056" y="1495"/>
                    <a:pt x="6983" y="1495"/>
                  </a:cubicBezTo>
                  <a:cubicBezTo>
                    <a:pt x="6292" y="1495"/>
                    <a:pt x="5732" y="1919"/>
                    <a:pt x="5117" y="2111"/>
                  </a:cubicBezTo>
                  <a:cubicBezTo>
                    <a:pt x="4440" y="2322"/>
                    <a:pt x="3801" y="2845"/>
                    <a:pt x="3342" y="3371"/>
                  </a:cubicBezTo>
                  <a:cubicBezTo>
                    <a:pt x="2669" y="4140"/>
                    <a:pt x="2222" y="5042"/>
                    <a:pt x="1824" y="5980"/>
                  </a:cubicBezTo>
                  <a:cubicBezTo>
                    <a:pt x="1229" y="7380"/>
                    <a:pt x="1090" y="8812"/>
                    <a:pt x="1024" y="10273"/>
                  </a:cubicBezTo>
                  <a:cubicBezTo>
                    <a:pt x="1010" y="10591"/>
                    <a:pt x="1010" y="10913"/>
                    <a:pt x="969" y="11229"/>
                  </a:cubicBezTo>
                  <a:cubicBezTo>
                    <a:pt x="879" y="11935"/>
                    <a:pt x="832" y="12637"/>
                    <a:pt x="911" y="13349"/>
                  </a:cubicBezTo>
                  <a:cubicBezTo>
                    <a:pt x="969" y="13868"/>
                    <a:pt x="1079" y="14432"/>
                    <a:pt x="924" y="14912"/>
                  </a:cubicBezTo>
                  <a:cubicBezTo>
                    <a:pt x="543" y="16092"/>
                    <a:pt x="707" y="17286"/>
                    <a:pt x="682" y="18468"/>
                  </a:cubicBezTo>
                  <a:cubicBezTo>
                    <a:pt x="669" y="19089"/>
                    <a:pt x="727" y="19764"/>
                    <a:pt x="647" y="20341"/>
                  </a:cubicBezTo>
                  <a:cubicBezTo>
                    <a:pt x="517" y="21282"/>
                    <a:pt x="575" y="22225"/>
                    <a:pt x="473" y="23162"/>
                  </a:cubicBezTo>
                  <a:cubicBezTo>
                    <a:pt x="416" y="23688"/>
                    <a:pt x="150" y="24225"/>
                    <a:pt x="274" y="24721"/>
                  </a:cubicBezTo>
                  <a:cubicBezTo>
                    <a:pt x="384" y="25156"/>
                    <a:pt x="399" y="25585"/>
                    <a:pt x="305" y="25968"/>
                  </a:cubicBezTo>
                  <a:cubicBezTo>
                    <a:pt x="101" y="26802"/>
                    <a:pt x="190" y="27648"/>
                    <a:pt x="204" y="28465"/>
                  </a:cubicBezTo>
                  <a:cubicBezTo>
                    <a:pt x="221" y="29595"/>
                    <a:pt x="136" y="30722"/>
                    <a:pt x="131" y="31848"/>
                  </a:cubicBezTo>
                  <a:cubicBezTo>
                    <a:pt x="127" y="32945"/>
                    <a:pt x="1" y="34066"/>
                    <a:pt x="6" y="35159"/>
                  </a:cubicBezTo>
                  <a:cubicBezTo>
                    <a:pt x="11" y="36406"/>
                    <a:pt x="22" y="37672"/>
                    <a:pt x="157" y="38919"/>
                  </a:cubicBezTo>
                  <a:cubicBezTo>
                    <a:pt x="321" y="40432"/>
                    <a:pt x="280" y="41950"/>
                    <a:pt x="417" y="43461"/>
                  </a:cubicBezTo>
                  <a:cubicBezTo>
                    <a:pt x="481" y="44156"/>
                    <a:pt x="354" y="44845"/>
                    <a:pt x="453" y="45552"/>
                  </a:cubicBezTo>
                  <a:cubicBezTo>
                    <a:pt x="514" y="45990"/>
                    <a:pt x="651" y="46479"/>
                    <a:pt x="545" y="46934"/>
                  </a:cubicBezTo>
                  <a:cubicBezTo>
                    <a:pt x="350" y="47776"/>
                    <a:pt x="622" y="48604"/>
                    <a:pt x="575" y="49444"/>
                  </a:cubicBezTo>
                  <a:cubicBezTo>
                    <a:pt x="525" y="50326"/>
                    <a:pt x="734" y="51220"/>
                    <a:pt x="688" y="52103"/>
                  </a:cubicBezTo>
                  <a:cubicBezTo>
                    <a:pt x="658" y="52721"/>
                    <a:pt x="633" y="53359"/>
                    <a:pt x="621" y="53966"/>
                  </a:cubicBezTo>
                  <a:cubicBezTo>
                    <a:pt x="607" y="54643"/>
                    <a:pt x="760" y="55364"/>
                    <a:pt x="741" y="56061"/>
                  </a:cubicBezTo>
                  <a:cubicBezTo>
                    <a:pt x="710" y="57093"/>
                    <a:pt x="618" y="58122"/>
                    <a:pt x="770" y="59153"/>
                  </a:cubicBezTo>
                  <a:cubicBezTo>
                    <a:pt x="789" y="59285"/>
                    <a:pt x="763" y="59421"/>
                    <a:pt x="754" y="59556"/>
                  </a:cubicBezTo>
                  <a:cubicBezTo>
                    <a:pt x="712" y="60212"/>
                    <a:pt x="749" y="60870"/>
                    <a:pt x="740" y="61524"/>
                  </a:cubicBezTo>
                  <a:cubicBezTo>
                    <a:pt x="727" y="62262"/>
                    <a:pt x="870" y="62994"/>
                    <a:pt x="785" y="63737"/>
                  </a:cubicBezTo>
                  <a:cubicBezTo>
                    <a:pt x="756" y="63993"/>
                    <a:pt x="506" y="64161"/>
                    <a:pt x="615" y="64481"/>
                  </a:cubicBezTo>
                  <a:cubicBezTo>
                    <a:pt x="789" y="64988"/>
                    <a:pt x="825" y="65537"/>
                    <a:pt x="879" y="66072"/>
                  </a:cubicBezTo>
                  <a:cubicBezTo>
                    <a:pt x="942" y="66721"/>
                    <a:pt x="806" y="67389"/>
                    <a:pt x="881" y="68018"/>
                  </a:cubicBezTo>
                  <a:cubicBezTo>
                    <a:pt x="977" y="68818"/>
                    <a:pt x="1128" y="69646"/>
                    <a:pt x="1170" y="70426"/>
                  </a:cubicBezTo>
                  <a:cubicBezTo>
                    <a:pt x="1215" y="71254"/>
                    <a:pt x="1651" y="71954"/>
                    <a:pt x="1687" y="72761"/>
                  </a:cubicBezTo>
                  <a:cubicBezTo>
                    <a:pt x="1718" y="73423"/>
                    <a:pt x="1978" y="74082"/>
                    <a:pt x="2181" y="74731"/>
                  </a:cubicBezTo>
                  <a:cubicBezTo>
                    <a:pt x="2429" y="75527"/>
                    <a:pt x="2645" y="76339"/>
                    <a:pt x="3110" y="77063"/>
                  </a:cubicBezTo>
                  <a:cubicBezTo>
                    <a:pt x="3365" y="77460"/>
                    <a:pt x="3754" y="77739"/>
                    <a:pt x="4120" y="78049"/>
                  </a:cubicBezTo>
                  <a:cubicBezTo>
                    <a:pt x="4511" y="78380"/>
                    <a:pt x="4971" y="78671"/>
                    <a:pt x="5383" y="78811"/>
                  </a:cubicBezTo>
                  <a:cubicBezTo>
                    <a:pt x="6246" y="79107"/>
                    <a:pt x="7029" y="79556"/>
                    <a:pt x="7785" y="79965"/>
                  </a:cubicBezTo>
                  <a:cubicBezTo>
                    <a:pt x="8352" y="80272"/>
                    <a:pt x="8910" y="80312"/>
                    <a:pt x="9465" y="80312"/>
                  </a:cubicBezTo>
                  <a:cubicBezTo>
                    <a:pt x="9662" y="80312"/>
                    <a:pt x="9859" y="80307"/>
                    <a:pt x="10057" y="80307"/>
                  </a:cubicBezTo>
                  <a:cubicBezTo>
                    <a:pt x="10219" y="80307"/>
                    <a:pt x="10381" y="80310"/>
                    <a:pt x="10543" y="80323"/>
                  </a:cubicBezTo>
                  <a:cubicBezTo>
                    <a:pt x="10865" y="80348"/>
                    <a:pt x="11208" y="80433"/>
                    <a:pt x="11547" y="80433"/>
                  </a:cubicBezTo>
                  <a:cubicBezTo>
                    <a:pt x="11802" y="80433"/>
                    <a:pt x="12054" y="80385"/>
                    <a:pt x="12293" y="80229"/>
                  </a:cubicBezTo>
                  <a:cubicBezTo>
                    <a:pt x="13259" y="80681"/>
                    <a:pt x="14343" y="80517"/>
                    <a:pt x="15363" y="80649"/>
                  </a:cubicBezTo>
                  <a:cubicBezTo>
                    <a:pt x="16475" y="80793"/>
                    <a:pt x="17610" y="80918"/>
                    <a:pt x="18731" y="81036"/>
                  </a:cubicBezTo>
                  <a:cubicBezTo>
                    <a:pt x="19730" y="81141"/>
                    <a:pt x="20745" y="81158"/>
                    <a:pt x="21747" y="81304"/>
                  </a:cubicBezTo>
                  <a:cubicBezTo>
                    <a:pt x="21893" y="81325"/>
                    <a:pt x="22044" y="81333"/>
                    <a:pt x="22197" y="81333"/>
                  </a:cubicBezTo>
                  <a:cubicBezTo>
                    <a:pt x="22753" y="81333"/>
                    <a:pt x="23348" y="81223"/>
                    <a:pt x="23903" y="81216"/>
                  </a:cubicBezTo>
                  <a:cubicBezTo>
                    <a:pt x="23937" y="81215"/>
                    <a:pt x="23971" y="81215"/>
                    <a:pt x="24005" y="81215"/>
                  </a:cubicBezTo>
                  <a:cubicBezTo>
                    <a:pt x="24604" y="81215"/>
                    <a:pt x="25204" y="81278"/>
                    <a:pt x="25802" y="81278"/>
                  </a:cubicBezTo>
                  <a:cubicBezTo>
                    <a:pt x="26234" y="81278"/>
                    <a:pt x="26665" y="81245"/>
                    <a:pt x="27094" y="81133"/>
                  </a:cubicBezTo>
                  <a:cubicBezTo>
                    <a:pt x="27287" y="81082"/>
                    <a:pt x="27482" y="81067"/>
                    <a:pt x="27677" y="81067"/>
                  </a:cubicBezTo>
                  <a:cubicBezTo>
                    <a:pt x="27995" y="81067"/>
                    <a:pt x="28314" y="81108"/>
                    <a:pt x="28623" y="81108"/>
                  </a:cubicBezTo>
                  <a:cubicBezTo>
                    <a:pt x="28626" y="81108"/>
                    <a:pt x="28629" y="81108"/>
                    <a:pt x="28631" y="81108"/>
                  </a:cubicBezTo>
                  <a:cubicBezTo>
                    <a:pt x="29070" y="81107"/>
                    <a:pt x="29499" y="80875"/>
                    <a:pt x="29876" y="80875"/>
                  </a:cubicBezTo>
                  <a:cubicBezTo>
                    <a:pt x="29966" y="80875"/>
                    <a:pt x="30053" y="80889"/>
                    <a:pt x="30136" y="80921"/>
                  </a:cubicBezTo>
                  <a:cubicBezTo>
                    <a:pt x="30191" y="80943"/>
                    <a:pt x="30245" y="80952"/>
                    <a:pt x="30299" y="80952"/>
                  </a:cubicBezTo>
                  <a:cubicBezTo>
                    <a:pt x="30548" y="80952"/>
                    <a:pt x="30781" y="80760"/>
                    <a:pt x="30998" y="80760"/>
                  </a:cubicBezTo>
                  <a:cubicBezTo>
                    <a:pt x="31110" y="80760"/>
                    <a:pt x="31217" y="80811"/>
                    <a:pt x="31321" y="80965"/>
                  </a:cubicBezTo>
                  <a:cubicBezTo>
                    <a:pt x="31468" y="80781"/>
                    <a:pt x="31636" y="80725"/>
                    <a:pt x="31811" y="80725"/>
                  </a:cubicBezTo>
                  <a:cubicBezTo>
                    <a:pt x="32080" y="80725"/>
                    <a:pt x="32365" y="80856"/>
                    <a:pt x="32623" y="80856"/>
                  </a:cubicBezTo>
                  <a:cubicBezTo>
                    <a:pt x="32640" y="80856"/>
                    <a:pt x="32657" y="80855"/>
                    <a:pt x="32674" y="80854"/>
                  </a:cubicBezTo>
                  <a:cubicBezTo>
                    <a:pt x="33777" y="80774"/>
                    <a:pt x="34899" y="80838"/>
                    <a:pt x="36011" y="80735"/>
                  </a:cubicBezTo>
                  <a:cubicBezTo>
                    <a:pt x="36186" y="80719"/>
                    <a:pt x="36362" y="80722"/>
                    <a:pt x="36538" y="80714"/>
                  </a:cubicBezTo>
                  <a:cubicBezTo>
                    <a:pt x="37209" y="80683"/>
                    <a:pt x="37884" y="80681"/>
                    <a:pt x="38549" y="80611"/>
                  </a:cubicBezTo>
                  <a:cubicBezTo>
                    <a:pt x="39369" y="80526"/>
                    <a:pt x="40193" y="80435"/>
                    <a:pt x="40999" y="80297"/>
                  </a:cubicBezTo>
                  <a:cubicBezTo>
                    <a:pt x="41307" y="80244"/>
                    <a:pt x="41614" y="80229"/>
                    <a:pt x="41919" y="80229"/>
                  </a:cubicBezTo>
                  <a:cubicBezTo>
                    <a:pt x="42320" y="80229"/>
                    <a:pt x="42718" y="80255"/>
                    <a:pt x="43117" y="80255"/>
                  </a:cubicBezTo>
                  <a:cubicBezTo>
                    <a:pt x="43326" y="80255"/>
                    <a:pt x="43534" y="80248"/>
                    <a:pt x="43743" y="80226"/>
                  </a:cubicBezTo>
                  <a:cubicBezTo>
                    <a:pt x="44184" y="80181"/>
                    <a:pt x="44621" y="80084"/>
                    <a:pt x="45069" y="80060"/>
                  </a:cubicBezTo>
                  <a:cubicBezTo>
                    <a:pt x="45083" y="80060"/>
                    <a:pt x="45097" y="80059"/>
                    <a:pt x="45111" y="80059"/>
                  </a:cubicBezTo>
                  <a:cubicBezTo>
                    <a:pt x="45354" y="80059"/>
                    <a:pt x="45584" y="80167"/>
                    <a:pt x="45816" y="80167"/>
                  </a:cubicBezTo>
                  <a:cubicBezTo>
                    <a:pt x="45897" y="80167"/>
                    <a:pt x="45978" y="80154"/>
                    <a:pt x="46060" y="80119"/>
                  </a:cubicBezTo>
                  <a:cubicBezTo>
                    <a:pt x="46469" y="79944"/>
                    <a:pt x="46940" y="79990"/>
                    <a:pt x="47355" y="79969"/>
                  </a:cubicBezTo>
                  <a:cubicBezTo>
                    <a:pt x="48672" y="79902"/>
                    <a:pt x="49799" y="79455"/>
                    <a:pt x="50895" y="78857"/>
                  </a:cubicBezTo>
                  <a:cubicBezTo>
                    <a:pt x="51608" y="78469"/>
                    <a:pt x="52152" y="77907"/>
                    <a:pt x="52623" y="77331"/>
                  </a:cubicBezTo>
                  <a:cubicBezTo>
                    <a:pt x="52932" y="76952"/>
                    <a:pt x="53404" y="76649"/>
                    <a:pt x="53554" y="76201"/>
                  </a:cubicBezTo>
                  <a:cubicBezTo>
                    <a:pt x="53707" y="75742"/>
                    <a:pt x="53995" y="75348"/>
                    <a:pt x="54155" y="74898"/>
                  </a:cubicBezTo>
                  <a:cubicBezTo>
                    <a:pt x="54392" y="74233"/>
                    <a:pt x="54524" y="73534"/>
                    <a:pt x="54547" y="72827"/>
                  </a:cubicBezTo>
                  <a:cubicBezTo>
                    <a:pt x="54556" y="72580"/>
                    <a:pt x="54346" y="72125"/>
                    <a:pt x="54909" y="72125"/>
                  </a:cubicBezTo>
                  <a:cubicBezTo>
                    <a:pt x="54930" y="72125"/>
                    <a:pt x="54952" y="72126"/>
                    <a:pt x="54976" y="72127"/>
                  </a:cubicBezTo>
                  <a:cubicBezTo>
                    <a:pt x="55068" y="71916"/>
                    <a:pt x="54453" y="71827"/>
                    <a:pt x="54814" y="71678"/>
                  </a:cubicBezTo>
                  <a:cubicBezTo>
                    <a:pt x="55166" y="71531"/>
                    <a:pt x="55022" y="71263"/>
                    <a:pt x="54974" y="71224"/>
                  </a:cubicBezTo>
                  <a:cubicBezTo>
                    <a:pt x="54706" y="71009"/>
                    <a:pt x="54821" y="70869"/>
                    <a:pt x="55037" y="70736"/>
                  </a:cubicBezTo>
                  <a:cubicBezTo>
                    <a:pt x="55212" y="70629"/>
                    <a:pt x="55065" y="70482"/>
                    <a:pt x="55105" y="70387"/>
                  </a:cubicBezTo>
                  <a:cubicBezTo>
                    <a:pt x="55206" y="70149"/>
                    <a:pt x="54927" y="69880"/>
                    <a:pt x="55099" y="69727"/>
                  </a:cubicBezTo>
                  <a:cubicBezTo>
                    <a:pt x="55540" y="69335"/>
                    <a:pt x="55311" y="68825"/>
                    <a:pt x="55337" y="68422"/>
                  </a:cubicBezTo>
                  <a:cubicBezTo>
                    <a:pt x="55384" y="67699"/>
                    <a:pt x="55368" y="66975"/>
                    <a:pt x="55292" y="66256"/>
                  </a:cubicBezTo>
                  <a:cubicBezTo>
                    <a:pt x="55257" y="65936"/>
                    <a:pt x="55358" y="65695"/>
                    <a:pt x="55600" y="65482"/>
                  </a:cubicBezTo>
                  <a:cubicBezTo>
                    <a:pt x="55074" y="65259"/>
                    <a:pt x="55816" y="64736"/>
                    <a:pt x="55319" y="64505"/>
                  </a:cubicBezTo>
                  <a:cubicBezTo>
                    <a:pt x="55412" y="63646"/>
                    <a:pt x="55180" y="62786"/>
                    <a:pt x="55369" y="61916"/>
                  </a:cubicBezTo>
                  <a:cubicBezTo>
                    <a:pt x="55484" y="61384"/>
                    <a:pt x="55314" y="60804"/>
                    <a:pt x="55401" y="60262"/>
                  </a:cubicBezTo>
                  <a:cubicBezTo>
                    <a:pt x="55494" y="59678"/>
                    <a:pt x="55276" y="59077"/>
                    <a:pt x="55427" y="58554"/>
                  </a:cubicBezTo>
                  <a:cubicBezTo>
                    <a:pt x="55541" y="58153"/>
                    <a:pt x="55372" y="57721"/>
                    <a:pt x="55635" y="57325"/>
                  </a:cubicBezTo>
                  <a:cubicBezTo>
                    <a:pt x="55686" y="57249"/>
                    <a:pt x="55881" y="56893"/>
                    <a:pt x="55758" y="56691"/>
                  </a:cubicBezTo>
                  <a:cubicBezTo>
                    <a:pt x="55285" y="55918"/>
                    <a:pt x="55992" y="55109"/>
                    <a:pt x="55656" y="54361"/>
                  </a:cubicBezTo>
                  <a:cubicBezTo>
                    <a:pt x="55486" y="53981"/>
                    <a:pt x="55692" y="53621"/>
                    <a:pt x="55792" y="53382"/>
                  </a:cubicBezTo>
                  <a:cubicBezTo>
                    <a:pt x="55987" y="52909"/>
                    <a:pt x="55290" y="52521"/>
                    <a:pt x="55798" y="52016"/>
                  </a:cubicBezTo>
                  <a:cubicBezTo>
                    <a:pt x="55953" y="51861"/>
                    <a:pt x="55863" y="51201"/>
                    <a:pt x="55838" y="50771"/>
                  </a:cubicBezTo>
                  <a:cubicBezTo>
                    <a:pt x="55808" y="50245"/>
                    <a:pt x="56030" y="49647"/>
                    <a:pt x="55821" y="49205"/>
                  </a:cubicBezTo>
                  <a:cubicBezTo>
                    <a:pt x="55598" y="48731"/>
                    <a:pt x="55754" y="48281"/>
                    <a:pt x="55797" y="47912"/>
                  </a:cubicBezTo>
                  <a:cubicBezTo>
                    <a:pt x="55872" y="47269"/>
                    <a:pt x="55654" y="46660"/>
                    <a:pt x="55755" y="46022"/>
                  </a:cubicBezTo>
                  <a:cubicBezTo>
                    <a:pt x="55846" y="45452"/>
                    <a:pt x="55629" y="44840"/>
                    <a:pt x="55721" y="44270"/>
                  </a:cubicBezTo>
                  <a:cubicBezTo>
                    <a:pt x="55770" y="43968"/>
                    <a:pt x="55497" y="43782"/>
                    <a:pt x="55577" y="43570"/>
                  </a:cubicBezTo>
                  <a:cubicBezTo>
                    <a:pt x="55794" y="42995"/>
                    <a:pt x="55931" y="42390"/>
                    <a:pt x="55761" y="41827"/>
                  </a:cubicBezTo>
                  <a:cubicBezTo>
                    <a:pt x="55656" y="41477"/>
                    <a:pt x="55629" y="41096"/>
                    <a:pt x="55668" y="40813"/>
                  </a:cubicBezTo>
                  <a:cubicBezTo>
                    <a:pt x="55804" y="39822"/>
                    <a:pt x="55701" y="38866"/>
                    <a:pt x="55618" y="37881"/>
                  </a:cubicBezTo>
                  <a:cubicBezTo>
                    <a:pt x="55571" y="37323"/>
                    <a:pt x="55582" y="36677"/>
                    <a:pt x="55673" y="36131"/>
                  </a:cubicBezTo>
                  <a:cubicBezTo>
                    <a:pt x="55821" y="35240"/>
                    <a:pt x="55588" y="34379"/>
                    <a:pt x="55643" y="33503"/>
                  </a:cubicBezTo>
                  <a:cubicBezTo>
                    <a:pt x="55690" y="32751"/>
                    <a:pt x="55478" y="31887"/>
                    <a:pt x="55535" y="31128"/>
                  </a:cubicBezTo>
                  <a:cubicBezTo>
                    <a:pt x="55622" y="29988"/>
                    <a:pt x="55278" y="28889"/>
                    <a:pt x="55439" y="27739"/>
                  </a:cubicBezTo>
                  <a:cubicBezTo>
                    <a:pt x="55562" y="26853"/>
                    <a:pt x="55250" y="25909"/>
                    <a:pt x="55262" y="24978"/>
                  </a:cubicBezTo>
                  <a:cubicBezTo>
                    <a:pt x="55272" y="24147"/>
                    <a:pt x="54958" y="23346"/>
                    <a:pt x="54877" y="22514"/>
                  </a:cubicBezTo>
                  <a:cubicBezTo>
                    <a:pt x="54853" y="22266"/>
                    <a:pt x="55070" y="22144"/>
                    <a:pt x="54982" y="21914"/>
                  </a:cubicBezTo>
                  <a:cubicBezTo>
                    <a:pt x="54569" y="20838"/>
                    <a:pt x="54709" y="19707"/>
                    <a:pt x="54656" y="18598"/>
                  </a:cubicBezTo>
                  <a:cubicBezTo>
                    <a:pt x="54612" y="17664"/>
                    <a:pt x="54345" y="16756"/>
                    <a:pt x="54437" y="15794"/>
                  </a:cubicBezTo>
                  <a:cubicBezTo>
                    <a:pt x="54484" y="15305"/>
                    <a:pt x="54340" y="14742"/>
                    <a:pt x="54303" y="14212"/>
                  </a:cubicBezTo>
                  <a:cubicBezTo>
                    <a:pt x="54241" y="13331"/>
                    <a:pt x="54246" y="12432"/>
                    <a:pt x="54095" y="11573"/>
                  </a:cubicBezTo>
                  <a:cubicBezTo>
                    <a:pt x="53988" y="10961"/>
                    <a:pt x="53777" y="10334"/>
                    <a:pt x="53700" y="9711"/>
                  </a:cubicBezTo>
                  <a:cubicBezTo>
                    <a:pt x="53495" y="8026"/>
                    <a:pt x="53254" y="6379"/>
                    <a:pt x="52311" y="4850"/>
                  </a:cubicBezTo>
                  <a:cubicBezTo>
                    <a:pt x="51774" y="3977"/>
                    <a:pt x="51172" y="3230"/>
                    <a:pt x="50286" y="2629"/>
                  </a:cubicBezTo>
                  <a:cubicBezTo>
                    <a:pt x="49319" y="1973"/>
                    <a:pt x="48240" y="1518"/>
                    <a:pt x="47088" y="1353"/>
                  </a:cubicBezTo>
                  <a:cubicBezTo>
                    <a:pt x="46685" y="1295"/>
                    <a:pt x="46347" y="1064"/>
                    <a:pt x="45977" y="1064"/>
                  </a:cubicBezTo>
                  <a:cubicBezTo>
                    <a:pt x="45957" y="1064"/>
                    <a:pt x="45936" y="1064"/>
                    <a:pt x="45916" y="1066"/>
                  </a:cubicBezTo>
                  <a:cubicBezTo>
                    <a:pt x="45829" y="1072"/>
                    <a:pt x="45744" y="1075"/>
                    <a:pt x="45659" y="1075"/>
                  </a:cubicBezTo>
                  <a:cubicBezTo>
                    <a:pt x="44619" y="1075"/>
                    <a:pt x="43660" y="645"/>
                    <a:pt x="42624" y="592"/>
                  </a:cubicBezTo>
                  <a:cubicBezTo>
                    <a:pt x="42611" y="591"/>
                    <a:pt x="42597" y="591"/>
                    <a:pt x="42582" y="591"/>
                  </a:cubicBezTo>
                  <a:cubicBezTo>
                    <a:pt x="42417" y="591"/>
                    <a:pt x="42234" y="633"/>
                    <a:pt x="42062" y="633"/>
                  </a:cubicBezTo>
                  <a:cubicBezTo>
                    <a:pt x="41948" y="633"/>
                    <a:pt x="41838" y="614"/>
                    <a:pt x="41743" y="553"/>
                  </a:cubicBezTo>
                  <a:cubicBezTo>
                    <a:pt x="41092" y="135"/>
                    <a:pt x="40324" y="240"/>
                    <a:pt x="39619" y="179"/>
                  </a:cubicBezTo>
                  <a:cubicBezTo>
                    <a:pt x="38572" y="89"/>
                    <a:pt x="37514" y="108"/>
                    <a:pt x="36458" y="51"/>
                  </a:cubicBezTo>
                  <a:cubicBezTo>
                    <a:pt x="35883" y="19"/>
                    <a:pt x="35300" y="0"/>
                    <a:pt x="3471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31"/>
            <p:cNvSpPr/>
            <p:nvPr/>
          </p:nvSpPr>
          <p:spPr>
            <a:xfrm>
              <a:off x="6168276" y="2064079"/>
              <a:ext cx="1713838" cy="473513"/>
            </a:xfrm>
            <a:custGeom>
              <a:avLst/>
              <a:gdLst/>
              <a:ahLst/>
              <a:cxnLst/>
              <a:rect l="l" t="t" r="r" b="b"/>
              <a:pathLst>
                <a:path w="50511" h="16568" extrusionOk="0">
                  <a:moveTo>
                    <a:pt x="31138" y="1"/>
                  </a:moveTo>
                  <a:cubicBezTo>
                    <a:pt x="30808" y="1"/>
                    <a:pt x="30477" y="48"/>
                    <a:pt x="30176" y="228"/>
                  </a:cubicBezTo>
                  <a:cubicBezTo>
                    <a:pt x="29972" y="78"/>
                    <a:pt x="29760" y="33"/>
                    <a:pt x="29542" y="33"/>
                  </a:cubicBezTo>
                  <a:cubicBezTo>
                    <a:pt x="29214" y="33"/>
                    <a:pt x="28875" y="136"/>
                    <a:pt x="28535" y="136"/>
                  </a:cubicBezTo>
                  <a:cubicBezTo>
                    <a:pt x="28416" y="136"/>
                    <a:pt x="28296" y="123"/>
                    <a:pt x="28178" y="89"/>
                  </a:cubicBezTo>
                  <a:cubicBezTo>
                    <a:pt x="28101" y="66"/>
                    <a:pt x="28021" y="58"/>
                    <a:pt x="27940" y="58"/>
                  </a:cubicBezTo>
                  <a:cubicBezTo>
                    <a:pt x="27650" y="58"/>
                    <a:pt x="27334" y="167"/>
                    <a:pt x="26989" y="167"/>
                  </a:cubicBezTo>
                  <a:cubicBezTo>
                    <a:pt x="26881" y="167"/>
                    <a:pt x="26770" y="156"/>
                    <a:pt x="26656" y="128"/>
                  </a:cubicBezTo>
                  <a:cubicBezTo>
                    <a:pt x="26573" y="107"/>
                    <a:pt x="26484" y="99"/>
                    <a:pt x="26391" y="99"/>
                  </a:cubicBezTo>
                  <a:cubicBezTo>
                    <a:pt x="26092" y="99"/>
                    <a:pt x="25744" y="179"/>
                    <a:pt x="25390" y="179"/>
                  </a:cubicBezTo>
                  <a:cubicBezTo>
                    <a:pt x="25319" y="179"/>
                    <a:pt x="25247" y="176"/>
                    <a:pt x="25175" y="168"/>
                  </a:cubicBezTo>
                  <a:cubicBezTo>
                    <a:pt x="25021" y="151"/>
                    <a:pt x="24863" y="147"/>
                    <a:pt x="24702" y="147"/>
                  </a:cubicBezTo>
                  <a:cubicBezTo>
                    <a:pt x="24559" y="147"/>
                    <a:pt x="24414" y="150"/>
                    <a:pt x="24268" y="150"/>
                  </a:cubicBezTo>
                  <a:cubicBezTo>
                    <a:pt x="24029" y="150"/>
                    <a:pt x="23787" y="142"/>
                    <a:pt x="23552" y="97"/>
                  </a:cubicBezTo>
                  <a:cubicBezTo>
                    <a:pt x="23537" y="94"/>
                    <a:pt x="23523" y="93"/>
                    <a:pt x="23509" y="93"/>
                  </a:cubicBezTo>
                  <a:cubicBezTo>
                    <a:pt x="23353" y="93"/>
                    <a:pt x="23236" y="249"/>
                    <a:pt x="23090" y="249"/>
                  </a:cubicBezTo>
                  <a:cubicBezTo>
                    <a:pt x="23052" y="249"/>
                    <a:pt x="23012" y="238"/>
                    <a:pt x="22968" y="211"/>
                  </a:cubicBezTo>
                  <a:cubicBezTo>
                    <a:pt x="22780" y="91"/>
                    <a:pt x="22582" y="59"/>
                    <a:pt x="22381" y="59"/>
                  </a:cubicBezTo>
                  <a:cubicBezTo>
                    <a:pt x="22154" y="59"/>
                    <a:pt x="21922" y="99"/>
                    <a:pt x="21696" y="99"/>
                  </a:cubicBezTo>
                  <a:cubicBezTo>
                    <a:pt x="21644" y="99"/>
                    <a:pt x="21593" y="97"/>
                    <a:pt x="21543" y="92"/>
                  </a:cubicBezTo>
                  <a:cubicBezTo>
                    <a:pt x="21520" y="90"/>
                    <a:pt x="21498" y="89"/>
                    <a:pt x="21475" y="89"/>
                  </a:cubicBezTo>
                  <a:cubicBezTo>
                    <a:pt x="21259" y="89"/>
                    <a:pt x="21009" y="180"/>
                    <a:pt x="20776" y="180"/>
                  </a:cubicBezTo>
                  <a:cubicBezTo>
                    <a:pt x="20678" y="180"/>
                    <a:pt x="20582" y="164"/>
                    <a:pt x="20494" y="118"/>
                  </a:cubicBezTo>
                  <a:cubicBezTo>
                    <a:pt x="20459" y="100"/>
                    <a:pt x="20430" y="93"/>
                    <a:pt x="20405" y="93"/>
                  </a:cubicBezTo>
                  <a:cubicBezTo>
                    <a:pt x="20268" y="93"/>
                    <a:pt x="20266" y="325"/>
                    <a:pt x="20221" y="325"/>
                  </a:cubicBezTo>
                  <a:cubicBezTo>
                    <a:pt x="20208" y="325"/>
                    <a:pt x="20191" y="305"/>
                    <a:pt x="20166" y="253"/>
                  </a:cubicBezTo>
                  <a:cubicBezTo>
                    <a:pt x="20096" y="109"/>
                    <a:pt x="20008" y="68"/>
                    <a:pt x="19915" y="68"/>
                  </a:cubicBezTo>
                  <a:cubicBezTo>
                    <a:pt x="19798" y="68"/>
                    <a:pt x="19672" y="134"/>
                    <a:pt x="19562" y="134"/>
                  </a:cubicBezTo>
                  <a:cubicBezTo>
                    <a:pt x="19514" y="134"/>
                    <a:pt x="19470" y="121"/>
                    <a:pt x="19430" y="85"/>
                  </a:cubicBezTo>
                  <a:cubicBezTo>
                    <a:pt x="19338" y="285"/>
                    <a:pt x="19223" y="348"/>
                    <a:pt x="19100" y="348"/>
                  </a:cubicBezTo>
                  <a:cubicBezTo>
                    <a:pt x="18895" y="348"/>
                    <a:pt x="18665" y="176"/>
                    <a:pt x="18468" y="176"/>
                  </a:cubicBezTo>
                  <a:cubicBezTo>
                    <a:pt x="18465" y="176"/>
                    <a:pt x="18463" y="176"/>
                    <a:pt x="18460" y="177"/>
                  </a:cubicBezTo>
                  <a:cubicBezTo>
                    <a:pt x="18459" y="177"/>
                    <a:pt x="18457" y="177"/>
                    <a:pt x="18456" y="177"/>
                  </a:cubicBezTo>
                  <a:cubicBezTo>
                    <a:pt x="18373" y="177"/>
                    <a:pt x="18301" y="110"/>
                    <a:pt x="18209" y="110"/>
                  </a:cubicBezTo>
                  <a:cubicBezTo>
                    <a:pt x="18158" y="110"/>
                    <a:pt x="18101" y="130"/>
                    <a:pt x="18033" y="192"/>
                  </a:cubicBezTo>
                  <a:cubicBezTo>
                    <a:pt x="17962" y="256"/>
                    <a:pt x="17838" y="303"/>
                    <a:pt x="17710" y="303"/>
                  </a:cubicBezTo>
                  <a:cubicBezTo>
                    <a:pt x="17618" y="303"/>
                    <a:pt x="17525" y="279"/>
                    <a:pt x="17449" y="219"/>
                  </a:cubicBezTo>
                  <a:cubicBezTo>
                    <a:pt x="17377" y="164"/>
                    <a:pt x="17315" y="146"/>
                    <a:pt x="17255" y="146"/>
                  </a:cubicBezTo>
                  <a:cubicBezTo>
                    <a:pt x="17165" y="146"/>
                    <a:pt x="17080" y="185"/>
                    <a:pt x="16974" y="197"/>
                  </a:cubicBezTo>
                  <a:cubicBezTo>
                    <a:pt x="16917" y="204"/>
                    <a:pt x="16859" y="207"/>
                    <a:pt x="16800" y="207"/>
                  </a:cubicBezTo>
                  <a:cubicBezTo>
                    <a:pt x="16708" y="207"/>
                    <a:pt x="16616" y="201"/>
                    <a:pt x="16524" y="201"/>
                  </a:cubicBezTo>
                  <a:cubicBezTo>
                    <a:pt x="16353" y="201"/>
                    <a:pt x="16185" y="220"/>
                    <a:pt x="16029" y="325"/>
                  </a:cubicBezTo>
                  <a:cubicBezTo>
                    <a:pt x="15881" y="145"/>
                    <a:pt x="15730" y="83"/>
                    <a:pt x="15579" y="83"/>
                  </a:cubicBezTo>
                  <a:cubicBezTo>
                    <a:pt x="15300" y="83"/>
                    <a:pt x="15023" y="293"/>
                    <a:pt x="14770" y="347"/>
                  </a:cubicBezTo>
                  <a:cubicBezTo>
                    <a:pt x="14510" y="404"/>
                    <a:pt x="14264" y="465"/>
                    <a:pt x="14022" y="465"/>
                  </a:cubicBezTo>
                  <a:cubicBezTo>
                    <a:pt x="13838" y="465"/>
                    <a:pt x="13655" y="430"/>
                    <a:pt x="13470" y="329"/>
                  </a:cubicBezTo>
                  <a:cubicBezTo>
                    <a:pt x="13388" y="284"/>
                    <a:pt x="13310" y="248"/>
                    <a:pt x="13236" y="248"/>
                  </a:cubicBezTo>
                  <a:cubicBezTo>
                    <a:pt x="13180" y="248"/>
                    <a:pt x="13127" y="268"/>
                    <a:pt x="13075" y="321"/>
                  </a:cubicBezTo>
                  <a:cubicBezTo>
                    <a:pt x="12921" y="476"/>
                    <a:pt x="12742" y="506"/>
                    <a:pt x="12556" y="506"/>
                  </a:cubicBezTo>
                  <a:cubicBezTo>
                    <a:pt x="12441" y="506"/>
                    <a:pt x="12322" y="494"/>
                    <a:pt x="12205" y="494"/>
                  </a:cubicBezTo>
                  <a:cubicBezTo>
                    <a:pt x="11887" y="494"/>
                    <a:pt x="11565" y="478"/>
                    <a:pt x="11247" y="478"/>
                  </a:cubicBezTo>
                  <a:cubicBezTo>
                    <a:pt x="10974" y="478"/>
                    <a:pt x="10703" y="490"/>
                    <a:pt x="10439" y="533"/>
                  </a:cubicBezTo>
                  <a:cubicBezTo>
                    <a:pt x="9844" y="631"/>
                    <a:pt x="9253" y="780"/>
                    <a:pt x="8652" y="780"/>
                  </a:cubicBezTo>
                  <a:cubicBezTo>
                    <a:pt x="8546" y="780"/>
                    <a:pt x="8441" y="775"/>
                    <a:pt x="8335" y="765"/>
                  </a:cubicBezTo>
                  <a:cubicBezTo>
                    <a:pt x="8250" y="757"/>
                    <a:pt x="8161" y="753"/>
                    <a:pt x="8072" y="753"/>
                  </a:cubicBezTo>
                  <a:cubicBezTo>
                    <a:pt x="7759" y="753"/>
                    <a:pt x="7447" y="807"/>
                    <a:pt x="7337" y="952"/>
                  </a:cubicBezTo>
                  <a:cubicBezTo>
                    <a:pt x="7064" y="1316"/>
                    <a:pt x="6733" y="1248"/>
                    <a:pt x="6377" y="1293"/>
                  </a:cubicBezTo>
                  <a:cubicBezTo>
                    <a:pt x="6293" y="1279"/>
                    <a:pt x="6175" y="1230"/>
                    <a:pt x="6094" y="1230"/>
                  </a:cubicBezTo>
                  <a:cubicBezTo>
                    <a:pt x="6071" y="1230"/>
                    <a:pt x="6051" y="1234"/>
                    <a:pt x="6035" y="1244"/>
                  </a:cubicBezTo>
                  <a:cubicBezTo>
                    <a:pt x="5508" y="1592"/>
                    <a:pt x="4784" y="1613"/>
                    <a:pt x="4311" y="1942"/>
                  </a:cubicBezTo>
                  <a:cubicBezTo>
                    <a:pt x="3587" y="2448"/>
                    <a:pt x="2573" y="2620"/>
                    <a:pt x="2181" y="3581"/>
                  </a:cubicBezTo>
                  <a:cubicBezTo>
                    <a:pt x="1983" y="4065"/>
                    <a:pt x="1601" y="4507"/>
                    <a:pt x="1601" y="5054"/>
                  </a:cubicBezTo>
                  <a:cubicBezTo>
                    <a:pt x="1601" y="5502"/>
                    <a:pt x="1191" y="5767"/>
                    <a:pt x="1094" y="6172"/>
                  </a:cubicBezTo>
                  <a:cubicBezTo>
                    <a:pt x="923" y="6893"/>
                    <a:pt x="936" y="7631"/>
                    <a:pt x="829" y="8349"/>
                  </a:cubicBezTo>
                  <a:cubicBezTo>
                    <a:pt x="746" y="8903"/>
                    <a:pt x="660" y="9466"/>
                    <a:pt x="721" y="10000"/>
                  </a:cubicBezTo>
                  <a:cubicBezTo>
                    <a:pt x="751" y="10269"/>
                    <a:pt x="310" y="10263"/>
                    <a:pt x="526" y="10442"/>
                  </a:cubicBezTo>
                  <a:cubicBezTo>
                    <a:pt x="1033" y="10862"/>
                    <a:pt x="199" y="11259"/>
                    <a:pt x="512" y="11707"/>
                  </a:cubicBezTo>
                  <a:cubicBezTo>
                    <a:pt x="558" y="11773"/>
                    <a:pt x="341" y="12102"/>
                    <a:pt x="555" y="12367"/>
                  </a:cubicBezTo>
                  <a:cubicBezTo>
                    <a:pt x="893" y="12785"/>
                    <a:pt x="408" y="13161"/>
                    <a:pt x="354" y="13569"/>
                  </a:cubicBezTo>
                  <a:cubicBezTo>
                    <a:pt x="260" y="14292"/>
                    <a:pt x="335" y="15035"/>
                    <a:pt x="47" y="15747"/>
                  </a:cubicBezTo>
                  <a:cubicBezTo>
                    <a:pt x="0" y="15860"/>
                    <a:pt x="187" y="16154"/>
                    <a:pt x="148" y="16406"/>
                  </a:cubicBezTo>
                  <a:cubicBezTo>
                    <a:pt x="129" y="16527"/>
                    <a:pt x="227" y="16567"/>
                    <a:pt x="332" y="16567"/>
                  </a:cubicBezTo>
                  <a:cubicBezTo>
                    <a:pt x="388" y="16567"/>
                    <a:pt x="446" y="16556"/>
                    <a:pt x="487" y="16539"/>
                  </a:cubicBezTo>
                  <a:cubicBezTo>
                    <a:pt x="926" y="16358"/>
                    <a:pt x="1375" y="16312"/>
                    <a:pt x="1827" y="16312"/>
                  </a:cubicBezTo>
                  <a:cubicBezTo>
                    <a:pt x="2300" y="16312"/>
                    <a:pt x="2776" y="16363"/>
                    <a:pt x="3248" y="16363"/>
                  </a:cubicBezTo>
                  <a:cubicBezTo>
                    <a:pt x="3358" y="16363"/>
                    <a:pt x="3469" y="16360"/>
                    <a:pt x="3578" y="16353"/>
                  </a:cubicBezTo>
                  <a:cubicBezTo>
                    <a:pt x="3701" y="16345"/>
                    <a:pt x="3823" y="16342"/>
                    <a:pt x="3946" y="16342"/>
                  </a:cubicBezTo>
                  <a:cubicBezTo>
                    <a:pt x="4674" y="16342"/>
                    <a:pt x="5410" y="16457"/>
                    <a:pt x="6143" y="16464"/>
                  </a:cubicBezTo>
                  <a:cubicBezTo>
                    <a:pt x="6318" y="16466"/>
                    <a:pt x="6494" y="16467"/>
                    <a:pt x="6669" y="16467"/>
                  </a:cubicBezTo>
                  <a:cubicBezTo>
                    <a:pt x="7629" y="16467"/>
                    <a:pt x="8589" y="16437"/>
                    <a:pt x="9550" y="16391"/>
                  </a:cubicBezTo>
                  <a:cubicBezTo>
                    <a:pt x="9919" y="16373"/>
                    <a:pt x="10289" y="16366"/>
                    <a:pt x="10659" y="16366"/>
                  </a:cubicBezTo>
                  <a:cubicBezTo>
                    <a:pt x="11987" y="16366"/>
                    <a:pt x="13321" y="16459"/>
                    <a:pt x="14651" y="16480"/>
                  </a:cubicBezTo>
                  <a:cubicBezTo>
                    <a:pt x="14826" y="16483"/>
                    <a:pt x="15001" y="16484"/>
                    <a:pt x="15176" y="16484"/>
                  </a:cubicBezTo>
                  <a:cubicBezTo>
                    <a:pt x="16292" y="16484"/>
                    <a:pt x="17407" y="16430"/>
                    <a:pt x="18519" y="16323"/>
                  </a:cubicBezTo>
                  <a:cubicBezTo>
                    <a:pt x="19426" y="16236"/>
                    <a:pt x="20368" y="16193"/>
                    <a:pt x="21292" y="16133"/>
                  </a:cubicBezTo>
                  <a:cubicBezTo>
                    <a:pt x="22053" y="16084"/>
                    <a:pt x="22813" y="16072"/>
                    <a:pt x="23574" y="16072"/>
                  </a:cubicBezTo>
                  <a:cubicBezTo>
                    <a:pt x="24216" y="16072"/>
                    <a:pt x="24858" y="16081"/>
                    <a:pt x="25500" y="16081"/>
                  </a:cubicBezTo>
                  <a:cubicBezTo>
                    <a:pt x="26071" y="16081"/>
                    <a:pt x="26641" y="16074"/>
                    <a:pt x="27212" y="16050"/>
                  </a:cubicBezTo>
                  <a:cubicBezTo>
                    <a:pt x="27737" y="16029"/>
                    <a:pt x="28264" y="16024"/>
                    <a:pt x="28793" y="16024"/>
                  </a:cubicBezTo>
                  <a:cubicBezTo>
                    <a:pt x="29218" y="16024"/>
                    <a:pt x="29645" y="16027"/>
                    <a:pt x="30071" y="16027"/>
                  </a:cubicBezTo>
                  <a:cubicBezTo>
                    <a:pt x="30398" y="16027"/>
                    <a:pt x="30725" y="16025"/>
                    <a:pt x="31052" y="16018"/>
                  </a:cubicBezTo>
                  <a:cubicBezTo>
                    <a:pt x="31435" y="16011"/>
                    <a:pt x="31818" y="16009"/>
                    <a:pt x="32201" y="16009"/>
                  </a:cubicBezTo>
                  <a:cubicBezTo>
                    <a:pt x="32925" y="16009"/>
                    <a:pt x="33649" y="16017"/>
                    <a:pt x="34373" y="16017"/>
                  </a:cubicBezTo>
                  <a:cubicBezTo>
                    <a:pt x="34405" y="16017"/>
                    <a:pt x="34436" y="16017"/>
                    <a:pt x="34467" y="16017"/>
                  </a:cubicBezTo>
                  <a:cubicBezTo>
                    <a:pt x="34903" y="16016"/>
                    <a:pt x="35339" y="15995"/>
                    <a:pt x="35776" y="15995"/>
                  </a:cubicBezTo>
                  <a:cubicBezTo>
                    <a:pt x="35783" y="15995"/>
                    <a:pt x="35790" y="15995"/>
                    <a:pt x="35797" y="15995"/>
                  </a:cubicBezTo>
                  <a:cubicBezTo>
                    <a:pt x="36564" y="15995"/>
                    <a:pt x="37336" y="16036"/>
                    <a:pt x="38103" y="16036"/>
                  </a:cubicBezTo>
                  <a:cubicBezTo>
                    <a:pt x="38562" y="16036"/>
                    <a:pt x="39020" y="16021"/>
                    <a:pt x="39473" y="15974"/>
                  </a:cubicBezTo>
                  <a:cubicBezTo>
                    <a:pt x="40866" y="15830"/>
                    <a:pt x="42267" y="15890"/>
                    <a:pt x="43656" y="15827"/>
                  </a:cubicBezTo>
                  <a:cubicBezTo>
                    <a:pt x="44323" y="15796"/>
                    <a:pt x="44973" y="15511"/>
                    <a:pt x="45640" y="15511"/>
                  </a:cubicBezTo>
                  <a:cubicBezTo>
                    <a:pt x="45857" y="15511"/>
                    <a:pt x="46075" y="15541"/>
                    <a:pt x="46296" y="15619"/>
                  </a:cubicBezTo>
                  <a:cubicBezTo>
                    <a:pt x="46298" y="15620"/>
                    <a:pt x="46300" y="15620"/>
                    <a:pt x="46303" y="15620"/>
                  </a:cubicBezTo>
                  <a:cubicBezTo>
                    <a:pt x="46330" y="15620"/>
                    <a:pt x="46389" y="15583"/>
                    <a:pt x="46395" y="15558"/>
                  </a:cubicBezTo>
                  <a:cubicBezTo>
                    <a:pt x="46437" y="15345"/>
                    <a:pt x="46577" y="15300"/>
                    <a:pt x="46725" y="15300"/>
                  </a:cubicBezTo>
                  <a:cubicBezTo>
                    <a:pt x="46821" y="15300"/>
                    <a:pt x="46920" y="15319"/>
                    <a:pt x="46997" y="15324"/>
                  </a:cubicBezTo>
                  <a:cubicBezTo>
                    <a:pt x="47095" y="15329"/>
                    <a:pt x="47193" y="15332"/>
                    <a:pt x="47291" y="15332"/>
                  </a:cubicBezTo>
                  <a:cubicBezTo>
                    <a:pt x="47904" y="15332"/>
                    <a:pt x="48515" y="15233"/>
                    <a:pt x="49128" y="15233"/>
                  </a:cubicBezTo>
                  <a:cubicBezTo>
                    <a:pt x="49390" y="15233"/>
                    <a:pt x="49652" y="15251"/>
                    <a:pt x="49916" y="15303"/>
                  </a:cubicBezTo>
                  <a:cubicBezTo>
                    <a:pt x="49960" y="15311"/>
                    <a:pt x="50007" y="15316"/>
                    <a:pt x="50054" y="15316"/>
                  </a:cubicBezTo>
                  <a:cubicBezTo>
                    <a:pt x="50279" y="15316"/>
                    <a:pt x="50511" y="15216"/>
                    <a:pt x="50496" y="14994"/>
                  </a:cubicBezTo>
                  <a:cubicBezTo>
                    <a:pt x="50459" y="14463"/>
                    <a:pt x="50463" y="13928"/>
                    <a:pt x="50418" y="13407"/>
                  </a:cubicBezTo>
                  <a:cubicBezTo>
                    <a:pt x="50369" y="12855"/>
                    <a:pt x="50310" y="12295"/>
                    <a:pt x="50259" y="11739"/>
                  </a:cubicBezTo>
                  <a:cubicBezTo>
                    <a:pt x="50187" y="10962"/>
                    <a:pt x="50134" y="10185"/>
                    <a:pt x="50044" y="9408"/>
                  </a:cubicBezTo>
                  <a:cubicBezTo>
                    <a:pt x="49983" y="8886"/>
                    <a:pt x="49899" y="8361"/>
                    <a:pt x="49767" y="7864"/>
                  </a:cubicBezTo>
                  <a:cubicBezTo>
                    <a:pt x="49649" y="7423"/>
                    <a:pt x="49850" y="6965"/>
                    <a:pt x="49656" y="6589"/>
                  </a:cubicBezTo>
                  <a:cubicBezTo>
                    <a:pt x="49466" y="6220"/>
                    <a:pt x="49447" y="5860"/>
                    <a:pt x="49419" y="5486"/>
                  </a:cubicBezTo>
                  <a:cubicBezTo>
                    <a:pt x="49409" y="5355"/>
                    <a:pt x="49471" y="5170"/>
                    <a:pt x="49354" y="5110"/>
                  </a:cubicBezTo>
                  <a:cubicBezTo>
                    <a:pt x="48908" y="4883"/>
                    <a:pt x="48890" y="4415"/>
                    <a:pt x="48668" y="4081"/>
                  </a:cubicBezTo>
                  <a:cubicBezTo>
                    <a:pt x="48274" y="3486"/>
                    <a:pt x="47959" y="2875"/>
                    <a:pt x="47361" y="2402"/>
                  </a:cubicBezTo>
                  <a:cubicBezTo>
                    <a:pt x="47049" y="2155"/>
                    <a:pt x="46629" y="2206"/>
                    <a:pt x="46362" y="1968"/>
                  </a:cubicBezTo>
                  <a:cubicBezTo>
                    <a:pt x="45783" y="1450"/>
                    <a:pt x="44998" y="1390"/>
                    <a:pt x="44287" y="1268"/>
                  </a:cubicBezTo>
                  <a:cubicBezTo>
                    <a:pt x="43525" y="1138"/>
                    <a:pt x="42763" y="995"/>
                    <a:pt x="42001" y="860"/>
                  </a:cubicBezTo>
                  <a:cubicBezTo>
                    <a:pt x="40648" y="621"/>
                    <a:pt x="39284" y="446"/>
                    <a:pt x="37919" y="275"/>
                  </a:cubicBezTo>
                  <a:cubicBezTo>
                    <a:pt x="37905" y="274"/>
                    <a:pt x="37891" y="273"/>
                    <a:pt x="37877" y="273"/>
                  </a:cubicBezTo>
                  <a:cubicBezTo>
                    <a:pt x="37744" y="273"/>
                    <a:pt x="37629" y="349"/>
                    <a:pt x="37500" y="349"/>
                  </a:cubicBezTo>
                  <a:cubicBezTo>
                    <a:pt x="37445" y="349"/>
                    <a:pt x="37389" y="336"/>
                    <a:pt x="37327" y="297"/>
                  </a:cubicBezTo>
                  <a:cubicBezTo>
                    <a:pt x="37040" y="119"/>
                    <a:pt x="36682" y="32"/>
                    <a:pt x="36357" y="32"/>
                  </a:cubicBezTo>
                  <a:cubicBezTo>
                    <a:pt x="36161" y="32"/>
                    <a:pt x="35977" y="63"/>
                    <a:pt x="35828" y="125"/>
                  </a:cubicBezTo>
                  <a:cubicBezTo>
                    <a:pt x="35646" y="201"/>
                    <a:pt x="35471" y="228"/>
                    <a:pt x="35302" y="228"/>
                  </a:cubicBezTo>
                  <a:cubicBezTo>
                    <a:pt x="34897" y="228"/>
                    <a:pt x="34520" y="74"/>
                    <a:pt x="34136" y="74"/>
                  </a:cubicBezTo>
                  <a:cubicBezTo>
                    <a:pt x="34133" y="74"/>
                    <a:pt x="34130" y="74"/>
                    <a:pt x="34126" y="74"/>
                  </a:cubicBezTo>
                  <a:cubicBezTo>
                    <a:pt x="33779" y="76"/>
                    <a:pt x="33422" y="83"/>
                    <a:pt x="33061" y="83"/>
                  </a:cubicBezTo>
                  <a:cubicBezTo>
                    <a:pt x="32692" y="83"/>
                    <a:pt x="32320" y="76"/>
                    <a:pt x="31954" y="52"/>
                  </a:cubicBezTo>
                  <a:cubicBezTo>
                    <a:pt x="31695" y="35"/>
                    <a:pt x="31417" y="1"/>
                    <a:pt x="31138"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5" name="Google Shape;875;p31"/>
          <p:cNvSpPr txBox="1">
            <a:spLocks noGrp="1"/>
          </p:cNvSpPr>
          <p:nvPr>
            <p:ph type="subTitle" idx="1"/>
          </p:nvPr>
        </p:nvSpPr>
        <p:spPr>
          <a:xfrm>
            <a:off x="1114979" y="2461060"/>
            <a:ext cx="2053708" cy="166156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dirty="0"/>
              <a:t>As a last-dollar scholarship, the Nevada Promise Scholarship can cover </a:t>
            </a:r>
            <a:r>
              <a:rPr lang="en" sz="1400" b="1" dirty="0"/>
              <a:t>up to 3 years </a:t>
            </a:r>
            <a:r>
              <a:rPr lang="en" sz="1400" dirty="0"/>
              <a:t>of tuition and fees not covered by other gift aid</a:t>
            </a:r>
            <a:endParaRPr sz="1400" dirty="0"/>
          </a:p>
        </p:txBody>
      </p:sp>
      <p:sp>
        <p:nvSpPr>
          <p:cNvPr id="876" name="Google Shape;876;p31"/>
          <p:cNvSpPr txBox="1">
            <a:spLocks noGrp="1"/>
          </p:cNvSpPr>
          <p:nvPr>
            <p:ph type="subTitle" idx="2"/>
          </p:nvPr>
        </p:nvSpPr>
        <p:spPr>
          <a:xfrm>
            <a:off x="3640053" y="2461059"/>
            <a:ext cx="2062137" cy="166156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dirty="0"/>
              <a:t>The scholarship application due date is </a:t>
            </a:r>
            <a:r>
              <a:rPr lang="en" sz="1400" b="1" dirty="0">
                <a:solidFill>
                  <a:schemeClr val="tx1"/>
                </a:solidFill>
              </a:rPr>
              <a:t>October 31, 2026</a:t>
            </a:r>
            <a:r>
              <a:rPr lang="en" sz="1400" b="1" dirty="0"/>
              <a:t>. </a:t>
            </a:r>
            <a:r>
              <a:rPr lang="en" sz="1400" dirty="0"/>
              <a:t>There are additional steps that have sep</a:t>
            </a:r>
            <a:r>
              <a:rPr lang="en-US" sz="1400" dirty="0"/>
              <a:t>a</a:t>
            </a:r>
            <a:r>
              <a:rPr lang="en" sz="1400" dirty="0"/>
              <a:t>rate deadlines after the initial application is completed</a:t>
            </a:r>
            <a:endParaRPr sz="1400" dirty="0"/>
          </a:p>
        </p:txBody>
      </p:sp>
      <p:sp>
        <p:nvSpPr>
          <p:cNvPr id="877" name="Google Shape;877;p31"/>
          <p:cNvSpPr txBox="1">
            <a:spLocks noGrp="1"/>
          </p:cNvSpPr>
          <p:nvPr>
            <p:ph type="subTitle" idx="3"/>
          </p:nvPr>
        </p:nvSpPr>
        <p:spPr>
          <a:xfrm>
            <a:off x="6123765" y="2461059"/>
            <a:ext cx="2023678" cy="109362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dirty="0"/>
              <a:t>Apply online at </a:t>
            </a:r>
            <a:r>
              <a:rPr lang="en-US" sz="1400" dirty="0">
                <a:hlinkClick r:id="rId3"/>
              </a:rPr>
              <a:t>https://www.tmcc.edu/nevada-promise-scholarship</a:t>
            </a:r>
            <a:r>
              <a:rPr lang="en-US" sz="1400" dirty="0"/>
              <a:t> </a:t>
            </a:r>
            <a:endParaRPr sz="1400" dirty="0"/>
          </a:p>
        </p:txBody>
      </p:sp>
      <p:sp>
        <p:nvSpPr>
          <p:cNvPr id="879" name="Google Shape;879;p31"/>
          <p:cNvSpPr txBox="1">
            <a:spLocks noGrp="1"/>
          </p:cNvSpPr>
          <p:nvPr>
            <p:ph type="ctrTitle"/>
          </p:nvPr>
        </p:nvSpPr>
        <p:spPr>
          <a:xfrm>
            <a:off x="1394833" y="1415490"/>
            <a:ext cx="149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WHAT?</a:t>
            </a:r>
            <a:endParaRPr dirty="0"/>
          </a:p>
        </p:txBody>
      </p:sp>
      <p:sp>
        <p:nvSpPr>
          <p:cNvPr id="880" name="Google Shape;880;p31"/>
          <p:cNvSpPr txBox="1">
            <a:spLocks noGrp="1"/>
          </p:cNvSpPr>
          <p:nvPr>
            <p:ph type="ctrTitle" idx="4"/>
          </p:nvPr>
        </p:nvSpPr>
        <p:spPr>
          <a:xfrm>
            <a:off x="3945977" y="1408452"/>
            <a:ext cx="149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WHEN?</a:t>
            </a:r>
            <a:endParaRPr dirty="0"/>
          </a:p>
        </p:txBody>
      </p:sp>
      <p:sp>
        <p:nvSpPr>
          <p:cNvPr id="881" name="Google Shape;881;p31"/>
          <p:cNvSpPr txBox="1">
            <a:spLocks noGrp="1"/>
          </p:cNvSpPr>
          <p:nvPr>
            <p:ph type="ctrTitle" idx="5"/>
          </p:nvPr>
        </p:nvSpPr>
        <p:spPr>
          <a:xfrm>
            <a:off x="6388604" y="1415490"/>
            <a:ext cx="149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HOW?</a:t>
            </a:r>
            <a:endParaRPr dirty="0"/>
          </a:p>
        </p:txBody>
      </p:sp>
      <p:sp>
        <p:nvSpPr>
          <p:cNvPr id="18" name="Title 24">
            <a:extLst>
              <a:ext uri="{FF2B5EF4-FFF2-40B4-BE49-F238E27FC236}">
                <a16:creationId xmlns:a16="http://schemas.microsoft.com/office/drawing/2014/main" id="{BE08E683-2A70-CB6D-F4E4-EACE83815783}"/>
              </a:ext>
            </a:extLst>
          </p:cNvPr>
          <p:cNvSpPr txBox="1">
            <a:spLocks/>
          </p:cNvSpPr>
          <p:nvPr/>
        </p:nvSpPr>
        <p:spPr>
          <a:xfrm>
            <a:off x="1354671" y="396886"/>
            <a:ext cx="6729683"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800" dirty="0">
                <a:latin typeface="Mystical Woods Rough Script" panose="020B0604020202020204" pitchFamily="2" charset="0"/>
              </a:rPr>
              <a:t>TMCC Nevada Promise Scholarship</a:t>
            </a:r>
          </a:p>
        </p:txBody>
      </p:sp>
    </p:spTree>
    <p:extLst>
      <p:ext uri="{BB962C8B-B14F-4D97-AF65-F5344CB8AC3E}">
        <p14:creationId xmlns:p14="http://schemas.microsoft.com/office/powerpoint/2010/main" val="21314472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20"/>
        <p:cNvGrpSpPr/>
        <p:nvPr/>
      </p:nvGrpSpPr>
      <p:grpSpPr>
        <a:xfrm>
          <a:off x="0" y="0"/>
          <a:ext cx="0" cy="0"/>
          <a:chOff x="0" y="0"/>
          <a:chExt cx="0" cy="0"/>
        </a:xfrm>
      </p:grpSpPr>
      <p:sp>
        <p:nvSpPr>
          <p:cNvPr id="1321" name="Google Shape;1321;p42"/>
          <p:cNvSpPr txBox="1">
            <a:spLocks noGrp="1"/>
          </p:cNvSpPr>
          <p:nvPr>
            <p:ph type="subTitle" idx="1"/>
          </p:nvPr>
        </p:nvSpPr>
        <p:spPr>
          <a:xfrm>
            <a:off x="1370042" y="2023112"/>
            <a:ext cx="1949541"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200" dirty="0"/>
              <a:t>Graduate with an overall GPA of </a:t>
            </a:r>
            <a:r>
              <a:rPr lang="en-US" sz="1200" b="1" dirty="0"/>
              <a:t>3.25</a:t>
            </a:r>
            <a:r>
              <a:rPr lang="en-US" sz="1200" dirty="0"/>
              <a:t> (weighted or unweighted)</a:t>
            </a:r>
            <a:endParaRPr sz="1200" dirty="0"/>
          </a:p>
          <a:p>
            <a:pPr marL="0" lvl="0" indent="0" algn="ctr" rtl="0">
              <a:spcBef>
                <a:spcPts val="0"/>
              </a:spcBef>
              <a:spcAft>
                <a:spcPts val="0"/>
              </a:spcAft>
              <a:buNone/>
            </a:pPr>
            <a:endParaRPr dirty="0"/>
          </a:p>
        </p:txBody>
      </p:sp>
      <p:sp>
        <p:nvSpPr>
          <p:cNvPr id="1322" name="Google Shape;1322;p42"/>
          <p:cNvSpPr txBox="1">
            <a:spLocks noGrp="1"/>
          </p:cNvSpPr>
          <p:nvPr>
            <p:ph type="subTitle" idx="2"/>
          </p:nvPr>
        </p:nvSpPr>
        <p:spPr>
          <a:xfrm>
            <a:off x="3451512" y="2023112"/>
            <a:ext cx="2231784" cy="107645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200" dirty="0">
                <a:solidFill>
                  <a:schemeClr val="dk1"/>
                </a:solidFill>
              </a:rPr>
              <a:t>While in high school, complete</a:t>
            </a:r>
          </a:p>
          <a:p>
            <a:pPr marL="0" lvl="0" indent="0" algn="ctr" rtl="0">
              <a:spcBef>
                <a:spcPts val="0"/>
              </a:spcBef>
              <a:spcAft>
                <a:spcPts val="0"/>
              </a:spcAft>
              <a:buNone/>
            </a:pPr>
            <a:r>
              <a:rPr lang="en-US" sz="1200" b="1" dirty="0">
                <a:solidFill>
                  <a:schemeClr val="dk1"/>
                </a:solidFill>
              </a:rPr>
              <a:t>4 English</a:t>
            </a:r>
          </a:p>
          <a:p>
            <a:pPr marL="0" lvl="0" indent="0" algn="ctr" rtl="0">
              <a:spcBef>
                <a:spcPts val="0"/>
              </a:spcBef>
              <a:spcAft>
                <a:spcPts val="0"/>
              </a:spcAft>
              <a:buNone/>
            </a:pPr>
            <a:r>
              <a:rPr lang="en-US" sz="1200" b="1" dirty="0">
                <a:solidFill>
                  <a:schemeClr val="dk1"/>
                </a:solidFill>
              </a:rPr>
              <a:t>4 Math (inc. Algebra 2)</a:t>
            </a:r>
          </a:p>
          <a:p>
            <a:pPr marL="0" lvl="0" indent="0" algn="ctr" rtl="0">
              <a:spcBef>
                <a:spcPts val="0"/>
              </a:spcBef>
              <a:spcAft>
                <a:spcPts val="0"/>
              </a:spcAft>
              <a:buNone/>
            </a:pPr>
            <a:r>
              <a:rPr lang="en-US" sz="1200" b="1" dirty="0">
                <a:solidFill>
                  <a:schemeClr val="dk1"/>
                </a:solidFill>
              </a:rPr>
              <a:t>3 Science</a:t>
            </a:r>
          </a:p>
          <a:p>
            <a:pPr marL="0" lvl="0" indent="0" algn="ctr" rtl="0">
              <a:spcBef>
                <a:spcPts val="0"/>
              </a:spcBef>
              <a:spcAft>
                <a:spcPts val="0"/>
              </a:spcAft>
              <a:buNone/>
            </a:pPr>
            <a:r>
              <a:rPr lang="en-US" sz="1200" b="1" dirty="0">
                <a:solidFill>
                  <a:schemeClr val="dk1"/>
                </a:solidFill>
              </a:rPr>
              <a:t>3 Social Studies</a:t>
            </a:r>
            <a:endParaRPr sz="1200" b="1" dirty="0"/>
          </a:p>
        </p:txBody>
      </p:sp>
      <p:grpSp>
        <p:nvGrpSpPr>
          <p:cNvPr id="1323" name="Google Shape;1323;p42"/>
          <p:cNvGrpSpPr/>
          <p:nvPr/>
        </p:nvGrpSpPr>
        <p:grpSpPr>
          <a:xfrm>
            <a:off x="3917263" y="1476300"/>
            <a:ext cx="1309500" cy="457075"/>
            <a:chOff x="3917263" y="1628700"/>
            <a:chExt cx="1309500" cy="457075"/>
          </a:xfrm>
        </p:grpSpPr>
        <p:sp>
          <p:nvSpPr>
            <p:cNvPr id="1324" name="Google Shape;1324;p42"/>
            <p:cNvSpPr/>
            <p:nvPr/>
          </p:nvSpPr>
          <p:spPr>
            <a:xfrm>
              <a:off x="3917263" y="1628700"/>
              <a:ext cx="1309500" cy="457075"/>
            </a:xfrm>
            <a:custGeom>
              <a:avLst/>
              <a:gdLst/>
              <a:ahLst/>
              <a:cxnLst/>
              <a:rect l="l" t="t" r="r" b="b"/>
              <a:pathLst>
                <a:path w="41777" h="18283" extrusionOk="0">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2"/>
            <p:cNvSpPr/>
            <p:nvPr/>
          </p:nvSpPr>
          <p:spPr>
            <a:xfrm>
              <a:off x="3917263" y="1628700"/>
              <a:ext cx="1309500" cy="457075"/>
            </a:xfrm>
            <a:custGeom>
              <a:avLst/>
              <a:gdLst/>
              <a:ahLst/>
              <a:cxnLst/>
              <a:rect l="l" t="t" r="r" b="b"/>
              <a:pathLst>
                <a:path w="41777" h="18283" extrusionOk="0">
                  <a:moveTo>
                    <a:pt x="31789" y="1291"/>
                  </a:moveTo>
                  <a:cubicBezTo>
                    <a:pt x="31974" y="1291"/>
                    <a:pt x="32159" y="1291"/>
                    <a:pt x="32343" y="1293"/>
                  </a:cubicBezTo>
                  <a:cubicBezTo>
                    <a:pt x="33959" y="1309"/>
                    <a:pt x="35586" y="1386"/>
                    <a:pt x="37170" y="1726"/>
                  </a:cubicBezTo>
                  <a:cubicBezTo>
                    <a:pt x="37989" y="1901"/>
                    <a:pt x="38650" y="2440"/>
                    <a:pt x="39116" y="3162"/>
                  </a:cubicBezTo>
                  <a:cubicBezTo>
                    <a:pt x="40148" y="4757"/>
                    <a:pt x="40208" y="6161"/>
                    <a:pt x="40214" y="7773"/>
                  </a:cubicBezTo>
                  <a:cubicBezTo>
                    <a:pt x="40214" y="8849"/>
                    <a:pt x="40393" y="9964"/>
                    <a:pt x="40164" y="10987"/>
                  </a:cubicBezTo>
                  <a:cubicBezTo>
                    <a:pt x="39940" y="11993"/>
                    <a:pt x="40151" y="13111"/>
                    <a:pt x="39513" y="14010"/>
                  </a:cubicBezTo>
                  <a:cubicBezTo>
                    <a:pt x="38667" y="15207"/>
                    <a:pt x="37409" y="15600"/>
                    <a:pt x="36022" y="15741"/>
                  </a:cubicBezTo>
                  <a:cubicBezTo>
                    <a:pt x="34725" y="15871"/>
                    <a:pt x="33416" y="15788"/>
                    <a:pt x="32122" y="16087"/>
                  </a:cubicBezTo>
                  <a:cubicBezTo>
                    <a:pt x="31980" y="16120"/>
                    <a:pt x="31827" y="16129"/>
                    <a:pt x="31668" y="16129"/>
                  </a:cubicBezTo>
                  <a:cubicBezTo>
                    <a:pt x="31493" y="16129"/>
                    <a:pt x="31310" y="16118"/>
                    <a:pt x="31129" y="16118"/>
                  </a:cubicBezTo>
                  <a:cubicBezTo>
                    <a:pt x="30994" y="16118"/>
                    <a:pt x="30860" y="16124"/>
                    <a:pt x="30729" y="16144"/>
                  </a:cubicBezTo>
                  <a:cubicBezTo>
                    <a:pt x="30311" y="16207"/>
                    <a:pt x="29948" y="16542"/>
                    <a:pt x="29523" y="16542"/>
                  </a:cubicBezTo>
                  <a:cubicBezTo>
                    <a:pt x="29426" y="16542"/>
                    <a:pt x="29326" y="16524"/>
                    <a:pt x="29221" y="16482"/>
                  </a:cubicBezTo>
                  <a:cubicBezTo>
                    <a:pt x="28967" y="16379"/>
                    <a:pt x="28715" y="16344"/>
                    <a:pt x="28465" y="16344"/>
                  </a:cubicBezTo>
                  <a:cubicBezTo>
                    <a:pt x="28082" y="16344"/>
                    <a:pt x="27700" y="16427"/>
                    <a:pt x="27312" y="16479"/>
                  </a:cubicBezTo>
                  <a:cubicBezTo>
                    <a:pt x="26701" y="16562"/>
                    <a:pt x="26078" y="16669"/>
                    <a:pt x="25466" y="16669"/>
                  </a:cubicBezTo>
                  <a:cubicBezTo>
                    <a:pt x="25330" y="16669"/>
                    <a:pt x="25194" y="16664"/>
                    <a:pt x="25059" y="16652"/>
                  </a:cubicBezTo>
                  <a:cubicBezTo>
                    <a:pt x="24942" y="16641"/>
                    <a:pt x="24826" y="16637"/>
                    <a:pt x="24710" y="16637"/>
                  </a:cubicBezTo>
                  <a:cubicBezTo>
                    <a:pt x="24140" y="16637"/>
                    <a:pt x="23584" y="16742"/>
                    <a:pt x="23016" y="16742"/>
                  </a:cubicBezTo>
                  <a:cubicBezTo>
                    <a:pt x="22981" y="16742"/>
                    <a:pt x="22947" y="16742"/>
                    <a:pt x="22912" y="16741"/>
                  </a:cubicBezTo>
                  <a:cubicBezTo>
                    <a:pt x="22534" y="16732"/>
                    <a:pt x="22150" y="16709"/>
                    <a:pt x="21768" y="16709"/>
                  </a:cubicBezTo>
                  <a:cubicBezTo>
                    <a:pt x="21114" y="16709"/>
                    <a:pt x="20463" y="16775"/>
                    <a:pt x="19847" y="17083"/>
                  </a:cubicBezTo>
                  <a:cubicBezTo>
                    <a:pt x="19808" y="17102"/>
                    <a:pt x="19773" y="17110"/>
                    <a:pt x="19741" y="17110"/>
                  </a:cubicBezTo>
                  <a:cubicBezTo>
                    <a:pt x="19686" y="17110"/>
                    <a:pt x="19643" y="17084"/>
                    <a:pt x="19618" y="17040"/>
                  </a:cubicBezTo>
                  <a:cubicBezTo>
                    <a:pt x="19526" y="16877"/>
                    <a:pt x="19419" y="16829"/>
                    <a:pt x="19309" y="16829"/>
                  </a:cubicBezTo>
                  <a:cubicBezTo>
                    <a:pt x="19150" y="16829"/>
                    <a:pt x="18983" y="16929"/>
                    <a:pt x="18840" y="16929"/>
                  </a:cubicBezTo>
                  <a:cubicBezTo>
                    <a:pt x="18818" y="16929"/>
                    <a:pt x="18797" y="16927"/>
                    <a:pt x="18777" y="16921"/>
                  </a:cubicBezTo>
                  <a:cubicBezTo>
                    <a:pt x="18579" y="16871"/>
                    <a:pt x="18381" y="16855"/>
                    <a:pt x="18181" y="16855"/>
                  </a:cubicBezTo>
                  <a:cubicBezTo>
                    <a:pt x="17779" y="16855"/>
                    <a:pt x="17374" y="16923"/>
                    <a:pt x="16974" y="16923"/>
                  </a:cubicBezTo>
                  <a:cubicBezTo>
                    <a:pt x="16675" y="16923"/>
                    <a:pt x="16379" y="16885"/>
                    <a:pt x="16090" y="16751"/>
                  </a:cubicBezTo>
                  <a:cubicBezTo>
                    <a:pt x="15987" y="16702"/>
                    <a:pt x="15883" y="16685"/>
                    <a:pt x="15780" y="16685"/>
                  </a:cubicBezTo>
                  <a:cubicBezTo>
                    <a:pt x="15539" y="16685"/>
                    <a:pt x="15297" y="16777"/>
                    <a:pt x="15051" y="16777"/>
                  </a:cubicBezTo>
                  <a:cubicBezTo>
                    <a:pt x="15036" y="16777"/>
                    <a:pt x="15021" y="16777"/>
                    <a:pt x="15007" y="16776"/>
                  </a:cubicBezTo>
                  <a:cubicBezTo>
                    <a:pt x="13871" y="16721"/>
                    <a:pt x="12734" y="16616"/>
                    <a:pt x="11596" y="16599"/>
                  </a:cubicBezTo>
                  <a:cubicBezTo>
                    <a:pt x="11446" y="16597"/>
                    <a:pt x="11273" y="16587"/>
                    <a:pt x="11107" y="16587"/>
                  </a:cubicBezTo>
                  <a:cubicBezTo>
                    <a:pt x="10878" y="16587"/>
                    <a:pt x="10659" y="16606"/>
                    <a:pt x="10524" y="16693"/>
                  </a:cubicBezTo>
                  <a:cubicBezTo>
                    <a:pt x="10408" y="16767"/>
                    <a:pt x="10300" y="16795"/>
                    <a:pt x="10197" y="16795"/>
                  </a:cubicBezTo>
                  <a:cubicBezTo>
                    <a:pt x="9896" y="16795"/>
                    <a:pt x="9641" y="16556"/>
                    <a:pt x="9366" y="16556"/>
                  </a:cubicBezTo>
                  <a:cubicBezTo>
                    <a:pt x="9302" y="16556"/>
                    <a:pt x="9237" y="16569"/>
                    <a:pt x="9169" y="16602"/>
                  </a:cubicBezTo>
                  <a:cubicBezTo>
                    <a:pt x="9140" y="16450"/>
                    <a:pt x="9085" y="16409"/>
                    <a:pt x="9017" y="16409"/>
                  </a:cubicBezTo>
                  <a:cubicBezTo>
                    <a:pt x="8938" y="16409"/>
                    <a:pt x="8841" y="16464"/>
                    <a:pt x="8747" y="16464"/>
                  </a:cubicBezTo>
                  <a:cubicBezTo>
                    <a:pt x="8743" y="16464"/>
                    <a:pt x="8738" y="16464"/>
                    <a:pt x="8733" y="16464"/>
                  </a:cubicBezTo>
                  <a:cubicBezTo>
                    <a:pt x="8714" y="16462"/>
                    <a:pt x="8695" y="16462"/>
                    <a:pt x="8676" y="16462"/>
                  </a:cubicBezTo>
                  <a:cubicBezTo>
                    <a:pt x="8438" y="16462"/>
                    <a:pt x="8183" y="16543"/>
                    <a:pt x="7941" y="16543"/>
                  </a:cubicBezTo>
                  <a:cubicBezTo>
                    <a:pt x="7720" y="16543"/>
                    <a:pt x="7511" y="16475"/>
                    <a:pt x="7337" y="16218"/>
                  </a:cubicBezTo>
                  <a:cubicBezTo>
                    <a:pt x="7322" y="16195"/>
                    <a:pt x="7270" y="16183"/>
                    <a:pt x="7221" y="16183"/>
                  </a:cubicBezTo>
                  <a:cubicBezTo>
                    <a:pt x="7194" y="16183"/>
                    <a:pt x="7168" y="16186"/>
                    <a:pt x="7149" y="16194"/>
                  </a:cubicBezTo>
                  <a:cubicBezTo>
                    <a:pt x="6932" y="16278"/>
                    <a:pt x="6721" y="16312"/>
                    <a:pt x="6514" y="16312"/>
                  </a:cubicBezTo>
                  <a:cubicBezTo>
                    <a:pt x="6050" y="16312"/>
                    <a:pt x="5608" y="16138"/>
                    <a:pt x="5162" y="15959"/>
                  </a:cubicBezTo>
                  <a:cubicBezTo>
                    <a:pt x="5025" y="15904"/>
                    <a:pt x="4862" y="15862"/>
                    <a:pt x="4711" y="15862"/>
                  </a:cubicBezTo>
                  <a:cubicBezTo>
                    <a:pt x="4664" y="15862"/>
                    <a:pt x="4618" y="15866"/>
                    <a:pt x="4575" y="15875"/>
                  </a:cubicBezTo>
                  <a:cubicBezTo>
                    <a:pt x="4445" y="15902"/>
                    <a:pt x="4324" y="15915"/>
                    <a:pt x="4211" y="15915"/>
                  </a:cubicBezTo>
                  <a:cubicBezTo>
                    <a:pt x="3396" y="15915"/>
                    <a:pt x="3006" y="15252"/>
                    <a:pt x="2470" y="14678"/>
                  </a:cubicBezTo>
                  <a:cubicBezTo>
                    <a:pt x="1414" y="13545"/>
                    <a:pt x="1477" y="12151"/>
                    <a:pt x="1224" y="10801"/>
                  </a:cubicBezTo>
                  <a:cubicBezTo>
                    <a:pt x="1009" y="9647"/>
                    <a:pt x="1240" y="8565"/>
                    <a:pt x="1383" y="7443"/>
                  </a:cubicBezTo>
                  <a:cubicBezTo>
                    <a:pt x="1468" y="6768"/>
                    <a:pt x="1515" y="6107"/>
                    <a:pt x="1720" y="5447"/>
                  </a:cubicBezTo>
                  <a:cubicBezTo>
                    <a:pt x="2026" y="4460"/>
                    <a:pt x="2603" y="3787"/>
                    <a:pt x="3489" y="3230"/>
                  </a:cubicBezTo>
                  <a:cubicBezTo>
                    <a:pt x="4713" y="2462"/>
                    <a:pt x="6001" y="2368"/>
                    <a:pt x="7377" y="2307"/>
                  </a:cubicBezTo>
                  <a:cubicBezTo>
                    <a:pt x="7843" y="2286"/>
                    <a:pt x="8402" y="2179"/>
                    <a:pt x="8910" y="2065"/>
                  </a:cubicBezTo>
                  <a:cubicBezTo>
                    <a:pt x="9991" y="1823"/>
                    <a:pt x="11114" y="1755"/>
                    <a:pt x="12224" y="1658"/>
                  </a:cubicBezTo>
                  <a:cubicBezTo>
                    <a:pt x="13237" y="1571"/>
                    <a:pt x="14284" y="1673"/>
                    <a:pt x="15269" y="1546"/>
                  </a:cubicBezTo>
                  <a:cubicBezTo>
                    <a:pt x="16647" y="1368"/>
                    <a:pt x="18024" y="1558"/>
                    <a:pt x="19406" y="1337"/>
                  </a:cubicBezTo>
                  <a:cubicBezTo>
                    <a:pt x="19586" y="1308"/>
                    <a:pt x="19778" y="1298"/>
                    <a:pt x="19978" y="1298"/>
                  </a:cubicBezTo>
                  <a:cubicBezTo>
                    <a:pt x="20455" y="1298"/>
                    <a:pt x="20972" y="1359"/>
                    <a:pt x="21455" y="1382"/>
                  </a:cubicBezTo>
                  <a:cubicBezTo>
                    <a:pt x="22531" y="1436"/>
                    <a:pt x="23610" y="1468"/>
                    <a:pt x="24688" y="1468"/>
                  </a:cubicBezTo>
                  <a:cubicBezTo>
                    <a:pt x="25296" y="1468"/>
                    <a:pt x="25903" y="1458"/>
                    <a:pt x="26510" y="1435"/>
                  </a:cubicBezTo>
                  <a:cubicBezTo>
                    <a:pt x="28269" y="1370"/>
                    <a:pt x="30029" y="1291"/>
                    <a:pt x="31789" y="1291"/>
                  </a:cubicBezTo>
                  <a:close/>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6" name="Google Shape;1326;p42"/>
          <p:cNvGrpSpPr/>
          <p:nvPr/>
        </p:nvGrpSpPr>
        <p:grpSpPr>
          <a:xfrm>
            <a:off x="1690075" y="1476300"/>
            <a:ext cx="1309500" cy="457075"/>
            <a:chOff x="1690075" y="1628700"/>
            <a:chExt cx="1309500" cy="457075"/>
          </a:xfrm>
        </p:grpSpPr>
        <p:sp>
          <p:nvSpPr>
            <p:cNvPr id="1327" name="Google Shape;1327;p42"/>
            <p:cNvSpPr/>
            <p:nvPr/>
          </p:nvSpPr>
          <p:spPr>
            <a:xfrm>
              <a:off x="1690075" y="1628700"/>
              <a:ext cx="1309500" cy="457075"/>
            </a:xfrm>
            <a:custGeom>
              <a:avLst/>
              <a:gdLst/>
              <a:ahLst/>
              <a:cxnLst/>
              <a:rect l="l" t="t" r="r" b="b"/>
              <a:pathLst>
                <a:path w="41777" h="18283" extrusionOk="0">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2"/>
            <p:cNvSpPr/>
            <p:nvPr/>
          </p:nvSpPr>
          <p:spPr>
            <a:xfrm>
              <a:off x="1690075" y="1628700"/>
              <a:ext cx="1309500" cy="457075"/>
            </a:xfrm>
            <a:custGeom>
              <a:avLst/>
              <a:gdLst/>
              <a:ahLst/>
              <a:cxnLst/>
              <a:rect l="l" t="t" r="r" b="b"/>
              <a:pathLst>
                <a:path w="41777" h="18283" extrusionOk="0">
                  <a:moveTo>
                    <a:pt x="31789" y="1291"/>
                  </a:moveTo>
                  <a:cubicBezTo>
                    <a:pt x="31974" y="1291"/>
                    <a:pt x="32159" y="1291"/>
                    <a:pt x="32343" y="1293"/>
                  </a:cubicBezTo>
                  <a:cubicBezTo>
                    <a:pt x="33959" y="1309"/>
                    <a:pt x="35586" y="1386"/>
                    <a:pt x="37170" y="1726"/>
                  </a:cubicBezTo>
                  <a:cubicBezTo>
                    <a:pt x="37989" y="1901"/>
                    <a:pt x="38650" y="2440"/>
                    <a:pt x="39116" y="3162"/>
                  </a:cubicBezTo>
                  <a:cubicBezTo>
                    <a:pt x="40148" y="4757"/>
                    <a:pt x="40208" y="6161"/>
                    <a:pt x="40214" y="7773"/>
                  </a:cubicBezTo>
                  <a:cubicBezTo>
                    <a:pt x="40214" y="8849"/>
                    <a:pt x="40393" y="9964"/>
                    <a:pt x="40164" y="10987"/>
                  </a:cubicBezTo>
                  <a:cubicBezTo>
                    <a:pt x="39940" y="11993"/>
                    <a:pt x="40151" y="13111"/>
                    <a:pt x="39513" y="14010"/>
                  </a:cubicBezTo>
                  <a:cubicBezTo>
                    <a:pt x="38667" y="15207"/>
                    <a:pt x="37409" y="15600"/>
                    <a:pt x="36022" y="15741"/>
                  </a:cubicBezTo>
                  <a:cubicBezTo>
                    <a:pt x="34725" y="15871"/>
                    <a:pt x="33416" y="15788"/>
                    <a:pt x="32122" y="16087"/>
                  </a:cubicBezTo>
                  <a:cubicBezTo>
                    <a:pt x="31980" y="16120"/>
                    <a:pt x="31827" y="16129"/>
                    <a:pt x="31668" y="16129"/>
                  </a:cubicBezTo>
                  <a:cubicBezTo>
                    <a:pt x="31493" y="16129"/>
                    <a:pt x="31310" y="16118"/>
                    <a:pt x="31129" y="16118"/>
                  </a:cubicBezTo>
                  <a:cubicBezTo>
                    <a:pt x="30994" y="16118"/>
                    <a:pt x="30860" y="16124"/>
                    <a:pt x="30729" y="16144"/>
                  </a:cubicBezTo>
                  <a:cubicBezTo>
                    <a:pt x="30311" y="16207"/>
                    <a:pt x="29948" y="16542"/>
                    <a:pt x="29523" y="16542"/>
                  </a:cubicBezTo>
                  <a:cubicBezTo>
                    <a:pt x="29426" y="16542"/>
                    <a:pt x="29326" y="16524"/>
                    <a:pt x="29221" y="16482"/>
                  </a:cubicBezTo>
                  <a:cubicBezTo>
                    <a:pt x="28967" y="16379"/>
                    <a:pt x="28715" y="16344"/>
                    <a:pt x="28465" y="16344"/>
                  </a:cubicBezTo>
                  <a:cubicBezTo>
                    <a:pt x="28082" y="16344"/>
                    <a:pt x="27700" y="16427"/>
                    <a:pt x="27312" y="16479"/>
                  </a:cubicBezTo>
                  <a:cubicBezTo>
                    <a:pt x="26701" y="16562"/>
                    <a:pt x="26078" y="16669"/>
                    <a:pt x="25466" y="16669"/>
                  </a:cubicBezTo>
                  <a:cubicBezTo>
                    <a:pt x="25330" y="16669"/>
                    <a:pt x="25194" y="16664"/>
                    <a:pt x="25059" y="16652"/>
                  </a:cubicBezTo>
                  <a:cubicBezTo>
                    <a:pt x="24942" y="16641"/>
                    <a:pt x="24826" y="16637"/>
                    <a:pt x="24710" y="16637"/>
                  </a:cubicBezTo>
                  <a:cubicBezTo>
                    <a:pt x="24140" y="16637"/>
                    <a:pt x="23584" y="16742"/>
                    <a:pt x="23016" y="16742"/>
                  </a:cubicBezTo>
                  <a:cubicBezTo>
                    <a:pt x="22981" y="16742"/>
                    <a:pt x="22947" y="16742"/>
                    <a:pt x="22912" y="16741"/>
                  </a:cubicBezTo>
                  <a:cubicBezTo>
                    <a:pt x="22534" y="16732"/>
                    <a:pt x="22150" y="16709"/>
                    <a:pt x="21768" y="16709"/>
                  </a:cubicBezTo>
                  <a:cubicBezTo>
                    <a:pt x="21114" y="16709"/>
                    <a:pt x="20463" y="16775"/>
                    <a:pt x="19847" y="17083"/>
                  </a:cubicBezTo>
                  <a:cubicBezTo>
                    <a:pt x="19808" y="17102"/>
                    <a:pt x="19773" y="17110"/>
                    <a:pt x="19741" y="17110"/>
                  </a:cubicBezTo>
                  <a:cubicBezTo>
                    <a:pt x="19686" y="17110"/>
                    <a:pt x="19643" y="17084"/>
                    <a:pt x="19618" y="17040"/>
                  </a:cubicBezTo>
                  <a:cubicBezTo>
                    <a:pt x="19526" y="16877"/>
                    <a:pt x="19419" y="16829"/>
                    <a:pt x="19309" y="16829"/>
                  </a:cubicBezTo>
                  <a:cubicBezTo>
                    <a:pt x="19150" y="16829"/>
                    <a:pt x="18983" y="16929"/>
                    <a:pt x="18840" y="16929"/>
                  </a:cubicBezTo>
                  <a:cubicBezTo>
                    <a:pt x="18818" y="16929"/>
                    <a:pt x="18797" y="16927"/>
                    <a:pt x="18777" y="16921"/>
                  </a:cubicBezTo>
                  <a:cubicBezTo>
                    <a:pt x="18579" y="16871"/>
                    <a:pt x="18381" y="16855"/>
                    <a:pt x="18181" y="16855"/>
                  </a:cubicBezTo>
                  <a:cubicBezTo>
                    <a:pt x="17779" y="16855"/>
                    <a:pt x="17374" y="16923"/>
                    <a:pt x="16974" y="16923"/>
                  </a:cubicBezTo>
                  <a:cubicBezTo>
                    <a:pt x="16675" y="16923"/>
                    <a:pt x="16379" y="16885"/>
                    <a:pt x="16090" y="16751"/>
                  </a:cubicBezTo>
                  <a:cubicBezTo>
                    <a:pt x="15987" y="16702"/>
                    <a:pt x="15883" y="16685"/>
                    <a:pt x="15780" y="16685"/>
                  </a:cubicBezTo>
                  <a:cubicBezTo>
                    <a:pt x="15539" y="16685"/>
                    <a:pt x="15297" y="16777"/>
                    <a:pt x="15051" y="16777"/>
                  </a:cubicBezTo>
                  <a:cubicBezTo>
                    <a:pt x="15036" y="16777"/>
                    <a:pt x="15021" y="16777"/>
                    <a:pt x="15007" y="16776"/>
                  </a:cubicBezTo>
                  <a:cubicBezTo>
                    <a:pt x="13871" y="16721"/>
                    <a:pt x="12734" y="16616"/>
                    <a:pt x="11596" y="16599"/>
                  </a:cubicBezTo>
                  <a:cubicBezTo>
                    <a:pt x="11446" y="16597"/>
                    <a:pt x="11273" y="16587"/>
                    <a:pt x="11107" y="16587"/>
                  </a:cubicBezTo>
                  <a:cubicBezTo>
                    <a:pt x="10878" y="16587"/>
                    <a:pt x="10659" y="16606"/>
                    <a:pt x="10524" y="16693"/>
                  </a:cubicBezTo>
                  <a:cubicBezTo>
                    <a:pt x="10408" y="16767"/>
                    <a:pt x="10300" y="16795"/>
                    <a:pt x="10197" y="16795"/>
                  </a:cubicBezTo>
                  <a:cubicBezTo>
                    <a:pt x="9896" y="16795"/>
                    <a:pt x="9641" y="16556"/>
                    <a:pt x="9366" y="16556"/>
                  </a:cubicBezTo>
                  <a:cubicBezTo>
                    <a:pt x="9302" y="16556"/>
                    <a:pt x="9237" y="16569"/>
                    <a:pt x="9169" y="16602"/>
                  </a:cubicBezTo>
                  <a:cubicBezTo>
                    <a:pt x="9140" y="16450"/>
                    <a:pt x="9085" y="16409"/>
                    <a:pt x="9017" y="16409"/>
                  </a:cubicBezTo>
                  <a:cubicBezTo>
                    <a:pt x="8938" y="16409"/>
                    <a:pt x="8841" y="16464"/>
                    <a:pt x="8747" y="16464"/>
                  </a:cubicBezTo>
                  <a:cubicBezTo>
                    <a:pt x="8743" y="16464"/>
                    <a:pt x="8738" y="16464"/>
                    <a:pt x="8733" y="16464"/>
                  </a:cubicBezTo>
                  <a:cubicBezTo>
                    <a:pt x="8714" y="16462"/>
                    <a:pt x="8695" y="16462"/>
                    <a:pt x="8676" y="16462"/>
                  </a:cubicBezTo>
                  <a:cubicBezTo>
                    <a:pt x="8438" y="16462"/>
                    <a:pt x="8183" y="16543"/>
                    <a:pt x="7941" y="16543"/>
                  </a:cubicBezTo>
                  <a:cubicBezTo>
                    <a:pt x="7720" y="16543"/>
                    <a:pt x="7511" y="16475"/>
                    <a:pt x="7337" y="16218"/>
                  </a:cubicBezTo>
                  <a:cubicBezTo>
                    <a:pt x="7322" y="16195"/>
                    <a:pt x="7270" y="16183"/>
                    <a:pt x="7221" y="16183"/>
                  </a:cubicBezTo>
                  <a:cubicBezTo>
                    <a:pt x="7194" y="16183"/>
                    <a:pt x="7168" y="16186"/>
                    <a:pt x="7149" y="16194"/>
                  </a:cubicBezTo>
                  <a:cubicBezTo>
                    <a:pt x="6932" y="16278"/>
                    <a:pt x="6721" y="16312"/>
                    <a:pt x="6514" y="16312"/>
                  </a:cubicBezTo>
                  <a:cubicBezTo>
                    <a:pt x="6050" y="16312"/>
                    <a:pt x="5608" y="16138"/>
                    <a:pt x="5162" y="15959"/>
                  </a:cubicBezTo>
                  <a:cubicBezTo>
                    <a:pt x="5025" y="15904"/>
                    <a:pt x="4862" y="15862"/>
                    <a:pt x="4711" y="15862"/>
                  </a:cubicBezTo>
                  <a:cubicBezTo>
                    <a:pt x="4664" y="15862"/>
                    <a:pt x="4618" y="15866"/>
                    <a:pt x="4575" y="15875"/>
                  </a:cubicBezTo>
                  <a:cubicBezTo>
                    <a:pt x="4445" y="15902"/>
                    <a:pt x="4324" y="15915"/>
                    <a:pt x="4211" y="15915"/>
                  </a:cubicBezTo>
                  <a:cubicBezTo>
                    <a:pt x="3396" y="15915"/>
                    <a:pt x="3006" y="15252"/>
                    <a:pt x="2470" y="14678"/>
                  </a:cubicBezTo>
                  <a:cubicBezTo>
                    <a:pt x="1414" y="13545"/>
                    <a:pt x="1477" y="12151"/>
                    <a:pt x="1224" y="10801"/>
                  </a:cubicBezTo>
                  <a:cubicBezTo>
                    <a:pt x="1009" y="9647"/>
                    <a:pt x="1240" y="8565"/>
                    <a:pt x="1383" y="7443"/>
                  </a:cubicBezTo>
                  <a:cubicBezTo>
                    <a:pt x="1468" y="6768"/>
                    <a:pt x="1515" y="6107"/>
                    <a:pt x="1720" y="5447"/>
                  </a:cubicBezTo>
                  <a:cubicBezTo>
                    <a:pt x="2026" y="4460"/>
                    <a:pt x="2603" y="3787"/>
                    <a:pt x="3489" y="3230"/>
                  </a:cubicBezTo>
                  <a:cubicBezTo>
                    <a:pt x="4713" y="2462"/>
                    <a:pt x="6001" y="2368"/>
                    <a:pt x="7377" y="2307"/>
                  </a:cubicBezTo>
                  <a:cubicBezTo>
                    <a:pt x="7843" y="2286"/>
                    <a:pt x="8402" y="2179"/>
                    <a:pt x="8910" y="2065"/>
                  </a:cubicBezTo>
                  <a:cubicBezTo>
                    <a:pt x="9991" y="1823"/>
                    <a:pt x="11114" y="1755"/>
                    <a:pt x="12224" y="1658"/>
                  </a:cubicBezTo>
                  <a:cubicBezTo>
                    <a:pt x="13237" y="1571"/>
                    <a:pt x="14284" y="1673"/>
                    <a:pt x="15269" y="1546"/>
                  </a:cubicBezTo>
                  <a:cubicBezTo>
                    <a:pt x="16647" y="1368"/>
                    <a:pt x="18024" y="1558"/>
                    <a:pt x="19406" y="1337"/>
                  </a:cubicBezTo>
                  <a:cubicBezTo>
                    <a:pt x="19586" y="1308"/>
                    <a:pt x="19778" y="1298"/>
                    <a:pt x="19978" y="1298"/>
                  </a:cubicBezTo>
                  <a:cubicBezTo>
                    <a:pt x="20455" y="1298"/>
                    <a:pt x="20972" y="1359"/>
                    <a:pt x="21455" y="1382"/>
                  </a:cubicBezTo>
                  <a:cubicBezTo>
                    <a:pt x="22531" y="1436"/>
                    <a:pt x="23610" y="1468"/>
                    <a:pt x="24688" y="1468"/>
                  </a:cubicBezTo>
                  <a:cubicBezTo>
                    <a:pt x="25296" y="1468"/>
                    <a:pt x="25903" y="1458"/>
                    <a:pt x="26510" y="1435"/>
                  </a:cubicBezTo>
                  <a:cubicBezTo>
                    <a:pt x="28269" y="1370"/>
                    <a:pt x="30029" y="1291"/>
                    <a:pt x="31789" y="1291"/>
                  </a:cubicBezTo>
                  <a:close/>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29" name="Google Shape;1329;p42"/>
          <p:cNvSpPr txBox="1">
            <a:spLocks noGrp="1"/>
          </p:cNvSpPr>
          <p:nvPr>
            <p:ph type="subTitle" idx="3"/>
          </p:nvPr>
        </p:nvSpPr>
        <p:spPr>
          <a:xfrm>
            <a:off x="5973583" y="1981000"/>
            <a:ext cx="16893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200" dirty="0"/>
              <a:t>Be a </a:t>
            </a:r>
            <a:r>
              <a:rPr lang="en-US" sz="1200" b="1" dirty="0"/>
              <a:t>resident of Nevada </a:t>
            </a:r>
            <a:r>
              <a:rPr lang="en-US" sz="1200" dirty="0"/>
              <a:t>for at least two years</a:t>
            </a:r>
            <a:endParaRPr sz="1200" dirty="0"/>
          </a:p>
          <a:p>
            <a:pPr marL="0" lvl="0" indent="0" algn="ctr" rtl="0">
              <a:spcBef>
                <a:spcPts val="0"/>
              </a:spcBef>
              <a:spcAft>
                <a:spcPts val="0"/>
              </a:spcAft>
              <a:buNone/>
            </a:pPr>
            <a:endParaRPr dirty="0"/>
          </a:p>
        </p:txBody>
      </p:sp>
      <p:grpSp>
        <p:nvGrpSpPr>
          <p:cNvPr id="1331" name="Google Shape;1331;p42"/>
          <p:cNvGrpSpPr/>
          <p:nvPr/>
        </p:nvGrpSpPr>
        <p:grpSpPr>
          <a:xfrm>
            <a:off x="6144463" y="1476300"/>
            <a:ext cx="1309500" cy="457075"/>
            <a:chOff x="3917263" y="1628700"/>
            <a:chExt cx="1309500" cy="457075"/>
          </a:xfrm>
        </p:grpSpPr>
        <p:sp>
          <p:nvSpPr>
            <p:cNvPr id="1332" name="Google Shape;1332;p42"/>
            <p:cNvSpPr/>
            <p:nvPr/>
          </p:nvSpPr>
          <p:spPr>
            <a:xfrm>
              <a:off x="3917263" y="1628700"/>
              <a:ext cx="1309500" cy="457075"/>
            </a:xfrm>
            <a:custGeom>
              <a:avLst/>
              <a:gdLst/>
              <a:ahLst/>
              <a:cxnLst/>
              <a:rect l="l" t="t" r="r" b="b"/>
              <a:pathLst>
                <a:path w="41777" h="18283" extrusionOk="0">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2"/>
            <p:cNvSpPr/>
            <p:nvPr/>
          </p:nvSpPr>
          <p:spPr>
            <a:xfrm>
              <a:off x="3917263" y="1628700"/>
              <a:ext cx="1309500" cy="457075"/>
            </a:xfrm>
            <a:custGeom>
              <a:avLst/>
              <a:gdLst/>
              <a:ahLst/>
              <a:cxnLst/>
              <a:rect l="l" t="t" r="r" b="b"/>
              <a:pathLst>
                <a:path w="41777" h="18283" extrusionOk="0">
                  <a:moveTo>
                    <a:pt x="31789" y="1291"/>
                  </a:moveTo>
                  <a:cubicBezTo>
                    <a:pt x="31974" y="1291"/>
                    <a:pt x="32159" y="1291"/>
                    <a:pt x="32343" y="1293"/>
                  </a:cubicBezTo>
                  <a:cubicBezTo>
                    <a:pt x="33959" y="1309"/>
                    <a:pt x="35586" y="1386"/>
                    <a:pt x="37170" y="1726"/>
                  </a:cubicBezTo>
                  <a:cubicBezTo>
                    <a:pt x="37989" y="1901"/>
                    <a:pt x="38650" y="2440"/>
                    <a:pt x="39116" y="3162"/>
                  </a:cubicBezTo>
                  <a:cubicBezTo>
                    <a:pt x="40148" y="4757"/>
                    <a:pt x="40208" y="6161"/>
                    <a:pt x="40214" y="7773"/>
                  </a:cubicBezTo>
                  <a:cubicBezTo>
                    <a:pt x="40214" y="8849"/>
                    <a:pt x="40393" y="9964"/>
                    <a:pt x="40164" y="10987"/>
                  </a:cubicBezTo>
                  <a:cubicBezTo>
                    <a:pt x="39940" y="11993"/>
                    <a:pt x="40151" y="13111"/>
                    <a:pt x="39513" y="14010"/>
                  </a:cubicBezTo>
                  <a:cubicBezTo>
                    <a:pt x="38667" y="15207"/>
                    <a:pt x="37409" y="15600"/>
                    <a:pt x="36022" y="15741"/>
                  </a:cubicBezTo>
                  <a:cubicBezTo>
                    <a:pt x="34725" y="15871"/>
                    <a:pt x="33416" y="15788"/>
                    <a:pt x="32122" y="16087"/>
                  </a:cubicBezTo>
                  <a:cubicBezTo>
                    <a:pt x="31980" y="16120"/>
                    <a:pt x="31827" y="16129"/>
                    <a:pt x="31668" y="16129"/>
                  </a:cubicBezTo>
                  <a:cubicBezTo>
                    <a:pt x="31493" y="16129"/>
                    <a:pt x="31310" y="16118"/>
                    <a:pt x="31129" y="16118"/>
                  </a:cubicBezTo>
                  <a:cubicBezTo>
                    <a:pt x="30994" y="16118"/>
                    <a:pt x="30860" y="16124"/>
                    <a:pt x="30729" y="16144"/>
                  </a:cubicBezTo>
                  <a:cubicBezTo>
                    <a:pt x="30311" y="16207"/>
                    <a:pt x="29948" y="16542"/>
                    <a:pt x="29523" y="16542"/>
                  </a:cubicBezTo>
                  <a:cubicBezTo>
                    <a:pt x="29426" y="16542"/>
                    <a:pt x="29326" y="16524"/>
                    <a:pt x="29221" y="16482"/>
                  </a:cubicBezTo>
                  <a:cubicBezTo>
                    <a:pt x="28967" y="16379"/>
                    <a:pt x="28715" y="16344"/>
                    <a:pt x="28465" y="16344"/>
                  </a:cubicBezTo>
                  <a:cubicBezTo>
                    <a:pt x="28082" y="16344"/>
                    <a:pt x="27700" y="16427"/>
                    <a:pt x="27312" y="16479"/>
                  </a:cubicBezTo>
                  <a:cubicBezTo>
                    <a:pt x="26701" y="16562"/>
                    <a:pt x="26078" y="16669"/>
                    <a:pt x="25466" y="16669"/>
                  </a:cubicBezTo>
                  <a:cubicBezTo>
                    <a:pt x="25330" y="16669"/>
                    <a:pt x="25194" y="16664"/>
                    <a:pt x="25059" y="16652"/>
                  </a:cubicBezTo>
                  <a:cubicBezTo>
                    <a:pt x="24942" y="16641"/>
                    <a:pt x="24826" y="16637"/>
                    <a:pt x="24710" y="16637"/>
                  </a:cubicBezTo>
                  <a:cubicBezTo>
                    <a:pt x="24140" y="16637"/>
                    <a:pt x="23584" y="16742"/>
                    <a:pt x="23016" y="16742"/>
                  </a:cubicBezTo>
                  <a:cubicBezTo>
                    <a:pt x="22981" y="16742"/>
                    <a:pt x="22947" y="16742"/>
                    <a:pt x="22912" y="16741"/>
                  </a:cubicBezTo>
                  <a:cubicBezTo>
                    <a:pt x="22534" y="16732"/>
                    <a:pt x="22150" y="16709"/>
                    <a:pt x="21768" y="16709"/>
                  </a:cubicBezTo>
                  <a:cubicBezTo>
                    <a:pt x="21114" y="16709"/>
                    <a:pt x="20463" y="16775"/>
                    <a:pt x="19847" y="17083"/>
                  </a:cubicBezTo>
                  <a:cubicBezTo>
                    <a:pt x="19808" y="17102"/>
                    <a:pt x="19773" y="17110"/>
                    <a:pt x="19741" y="17110"/>
                  </a:cubicBezTo>
                  <a:cubicBezTo>
                    <a:pt x="19686" y="17110"/>
                    <a:pt x="19643" y="17084"/>
                    <a:pt x="19618" y="17040"/>
                  </a:cubicBezTo>
                  <a:cubicBezTo>
                    <a:pt x="19526" y="16877"/>
                    <a:pt x="19419" y="16829"/>
                    <a:pt x="19309" y="16829"/>
                  </a:cubicBezTo>
                  <a:cubicBezTo>
                    <a:pt x="19150" y="16829"/>
                    <a:pt x="18983" y="16929"/>
                    <a:pt x="18840" y="16929"/>
                  </a:cubicBezTo>
                  <a:cubicBezTo>
                    <a:pt x="18818" y="16929"/>
                    <a:pt x="18797" y="16927"/>
                    <a:pt x="18777" y="16921"/>
                  </a:cubicBezTo>
                  <a:cubicBezTo>
                    <a:pt x="18579" y="16871"/>
                    <a:pt x="18381" y="16855"/>
                    <a:pt x="18181" y="16855"/>
                  </a:cubicBezTo>
                  <a:cubicBezTo>
                    <a:pt x="17779" y="16855"/>
                    <a:pt x="17374" y="16923"/>
                    <a:pt x="16974" y="16923"/>
                  </a:cubicBezTo>
                  <a:cubicBezTo>
                    <a:pt x="16675" y="16923"/>
                    <a:pt x="16379" y="16885"/>
                    <a:pt x="16090" y="16751"/>
                  </a:cubicBezTo>
                  <a:cubicBezTo>
                    <a:pt x="15987" y="16702"/>
                    <a:pt x="15883" y="16685"/>
                    <a:pt x="15780" y="16685"/>
                  </a:cubicBezTo>
                  <a:cubicBezTo>
                    <a:pt x="15539" y="16685"/>
                    <a:pt x="15297" y="16777"/>
                    <a:pt x="15051" y="16777"/>
                  </a:cubicBezTo>
                  <a:cubicBezTo>
                    <a:pt x="15036" y="16777"/>
                    <a:pt x="15021" y="16777"/>
                    <a:pt x="15007" y="16776"/>
                  </a:cubicBezTo>
                  <a:cubicBezTo>
                    <a:pt x="13871" y="16721"/>
                    <a:pt x="12734" y="16616"/>
                    <a:pt x="11596" y="16599"/>
                  </a:cubicBezTo>
                  <a:cubicBezTo>
                    <a:pt x="11446" y="16597"/>
                    <a:pt x="11273" y="16587"/>
                    <a:pt x="11107" y="16587"/>
                  </a:cubicBezTo>
                  <a:cubicBezTo>
                    <a:pt x="10878" y="16587"/>
                    <a:pt x="10659" y="16606"/>
                    <a:pt x="10524" y="16693"/>
                  </a:cubicBezTo>
                  <a:cubicBezTo>
                    <a:pt x="10408" y="16767"/>
                    <a:pt x="10300" y="16795"/>
                    <a:pt x="10197" y="16795"/>
                  </a:cubicBezTo>
                  <a:cubicBezTo>
                    <a:pt x="9896" y="16795"/>
                    <a:pt x="9641" y="16556"/>
                    <a:pt x="9366" y="16556"/>
                  </a:cubicBezTo>
                  <a:cubicBezTo>
                    <a:pt x="9302" y="16556"/>
                    <a:pt x="9237" y="16569"/>
                    <a:pt x="9169" y="16602"/>
                  </a:cubicBezTo>
                  <a:cubicBezTo>
                    <a:pt x="9140" y="16450"/>
                    <a:pt x="9085" y="16409"/>
                    <a:pt x="9017" y="16409"/>
                  </a:cubicBezTo>
                  <a:cubicBezTo>
                    <a:pt x="8938" y="16409"/>
                    <a:pt x="8841" y="16464"/>
                    <a:pt x="8747" y="16464"/>
                  </a:cubicBezTo>
                  <a:cubicBezTo>
                    <a:pt x="8743" y="16464"/>
                    <a:pt x="8738" y="16464"/>
                    <a:pt x="8733" y="16464"/>
                  </a:cubicBezTo>
                  <a:cubicBezTo>
                    <a:pt x="8714" y="16462"/>
                    <a:pt x="8695" y="16462"/>
                    <a:pt x="8676" y="16462"/>
                  </a:cubicBezTo>
                  <a:cubicBezTo>
                    <a:pt x="8438" y="16462"/>
                    <a:pt x="8183" y="16543"/>
                    <a:pt x="7941" y="16543"/>
                  </a:cubicBezTo>
                  <a:cubicBezTo>
                    <a:pt x="7720" y="16543"/>
                    <a:pt x="7511" y="16475"/>
                    <a:pt x="7337" y="16218"/>
                  </a:cubicBezTo>
                  <a:cubicBezTo>
                    <a:pt x="7322" y="16195"/>
                    <a:pt x="7270" y="16183"/>
                    <a:pt x="7221" y="16183"/>
                  </a:cubicBezTo>
                  <a:cubicBezTo>
                    <a:pt x="7194" y="16183"/>
                    <a:pt x="7168" y="16186"/>
                    <a:pt x="7149" y="16194"/>
                  </a:cubicBezTo>
                  <a:cubicBezTo>
                    <a:pt x="6932" y="16278"/>
                    <a:pt x="6721" y="16312"/>
                    <a:pt x="6514" y="16312"/>
                  </a:cubicBezTo>
                  <a:cubicBezTo>
                    <a:pt x="6050" y="16312"/>
                    <a:pt x="5608" y="16138"/>
                    <a:pt x="5162" y="15959"/>
                  </a:cubicBezTo>
                  <a:cubicBezTo>
                    <a:pt x="5025" y="15904"/>
                    <a:pt x="4862" y="15862"/>
                    <a:pt x="4711" y="15862"/>
                  </a:cubicBezTo>
                  <a:cubicBezTo>
                    <a:pt x="4664" y="15862"/>
                    <a:pt x="4618" y="15866"/>
                    <a:pt x="4575" y="15875"/>
                  </a:cubicBezTo>
                  <a:cubicBezTo>
                    <a:pt x="4445" y="15902"/>
                    <a:pt x="4324" y="15915"/>
                    <a:pt x="4211" y="15915"/>
                  </a:cubicBezTo>
                  <a:cubicBezTo>
                    <a:pt x="3396" y="15915"/>
                    <a:pt x="3006" y="15252"/>
                    <a:pt x="2470" y="14678"/>
                  </a:cubicBezTo>
                  <a:cubicBezTo>
                    <a:pt x="1414" y="13545"/>
                    <a:pt x="1477" y="12151"/>
                    <a:pt x="1224" y="10801"/>
                  </a:cubicBezTo>
                  <a:cubicBezTo>
                    <a:pt x="1009" y="9647"/>
                    <a:pt x="1240" y="8565"/>
                    <a:pt x="1383" y="7443"/>
                  </a:cubicBezTo>
                  <a:cubicBezTo>
                    <a:pt x="1468" y="6768"/>
                    <a:pt x="1515" y="6107"/>
                    <a:pt x="1720" y="5447"/>
                  </a:cubicBezTo>
                  <a:cubicBezTo>
                    <a:pt x="2026" y="4460"/>
                    <a:pt x="2603" y="3787"/>
                    <a:pt x="3489" y="3230"/>
                  </a:cubicBezTo>
                  <a:cubicBezTo>
                    <a:pt x="4713" y="2462"/>
                    <a:pt x="6001" y="2368"/>
                    <a:pt x="7377" y="2307"/>
                  </a:cubicBezTo>
                  <a:cubicBezTo>
                    <a:pt x="7843" y="2286"/>
                    <a:pt x="8402" y="2179"/>
                    <a:pt x="8910" y="2065"/>
                  </a:cubicBezTo>
                  <a:cubicBezTo>
                    <a:pt x="9991" y="1823"/>
                    <a:pt x="11114" y="1755"/>
                    <a:pt x="12224" y="1658"/>
                  </a:cubicBezTo>
                  <a:cubicBezTo>
                    <a:pt x="13237" y="1571"/>
                    <a:pt x="14284" y="1673"/>
                    <a:pt x="15269" y="1546"/>
                  </a:cubicBezTo>
                  <a:cubicBezTo>
                    <a:pt x="16647" y="1368"/>
                    <a:pt x="18024" y="1558"/>
                    <a:pt x="19406" y="1337"/>
                  </a:cubicBezTo>
                  <a:cubicBezTo>
                    <a:pt x="19586" y="1308"/>
                    <a:pt x="19778" y="1298"/>
                    <a:pt x="19978" y="1298"/>
                  </a:cubicBezTo>
                  <a:cubicBezTo>
                    <a:pt x="20455" y="1298"/>
                    <a:pt x="20972" y="1359"/>
                    <a:pt x="21455" y="1382"/>
                  </a:cubicBezTo>
                  <a:cubicBezTo>
                    <a:pt x="22531" y="1436"/>
                    <a:pt x="23610" y="1468"/>
                    <a:pt x="24688" y="1468"/>
                  </a:cubicBezTo>
                  <a:cubicBezTo>
                    <a:pt x="25296" y="1468"/>
                    <a:pt x="25903" y="1458"/>
                    <a:pt x="26510" y="1435"/>
                  </a:cubicBezTo>
                  <a:cubicBezTo>
                    <a:pt x="28269" y="1370"/>
                    <a:pt x="30029" y="1291"/>
                    <a:pt x="31789" y="1291"/>
                  </a:cubicBezTo>
                  <a:close/>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34" name="Google Shape;1334;p42"/>
          <p:cNvSpPr txBox="1">
            <a:spLocks noGrp="1"/>
          </p:cNvSpPr>
          <p:nvPr>
            <p:ph type="ctrTitle"/>
          </p:nvPr>
        </p:nvSpPr>
        <p:spPr>
          <a:xfrm>
            <a:off x="1413763" y="1171900"/>
            <a:ext cx="182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GPA</a:t>
            </a:r>
            <a:endParaRPr dirty="0"/>
          </a:p>
        </p:txBody>
      </p:sp>
      <p:sp>
        <p:nvSpPr>
          <p:cNvPr id="1335" name="Google Shape;1335;p42"/>
          <p:cNvSpPr txBox="1">
            <a:spLocks noGrp="1"/>
          </p:cNvSpPr>
          <p:nvPr>
            <p:ph type="ctrTitle" idx="4"/>
          </p:nvPr>
        </p:nvSpPr>
        <p:spPr>
          <a:xfrm>
            <a:off x="3660015" y="1171900"/>
            <a:ext cx="182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CLASSES</a:t>
            </a:r>
            <a:endParaRPr dirty="0"/>
          </a:p>
        </p:txBody>
      </p:sp>
      <p:sp>
        <p:nvSpPr>
          <p:cNvPr id="1336" name="Google Shape;1336;p42"/>
          <p:cNvSpPr txBox="1">
            <a:spLocks noGrp="1"/>
          </p:cNvSpPr>
          <p:nvPr>
            <p:ph type="ctrTitle" idx="5"/>
          </p:nvPr>
        </p:nvSpPr>
        <p:spPr>
          <a:xfrm>
            <a:off x="5906248" y="1171900"/>
            <a:ext cx="182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RESIDENCY</a:t>
            </a:r>
            <a:endParaRPr dirty="0"/>
          </a:p>
        </p:txBody>
      </p:sp>
      <p:sp>
        <p:nvSpPr>
          <p:cNvPr id="1337" name="Google Shape;1337;p42"/>
          <p:cNvSpPr txBox="1">
            <a:spLocks noGrp="1"/>
          </p:cNvSpPr>
          <p:nvPr>
            <p:ph type="subTitle" idx="6"/>
          </p:nvPr>
        </p:nvSpPr>
        <p:spPr>
          <a:xfrm>
            <a:off x="1399691" y="3743125"/>
            <a:ext cx="1890242" cy="117939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200" dirty="0"/>
              <a:t>If GPA requirement is not met, an alternate qualifier is to earn a qualifying test score:</a:t>
            </a:r>
          </a:p>
          <a:p>
            <a:pPr marL="0" lvl="0" indent="0" algn="ctr" rtl="0">
              <a:spcBef>
                <a:spcPts val="0"/>
              </a:spcBef>
              <a:spcAft>
                <a:spcPts val="0"/>
              </a:spcAft>
              <a:buNone/>
            </a:pPr>
            <a:r>
              <a:rPr lang="en-US" sz="1200" b="1" dirty="0"/>
              <a:t>ACT 21 or higher</a:t>
            </a:r>
          </a:p>
          <a:p>
            <a:pPr marL="0" lvl="0" indent="0" algn="ctr" rtl="0">
              <a:spcBef>
                <a:spcPts val="0"/>
              </a:spcBef>
              <a:spcAft>
                <a:spcPts val="0"/>
              </a:spcAft>
              <a:buNone/>
            </a:pPr>
            <a:r>
              <a:rPr lang="en-US" sz="1200" b="1" dirty="0"/>
              <a:t>SAT 1070 or higher</a:t>
            </a:r>
            <a:endParaRPr sz="1200" b="1" dirty="0"/>
          </a:p>
          <a:p>
            <a:pPr marL="0" lvl="0" indent="0" algn="ctr" rtl="0">
              <a:spcBef>
                <a:spcPts val="0"/>
              </a:spcBef>
              <a:spcAft>
                <a:spcPts val="0"/>
              </a:spcAft>
              <a:buNone/>
            </a:pPr>
            <a:endParaRPr dirty="0"/>
          </a:p>
        </p:txBody>
      </p:sp>
      <p:grpSp>
        <p:nvGrpSpPr>
          <p:cNvPr id="1338" name="Google Shape;1338;p42"/>
          <p:cNvGrpSpPr/>
          <p:nvPr/>
        </p:nvGrpSpPr>
        <p:grpSpPr>
          <a:xfrm>
            <a:off x="3917225" y="3228900"/>
            <a:ext cx="1309500" cy="457075"/>
            <a:chOff x="3917263" y="1628700"/>
            <a:chExt cx="1309500" cy="457075"/>
          </a:xfrm>
        </p:grpSpPr>
        <p:sp>
          <p:nvSpPr>
            <p:cNvPr id="1339" name="Google Shape;1339;p42"/>
            <p:cNvSpPr/>
            <p:nvPr/>
          </p:nvSpPr>
          <p:spPr>
            <a:xfrm>
              <a:off x="3917263" y="1628700"/>
              <a:ext cx="1309500" cy="457075"/>
            </a:xfrm>
            <a:custGeom>
              <a:avLst/>
              <a:gdLst/>
              <a:ahLst/>
              <a:cxnLst/>
              <a:rect l="l" t="t" r="r" b="b"/>
              <a:pathLst>
                <a:path w="41777" h="18283" extrusionOk="0">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42"/>
            <p:cNvSpPr/>
            <p:nvPr/>
          </p:nvSpPr>
          <p:spPr>
            <a:xfrm>
              <a:off x="3917263" y="1628700"/>
              <a:ext cx="1309500" cy="457075"/>
            </a:xfrm>
            <a:custGeom>
              <a:avLst/>
              <a:gdLst/>
              <a:ahLst/>
              <a:cxnLst/>
              <a:rect l="l" t="t" r="r" b="b"/>
              <a:pathLst>
                <a:path w="41777" h="18283" extrusionOk="0">
                  <a:moveTo>
                    <a:pt x="31789" y="1291"/>
                  </a:moveTo>
                  <a:cubicBezTo>
                    <a:pt x="31974" y="1291"/>
                    <a:pt x="32159" y="1291"/>
                    <a:pt x="32343" y="1293"/>
                  </a:cubicBezTo>
                  <a:cubicBezTo>
                    <a:pt x="33959" y="1309"/>
                    <a:pt x="35586" y="1386"/>
                    <a:pt x="37170" y="1726"/>
                  </a:cubicBezTo>
                  <a:cubicBezTo>
                    <a:pt x="37989" y="1901"/>
                    <a:pt x="38650" y="2440"/>
                    <a:pt x="39116" y="3162"/>
                  </a:cubicBezTo>
                  <a:cubicBezTo>
                    <a:pt x="40148" y="4757"/>
                    <a:pt x="40208" y="6161"/>
                    <a:pt x="40214" y="7773"/>
                  </a:cubicBezTo>
                  <a:cubicBezTo>
                    <a:pt x="40214" y="8849"/>
                    <a:pt x="40393" y="9964"/>
                    <a:pt x="40164" y="10987"/>
                  </a:cubicBezTo>
                  <a:cubicBezTo>
                    <a:pt x="39940" y="11993"/>
                    <a:pt x="40151" y="13111"/>
                    <a:pt x="39513" y="14010"/>
                  </a:cubicBezTo>
                  <a:cubicBezTo>
                    <a:pt x="38667" y="15207"/>
                    <a:pt x="37409" y="15600"/>
                    <a:pt x="36022" y="15741"/>
                  </a:cubicBezTo>
                  <a:cubicBezTo>
                    <a:pt x="34725" y="15871"/>
                    <a:pt x="33416" y="15788"/>
                    <a:pt x="32122" y="16087"/>
                  </a:cubicBezTo>
                  <a:cubicBezTo>
                    <a:pt x="31980" y="16120"/>
                    <a:pt x="31827" y="16129"/>
                    <a:pt x="31668" y="16129"/>
                  </a:cubicBezTo>
                  <a:cubicBezTo>
                    <a:pt x="31493" y="16129"/>
                    <a:pt x="31310" y="16118"/>
                    <a:pt x="31129" y="16118"/>
                  </a:cubicBezTo>
                  <a:cubicBezTo>
                    <a:pt x="30994" y="16118"/>
                    <a:pt x="30860" y="16124"/>
                    <a:pt x="30729" y="16144"/>
                  </a:cubicBezTo>
                  <a:cubicBezTo>
                    <a:pt x="30311" y="16207"/>
                    <a:pt x="29948" y="16542"/>
                    <a:pt x="29523" y="16542"/>
                  </a:cubicBezTo>
                  <a:cubicBezTo>
                    <a:pt x="29426" y="16542"/>
                    <a:pt x="29326" y="16524"/>
                    <a:pt x="29221" y="16482"/>
                  </a:cubicBezTo>
                  <a:cubicBezTo>
                    <a:pt x="28967" y="16379"/>
                    <a:pt x="28715" y="16344"/>
                    <a:pt x="28465" y="16344"/>
                  </a:cubicBezTo>
                  <a:cubicBezTo>
                    <a:pt x="28082" y="16344"/>
                    <a:pt x="27700" y="16427"/>
                    <a:pt x="27312" y="16479"/>
                  </a:cubicBezTo>
                  <a:cubicBezTo>
                    <a:pt x="26701" y="16562"/>
                    <a:pt x="26078" y="16669"/>
                    <a:pt x="25466" y="16669"/>
                  </a:cubicBezTo>
                  <a:cubicBezTo>
                    <a:pt x="25330" y="16669"/>
                    <a:pt x="25194" y="16664"/>
                    <a:pt x="25059" y="16652"/>
                  </a:cubicBezTo>
                  <a:cubicBezTo>
                    <a:pt x="24942" y="16641"/>
                    <a:pt x="24826" y="16637"/>
                    <a:pt x="24710" y="16637"/>
                  </a:cubicBezTo>
                  <a:cubicBezTo>
                    <a:pt x="24140" y="16637"/>
                    <a:pt x="23584" y="16742"/>
                    <a:pt x="23016" y="16742"/>
                  </a:cubicBezTo>
                  <a:cubicBezTo>
                    <a:pt x="22981" y="16742"/>
                    <a:pt x="22947" y="16742"/>
                    <a:pt x="22912" y="16741"/>
                  </a:cubicBezTo>
                  <a:cubicBezTo>
                    <a:pt x="22534" y="16732"/>
                    <a:pt x="22150" y="16709"/>
                    <a:pt x="21768" y="16709"/>
                  </a:cubicBezTo>
                  <a:cubicBezTo>
                    <a:pt x="21114" y="16709"/>
                    <a:pt x="20463" y="16775"/>
                    <a:pt x="19847" y="17083"/>
                  </a:cubicBezTo>
                  <a:cubicBezTo>
                    <a:pt x="19808" y="17102"/>
                    <a:pt x="19773" y="17110"/>
                    <a:pt x="19741" y="17110"/>
                  </a:cubicBezTo>
                  <a:cubicBezTo>
                    <a:pt x="19686" y="17110"/>
                    <a:pt x="19643" y="17084"/>
                    <a:pt x="19618" y="17040"/>
                  </a:cubicBezTo>
                  <a:cubicBezTo>
                    <a:pt x="19526" y="16877"/>
                    <a:pt x="19419" y="16829"/>
                    <a:pt x="19309" y="16829"/>
                  </a:cubicBezTo>
                  <a:cubicBezTo>
                    <a:pt x="19150" y="16829"/>
                    <a:pt x="18983" y="16929"/>
                    <a:pt x="18840" y="16929"/>
                  </a:cubicBezTo>
                  <a:cubicBezTo>
                    <a:pt x="18818" y="16929"/>
                    <a:pt x="18797" y="16927"/>
                    <a:pt x="18777" y="16921"/>
                  </a:cubicBezTo>
                  <a:cubicBezTo>
                    <a:pt x="18579" y="16871"/>
                    <a:pt x="18381" y="16855"/>
                    <a:pt x="18181" y="16855"/>
                  </a:cubicBezTo>
                  <a:cubicBezTo>
                    <a:pt x="17779" y="16855"/>
                    <a:pt x="17374" y="16923"/>
                    <a:pt x="16974" y="16923"/>
                  </a:cubicBezTo>
                  <a:cubicBezTo>
                    <a:pt x="16675" y="16923"/>
                    <a:pt x="16379" y="16885"/>
                    <a:pt x="16090" y="16751"/>
                  </a:cubicBezTo>
                  <a:cubicBezTo>
                    <a:pt x="15987" y="16702"/>
                    <a:pt x="15883" y="16685"/>
                    <a:pt x="15780" y="16685"/>
                  </a:cubicBezTo>
                  <a:cubicBezTo>
                    <a:pt x="15539" y="16685"/>
                    <a:pt x="15297" y="16777"/>
                    <a:pt x="15051" y="16777"/>
                  </a:cubicBezTo>
                  <a:cubicBezTo>
                    <a:pt x="15036" y="16777"/>
                    <a:pt x="15021" y="16777"/>
                    <a:pt x="15007" y="16776"/>
                  </a:cubicBezTo>
                  <a:cubicBezTo>
                    <a:pt x="13871" y="16721"/>
                    <a:pt x="12734" y="16616"/>
                    <a:pt x="11596" y="16599"/>
                  </a:cubicBezTo>
                  <a:cubicBezTo>
                    <a:pt x="11446" y="16597"/>
                    <a:pt x="11273" y="16587"/>
                    <a:pt x="11107" y="16587"/>
                  </a:cubicBezTo>
                  <a:cubicBezTo>
                    <a:pt x="10878" y="16587"/>
                    <a:pt x="10659" y="16606"/>
                    <a:pt x="10524" y="16693"/>
                  </a:cubicBezTo>
                  <a:cubicBezTo>
                    <a:pt x="10408" y="16767"/>
                    <a:pt x="10300" y="16795"/>
                    <a:pt x="10197" y="16795"/>
                  </a:cubicBezTo>
                  <a:cubicBezTo>
                    <a:pt x="9896" y="16795"/>
                    <a:pt x="9641" y="16556"/>
                    <a:pt x="9366" y="16556"/>
                  </a:cubicBezTo>
                  <a:cubicBezTo>
                    <a:pt x="9302" y="16556"/>
                    <a:pt x="9237" y="16569"/>
                    <a:pt x="9169" y="16602"/>
                  </a:cubicBezTo>
                  <a:cubicBezTo>
                    <a:pt x="9140" y="16450"/>
                    <a:pt x="9085" y="16409"/>
                    <a:pt x="9017" y="16409"/>
                  </a:cubicBezTo>
                  <a:cubicBezTo>
                    <a:pt x="8938" y="16409"/>
                    <a:pt x="8841" y="16464"/>
                    <a:pt x="8747" y="16464"/>
                  </a:cubicBezTo>
                  <a:cubicBezTo>
                    <a:pt x="8743" y="16464"/>
                    <a:pt x="8738" y="16464"/>
                    <a:pt x="8733" y="16464"/>
                  </a:cubicBezTo>
                  <a:cubicBezTo>
                    <a:pt x="8714" y="16462"/>
                    <a:pt x="8695" y="16462"/>
                    <a:pt x="8676" y="16462"/>
                  </a:cubicBezTo>
                  <a:cubicBezTo>
                    <a:pt x="8438" y="16462"/>
                    <a:pt x="8183" y="16543"/>
                    <a:pt x="7941" y="16543"/>
                  </a:cubicBezTo>
                  <a:cubicBezTo>
                    <a:pt x="7720" y="16543"/>
                    <a:pt x="7511" y="16475"/>
                    <a:pt x="7337" y="16218"/>
                  </a:cubicBezTo>
                  <a:cubicBezTo>
                    <a:pt x="7322" y="16195"/>
                    <a:pt x="7270" y="16183"/>
                    <a:pt x="7221" y="16183"/>
                  </a:cubicBezTo>
                  <a:cubicBezTo>
                    <a:pt x="7194" y="16183"/>
                    <a:pt x="7168" y="16186"/>
                    <a:pt x="7149" y="16194"/>
                  </a:cubicBezTo>
                  <a:cubicBezTo>
                    <a:pt x="6932" y="16278"/>
                    <a:pt x="6721" y="16312"/>
                    <a:pt x="6514" y="16312"/>
                  </a:cubicBezTo>
                  <a:cubicBezTo>
                    <a:pt x="6050" y="16312"/>
                    <a:pt x="5608" y="16138"/>
                    <a:pt x="5162" y="15959"/>
                  </a:cubicBezTo>
                  <a:cubicBezTo>
                    <a:pt x="5025" y="15904"/>
                    <a:pt x="4862" y="15862"/>
                    <a:pt x="4711" y="15862"/>
                  </a:cubicBezTo>
                  <a:cubicBezTo>
                    <a:pt x="4664" y="15862"/>
                    <a:pt x="4618" y="15866"/>
                    <a:pt x="4575" y="15875"/>
                  </a:cubicBezTo>
                  <a:cubicBezTo>
                    <a:pt x="4445" y="15902"/>
                    <a:pt x="4324" y="15915"/>
                    <a:pt x="4211" y="15915"/>
                  </a:cubicBezTo>
                  <a:cubicBezTo>
                    <a:pt x="3396" y="15915"/>
                    <a:pt x="3006" y="15252"/>
                    <a:pt x="2470" y="14678"/>
                  </a:cubicBezTo>
                  <a:cubicBezTo>
                    <a:pt x="1414" y="13545"/>
                    <a:pt x="1477" y="12151"/>
                    <a:pt x="1224" y="10801"/>
                  </a:cubicBezTo>
                  <a:cubicBezTo>
                    <a:pt x="1009" y="9647"/>
                    <a:pt x="1240" y="8565"/>
                    <a:pt x="1383" y="7443"/>
                  </a:cubicBezTo>
                  <a:cubicBezTo>
                    <a:pt x="1468" y="6768"/>
                    <a:pt x="1515" y="6107"/>
                    <a:pt x="1720" y="5447"/>
                  </a:cubicBezTo>
                  <a:cubicBezTo>
                    <a:pt x="2026" y="4460"/>
                    <a:pt x="2603" y="3787"/>
                    <a:pt x="3489" y="3230"/>
                  </a:cubicBezTo>
                  <a:cubicBezTo>
                    <a:pt x="4713" y="2462"/>
                    <a:pt x="6001" y="2368"/>
                    <a:pt x="7377" y="2307"/>
                  </a:cubicBezTo>
                  <a:cubicBezTo>
                    <a:pt x="7843" y="2286"/>
                    <a:pt x="8402" y="2179"/>
                    <a:pt x="8910" y="2065"/>
                  </a:cubicBezTo>
                  <a:cubicBezTo>
                    <a:pt x="9991" y="1823"/>
                    <a:pt x="11114" y="1755"/>
                    <a:pt x="12224" y="1658"/>
                  </a:cubicBezTo>
                  <a:cubicBezTo>
                    <a:pt x="13237" y="1571"/>
                    <a:pt x="14284" y="1673"/>
                    <a:pt x="15269" y="1546"/>
                  </a:cubicBezTo>
                  <a:cubicBezTo>
                    <a:pt x="16647" y="1368"/>
                    <a:pt x="18024" y="1558"/>
                    <a:pt x="19406" y="1337"/>
                  </a:cubicBezTo>
                  <a:cubicBezTo>
                    <a:pt x="19586" y="1308"/>
                    <a:pt x="19778" y="1298"/>
                    <a:pt x="19978" y="1298"/>
                  </a:cubicBezTo>
                  <a:cubicBezTo>
                    <a:pt x="20455" y="1298"/>
                    <a:pt x="20972" y="1359"/>
                    <a:pt x="21455" y="1382"/>
                  </a:cubicBezTo>
                  <a:cubicBezTo>
                    <a:pt x="22531" y="1436"/>
                    <a:pt x="23610" y="1468"/>
                    <a:pt x="24688" y="1468"/>
                  </a:cubicBezTo>
                  <a:cubicBezTo>
                    <a:pt x="25296" y="1468"/>
                    <a:pt x="25903" y="1458"/>
                    <a:pt x="26510" y="1435"/>
                  </a:cubicBezTo>
                  <a:cubicBezTo>
                    <a:pt x="28269" y="1370"/>
                    <a:pt x="30029" y="1291"/>
                    <a:pt x="31789" y="1291"/>
                  </a:cubicBezTo>
                  <a:close/>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1" name="Google Shape;1341;p42"/>
          <p:cNvGrpSpPr/>
          <p:nvPr/>
        </p:nvGrpSpPr>
        <p:grpSpPr>
          <a:xfrm>
            <a:off x="1690063" y="3228900"/>
            <a:ext cx="1309500" cy="457075"/>
            <a:chOff x="3917263" y="1628700"/>
            <a:chExt cx="1309500" cy="457075"/>
          </a:xfrm>
        </p:grpSpPr>
        <p:sp>
          <p:nvSpPr>
            <p:cNvPr id="1342" name="Google Shape;1342;p42"/>
            <p:cNvSpPr/>
            <p:nvPr/>
          </p:nvSpPr>
          <p:spPr>
            <a:xfrm>
              <a:off x="3917263" y="1628700"/>
              <a:ext cx="1309500" cy="457075"/>
            </a:xfrm>
            <a:custGeom>
              <a:avLst/>
              <a:gdLst/>
              <a:ahLst/>
              <a:cxnLst/>
              <a:rect l="l" t="t" r="r" b="b"/>
              <a:pathLst>
                <a:path w="41777" h="18283" extrusionOk="0">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2"/>
            <p:cNvSpPr/>
            <p:nvPr/>
          </p:nvSpPr>
          <p:spPr>
            <a:xfrm>
              <a:off x="3917263" y="1628700"/>
              <a:ext cx="1309500" cy="457075"/>
            </a:xfrm>
            <a:custGeom>
              <a:avLst/>
              <a:gdLst/>
              <a:ahLst/>
              <a:cxnLst/>
              <a:rect l="l" t="t" r="r" b="b"/>
              <a:pathLst>
                <a:path w="41777" h="18283" extrusionOk="0">
                  <a:moveTo>
                    <a:pt x="31789" y="1291"/>
                  </a:moveTo>
                  <a:cubicBezTo>
                    <a:pt x="31974" y="1291"/>
                    <a:pt x="32159" y="1291"/>
                    <a:pt x="32343" y="1293"/>
                  </a:cubicBezTo>
                  <a:cubicBezTo>
                    <a:pt x="33959" y="1309"/>
                    <a:pt x="35586" y="1386"/>
                    <a:pt x="37170" y="1726"/>
                  </a:cubicBezTo>
                  <a:cubicBezTo>
                    <a:pt x="37989" y="1901"/>
                    <a:pt x="38650" y="2440"/>
                    <a:pt x="39116" y="3162"/>
                  </a:cubicBezTo>
                  <a:cubicBezTo>
                    <a:pt x="40148" y="4757"/>
                    <a:pt x="40208" y="6161"/>
                    <a:pt x="40214" y="7773"/>
                  </a:cubicBezTo>
                  <a:cubicBezTo>
                    <a:pt x="40214" y="8849"/>
                    <a:pt x="40393" y="9964"/>
                    <a:pt x="40164" y="10987"/>
                  </a:cubicBezTo>
                  <a:cubicBezTo>
                    <a:pt x="39940" y="11993"/>
                    <a:pt x="40151" y="13111"/>
                    <a:pt x="39513" y="14010"/>
                  </a:cubicBezTo>
                  <a:cubicBezTo>
                    <a:pt x="38667" y="15207"/>
                    <a:pt x="37409" y="15600"/>
                    <a:pt x="36022" y="15741"/>
                  </a:cubicBezTo>
                  <a:cubicBezTo>
                    <a:pt x="34725" y="15871"/>
                    <a:pt x="33416" y="15788"/>
                    <a:pt x="32122" y="16087"/>
                  </a:cubicBezTo>
                  <a:cubicBezTo>
                    <a:pt x="31980" y="16120"/>
                    <a:pt x="31827" y="16129"/>
                    <a:pt x="31668" y="16129"/>
                  </a:cubicBezTo>
                  <a:cubicBezTo>
                    <a:pt x="31493" y="16129"/>
                    <a:pt x="31310" y="16118"/>
                    <a:pt x="31129" y="16118"/>
                  </a:cubicBezTo>
                  <a:cubicBezTo>
                    <a:pt x="30994" y="16118"/>
                    <a:pt x="30860" y="16124"/>
                    <a:pt x="30729" y="16144"/>
                  </a:cubicBezTo>
                  <a:cubicBezTo>
                    <a:pt x="30311" y="16207"/>
                    <a:pt x="29948" y="16542"/>
                    <a:pt x="29523" y="16542"/>
                  </a:cubicBezTo>
                  <a:cubicBezTo>
                    <a:pt x="29426" y="16542"/>
                    <a:pt x="29326" y="16524"/>
                    <a:pt x="29221" y="16482"/>
                  </a:cubicBezTo>
                  <a:cubicBezTo>
                    <a:pt x="28967" y="16379"/>
                    <a:pt x="28715" y="16344"/>
                    <a:pt x="28465" y="16344"/>
                  </a:cubicBezTo>
                  <a:cubicBezTo>
                    <a:pt x="28082" y="16344"/>
                    <a:pt x="27700" y="16427"/>
                    <a:pt x="27312" y="16479"/>
                  </a:cubicBezTo>
                  <a:cubicBezTo>
                    <a:pt x="26701" y="16562"/>
                    <a:pt x="26078" y="16669"/>
                    <a:pt x="25466" y="16669"/>
                  </a:cubicBezTo>
                  <a:cubicBezTo>
                    <a:pt x="25330" y="16669"/>
                    <a:pt x="25194" y="16664"/>
                    <a:pt x="25059" y="16652"/>
                  </a:cubicBezTo>
                  <a:cubicBezTo>
                    <a:pt x="24942" y="16641"/>
                    <a:pt x="24826" y="16637"/>
                    <a:pt x="24710" y="16637"/>
                  </a:cubicBezTo>
                  <a:cubicBezTo>
                    <a:pt x="24140" y="16637"/>
                    <a:pt x="23584" y="16742"/>
                    <a:pt x="23016" y="16742"/>
                  </a:cubicBezTo>
                  <a:cubicBezTo>
                    <a:pt x="22981" y="16742"/>
                    <a:pt x="22947" y="16742"/>
                    <a:pt x="22912" y="16741"/>
                  </a:cubicBezTo>
                  <a:cubicBezTo>
                    <a:pt x="22534" y="16732"/>
                    <a:pt x="22150" y="16709"/>
                    <a:pt x="21768" y="16709"/>
                  </a:cubicBezTo>
                  <a:cubicBezTo>
                    <a:pt x="21114" y="16709"/>
                    <a:pt x="20463" y="16775"/>
                    <a:pt x="19847" y="17083"/>
                  </a:cubicBezTo>
                  <a:cubicBezTo>
                    <a:pt x="19808" y="17102"/>
                    <a:pt x="19773" y="17110"/>
                    <a:pt x="19741" y="17110"/>
                  </a:cubicBezTo>
                  <a:cubicBezTo>
                    <a:pt x="19686" y="17110"/>
                    <a:pt x="19643" y="17084"/>
                    <a:pt x="19618" y="17040"/>
                  </a:cubicBezTo>
                  <a:cubicBezTo>
                    <a:pt x="19526" y="16877"/>
                    <a:pt x="19419" y="16829"/>
                    <a:pt x="19309" y="16829"/>
                  </a:cubicBezTo>
                  <a:cubicBezTo>
                    <a:pt x="19150" y="16829"/>
                    <a:pt x="18983" y="16929"/>
                    <a:pt x="18840" y="16929"/>
                  </a:cubicBezTo>
                  <a:cubicBezTo>
                    <a:pt x="18818" y="16929"/>
                    <a:pt x="18797" y="16927"/>
                    <a:pt x="18777" y="16921"/>
                  </a:cubicBezTo>
                  <a:cubicBezTo>
                    <a:pt x="18579" y="16871"/>
                    <a:pt x="18381" y="16855"/>
                    <a:pt x="18181" y="16855"/>
                  </a:cubicBezTo>
                  <a:cubicBezTo>
                    <a:pt x="17779" y="16855"/>
                    <a:pt x="17374" y="16923"/>
                    <a:pt x="16974" y="16923"/>
                  </a:cubicBezTo>
                  <a:cubicBezTo>
                    <a:pt x="16675" y="16923"/>
                    <a:pt x="16379" y="16885"/>
                    <a:pt x="16090" y="16751"/>
                  </a:cubicBezTo>
                  <a:cubicBezTo>
                    <a:pt x="15987" y="16702"/>
                    <a:pt x="15883" y="16685"/>
                    <a:pt x="15780" y="16685"/>
                  </a:cubicBezTo>
                  <a:cubicBezTo>
                    <a:pt x="15539" y="16685"/>
                    <a:pt x="15297" y="16777"/>
                    <a:pt x="15051" y="16777"/>
                  </a:cubicBezTo>
                  <a:cubicBezTo>
                    <a:pt x="15036" y="16777"/>
                    <a:pt x="15021" y="16777"/>
                    <a:pt x="15007" y="16776"/>
                  </a:cubicBezTo>
                  <a:cubicBezTo>
                    <a:pt x="13871" y="16721"/>
                    <a:pt x="12734" y="16616"/>
                    <a:pt x="11596" y="16599"/>
                  </a:cubicBezTo>
                  <a:cubicBezTo>
                    <a:pt x="11446" y="16597"/>
                    <a:pt x="11273" y="16587"/>
                    <a:pt x="11107" y="16587"/>
                  </a:cubicBezTo>
                  <a:cubicBezTo>
                    <a:pt x="10878" y="16587"/>
                    <a:pt x="10659" y="16606"/>
                    <a:pt x="10524" y="16693"/>
                  </a:cubicBezTo>
                  <a:cubicBezTo>
                    <a:pt x="10408" y="16767"/>
                    <a:pt x="10300" y="16795"/>
                    <a:pt x="10197" y="16795"/>
                  </a:cubicBezTo>
                  <a:cubicBezTo>
                    <a:pt x="9896" y="16795"/>
                    <a:pt x="9641" y="16556"/>
                    <a:pt x="9366" y="16556"/>
                  </a:cubicBezTo>
                  <a:cubicBezTo>
                    <a:pt x="9302" y="16556"/>
                    <a:pt x="9237" y="16569"/>
                    <a:pt x="9169" y="16602"/>
                  </a:cubicBezTo>
                  <a:cubicBezTo>
                    <a:pt x="9140" y="16450"/>
                    <a:pt x="9085" y="16409"/>
                    <a:pt x="9017" y="16409"/>
                  </a:cubicBezTo>
                  <a:cubicBezTo>
                    <a:pt x="8938" y="16409"/>
                    <a:pt x="8841" y="16464"/>
                    <a:pt x="8747" y="16464"/>
                  </a:cubicBezTo>
                  <a:cubicBezTo>
                    <a:pt x="8743" y="16464"/>
                    <a:pt x="8738" y="16464"/>
                    <a:pt x="8733" y="16464"/>
                  </a:cubicBezTo>
                  <a:cubicBezTo>
                    <a:pt x="8714" y="16462"/>
                    <a:pt x="8695" y="16462"/>
                    <a:pt x="8676" y="16462"/>
                  </a:cubicBezTo>
                  <a:cubicBezTo>
                    <a:pt x="8438" y="16462"/>
                    <a:pt x="8183" y="16543"/>
                    <a:pt x="7941" y="16543"/>
                  </a:cubicBezTo>
                  <a:cubicBezTo>
                    <a:pt x="7720" y="16543"/>
                    <a:pt x="7511" y="16475"/>
                    <a:pt x="7337" y="16218"/>
                  </a:cubicBezTo>
                  <a:cubicBezTo>
                    <a:pt x="7322" y="16195"/>
                    <a:pt x="7270" y="16183"/>
                    <a:pt x="7221" y="16183"/>
                  </a:cubicBezTo>
                  <a:cubicBezTo>
                    <a:pt x="7194" y="16183"/>
                    <a:pt x="7168" y="16186"/>
                    <a:pt x="7149" y="16194"/>
                  </a:cubicBezTo>
                  <a:cubicBezTo>
                    <a:pt x="6932" y="16278"/>
                    <a:pt x="6721" y="16312"/>
                    <a:pt x="6514" y="16312"/>
                  </a:cubicBezTo>
                  <a:cubicBezTo>
                    <a:pt x="6050" y="16312"/>
                    <a:pt x="5608" y="16138"/>
                    <a:pt x="5162" y="15959"/>
                  </a:cubicBezTo>
                  <a:cubicBezTo>
                    <a:pt x="5025" y="15904"/>
                    <a:pt x="4862" y="15862"/>
                    <a:pt x="4711" y="15862"/>
                  </a:cubicBezTo>
                  <a:cubicBezTo>
                    <a:pt x="4664" y="15862"/>
                    <a:pt x="4618" y="15866"/>
                    <a:pt x="4575" y="15875"/>
                  </a:cubicBezTo>
                  <a:cubicBezTo>
                    <a:pt x="4445" y="15902"/>
                    <a:pt x="4324" y="15915"/>
                    <a:pt x="4211" y="15915"/>
                  </a:cubicBezTo>
                  <a:cubicBezTo>
                    <a:pt x="3396" y="15915"/>
                    <a:pt x="3006" y="15252"/>
                    <a:pt x="2470" y="14678"/>
                  </a:cubicBezTo>
                  <a:cubicBezTo>
                    <a:pt x="1414" y="13545"/>
                    <a:pt x="1477" y="12151"/>
                    <a:pt x="1224" y="10801"/>
                  </a:cubicBezTo>
                  <a:cubicBezTo>
                    <a:pt x="1009" y="9647"/>
                    <a:pt x="1240" y="8565"/>
                    <a:pt x="1383" y="7443"/>
                  </a:cubicBezTo>
                  <a:cubicBezTo>
                    <a:pt x="1468" y="6768"/>
                    <a:pt x="1515" y="6107"/>
                    <a:pt x="1720" y="5447"/>
                  </a:cubicBezTo>
                  <a:cubicBezTo>
                    <a:pt x="2026" y="4460"/>
                    <a:pt x="2603" y="3787"/>
                    <a:pt x="3489" y="3230"/>
                  </a:cubicBezTo>
                  <a:cubicBezTo>
                    <a:pt x="4713" y="2462"/>
                    <a:pt x="6001" y="2368"/>
                    <a:pt x="7377" y="2307"/>
                  </a:cubicBezTo>
                  <a:cubicBezTo>
                    <a:pt x="7843" y="2286"/>
                    <a:pt x="8402" y="2179"/>
                    <a:pt x="8910" y="2065"/>
                  </a:cubicBezTo>
                  <a:cubicBezTo>
                    <a:pt x="9991" y="1823"/>
                    <a:pt x="11114" y="1755"/>
                    <a:pt x="12224" y="1658"/>
                  </a:cubicBezTo>
                  <a:cubicBezTo>
                    <a:pt x="13237" y="1571"/>
                    <a:pt x="14284" y="1673"/>
                    <a:pt x="15269" y="1546"/>
                  </a:cubicBezTo>
                  <a:cubicBezTo>
                    <a:pt x="16647" y="1368"/>
                    <a:pt x="18024" y="1558"/>
                    <a:pt x="19406" y="1337"/>
                  </a:cubicBezTo>
                  <a:cubicBezTo>
                    <a:pt x="19586" y="1308"/>
                    <a:pt x="19778" y="1298"/>
                    <a:pt x="19978" y="1298"/>
                  </a:cubicBezTo>
                  <a:cubicBezTo>
                    <a:pt x="20455" y="1298"/>
                    <a:pt x="20972" y="1359"/>
                    <a:pt x="21455" y="1382"/>
                  </a:cubicBezTo>
                  <a:cubicBezTo>
                    <a:pt x="22531" y="1436"/>
                    <a:pt x="23610" y="1468"/>
                    <a:pt x="24688" y="1468"/>
                  </a:cubicBezTo>
                  <a:cubicBezTo>
                    <a:pt x="25296" y="1468"/>
                    <a:pt x="25903" y="1458"/>
                    <a:pt x="26510" y="1435"/>
                  </a:cubicBezTo>
                  <a:cubicBezTo>
                    <a:pt x="28269" y="1370"/>
                    <a:pt x="30029" y="1291"/>
                    <a:pt x="31789" y="1291"/>
                  </a:cubicBezTo>
                  <a:close/>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4" name="Google Shape;1344;p42"/>
          <p:cNvGrpSpPr/>
          <p:nvPr/>
        </p:nvGrpSpPr>
        <p:grpSpPr>
          <a:xfrm>
            <a:off x="6144425" y="3228900"/>
            <a:ext cx="1309500" cy="457075"/>
            <a:chOff x="6144425" y="3228900"/>
            <a:chExt cx="1309500" cy="457075"/>
          </a:xfrm>
        </p:grpSpPr>
        <p:sp>
          <p:nvSpPr>
            <p:cNvPr id="1345" name="Google Shape;1345;p42"/>
            <p:cNvSpPr/>
            <p:nvPr/>
          </p:nvSpPr>
          <p:spPr>
            <a:xfrm>
              <a:off x="6144425" y="3228900"/>
              <a:ext cx="1309500" cy="457075"/>
            </a:xfrm>
            <a:custGeom>
              <a:avLst/>
              <a:gdLst/>
              <a:ahLst/>
              <a:cxnLst/>
              <a:rect l="l" t="t" r="r" b="b"/>
              <a:pathLst>
                <a:path w="41777" h="18283" extrusionOk="0">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2"/>
            <p:cNvSpPr/>
            <p:nvPr/>
          </p:nvSpPr>
          <p:spPr>
            <a:xfrm>
              <a:off x="6144425" y="3228900"/>
              <a:ext cx="1309500" cy="457075"/>
            </a:xfrm>
            <a:custGeom>
              <a:avLst/>
              <a:gdLst/>
              <a:ahLst/>
              <a:cxnLst/>
              <a:rect l="l" t="t" r="r" b="b"/>
              <a:pathLst>
                <a:path w="41777" h="18283" extrusionOk="0">
                  <a:moveTo>
                    <a:pt x="31789" y="1291"/>
                  </a:moveTo>
                  <a:cubicBezTo>
                    <a:pt x="31974" y="1291"/>
                    <a:pt x="32159" y="1291"/>
                    <a:pt x="32343" y="1293"/>
                  </a:cubicBezTo>
                  <a:cubicBezTo>
                    <a:pt x="33959" y="1309"/>
                    <a:pt x="35586" y="1386"/>
                    <a:pt x="37170" y="1726"/>
                  </a:cubicBezTo>
                  <a:cubicBezTo>
                    <a:pt x="37989" y="1901"/>
                    <a:pt x="38650" y="2440"/>
                    <a:pt x="39116" y="3162"/>
                  </a:cubicBezTo>
                  <a:cubicBezTo>
                    <a:pt x="40148" y="4757"/>
                    <a:pt x="40208" y="6161"/>
                    <a:pt x="40214" y="7773"/>
                  </a:cubicBezTo>
                  <a:cubicBezTo>
                    <a:pt x="40214" y="8849"/>
                    <a:pt x="40393" y="9964"/>
                    <a:pt x="40164" y="10987"/>
                  </a:cubicBezTo>
                  <a:cubicBezTo>
                    <a:pt x="39940" y="11993"/>
                    <a:pt x="40151" y="13111"/>
                    <a:pt x="39513" y="14010"/>
                  </a:cubicBezTo>
                  <a:cubicBezTo>
                    <a:pt x="38667" y="15207"/>
                    <a:pt x="37409" y="15600"/>
                    <a:pt x="36022" y="15741"/>
                  </a:cubicBezTo>
                  <a:cubicBezTo>
                    <a:pt x="34725" y="15871"/>
                    <a:pt x="33416" y="15788"/>
                    <a:pt x="32122" y="16087"/>
                  </a:cubicBezTo>
                  <a:cubicBezTo>
                    <a:pt x="31980" y="16120"/>
                    <a:pt x="31827" y="16129"/>
                    <a:pt x="31668" y="16129"/>
                  </a:cubicBezTo>
                  <a:cubicBezTo>
                    <a:pt x="31493" y="16129"/>
                    <a:pt x="31310" y="16118"/>
                    <a:pt x="31129" y="16118"/>
                  </a:cubicBezTo>
                  <a:cubicBezTo>
                    <a:pt x="30994" y="16118"/>
                    <a:pt x="30860" y="16124"/>
                    <a:pt x="30729" y="16144"/>
                  </a:cubicBezTo>
                  <a:cubicBezTo>
                    <a:pt x="30311" y="16207"/>
                    <a:pt x="29948" y="16542"/>
                    <a:pt x="29523" y="16542"/>
                  </a:cubicBezTo>
                  <a:cubicBezTo>
                    <a:pt x="29426" y="16542"/>
                    <a:pt x="29326" y="16524"/>
                    <a:pt x="29221" y="16482"/>
                  </a:cubicBezTo>
                  <a:cubicBezTo>
                    <a:pt x="28967" y="16379"/>
                    <a:pt x="28715" y="16344"/>
                    <a:pt x="28465" y="16344"/>
                  </a:cubicBezTo>
                  <a:cubicBezTo>
                    <a:pt x="28082" y="16344"/>
                    <a:pt x="27700" y="16427"/>
                    <a:pt x="27312" y="16479"/>
                  </a:cubicBezTo>
                  <a:cubicBezTo>
                    <a:pt x="26701" y="16562"/>
                    <a:pt x="26078" y="16669"/>
                    <a:pt x="25466" y="16669"/>
                  </a:cubicBezTo>
                  <a:cubicBezTo>
                    <a:pt x="25330" y="16669"/>
                    <a:pt x="25194" y="16664"/>
                    <a:pt x="25059" y="16652"/>
                  </a:cubicBezTo>
                  <a:cubicBezTo>
                    <a:pt x="24942" y="16641"/>
                    <a:pt x="24826" y="16637"/>
                    <a:pt x="24710" y="16637"/>
                  </a:cubicBezTo>
                  <a:cubicBezTo>
                    <a:pt x="24140" y="16637"/>
                    <a:pt x="23584" y="16742"/>
                    <a:pt x="23016" y="16742"/>
                  </a:cubicBezTo>
                  <a:cubicBezTo>
                    <a:pt x="22981" y="16742"/>
                    <a:pt x="22947" y="16742"/>
                    <a:pt x="22912" y="16741"/>
                  </a:cubicBezTo>
                  <a:cubicBezTo>
                    <a:pt x="22534" y="16732"/>
                    <a:pt x="22150" y="16709"/>
                    <a:pt x="21768" y="16709"/>
                  </a:cubicBezTo>
                  <a:cubicBezTo>
                    <a:pt x="21114" y="16709"/>
                    <a:pt x="20463" y="16775"/>
                    <a:pt x="19847" y="17083"/>
                  </a:cubicBezTo>
                  <a:cubicBezTo>
                    <a:pt x="19808" y="17102"/>
                    <a:pt x="19773" y="17110"/>
                    <a:pt x="19741" y="17110"/>
                  </a:cubicBezTo>
                  <a:cubicBezTo>
                    <a:pt x="19686" y="17110"/>
                    <a:pt x="19643" y="17084"/>
                    <a:pt x="19618" y="17040"/>
                  </a:cubicBezTo>
                  <a:cubicBezTo>
                    <a:pt x="19526" y="16877"/>
                    <a:pt x="19419" y="16829"/>
                    <a:pt x="19309" y="16829"/>
                  </a:cubicBezTo>
                  <a:cubicBezTo>
                    <a:pt x="19150" y="16829"/>
                    <a:pt x="18983" y="16929"/>
                    <a:pt x="18840" y="16929"/>
                  </a:cubicBezTo>
                  <a:cubicBezTo>
                    <a:pt x="18818" y="16929"/>
                    <a:pt x="18797" y="16927"/>
                    <a:pt x="18777" y="16921"/>
                  </a:cubicBezTo>
                  <a:cubicBezTo>
                    <a:pt x="18579" y="16871"/>
                    <a:pt x="18381" y="16855"/>
                    <a:pt x="18181" y="16855"/>
                  </a:cubicBezTo>
                  <a:cubicBezTo>
                    <a:pt x="17779" y="16855"/>
                    <a:pt x="17374" y="16923"/>
                    <a:pt x="16974" y="16923"/>
                  </a:cubicBezTo>
                  <a:cubicBezTo>
                    <a:pt x="16675" y="16923"/>
                    <a:pt x="16379" y="16885"/>
                    <a:pt x="16090" y="16751"/>
                  </a:cubicBezTo>
                  <a:cubicBezTo>
                    <a:pt x="15987" y="16702"/>
                    <a:pt x="15883" y="16685"/>
                    <a:pt x="15780" y="16685"/>
                  </a:cubicBezTo>
                  <a:cubicBezTo>
                    <a:pt x="15539" y="16685"/>
                    <a:pt x="15297" y="16777"/>
                    <a:pt x="15051" y="16777"/>
                  </a:cubicBezTo>
                  <a:cubicBezTo>
                    <a:pt x="15036" y="16777"/>
                    <a:pt x="15021" y="16777"/>
                    <a:pt x="15007" y="16776"/>
                  </a:cubicBezTo>
                  <a:cubicBezTo>
                    <a:pt x="13871" y="16721"/>
                    <a:pt x="12734" y="16616"/>
                    <a:pt x="11596" y="16599"/>
                  </a:cubicBezTo>
                  <a:cubicBezTo>
                    <a:pt x="11446" y="16597"/>
                    <a:pt x="11273" y="16587"/>
                    <a:pt x="11107" y="16587"/>
                  </a:cubicBezTo>
                  <a:cubicBezTo>
                    <a:pt x="10878" y="16587"/>
                    <a:pt x="10659" y="16606"/>
                    <a:pt x="10524" y="16693"/>
                  </a:cubicBezTo>
                  <a:cubicBezTo>
                    <a:pt x="10408" y="16767"/>
                    <a:pt x="10300" y="16795"/>
                    <a:pt x="10197" y="16795"/>
                  </a:cubicBezTo>
                  <a:cubicBezTo>
                    <a:pt x="9896" y="16795"/>
                    <a:pt x="9641" y="16556"/>
                    <a:pt x="9366" y="16556"/>
                  </a:cubicBezTo>
                  <a:cubicBezTo>
                    <a:pt x="9302" y="16556"/>
                    <a:pt x="9237" y="16569"/>
                    <a:pt x="9169" y="16602"/>
                  </a:cubicBezTo>
                  <a:cubicBezTo>
                    <a:pt x="9140" y="16450"/>
                    <a:pt x="9085" y="16409"/>
                    <a:pt x="9017" y="16409"/>
                  </a:cubicBezTo>
                  <a:cubicBezTo>
                    <a:pt x="8938" y="16409"/>
                    <a:pt x="8841" y="16464"/>
                    <a:pt x="8747" y="16464"/>
                  </a:cubicBezTo>
                  <a:cubicBezTo>
                    <a:pt x="8743" y="16464"/>
                    <a:pt x="8738" y="16464"/>
                    <a:pt x="8733" y="16464"/>
                  </a:cubicBezTo>
                  <a:cubicBezTo>
                    <a:pt x="8714" y="16462"/>
                    <a:pt x="8695" y="16462"/>
                    <a:pt x="8676" y="16462"/>
                  </a:cubicBezTo>
                  <a:cubicBezTo>
                    <a:pt x="8438" y="16462"/>
                    <a:pt x="8183" y="16543"/>
                    <a:pt x="7941" y="16543"/>
                  </a:cubicBezTo>
                  <a:cubicBezTo>
                    <a:pt x="7720" y="16543"/>
                    <a:pt x="7511" y="16475"/>
                    <a:pt x="7337" y="16218"/>
                  </a:cubicBezTo>
                  <a:cubicBezTo>
                    <a:pt x="7322" y="16195"/>
                    <a:pt x="7270" y="16183"/>
                    <a:pt x="7221" y="16183"/>
                  </a:cubicBezTo>
                  <a:cubicBezTo>
                    <a:pt x="7194" y="16183"/>
                    <a:pt x="7168" y="16186"/>
                    <a:pt x="7149" y="16194"/>
                  </a:cubicBezTo>
                  <a:cubicBezTo>
                    <a:pt x="6932" y="16278"/>
                    <a:pt x="6721" y="16312"/>
                    <a:pt x="6514" y="16312"/>
                  </a:cubicBezTo>
                  <a:cubicBezTo>
                    <a:pt x="6050" y="16312"/>
                    <a:pt x="5608" y="16138"/>
                    <a:pt x="5162" y="15959"/>
                  </a:cubicBezTo>
                  <a:cubicBezTo>
                    <a:pt x="5025" y="15904"/>
                    <a:pt x="4862" y="15862"/>
                    <a:pt x="4711" y="15862"/>
                  </a:cubicBezTo>
                  <a:cubicBezTo>
                    <a:pt x="4664" y="15862"/>
                    <a:pt x="4618" y="15866"/>
                    <a:pt x="4575" y="15875"/>
                  </a:cubicBezTo>
                  <a:cubicBezTo>
                    <a:pt x="4445" y="15902"/>
                    <a:pt x="4324" y="15915"/>
                    <a:pt x="4211" y="15915"/>
                  </a:cubicBezTo>
                  <a:cubicBezTo>
                    <a:pt x="3396" y="15915"/>
                    <a:pt x="3006" y="15252"/>
                    <a:pt x="2470" y="14678"/>
                  </a:cubicBezTo>
                  <a:cubicBezTo>
                    <a:pt x="1414" y="13545"/>
                    <a:pt x="1477" y="12151"/>
                    <a:pt x="1224" y="10801"/>
                  </a:cubicBezTo>
                  <a:cubicBezTo>
                    <a:pt x="1009" y="9647"/>
                    <a:pt x="1240" y="8565"/>
                    <a:pt x="1383" y="7443"/>
                  </a:cubicBezTo>
                  <a:cubicBezTo>
                    <a:pt x="1468" y="6768"/>
                    <a:pt x="1515" y="6107"/>
                    <a:pt x="1720" y="5447"/>
                  </a:cubicBezTo>
                  <a:cubicBezTo>
                    <a:pt x="2026" y="4460"/>
                    <a:pt x="2603" y="3787"/>
                    <a:pt x="3489" y="3230"/>
                  </a:cubicBezTo>
                  <a:cubicBezTo>
                    <a:pt x="4713" y="2462"/>
                    <a:pt x="6001" y="2368"/>
                    <a:pt x="7377" y="2307"/>
                  </a:cubicBezTo>
                  <a:cubicBezTo>
                    <a:pt x="7843" y="2286"/>
                    <a:pt x="8402" y="2179"/>
                    <a:pt x="8910" y="2065"/>
                  </a:cubicBezTo>
                  <a:cubicBezTo>
                    <a:pt x="9991" y="1823"/>
                    <a:pt x="11114" y="1755"/>
                    <a:pt x="12224" y="1658"/>
                  </a:cubicBezTo>
                  <a:cubicBezTo>
                    <a:pt x="13237" y="1571"/>
                    <a:pt x="14284" y="1673"/>
                    <a:pt x="15269" y="1546"/>
                  </a:cubicBezTo>
                  <a:cubicBezTo>
                    <a:pt x="16647" y="1368"/>
                    <a:pt x="18024" y="1558"/>
                    <a:pt x="19406" y="1337"/>
                  </a:cubicBezTo>
                  <a:cubicBezTo>
                    <a:pt x="19586" y="1308"/>
                    <a:pt x="19778" y="1298"/>
                    <a:pt x="19978" y="1298"/>
                  </a:cubicBezTo>
                  <a:cubicBezTo>
                    <a:pt x="20455" y="1298"/>
                    <a:pt x="20972" y="1359"/>
                    <a:pt x="21455" y="1382"/>
                  </a:cubicBezTo>
                  <a:cubicBezTo>
                    <a:pt x="22531" y="1436"/>
                    <a:pt x="23610" y="1468"/>
                    <a:pt x="24688" y="1468"/>
                  </a:cubicBezTo>
                  <a:cubicBezTo>
                    <a:pt x="25296" y="1468"/>
                    <a:pt x="25903" y="1458"/>
                    <a:pt x="26510" y="1435"/>
                  </a:cubicBezTo>
                  <a:cubicBezTo>
                    <a:pt x="28269" y="1370"/>
                    <a:pt x="30029" y="1291"/>
                    <a:pt x="31789" y="1291"/>
                  </a:cubicBezTo>
                  <a:close/>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47" name="Google Shape;1347;p42"/>
          <p:cNvSpPr txBox="1">
            <a:spLocks noGrp="1"/>
          </p:cNvSpPr>
          <p:nvPr>
            <p:ph type="subTitle" idx="7"/>
          </p:nvPr>
        </p:nvSpPr>
        <p:spPr>
          <a:xfrm>
            <a:off x="3592635" y="3743125"/>
            <a:ext cx="1949541" cy="127845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200" dirty="0"/>
              <a:t>There is </a:t>
            </a:r>
            <a:r>
              <a:rPr lang="en" sz="1200" b="1" dirty="0"/>
              <a:t>not an application </a:t>
            </a:r>
            <a:r>
              <a:rPr lang="en" sz="1200" dirty="0"/>
              <a:t>to fill out! WCSD will submit the names of eligible students following graduation</a:t>
            </a:r>
            <a:endParaRPr sz="1200" dirty="0"/>
          </a:p>
        </p:txBody>
      </p:sp>
      <p:sp>
        <p:nvSpPr>
          <p:cNvPr id="1348" name="Google Shape;1348;p42"/>
          <p:cNvSpPr txBox="1">
            <a:spLocks noGrp="1"/>
          </p:cNvSpPr>
          <p:nvPr>
            <p:ph type="subTitle" idx="8"/>
          </p:nvPr>
        </p:nvSpPr>
        <p:spPr>
          <a:xfrm>
            <a:off x="5973570" y="3743125"/>
            <a:ext cx="16893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200" dirty="0">
                <a:solidFill>
                  <a:schemeClr val="dk1"/>
                </a:solidFill>
              </a:rPr>
              <a:t>Award notification will come by mail in </a:t>
            </a:r>
            <a:r>
              <a:rPr lang="en" sz="1200" b="1" dirty="0">
                <a:solidFill>
                  <a:schemeClr val="dk1"/>
                </a:solidFill>
              </a:rPr>
              <a:t>July or August</a:t>
            </a:r>
            <a:r>
              <a:rPr lang="en" sz="1200" dirty="0">
                <a:solidFill>
                  <a:schemeClr val="dk1"/>
                </a:solidFill>
              </a:rPr>
              <a:t> following high school graduation</a:t>
            </a:r>
            <a:endParaRPr sz="1200" dirty="0"/>
          </a:p>
        </p:txBody>
      </p:sp>
      <p:sp>
        <p:nvSpPr>
          <p:cNvPr id="1349" name="Google Shape;1349;p42"/>
          <p:cNvSpPr txBox="1">
            <a:spLocks noGrp="1"/>
          </p:cNvSpPr>
          <p:nvPr>
            <p:ph type="ctrTitle" idx="9"/>
          </p:nvPr>
        </p:nvSpPr>
        <p:spPr>
          <a:xfrm>
            <a:off x="1413750" y="2934025"/>
            <a:ext cx="182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TEST SCORES</a:t>
            </a:r>
            <a:endParaRPr dirty="0"/>
          </a:p>
        </p:txBody>
      </p:sp>
      <p:sp>
        <p:nvSpPr>
          <p:cNvPr id="1350" name="Google Shape;1350;p42"/>
          <p:cNvSpPr txBox="1">
            <a:spLocks noGrp="1"/>
          </p:cNvSpPr>
          <p:nvPr>
            <p:ph type="ctrTitle" idx="13"/>
          </p:nvPr>
        </p:nvSpPr>
        <p:spPr>
          <a:xfrm>
            <a:off x="3660003" y="2934025"/>
            <a:ext cx="182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APPLICATION</a:t>
            </a:r>
            <a:endParaRPr dirty="0"/>
          </a:p>
        </p:txBody>
      </p:sp>
      <p:sp>
        <p:nvSpPr>
          <p:cNvPr id="1351" name="Google Shape;1351;p42"/>
          <p:cNvSpPr txBox="1">
            <a:spLocks noGrp="1"/>
          </p:cNvSpPr>
          <p:nvPr>
            <p:ph type="ctrTitle" idx="14"/>
          </p:nvPr>
        </p:nvSpPr>
        <p:spPr>
          <a:xfrm>
            <a:off x="5906236" y="2934025"/>
            <a:ext cx="1824000" cy="73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NOTIFICATION</a:t>
            </a:r>
            <a:endParaRPr dirty="0"/>
          </a:p>
        </p:txBody>
      </p:sp>
      <p:sp>
        <p:nvSpPr>
          <p:cNvPr id="33" name="Title 24">
            <a:extLst>
              <a:ext uri="{FF2B5EF4-FFF2-40B4-BE49-F238E27FC236}">
                <a16:creationId xmlns:a16="http://schemas.microsoft.com/office/drawing/2014/main" id="{5FC0579D-F9B4-7B66-BA6E-16A005B32ACC}"/>
              </a:ext>
            </a:extLst>
          </p:cNvPr>
          <p:cNvSpPr txBox="1">
            <a:spLocks/>
          </p:cNvSpPr>
          <p:nvPr/>
        </p:nvSpPr>
        <p:spPr>
          <a:xfrm>
            <a:off x="1202563" y="333360"/>
            <a:ext cx="6729683"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3200" dirty="0">
                <a:latin typeface="Mystical Woods Rough Script" panose="020B0604020202020204" pitchFamily="2" charset="0"/>
              </a:rPr>
              <a:t>Millennium Scholarship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4">
            <a:extLst>
              <a:ext uri="{FF2B5EF4-FFF2-40B4-BE49-F238E27FC236}">
                <a16:creationId xmlns:a16="http://schemas.microsoft.com/office/drawing/2014/main" id="{B22F3DBC-27F3-9894-9B0D-537896D81584}"/>
              </a:ext>
            </a:extLst>
          </p:cNvPr>
          <p:cNvSpPr txBox="1">
            <a:spLocks/>
          </p:cNvSpPr>
          <p:nvPr/>
        </p:nvSpPr>
        <p:spPr>
          <a:xfrm>
            <a:off x="1207157" y="388846"/>
            <a:ext cx="6729683"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800" dirty="0">
                <a:latin typeface="Mystical Woods Rough Script" panose="020B0604020202020204" pitchFamily="2" charset="0"/>
              </a:rPr>
              <a:t>McQueen General Scholarships</a:t>
            </a:r>
          </a:p>
        </p:txBody>
      </p:sp>
      <p:sp>
        <p:nvSpPr>
          <p:cNvPr id="34" name="Google Shape;984;p33">
            <a:extLst>
              <a:ext uri="{FF2B5EF4-FFF2-40B4-BE49-F238E27FC236}">
                <a16:creationId xmlns:a16="http://schemas.microsoft.com/office/drawing/2014/main" id="{EA9F404C-8886-DB3C-BE1D-C20FA34393A9}"/>
              </a:ext>
            </a:extLst>
          </p:cNvPr>
          <p:cNvSpPr txBox="1">
            <a:spLocks/>
          </p:cNvSpPr>
          <p:nvPr/>
        </p:nvSpPr>
        <p:spPr>
          <a:xfrm>
            <a:off x="1982363" y="1908643"/>
            <a:ext cx="5179272" cy="170314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2800"/>
              <a:buFont typeface="Permanent Marker"/>
              <a:buNone/>
              <a:defRPr sz="2800" b="0" i="0" u="none" strike="noStrike" cap="none">
                <a:solidFill>
                  <a:srgbClr val="000000"/>
                </a:solidFill>
                <a:latin typeface="Permanent Marker"/>
                <a:ea typeface="Permanent Marker"/>
                <a:cs typeface="Permanent Marker"/>
                <a:sym typeface="Permanent Marker"/>
              </a:defRPr>
            </a:lvl1pPr>
            <a:lvl2pPr marR="0" lvl="1" algn="l"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9pPr>
          </a:lstStyle>
          <a:p>
            <a:pPr algn="ctr"/>
            <a:r>
              <a:rPr lang="en-US" sz="1600" dirty="0"/>
              <a:t>McQueen is fortunate to have many scholarships that are designated for McQueen HS students only. The best part is that there is only one application to fill out to be considered for all scholarships. </a:t>
            </a:r>
          </a:p>
          <a:p>
            <a:pPr algn="ctr"/>
            <a:endParaRPr lang="en-US" sz="1600" dirty="0"/>
          </a:p>
          <a:p>
            <a:pPr algn="ctr"/>
            <a:r>
              <a:rPr lang="en-US" sz="1600" dirty="0"/>
              <a:t>The application will be posted on Canvas. </a:t>
            </a:r>
            <a:endParaRPr lang="en-US" sz="1600" dirty="0">
              <a:solidFill>
                <a:schemeClr val="tx1"/>
              </a:solidFill>
              <a:highlight>
                <a:srgbClr val="FFFF00"/>
              </a:highlight>
            </a:endParaRPr>
          </a:p>
        </p:txBody>
      </p:sp>
      <p:sp>
        <p:nvSpPr>
          <p:cNvPr id="2" name="Google Shape;601;p25">
            <a:extLst>
              <a:ext uri="{FF2B5EF4-FFF2-40B4-BE49-F238E27FC236}">
                <a16:creationId xmlns:a16="http://schemas.microsoft.com/office/drawing/2014/main" id="{5F6000A5-C4EE-9E45-C8E5-A812618A569C}"/>
              </a:ext>
            </a:extLst>
          </p:cNvPr>
          <p:cNvSpPr/>
          <p:nvPr/>
        </p:nvSpPr>
        <p:spPr>
          <a:xfrm>
            <a:off x="181483" y="1340189"/>
            <a:ext cx="8781032" cy="3765758"/>
          </a:xfrm>
          <a:custGeom>
            <a:avLst/>
            <a:gdLst/>
            <a:ahLst/>
            <a:cxnLst/>
            <a:rect l="l" t="t" r="r" b="b"/>
            <a:pathLst>
              <a:path w="72132" h="25868" extrusionOk="0">
                <a:moveTo>
                  <a:pt x="33085" y="942"/>
                </a:moveTo>
                <a:cubicBezTo>
                  <a:pt x="34029" y="942"/>
                  <a:pt x="34973" y="981"/>
                  <a:pt x="35918" y="981"/>
                </a:cubicBezTo>
                <a:cubicBezTo>
                  <a:pt x="36232" y="981"/>
                  <a:pt x="36546" y="977"/>
                  <a:pt x="36860" y="965"/>
                </a:cubicBezTo>
                <a:cubicBezTo>
                  <a:pt x="36974" y="961"/>
                  <a:pt x="37087" y="959"/>
                  <a:pt x="37201" y="959"/>
                </a:cubicBezTo>
                <a:cubicBezTo>
                  <a:pt x="38334" y="959"/>
                  <a:pt x="39474" y="1152"/>
                  <a:pt x="40613" y="1187"/>
                </a:cubicBezTo>
                <a:cubicBezTo>
                  <a:pt x="41489" y="1213"/>
                  <a:pt x="42362" y="1268"/>
                  <a:pt x="43236" y="1318"/>
                </a:cubicBezTo>
                <a:cubicBezTo>
                  <a:pt x="44236" y="1376"/>
                  <a:pt x="45235" y="1473"/>
                  <a:pt x="46237" y="1513"/>
                </a:cubicBezTo>
                <a:cubicBezTo>
                  <a:pt x="47615" y="1566"/>
                  <a:pt x="48965" y="1889"/>
                  <a:pt x="50336" y="1957"/>
                </a:cubicBezTo>
                <a:cubicBezTo>
                  <a:pt x="51489" y="2015"/>
                  <a:pt x="52631" y="2162"/>
                  <a:pt x="53763" y="2341"/>
                </a:cubicBezTo>
                <a:cubicBezTo>
                  <a:pt x="54605" y="2472"/>
                  <a:pt x="55458" y="2497"/>
                  <a:pt x="56290" y="2667"/>
                </a:cubicBezTo>
                <a:cubicBezTo>
                  <a:pt x="57332" y="2879"/>
                  <a:pt x="58390" y="2987"/>
                  <a:pt x="59428" y="3180"/>
                </a:cubicBezTo>
                <a:cubicBezTo>
                  <a:pt x="60165" y="3316"/>
                  <a:pt x="60928" y="3360"/>
                  <a:pt x="61647" y="3594"/>
                </a:cubicBezTo>
                <a:cubicBezTo>
                  <a:pt x="62527" y="3878"/>
                  <a:pt x="63457" y="3939"/>
                  <a:pt x="64334" y="4249"/>
                </a:cubicBezTo>
                <a:cubicBezTo>
                  <a:pt x="64687" y="4375"/>
                  <a:pt x="65082" y="4408"/>
                  <a:pt x="65453" y="4517"/>
                </a:cubicBezTo>
                <a:cubicBezTo>
                  <a:pt x="66414" y="4795"/>
                  <a:pt x="67402" y="4988"/>
                  <a:pt x="68339" y="5327"/>
                </a:cubicBezTo>
                <a:cubicBezTo>
                  <a:pt x="68732" y="5469"/>
                  <a:pt x="69130" y="5661"/>
                  <a:pt x="69516" y="5844"/>
                </a:cubicBezTo>
                <a:cubicBezTo>
                  <a:pt x="69850" y="6004"/>
                  <a:pt x="70184" y="6150"/>
                  <a:pt x="70532" y="6277"/>
                </a:cubicBezTo>
                <a:cubicBezTo>
                  <a:pt x="70657" y="6321"/>
                  <a:pt x="70878" y="6372"/>
                  <a:pt x="70791" y="6595"/>
                </a:cubicBezTo>
                <a:cubicBezTo>
                  <a:pt x="70758" y="6680"/>
                  <a:pt x="70718" y="6708"/>
                  <a:pt x="70674" y="6708"/>
                </a:cubicBezTo>
                <a:cubicBezTo>
                  <a:pt x="70600" y="6708"/>
                  <a:pt x="70516" y="6626"/>
                  <a:pt x="70446" y="6606"/>
                </a:cubicBezTo>
                <a:cubicBezTo>
                  <a:pt x="69507" y="6344"/>
                  <a:pt x="68579" y="6035"/>
                  <a:pt x="67608" y="5900"/>
                </a:cubicBezTo>
                <a:cubicBezTo>
                  <a:pt x="67541" y="5891"/>
                  <a:pt x="67469" y="5880"/>
                  <a:pt x="67398" y="5880"/>
                </a:cubicBezTo>
                <a:cubicBezTo>
                  <a:pt x="67268" y="5880"/>
                  <a:pt x="67139" y="5918"/>
                  <a:pt x="67037" y="6075"/>
                </a:cubicBezTo>
                <a:cubicBezTo>
                  <a:pt x="67625" y="6313"/>
                  <a:pt x="68254" y="6345"/>
                  <a:pt x="68834" y="6544"/>
                </a:cubicBezTo>
                <a:cubicBezTo>
                  <a:pt x="69301" y="6703"/>
                  <a:pt x="69770" y="6845"/>
                  <a:pt x="70253" y="6932"/>
                </a:cubicBezTo>
                <a:cubicBezTo>
                  <a:pt x="70526" y="6981"/>
                  <a:pt x="70467" y="7134"/>
                  <a:pt x="70373" y="7307"/>
                </a:cubicBezTo>
                <a:cubicBezTo>
                  <a:pt x="70307" y="7430"/>
                  <a:pt x="70294" y="7568"/>
                  <a:pt x="70148" y="7568"/>
                </a:cubicBezTo>
                <a:cubicBezTo>
                  <a:pt x="70105" y="7568"/>
                  <a:pt x="70050" y="7556"/>
                  <a:pt x="69980" y="7528"/>
                </a:cubicBezTo>
                <a:cubicBezTo>
                  <a:pt x="69501" y="7339"/>
                  <a:pt x="69021" y="7139"/>
                  <a:pt x="68511" y="7019"/>
                </a:cubicBezTo>
                <a:cubicBezTo>
                  <a:pt x="67962" y="6890"/>
                  <a:pt x="67441" y="6655"/>
                  <a:pt x="66794" y="6559"/>
                </a:cubicBezTo>
                <a:lnTo>
                  <a:pt x="66794" y="6559"/>
                </a:lnTo>
                <a:cubicBezTo>
                  <a:pt x="67069" y="6881"/>
                  <a:pt x="67420" y="6863"/>
                  <a:pt x="67691" y="6948"/>
                </a:cubicBezTo>
                <a:cubicBezTo>
                  <a:pt x="68314" y="7145"/>
                  <a:pt x="68877" y="7486"/>
                  <a:pt x="69510" y="7653"/>
                </a:cubicBezTo>
                <a:cubicBezTo>
                  <a:pt x="69621" y="7682"/>
                  <a:pt x="69905" y="7771"/>
                  <a:pt x="69744" y="8061"/>
                </a:cubicBezTo>
                <a:cubicBezTo>
                  <a:pt x="69648" y="8233"/>
                  <a:pt x="69612" y="8458"/>
                  <a:pt x="69412" y="8458"/>
                </a:cubicBezTo>
                <a:cubicBezTo>
                  <a:pt x="69360" y="8458"/>
                  <a:pt x="69296" y="8442"/>
                  <a:pt x="69218" y="8406"/>
                </a:cubicBezTo>
                <a:cubicBezTo>
                  <a:pt x="68566" y="8110"/>
                  <a:pt x="67881" y="7885"/>
                  <a:pt x="67181" y="7754"/>
                </a:cubicBezTo>
                <a:cubicBezTo>
                  <a:pt x="66443" y="7616"/>
                  <a:pt x="65728" y="7346"/>
                  <a:pt x="64956" y="7346"/>
                </a:cubicBezTo>
                <a:cubicBezTo>
                  <a:pt x="64953" y="7346"/>
                  <a:pt x="64949" y="7346"/>
                  <a:pt x="64946" y="7346"/>
                </a:cubicBezTo>
                <a:cubicBezTo>
                  <a:pt x="65424" y="7646"/>
                  <a:pt x="65962" y="7837"/>
                  <a:pt x="66497" y="7934"/>
                </a:cubicBezTo>
                <a:cubicBezTo>
                  <a:pt x="67315" y="8082"/>
                  <a:pt x="68056" y="8441"/>
                  <a:pt x="68848" y="8652"/>
                </a:cubicBezTo>
                <a:cubicBezTo>
                  <a:pt x="68994" y="8691"/>
                  <a:pt x="69129" y="8778"/>
                  <a:pt x="68926" y="8960"/>
                </a:cubicBezTo>
                <a:cubicBezTo>
                  <a:pt x="68789" y="9082"/>
                  <a:pt x="68554" y="9151"/>
                  <a:pt x="68591" y="9410"/>
                </a:cubicBezTo>
                <a:cubicBezTo>
                  <a:pt x="68573" y="9412"/>
                  <a:pt x="68556" y="9412"/>
                  <a:pt x="68538" y="9412"/>
                </a:cubicBezTo>
                <a:cubicBezTo>
                  <a:pt x="68322" y="9412"/>
                  <a:pt x="68125" y="9327"/>
                  <a:pt x="67927" y="9258"/>
                </a:cubicBezTo>
                <a:cubicBezTo>
                  <a:pt x="66984" y="8932"/>
                  <a:pt x="66040" y="8610"/>
                  <a:pt x="65068" y="8383"/>
                </a:cubicBezTo>
                <a:cubicBezTo>
                  <a:pt x="65052" y="8379"/>
                  <a:pt x="65035" y="8377"/>
                  <a:pt x="65017" y="8377"/>
                </a:cubicBezTo>
                <a:cubicBezTo>
                  <a:pt x="64956" y="8377"/>
                  <a:pt x="64888" y="8403"/>
                  <a:pt x="64799" y="8476"/>
                </a:cubicBezTo>
                <a:cubicBezTo>
                  <a:pt x="65209" y="8651"/>
                  <a:pt x="65614" y="8838"/>
                  <a:pt x="66030" y="8996"/>
                </a:cubicBezTo>
                <a:cubicBezTo>
                  <a:pt x="66590" y="9211"/>
                  <a:pt x="67160" y="9399"/>
                  <a:pt x="67722" y="9608"/>
                </a:cubicBezTo>
                <a:cubicBezTo>
                  <a:pt x="67822" y="9646"/>
                  <a:pt x="68060" y="9702"/>
                  <a:pt x="67966" y="9795"/>
                </a:cubicBezTo>
                <a:cubicBezTo>
                  <a:pt x="67820" y="9939"/>
                  <a:pt x="67924" y="10278"/>
                  <a:pt x="67639" y="10278"/>
                </a:cubicBezTo>
                <a:cubicBezTo>
                  <a:pt x="67629" y="10278"/>
                  <a:pt x="67618" y="10277"/>
                  <a:pt x="67606" y="10276"/>
                </a:cubicBezTo>
                <a:cubicBezTo>
                  <a:pt x="67369" y="10255"/>
                  <a:pt x="67126" y="10253"/>
                  <a:pt x="66898" y="10142"/>
                </a:cubicBezTo>
                <a:cubicBezTo>
                  <a:pt x="65842" y="9626"/>
                  <a:pt x="64663" y="9586"/>
                  <a:pt x="63548" y="9274"/>
                </a:cubicBezTo>
                <a:lnTo>
                  <a:pt x="63548" y="9274"/>
                </a:lnTo>
                <a:cubicBezTo>
                  <a:pt x="63998" y="9686"/>
                  <a:pt x="64580" y="9783"/>
                  <a:pt x="65127" y="9966"/>
                </a:cubicBezTo>
                <a:cubicBezTo>
                  <a:pt x="65773" y="10183"/>
                  <a:pt x="66415" y="10411"/>
                  <a:pt x="67058" y="10636"/>
                </a:cubicBezTo>
                <a:cubicBezTo>
                  <a:pt x="67141" y="10666"/>
                  <a:pt x="67178" y="10727"/>
                  <a:pt x="67153" y="10822"/>
                </a:cubicBezTo>
                <a:cubicBezTo>
                  <a:pt x="67125" y="10922"/>
                  <a:pt x="66324" y="11702"/>
                  <a:pt x="66212" y="11702"/>
                </a:cubicBezTo>
                <a:cubicBezTo>
                  <a:pt x="66209" y="11702"/>
                  <a:pt x="66207" y="11701"/>
                  <a:pt x="66205" y="11700"/>
                </a:cubicBezTo>
                <a:cubicBezTo>
                  <a:pt x="65900" y="11549"/>
                  <a:pt x="65581" y="11441"/>
                  <a:pt x="65259" y="11333"/>
                </a:cubicBezTo>
                <a:cubicBezTo>
                  <a:pt x="64494" y="11074"/>
                  <a:pt x="63731" y="10806"/>
                  <a:pt x="62903" y="10806"/>
                </a:cubicBezTo>
                <a:cubicBezTo>
                  <a:pt x="62868" y="10806"/>
                  <a:pt x="62832" y="10806"/>
                  <a:pt x="62797" y="10807"/>
                </a:cubicBezTo>
                <a:cubicBezTo>
                  <a:pt x="63826" y="11326"/>
                  <a:pt x="64978" y="11555"/>
                  <a:pt x="65989" y="12172"/>
                </a:cubicBezTo>
                <a:cubicBezTo>
                  <a:pt x="65776" y="12361"/>
                  <a:pt x="65524" y="12540"/>
                  <a:pt x="65452" y="12865"/>
                </a:cubicBezTo>
                <a:cubicBezTo>
                  <a:pt x="65432" y="12953"/>
                  <a:pt x="65367" y="12997"/>
                  <a:pt x="65270" y="12997"/>
                </a:cubicBezTo>
                <a:cubicBezTo>
                  <a:pt x="65235" y="12997"/>
                  <a:pt x="65195" y="12991"/>
                  <a:pt x="65152" y="12980"/>
                </a:cubicBezTo>
                <a:cubicBezTo>
                  <a:pt x="64604" y="12838"/>
                  <a:pt x="64065" y="12660"/>
                  <a:pt x="63542" y="12446"/>
                </a:cubicBezTo>
                <a:cubicBezTo>
                  <a:pt x="63097" y="12262"/>
                  <a:pt x="62560" y="12345"/>
                  <a:pt x="62192" y="11974"/>
                </a:cubicBezTo>
                <a:cubicBezTo>
                  <a:pt x="62153" y="11935"/>
                  <a:pt x="62116" y="11921"/>
                  <a:pt x="62080" y="11921"/>
                </a:cubicBezTo>
                <a:cubicBezTo>
                  <a:pt x="61997" y="11921"/>
                  <a:pt x="61917" y="11992"/>
                  <a:pt x="61828" y="11992"/>
                </a:cubicBezTo>
                <a:cubicBezTo>
                  <a:pt x="61817" y="11992"/>
                  <a:pt x="61806" y="11991"/>
                  <a:pt x="61795" y="11988"/>
                </a:cubicBezTo>
                <a:lnTo>
                  <a:pt x="61795" y="11988"/>
                </a:lnTo>
                <a:cubicBezTo>
                  <a:pt x="62179" y="12401"/>
                  <a:pt x="62711" y="12521"/>
                  <a:pt x="63184" y="12709"/>
                </a:cubicBezTo>
                <a:cubicBezTo>
                  <a:pt x="63785" y="12947"/>
                  <a:pt x="64363" y="13238"/>
                  <a:pt x="64972" y="13459"/>
                </a:cubicBezTo>
                <a:cubicBezTo>
                  <a:pt x="65256" y="13561"/>
                  <a:pt x="65419" y="13730"/>
                  <a:pt x="65409" y="14066"/>
                </a:cubicBezTo>
                <a:cubicBezTo>
                  <a:pt x="65404" y="14279"/>
                  <a:pt x="65478" y="14499"/>
                  <a:pt x="65547" y="14707"/>
                </a:cubicBezTo>
                <a:cubicBezTo>
                  <a:pt x="65574" y="14787"/>
                  <a:pt x="65684" y="14846"/>
                  <a:pt x="65586" y="14943"/>
                </a:cubicBezTo>
                <a:cubicBezTo>
                  <a:pt x="65544" y="14984"/>
                  <a:pt x="65497" y="15003"/>
                  <a:pt x="65449" y="15003"/>
                </a:cubicBezTo>
                <a:cubicBezTo>
                  <a:pt x="65408" y="15003"/>
                  <a:pt x="65366" y="14989"/>
                  <a:pt x="65325" y="14965"/>
                </a:cubicBezTo>
                <a:cubicBezTo>
                  <a:pt x="64759" y="14620"/>
                  <a:pt x="64067" y="14613"/>
                  <a:pt x="63494" y="14272"/>
                </a:cubicBezTo>
                <a:cubicBezTo>
                  <a:pt x="63429" y="14234"/>
                  <a:pt x="63355" y="14219"/>
                  <a:pt x="63274" y="14219"/>
                </a:cubicBezTo>
                <a:cubicBezTo>
                  <a:pt x="63136" y="14219"/>
                  <a:pt x="62979" y="14262"/>
                  <a:pt x="62814" y="14308"/>
                </a:cubicBezTo>
                <a:cubicBezTo>
                  <a:pt x="63815" y="14748"/>
                  <a:pt x="64771" y="15154"/>
                  <a:pt x="65713" y="15590"/>
                </a:cubicBezTo>
                <a:cubicBezTo>
                  <a:pt x="66043" y="15744"/>
                  <a:pt x="66332" y="15948"/>
                  <a:pt x="66273" y="16425"/>
                </a:cubicBezTo>
                <a:cubicBezTo>
                  <a:pt x="66254" y="16581"/>
                  <a:pt x="66490" y="16770"/>
                  <a:pt x="66679" y="17046"/>
                </a:cubicBezTo>
                <a:cubicBezTo>
                  <a:pt x="65459" y="16419"/>
                  <a:pt x="64299" y="15953"/>
                  <a:pt x="63074" y="15673"/>
                </a:cubicBezTo>
                <a:lnTo>
                  <a:pt x="63025" y="15800"/>
                </a:lnTo>
                <a:cubicBezTo>
                  <a:pt x="63777" y="16108"/>
                  <a:pt x="64545" y="16384"/>
                  <a:pt x="65279" y="16733"/>
                </a:cubicBezTo>
                <a:cubicBezTo>
                  <a:pt x="65917" y="17036"/>
                  <a:pt x="66752" y="17133"/>
                  <a:pt x="67016" y="17910"/>
                </a:cubicBezTo>
                <a:cubicBezTo>
                  <a:pt x="67126" y="18236"/>
                  <a:pt x="67445" y="18489"/>
                  <a:pt x="67379" y="18890"/>
                </a:cubicBezTo>
                <a:cubicBezTo>
                  <a:pt x="67363" y="18990"/>
                  <a:pt x="67448" y="19159"/>
                  <a:pt x="67614" y="19238"/>
                </a:cubicBezTo>
                <a:cubicBezTo>
                  <a:pt x="66081" y="18577"/>
                  <a:pt x="64636" y="17733"/>
                  <a:pt x="62896" y="17359"/>
                </a:cubicBezTo>
                <a:lnTo>
                  <a:pt x="62896" y="17359"/>
                </a:lnTo>
                <a:cubicBezTo>
                  <a:pt x="63189" y="17777"/>
                  <a:pt x="63573" y="17876"/>
                  <a:pt x="63897" y="18037"/>
                </a:cubicBezTo>
                <a:cubicBezTo>
                  <a:pt x="64856" y="18517"/>
                  <a:pt x="65886" y="18848"/>
                  <a:pt x="66734" y="19552"/>
                </a:cubicBezTo>
                <a:cubicBezTo>
                  <a:pt x="67007" y="19779"/>
                  <a:pt x="67358" y="19989"/>
                  <a:pt x="67668" y="20101"/>
                </a:cubicBezTo>
                <a:cubicBezTo>
                  <a:pt x="68152" y="20277"/>
                  <a:pt x="68042" y="20697"/>
                  <a:pt x="68227" y="20979"/>
                </a:cubicBezTo>
                <a:cubicBezTo>
                  <a:pt x="68264" y="21034"/>
                  <a:pt x="68331" y="21099"/>
                  <a:pt x="68376" y="21229"/>
                </a:cubicBezTo>
                <a:cubicBezTo>
                  <a:pt x="68067" y="21093"/>
                  <a:pt x="67741" y="21198"/>
                  <a:pt x="67515" y="20835"/>
                </a:cubicBezTo>
                <a:cubicBezTo>
                  <a:pt x="67412" y="20670"/>
                  <a:pt x="67047" y="20616"/>
                  <a:pt x="66804" y="20525"/>
                </a:cubicBezTo>
                <a:cubicBezTo>
                  <a:pt x="66348" y="20353"/>
                  <a:pt x="65856" y="20278"/>
                  <a:pt x="65426" y="20022"/>
                </a:cubicBezTo>
                <a:cubicBezTo>
                  <a:pt x="65281" y="19936"/>
                  <a:pt x="65186" y="19891"/>
                  <a:pt x="65095" y="19891"/>
                </a:cubicBezTo>
                <a:cubicBezTo>
                  <a:pt x="64986" y="19891"/>
                  <a:pt x="64883" y="19956"/>
                  <a:pt x="64707" y="20091"/>
                </a:cubicBezTo>
                <a:cubicBezTo>
                  <a:pt x="65298" y="20423"/>
                  <a:pt x="65901" y="20709"/>
                  <a:pt x="66499" y="21006"/>
                </a:cubicBezTo>
                <a:cubicBezTo>
                  <a:pt x="67185" y="21346"/>
                  <a:pt x="67900" y="21675"/>
                  <a:pt x="68480" y="22156"/>
                </a:cubicBezTo>
                <a:cubicBezTo>
                  <a:pt x="68874" y="22482"/>
                  <a:pt x="69175" y="23012"/>
                  <a:pt x="69158" y="23604"/>
                </a:cubicBezTo>
                <a:cubicBezTo>
                  <a:pt x="69152" y="23799"/>
                  <a:pt x="69042" y="23853"/>
                  <a:pt x="68919" y="23853"/>
                </a:cubicBezTo>
                <a:cubicBezTo>
                  <a:pt x="68851" y="23853"/>
                  <a:pt x="68779" y="23837"/>
                  <a:pt x="68718" y="23819"/>
                </a:cubicBezTo>
                <a:cubicBezTo>
                  <a:pt x="68389" y="23721"/>
                  <a:pt x="68093" y="23539"/>
                  <a:pt x="67732" y="23539"/>
                </a:cubicBezTo>
                <a:cubicBezTo>
                  <a:pt x="67683" y="23539"/>
                  <a:pt x="67632" y="23542"/>
                  <a:pt x="67580" y="23550"/>
                </a:cubicBezTo>
                <a:cubicBezTo>
                  <a:pt x="67571" y="23551"/>
                  <a:pt x="67561" y="23552"/>
                  <a:pt x="67552" y="23552"/>
                </a:cubicBezTo>
                <a:cubicBezTo>
                  <a:pt x="67336" y="23552"/>
                  <a:pt x="67259" y="23182"/>
                  <a:pt x="66993" y="23182"/>
                </a:cubicBezTo>
                <a:cubicBezTo>
                  <a:pt x="66981" y="23182"/>
                  <a:pt x="66969" y="23183"/>
                  <a:pt x="66956" y="23185"/>
                </a:cubicBezTo>
                <a:cubicBezTo>
                  <a:pt x="66956" y="23061"/>
                  <a:pt x="66910" y="23031"/>
                  <a:pt x="66849" y="23031"/>
                </a:cubicBezTo>
                <a:cubicBezTo>
                  <a:pt x="66800" y="23031"/>
                  <a:pt x="66741" y="23051"/>
                  <a:pt x="66691" y="23056"/>
                </a:cubicBezTo>
                <a:cubicBezTo>
                  <a:pt x="66649" y="23061"/>
                  <a:pt x="66610" y="23068"/>
                  <a:pt x="66575" y="23068"/>
                </a:cubicBezTo>
                <a:cubicBezTo>
                  <a:pt x="66505" y="23068"/>
                  <a:pt x="66455" y="23038"/>
                  <a:pt x="66453" y="22894"/>
                </a:cubicBezTo>
                <a:cubicBezTo>
                  <a:pt x="66451" y="22781"/>
                  <a:pt x="66413" y="22699"/>
                  <a:pt x="66341" y="22699"/>
                </a:cubicBezTo>
                <a:cubicBezTo>
                  <a:pt x="66297" y="22699"/>
                  <a:pt x="66241" y="22730"/>
                  <a:pt x="66172" y="22805"/>
                </a:cubicBezTo>
                <a:cubicBezTo>
                  <a:pt x="66138" y="22842"/>
                  <a:pt x="66109" y="22857"/>
                  <a:pt x="66084" y="22857"/>
                </a:cubicBezTo>
                <a:cubicBezTo>
                  <a:pt x="66028" y="22857"/>
                  <a:pt x="66000" y="22777"/>
                  <a:pt x="66002" y="22713"/>
                </a:cubicBezTo>
                <a:cubicBezTo>
                  <a:pt x="66011" y="22524"/>
                  <a:pt x="65895" y="22446"/>
                  <a:pt x="65779" y="22446"/>
                </a:cubicBezTo>
                <a:cubicBezTo>
                  <a:pt x="65751" y="22446"/>
                  <a:pt x="65723" y="22451"/>
                  <a:pt x="65697" y="22459"/>
                </a:cubicBezTo>
                <a:cubicBezTo>
                  <a:pt x="65637" y="22479"/>
                  <a:pt x="65581" y="22487"/>
                  <a:pt x="65530" y="22487"/>
                </a:cubicBezTo>
                <a:cubicBezTo>
                  <a:pt x="65256" y="22487"/>
                  <a:pt x="65089" y="22248"/>
                  <a:pt x="64902" y="22119"/>
                </a:cubicBezTo>
                <a:cubicBezTo>
                  <a:pt x="64680" y="21963"/>
                  <a:pt x="64484" y="21825"/>
                  <a:pt x="64210" y="21800"/>
                </a:cubicBezTo>
                <a:cubicBezTo>
                  <a:pt x="63863" y="21767"/>
                  <a:pt x="63595" y="21514"/>
                  <a:pt x="63302" y="21404"/>
                </a:cubicBezTo>
                <a:cubicBezTo>
                  <a:pt x="62883" y="21245"/>
                  <a:pt x="62452" y="21088"/>
                  <a:pt x="62035" y="20918"/>
                </a:cubicBezTo>
                <a:cubicBezTo>
                  <a:pt x="61161" y="20564"/>
                  <a:pt x="60245" y="20355"/>
                  <a:pt x="59365" y="20057"/>
                </a:cubicBezTo>
                <a:cubicBezTo>
                  <a:pt x="58840" y="19879"/>
                  <a:pt x="58279" y="19740"/>
                  <a:pt x="57754" y="19580"/>
                </a:cubicBezTo>
                <a:cubicBezTo>
                  <a:pt x="56920" y="19326"/>
                  <a:pt x="56047" y="19158"/>
                  <a:pt x="55205" y="18901"/>
                </a:cubicBezTo>
                <a:cubicBezTo>
                  <a:pt x="54674" y="18738"/>
                  <a:pt x="54122" y="18756"/>
                  <a:pt x="53585" y="18617"/>
                </a:cubicBezTo>
                <a:cubicBezTo>
                  <a:pt x="52960" y="18456"/>
                  <a:pt x="52327" y="18185"/>
                  <a:pt x="51705" y="18170"/>
                </a:cubicBezTo>
                <a:cubicBezTo>
                  <a:pt x="50941" y="18151"/>
                  <a:pt x="50228" y="17964"/>
                  <a:pt x="49495" y="17839"/>
                </a:cubicBezTo>
                <a:cubicBezTo>
                  <a:pt x="48492" y="17670"/>
                  <a:pt x="47488" y="17590"/>
                  <a:pt x="46470" y="17550"/>
                </a:cubicBezTo>
                <a:cubicBezTo>
                  <a:pt x="45508" y="17511"/>
                  <a:pt x="44544" y="17370"/>
                  <a:pt x="43577" y="17298"/>
                </a:cubicBezTo>
                <a:cubicBezTo>
                  <a:pt x="43506" y="17293"/>
                  <a:pt x="43436" y="17291"/>
                  <a:pt x="43366" y="17291"/>
                </a:cubicBezTo>
                <a:cubicBezTo>
                  <a:pt x="43093" y="17291"/>
                  <a:pt x="42821" y="17322"/>
                  <a:pt x="42550" y="17322"/>
                </a:cubicBezTo>
                <a:cubicBezTo>
                  <a:pt x="42368" y="17322"/>
                  <a:pt x="42187" y="17308"/>
                  <a:pt x="42005" y="17262"/>
                </a:cubicBezTo>
                <a:cubicBezTo>
                  <a:pt x="41753" y="17197"/>
                  <a:pt x="41499" y="17177"/>
                  <a:pt x="41245" y="17177"/>
                </a:cubicBezTo>
                <a:cubicBezTo>
                  <a:pt x="40839" y="17177"/>
                  <a:pt x="40431" y="17228"/>
                  <a:pt x="40023" y="17228"/>
                </a:cubicBezTo>
                <a:cubicBezTo>
                  <a:pt x="39926" y="17228"/>
                  <a:pt x="39829" y="17225"/>
                  <a:pt x="39732" y="17218"/>
                </a:cubicBezTo>
                <a:cubicBezTo>
                  <a:pt x="39549" y="17204"/>
                  <a:pt x="39364" y="17199"/>
                  <a:pt x="39180" y="17199"/>
                </a:cubicBezTo>
                <a:cubicBezTo>
                  <a:pt x="38414" y="17199"/>
                  <a:pt x="37643" y="17291"/>
                  <a:pt x="36875" y="17291"/>
                </a:cubicBezTo>
                <a:cubicBezTo>
                  <a:pt x="36859" y="17291"/>
                  <a:pt x="36843" y="17291"/>
                  <a:pt x="36827" y="17291"/>
                </a:cubicBezTo>
                <a:cubicBezTo>
                  <a:pt x="36176" y="17289"/>
                  <a:pt x="35519" y="17286"/>
                  <a:pt x="34871" y="17282"/>
                </a:cubicBezTo>
                <a:cubicBezTo>
                  <a:pt x="34847" y="17282"/>
                  <a:pt x="34824" y="17282"/>
                  <a:pt x="34801" y="17282"/>
                </a:cubicBezTo>
                <a:cubicBezTo>
                  <a:pt x="34299" y="17282"/>
                  <a:pt x="33780" y="17307"/>
                  <a:pt x="33270" y="17336"/>
                </a:cubicBezTo>
                <a:cubicBezTo>
                  <a:pt x="31958" y="17409"/>
                  <a:pt x="30648" y="17472"/>
                  <a:pt x="29336" y="17525"/>
                </a:cubicBezTo>
                <a:cubicBezTo>
                  <a:pt x="28507" y="17558"/>
                  <a:pt x="27679" y="17624"/>
                  <a:pt x="26852" y="17670"/>
                </a:cubicBezTo>
                <a:cubicBezTo>
                  <a:pt x="26310" y="17699"/>
                  <a:pt x="25746" y="17817"/>
                  <a:pt x="25190" y="17875"/>
                </a:cubicBezTo>
                <a:cubicBezTo>
                  <a:pt x="24082" y="17987"/>
                  <a:pt x="22971" y="18110"/>
                  <a:pt x="21896" y="18384"/>
                </a:cubicBezTo>
                <a:cubicBezTo>
                  <a:pt x="20828" y="18655"/>
                  <a:pt x="19744" y="18859"/>
                  <a:pt x="18672" y="19096"/>
                </a:cubicBezTo>
                <a:cubicBezTo>
                  <a:pt x="17470" y="19361"/>
                  <a:pt x="16290" y="19707"/>
                  <a:pt x="15118" y="20050"/>
                </a:cubicBezTo>
                <a:cubicBezTo>
                  <a:pt x="14216" y="20315"/>
                  <a:pt x="13287" y="20541"/>
                  <a:pt x="12421" y="20892"/>
                </a:cubicBezTo>
                <a:cubicBezTo>
                  <a:pt x="11576" y="21236"/>
                  <a:pt x="10724" y="21586"/>
                  <a:pt x="9873" y="21907"/>
                </a:cubicBezTo>
                <a:cubicBezTo>
                  <a:pt x="9349" y="22105"/>
                  <a:pt x="8817" y="22322"/>
                  <a:pt x="8293" y="22523"/>
                </a:cubicBezTo>
                <a:cubicBezTo>
                  <a:pt x="7727" y="22739"/>
                  <a:pt x="7144" y="22973"/>
                  <a:pt x="6628" y="23337"/>
                </a:cubicBezTo>
                <a:cubicBezTo>
                  <a:pt x="6246" y="23607"/>
                  <a:pt x="5788" y="23778"/>
                  <a:pt x="5363" y="23978"/>
                </a:cubicBezTo>
                <a:cubicBezTo>
                  <a:pt x="4839" y="24225"/>
                  <a:pt x="4331" y="24515"/>
                  <a:pt x="3778" y="24711"/>
                </a:cubicBezTo>
                <a:cubicBezTo>
                  <a:pt x="3554" y="24791"/>
                  <a:pt x="3385" y="24838"/>
                  <a:pt x="3248" y="24838"/>
                </a:cubicBezTo>
                <a:cubicBezTo>
                  <a:pt x="3050" y="24838"/>
                  <a:pt x="2915" y="24741"/>
                  <a:pt x="2768" y="24501"/>
                </a:cubicBezTo>
                <a:cubicBezTo>
                  <a:pt x="2634" y="24281"/>
                  <a:pt x="2818" y="23591"/>
                  <a:pt x="3065" y="23408"/>
                </a:cubicBezTo>
                <a:cubicBezTo>
                  <a:pt x="3553" y="23047"/>
                  <a:pt x="4113" y="22805"/>
                  <a:pt x="4629" y="22493"/>
                </a:cubicBezTo>
                <a:cubicBezTo>
                  <a:pt x="5136" y="22189"/>
                  <a:pt x="5665" y="21918"/>
                  <a:pt x="6203" y="21707"/>
                </a:cubicBezTo>
                <a:cubicBezTo>
                  <a:pt x="6996" y="21398"/>
                  <a:pt x="7690" y="20873"/>
                  <a:pt x="8619" y="20693"/>
                </a:cubicBezTo>
                <a:cubicBezTo>
                  <a:pt x="8486" y="20626"/>
                  <a:pt x="8365" y="20601"/>
                  <a:pt x="8253" y="20601"/>
                </a:cubicBezTo>
                <a:cubicBezTo>
                  <a:pt x="8038" y="20601"/>
                  <a:pt x="7859" y="20694"/>
                  <a:pt x="7698" y="20764"/>
                </a:cubicBezTo>
                <a:cubicBezTo>
                  <a:pt x="7221" y="20973"/>
                  <a:pt x="6725" y="21107"/>
                  <a:pt x="6228" y="21254"/>
                </a:cubicBezTo>
                <a:cubicBezTo>
                  <a:pt x="5854" y="21365"/>
                  <a:pt x="5540" y="21630"/>
                  <a:pt x="5159" y="21760"/>
                </a:cubicBezTo>
                <a:cubicBezTo>
                  <a:pt x="4530" y="21974"/>
                  <a:pt x="3965" y="22330"/>
                  <a:pt x="3392" y="22662"/>
                </a:cubicBezTo>
                <a:cubicBezTo>
                  <a:pt x="3346" y="22688"/>
                  <a:pt x="3281" y="22731"/>
                  <a:pt x="3221" y="22731"/>
                </a:cubicBezTo>
                <a:cubicBezTo>
                  <a:pt x="3192" y="22731"/>
                  <a:pt x="3165" y="22721"/>
                  <a:pt x="3140" y="22695"/>
                </a:cubicBezTo>
                <a:cubicBezTo>
                  <a:pt x="3103" y="22652"/>
                  <a:pt x="3116" y="22546"/>
                  <a:pt x="3132" y="22474"/>
                </a:cubicBezTo>
                <a:cubicBezTo>
                  <a:pt x="3211" y="22082"/>
                  <a:pt x="3423" y="21788"/>
                  <a:pt x="3780" y="21593"/>
                </a:cubicBezTo>
                <a:cubicBezTo>
                  <a:pt x="4619" y="21135"/>
                  <a:pt x="5399" y="20565"/>
                  <a:pt x="6299" y="20213"/>
                </a:cubicBezTo>
                <a:cubicBezTo>
                  <a:pt x="6499" y="20135"/>
                  <a:pt x="6716" y="20025"/>
                  <a:pt x="6869" y="19771"/>
                </a:cubicBezTo>
                <a:lnTo>
                  <a:pt x="6869" y="19771"/>
                </a:lnTo>
                <a:cubicBezTo>
                  <a:pt x="6307" y="19858"/>
                  <a:pt x="5837" y="20016"/>
                  <a:pt x="5394" y="20326"/>
                </a:cubicBezTo>
                <a:cubicBezTo>
                  <a:pt x="4899" y="20670"/>
                  <a:pt x="4260" y="20774"/>
                  <a:pt x="3807" y="21217"/>
                </a:cubicBezTo>
                <a:cubicBezTo>
                  <a:pt x="3798" y="21227"/>
                  <a:pt x="3785" y="21231"/>
                  <a:pt x="3771" y="21231"/>
                </a:cubicBezTo>
                <a:cubicBezTo>
                  <a:pt x="3703" y="21231"/>
                  <a:pt x="3598" y="21136"/>
                  <a:pt x="3631" y="21022"/>
                </a:cubicBezTo>
                <a:cubicBezTo>
                  <a:pt x="3761" y="20580"/>
                  <a:pt x="3865" y="20123"/>
                  <a:pt x="4056" y="19708"/>
                </a:cubicBezTo>
                <a:cubicBezTo>
                  <a:pt x="4224" y="19345"/>
                  <a:pt x="4667" y="19295"/>
                  <a:pt x="4985" y="19103"/>
                </a:cubicBezTo>
                <a:cubicBezTo>
                  <a:pt x="6229" y="18352"/>
                  <a:pt x="7603" y="17866"/>
                  <a:pt x="8900" y="17220"/>
                </a:cubicBezTo>
                <a:cubicBezTo>
                  <a:pt x="9205" y="17068"/>
                  <a:pt x="9548" y="17010"/>
                  <a:pt x="9854" y="16839"/>
                </a:cubicBezTo>
                <a:cubicBezTo>
                  <a:pt x="10004" y="16754"/>
                  <a:pt x="10077" y="16628"/>
                  <a:pt x="10187" y="16514"/>
                </a:cubicBezTo>
                <a:lnTo>
                  <a:pt x="10187" y="16514"/>
                </a:lnTo>
                <a:cubicBezTo>
                  <a:pt x="8248" y="17246"/>
                  <a:pt x="6284" y="17914"/>
                  <a:pt x="4424" y="19025"/>
                </a:cubicBezTo>
                <a:cubicBezTo>
                  <a:pt x="4468" y="18491"/>
                  <a:pt x="4503" y="18077"/>
                  <a:pt x="4987" y="17804"/>
                </a:cubicBezTo>
                <a:cubicBezTo>
                  <a:pt x="5728" y="17385"/>
                  <a:pt x="6476" y="16989"/>
                  <a:pt x="7278" y="16701"/>
                </a:cubicBezTo>
                <a:cubicBezTo>
                  <a:pt x="7481" y="16628"/>
                  <a:pt x="7702" y="16496"/>
                  <a:pt x="7828" y="16387"/>
                </a:cubicBezTo>
                <a:cubicBezTo>
                  <a:pt x="8181" y="16081"/>
                  <a:pt x="8641" y="16094"/>
                  <a:pt x="9005" y="15862"/>
                </a:cubicBezTo>
                <a:cubicBezTo>
                  <a:pt x="9083" y="15812"/>
                  <a:pt x="9204" y="15812"/>
                  <a:pt x="9170" y="15692"/>
                </a:cubicBezTo>
                <a:cubicBezTo>
                  <a:pt x="9151" y="15628"/>
                  <a:pt x="9103" y="15611"/>
                  <a:pt x="9050" y="15611"/>
                </a:cubicBezTo>
                <a:cubicBezTo>
                  <a:pt x="9005" y="15611"/>
                  <a:pt x="8958" y="15623"/>
                  <a:pt x="8923" y="15630"/>
                </a:cubicBezTo>
                <a:cubicBezTo>
                  <a:pt x="8460" y="15723"/>
                  <a:pt x="8024" y="15896"/>
                  <a:pt x="7596" y="16091"/>
                </a:cubicBezTo>
                <a:cubicBezTo>
                  <a:pt x="7114" y="16308"/>
                  <a:pt x="6621" y="16485"/>
                  <a:pt x="6104" y="16595"/>
                </a:cubicBezTo>
                <a:cubicBezTo>
                  <a:pt x="5888" y="16640"/>
                  <a:pt x="5815" y="16916"/>
                  <a:pt x="5578" y="16921"/>
                </a:cubicBezTo>
                <a:cubicBezTo>
                  <a:pt x="5517" y="16922"/>
                  <a:pt x="5443" y="16931"/>
                  <a:pt x="5378" y="16931"/>
                </a:cubicBezTo>
                <a:cubicBezTo>
                  <a:pt x="5316" y="16931"/>
                  <a:pt x="5260" y="16923"/>
                  <a:pt x="5228" y="16893"/>
                </a:cubicBezTo>
                <a:cubicBezTo>
                  <a:pt x="5123" y="16795"/>
                  <a:pt x="5256" y="16712"/>
                  <a:pt x="5337" y="16638"/>
                </a:cubicBezTo>
                <a:cubicBezTo>
                  <a:pt x="5379" y="16597"/>
                  <a:pt x="5405" y="16529"/>
                  <a:pt x="5417" y="16469"/>
                </a:cubicBezTo>
                <a:cubicBezTo>
                  <a:pt x="5650" y="15394"/>
                  <a:pt x="6507" y="15021"/>
                  <a:pt x="7400" y="14665"/>
                </a:cubicBezTo>
                <a:cubicBezTo>
                  <a:pt x="7984" y="14433"/>
                  <a:pt x="8546" y="14148"/>
                  <a:pt x="9105" y="13853"/>
                </a:cubicBezTo>
                <a:lnTo>
                  <a:pt x="9105" y="13853"/>
                </a:lnTo>
                <a:cubicBezTo>
                  <a:pt x="8057" y="13883"/>
                  <a:pt x="7142" y="14355"/>
                  <a:pt x="6142" y="14790"/>
                </a:cubicBezTo>
                <a:cubicBezTo>
                  <a:pt x="6296" y="14216"/>
                  <a:pt x="6653" y="13781"/>
                  <a:pt x="6694" y="13240"/>
                </a:cubicBezTo>
                <a:cubicBezTo>
                  <a:pt x="6700" y="13156"/>
                  <a:pt x="6803" y="13149"/>
                  <a:pt x="6885" y="13135"/>
                </a:cubicBezTo>
                <a:cubicBezTo>
                  <a:pt x="7609" y="13015"/>
                  <a:pt x="8215" y="12581"/>
                  <a:pt x="8905" y="12374"/>
                </a:cubicBezTo>
                <a:cubicBezTo>
                  <a:pt x="9513" y="12192"/>
                  <a:pt x="10007" y="11776"/>
                  <a:pt x="10633" y="11554"/>
                </a:cubicBezTo>
                <a:cubicBezTo>
                  <a:pt x="10519" y="11498"/>
                  <a:pt x="10409" y="11477"/>
                  <a:pt x="10302" y="11477"/>
                </a:cubicBezTo>
                <a:cubicBezTo>
                  <a:pt x="10007" y="11477"/>
                  <a:pt x="9739" y="11643"/>
                  <a:pt x="9488" y="11718"/>
                </a:cubicBezTo>
                <a:cubicBezTo>
                  <a:pt x="8584" y="11991"/>
                  <a:pt x="7708" y="12368"/>
                  <a:pt x="6827" y="12721"/>
                </a:cubicBezTo>
                <a:cubicBezTo>
                  <a:pt x="6733" y="12759"/>
                  <a:pt x="6651" y="12777"/>
                  <a:pt x="6581" y="12777"/>
                </a:cubicBezTo>
                <a:cubicBezTo>
                  <a:pt x="6375" y="12777"/>
                  <a:pt x="6273" y="12621"/>
                  <a:pt x="6246" y="12371"/>
                </a:cubicBezTo>
                <a:cubicBezTo>
                  <a:pt x="6220" y="12129"/>
                  <a:pt x="6102" y="11957"/>
                  <a:pt x="5907" y="11892"/>
                </a:cubicBezTo>
                <a:cubicBezTo>
                  <a:pt x="5777" y="11849"/>
                  <a:pt x="5710" y="11806"/>
                  <a:pt x="5705" y="11690"/>
                </a:cubicBezTo>
                <a:cubicBezTo>
                  <a:pt x="5699" y="11563"/>
                  <a:pt x="5841" y="11565"/>
                  <a:pt x="5911" y="11534"/>
                </a:cubicBezTo>
                <a:cubicBezTo>
                  <a:pt x="6463" y="11302"/>
                  <a:pt x="7045" y="11129"/>
                  <a:pt x="7574" y="10855"/>
                </a:cubicBezTo>
                <a:cubicBezTo>
                  <a:pt x="8082" y="10592"/>
                  <a:pt x="8682" y="10652"/>
                  <a:pt x="9169" y="10307"/>
                </a:cubicBezTo>
                <a:lnTo>
                  <a:pt x="9169" y="10307"/>
                </a:lnTo>
                <a:cubicBezTo>
                  <a:pt x="9087" y="10325"/>
                  <a:pt x="9004" y="10331"/>
                  <a:pt x="8922" y="10331"/>
                </a:cubicBezTo>
                <a:cubicBezTo>
                  <a:pt x="8742" y="10331"/>
                  <a:pt x="8562" y="10301"/>
                  <a:pt x="8389" y="10301"/>
                </a:cubicBezTo>
                <a:cubicBezTo>
                  <a:pt x="8290" y="10301"/>
                  <a:pt x="8194" y="10311"/>
                  <a:pt x="8100" y="10341"/>
                </a:cubicBezTo>
                <a:cubicBezTo>
                  <a:pt x="7216" y="10624"/>
                  <a:pt x="6317" y="10867"/>
                  <a:pt x="5462" y="11236"/>
                </a:cubicBezTo>
                <a:cubicBezTo>
                  <a:pt x="5350" y="11284"/>
                  <a:pt x="5239" y="11330"/>
                  <a:pt x="5140" y="11330"/>
                </a:cubicBezTo>
                <a:cubicBezTo>
                  <a:pt x="5027" y="11330"/>
                  <a:pt x="4928" y="11270"/>
                  <a:pt x="4861" y="11085"/>
                </a:cubicBezTo>
                <a:cubicBezTo>
                  <a:pt x="4856" y="11069"/>
                  <a:pt x="4849" y="11055"/>
                  <a:pt x="4839" y="11043"/>
                </a:cubicBezTo>
                <a:cubicBezTo>
                  <a:pt x="4514" y="10706"/>
                  <a:pt x="4524" y="10732"/>
                  <a:pt x="5025" y="10540"/>
                </a:cubicBezTo>
                <a:cubicBezTo>
                  <a:pt x="5499" y="10357"/>
                  <a:pt x="6019" y="10287"/>
                  <a:pt x="6446" y="9987"/>
                </a:cubicBezTo>
                <a:lnTo>
                  <a:pt x="6461" y="10001"/>
                </a:lnTo>
                <a:cubicBezTo>
                  <a:pt x="6379" y="9893"/>
                  <a:pt x="6355" y="9766"/>
                  <a:pt x="6228" y="9766"/>
                </a:cubicBezTo>
                <a:cubicBezTo>
                  <a:pt x="6173" y="9766"/>
                  <a:pt x="6099" y="9790"/>
                  <a:pt x="5992" y="9850"/>
                </a:cubicBezTo>
                <a:cubicBezTo>
                  <a:pt x="5767" y="9974"/>
                  <a:pt x="5455" y="10149"/>
                  <a:pt x="5124" y="10149"/>
                </a:cubicBezTo>
                <a:cubicBezTo>
                  <a:pt x="5069" y="10149"/>
                  <a:pt x="5013" y="10144"/>
                  <a:pt x="4956" y="10133"/>
                </a:cubicBezTo>
                <a:cubicBezTo>
                  <a:pt x="4945" y="10131"/>
                  <a:pt x="4933" y="10130"/>
                  <a:pt x="4921" y="10130"/>
                </a:cubicBezTo>
                <a:cubicBezTo>
                  <a:pt x="4846" y="10130"/>
                  <a:pt x="4757" y="10166"/>
                  <a:pt x="4696" y="10209"/>
                </a:cubicBezTo>
                <a:cubicBezTo>
                  <a:pt x="4557" y="10309"/>
                  <a:pt x="4437" y="10424"/>
                  <a:pt x="4257" y="10424"/>
                </a:cubicBezTo>
                <a:cubicBezTo>
                  <a:pt x="4226" y="10424"/>
                  <a:pt x="4193" y="10421"/>
                  <a:pt x="4158" y="10413"/>
                </a:cubicBezTo>
                <a:cubicBezTo>
                  <a:pt x="3846" y="10347"/>
                  <a:pt x="3619" y="10142"/>
                  <a:pt x="3399" y="9956"/>
                </a:cubicBezTo>
                <a:cubicBezTo>
                  <a:pt x="3150" y="9745"/>
                  <a:pt x="3511" y="9750"/>
                  <a:pt x="3581" y="9672"/>
                </a:cubicBezTo>
                <a:cubicBezTo>
                  <a:pt x="3707" y="9531"/>
                  <a:pt x="4137" y="9609"/>
                  <a:pt x="4027" y="9352"/>
                </a:cubicBezTo>
                <a:cubicBezTo>
                  <a:pt x="4001" y="9290"/>
                  <a:pt x="3958" y="9266"/>
                  <a:pt x="3906" y="9266"/>
                </a:cubicBezTo>
                <a:cubicBezTo>
                  <a:pt x="3776" y="9266"/>
                  <a:pt x="3589" y="9418"/>
                  <a:pt x="3473" y="9493"/>
                </a:cubicBezTo>
                <a:cubicBezTo>
                  <a:pt x="3352" y="9572"/>
                  <a:pt x="3250" y="9603"/>
                  <a:pt x="3158" y="9603"/>
                </a:cubicBezTo>
                <a:cubicBezTo>
                  <a:pt x="2891" y="9603"/>
                  <a:pt x="2724" y="9331"/>
                  <a:pt x="2510" y="9175"/>
                </a:cubicBezTo>
                <a:cubicBezTo>
                  <a:pt x="2327" y="9042"/>
                  <a:pt x="2262" y="8780"/>
                  <a:pt x="1911" y="8696"/>
                </a:cubicBezTo>
                <a:cubicBezTo>
                  <a:pt x="3651" y="8039"/>
                  <a:pt x="5295" y="7378"/>
                  <a:pt x="7020" y="6884"/>
                </a:cubicBezTo>
                <a:cubicBezTo>
                  <a:pt x="6873" y="6803"/>
                  <a:pt x="6800" y="6779"/>
                  <a:pt x="6723" y="6779"/>
                </a:cubicBezTo>
                <a:cubicBezTo>
                  <a:pt x="6644" y="6779"/>
                  <a:pt x="6562" y="6805"/>
                  <a:pt x="6391" y="6823"/>
                </a:cubicBezTo>
                <a:cubicBezTo>
                  <a:pt x="5584" y="6910"/>
                  <a:pt x="4810" y="7151"/>
                  <a:pt x="4058" y="7397"/>
                </a:cubicBezTo>
                <a:cubicBezTo>
                  <a:pt x="3410" y="7608"/>
                  <a:pt x="2711" y="7732"/>
                  <a:pt x="2120" y="8126"/>
                </a:cubicBezTo>
                <a:cubicBezTo>
                  <a:pt x="1978" y="8219"/>
                  <a:pt x="1817" y="8368"/>
                  <a:pt x="1651" y="8368"/>
                </a:cubicBezTo>
                <a:cubicBezTo>
                  <a:pt x="1563" y="8368"/>
                  <a:pt x="1474" y="8327"/>
                  <a:pt x="1384" y="8215"/>
                </a:cubicBezTo>
                <a:cubicBezTo>
                  <a:pt x="1167" y="7940"/>
                  <a:pt x="803" y="7671"/>
                  <a:pt x="1167" y="7238"/>
                </a:cubicBezTo>
                <a:cubicBezTo>
                  <a:pt x="1322" y="7053"/>
                  <a:pt x="1355" y="6831"/>
                  <a:pt x="1651" y="6694"/>
                </a:cubicBezTo>
                <a:cubicBezTo>
                  <a:pt x="2532" y="6282"/>
                  <a:pt x="3471" y="6042"/>
                  <a:pt x="4385" y="5750"/>
                </a:cubicBezTo>
                <a:cubicBezTo>
                  <a:pt x="5270" y="5467"/>
                  <a:pt x="6192" y="5268"/>
                  <a:pt x="7081" y="4980"/>
                </a:cubicBezTo>
                <a:cubicBezTo>
                  <a:pt x="8079" y="4656"/>
                  <a:pt x="9126" y="4542"/>
                  <a:pt x="10121" y="4241"/>
                </a:cubicBezTo>
                <a:cubicBezTo>
                  <a:pt x="11257" y="3896"/>
                  <a:pt x="12416" y="3650"/>
                  <a:pt x="13561" y="3353"/>
                </a:cubicBezTo>
                <a:cubicBezTo>
                  <a:pt x="14295" y="3161"/>
                  <a:pt x="15059" y="3049"/>
                  <a:pt x="15791" y="2866"/>
                </a:cubicBezTo>
                <a:cubicBezTo>
                  <a:pt x="16327" y="2731"/>
                  <a:pt x="16885" y="2618"/>
                  <a:pt x="17417" y="2519"/>
                </a:cubicBezTo>
                <a:cubicBezTo>
                  <a:pt x="18240" y="2366"/>
                  <a:pt x="19064" y="2190"/>
                  <a:pt x="19896" y="2066"/>
                </a:cubicBezTo>
                <a:cubicBezTo>
                  <a:pt x="21314" y="1853"/>
                  <a:pt x="22728" y="1622"/>
                  <a:pt x="24149" y="1426"/>
                </a:cubicBezTo>
                <a:cubicBezTo>
                  <a:pt x="25302" y="1266"/>
                  <a:pt x="26464" y="1134"/>
                  <a:pt x="27613" y="1081"/>
                </a:cubicBezTo>
                <a:cubicBezTo>
                  <a:pt x="29307" y="1006"/>
                  <a:pt x="31009" y="967"/>
                  <a:pt x="32708" y="945"/>
                </a:cubicBezTo>
                <a:cubicBezTo>
                  <a:pt x="32834" y="943"/>
                  <a:pt x="32960" y="942"/>
                  <a:pt x="33085" y="942"/>
                </a:cubicBezTo>
                <a:close/>
                <a:moveTo>
                  <a:pt x="34952" y="1"/>
                </a:moveTo>
                <a:cubicBezTo>
                  <a:pt x="34873" y="1"/>
                  <a:pt x="34796" y="8"/>
                  <a:pt x="34720" y="29"/>
                </a:cubicBezTo>
                <a:cubicBezTo>
                  <a:pt x="34560" y="72"/>
                  <a:pt x="34401" y="87"/>
                  <a:pt x="34243" y="87"/>
                </a:cubicBezTo>
                <a:cubicBezTo>
                  <a:pt x="33952" y="87"/>
                  <a:pt x="33664" y="38"/>
                  <a:pt x="33371" y="38"/>
                </a:cubicBezTo>
                <a:cubicBezTo>
                  <a:pt x="33254" y="38"/>
                  <a:pt x="33136" y="46"/>
                  <a:pt x="33017" y="68"/>
                </a:cubicBezTo>
                <a:cubicBezTo>
                  <a:pt x="32776" y="111"/>
                  <a:pt x="32518" y="125"/>
                  <a:pt x="32257" y="125"/>
                </a:cubicBezTo>
                <a:cubicBezTo>
                  <a:pt x="32021" y="125"/>
                  <a:pt x="31782" y="114"/>
                  <a:pt x="31549" y="102"/>
                </a:cubicBezTo>
                <a:cubicBezTo>
                  <a:pt x="31512" y="100"/>
                  <a:pt x="31475" y="100"/>
                  <a:pt x="31438" y="100"/>
                </a:cubicBezTo>
                <a:cubicBezTo>
                  <a:pt x="31084" y="100"/>
                  <a:pt x="30724" y="171"/>
                  <a:pt x="30374" y="171"/>
                </a:cubicBezTo>
                <a:cubicBezTo>
                  <a:pt x="30273" y="171"/>
                  <a:pt x="30173" y="165"/>
                  <a:pt x="30074" y="150"/>
                </a:cubicBezTo>
                <a:cubicBezTo>
                  <a:pt x="29872" y="118"/>
                  <a:pt x="29671" y="107"/>
                  <a:pt x="29471" y="107"/>
                </a:cubicBezTo>
                <a:cubicBezTo>
                  <a:pt x="29007" y="107"/>
                  <a:pt x="28546" y="168"/>
                  <a:pt x="28089" y="179"/>
                </a:cubicBezTo>
                <a:cubicBezTo>
                  <a:pt x="27488" y="192"/>
                  <a:pt x="26862" y="273"/>
                  <a:pt x="26249" y="337"/>
                </a:cubicBezTo>
                <a:cubicBezTo>
                  <a:pt x="25904" y="373"/>
                  <a:pt x="25567" y="417"/>
                  <a:pt x="25219" y="417"/>
                </a:cubicBezTo>
                <a:cubicBezTo>
                  <a:pt x="25124" y="417"/>
                  <a:pt x="25028" y="414"/>
                  <a:pt x="24931" y="406"/>
                </a:cubicBezTo>
                <a:cubicBezTo>
                  <a:pt x="24910" y="405"/>
                  <a:pt x="24888" y="404"/>
                  <a:pt x="24866" y="404"/>
                </a:cubicBezTo>
                <a:cubicBezTo>
                  <a:pt x="24562" y="404"/>
                  <a:pt x="24225" y="546"/>
                  <a:pt x="23903" y="611"/>
                </a:cubicBezTo>
                <a:cubicBezTo>
                  <a:pt x="23191" y="755"/>
                  <a:pt x="22440" y="636"/>
                  <a:pt x="21757" y="948"/>
                </a:cubicBezTo>
                <a:cubicBezTo>
                  <a:pt x="21585" y="1027"/>
                  <a:pt x="21406" y="1042"/>
                  <a:pt x="21225" y="1042"/>
                </a:cubicBezTo>
                <a:cubicBezTo>
                  <a:pt x="21111" y="1042"/>
                  <a:pt x="20997" y="1036"/>
                  <a:pt x="20883" y="1036"/>
                </a:cubicBezTo>
                <a:cubicBezTo>
                  <a:pt x="20734" y="1036"/>
                  <a:pt x="20586" y="1047"/>
                  <a:pt x="20442" y="1094"/>
                </a:cubicBezTo>
                <a:cubicBezTo>
                  <a:pt x="19531" y="1390"/>
                  <a:pt x="18584" y="1519"/>
                  <a:pt x="17639" y="1633"/>
                </a:cubicBezTo>
                <a:cubicBezTo>
                  <a:pt x="17300" y="1675"/>
                  <a:pt x="16985" y="1842"/>
                  <a:pt x="16625" y="1842"/>
                </a:cubicBezTo>
                <a:cubicBezTo>
                  <a:pt x="16540" y="1842"/>
                  <a:pt x="16453" y="1833"/>
                  <a:pt x="16363" y="1811"/>
                </a:cubicBezTo>
                <a:cubicBezTo>
                  <a:pt x="16355" y="1809"/>
                  <a:pt x="16346" y="1808"/>
                  <a:pt x="16335" y="1808"/>
                </a:cubicBezTo>
                <a:cubicBezTo>
                  <a:pt x="16193" y="1808"/>
                  <a:pt x="15836" y="1983"/>
                  <a:pt x="15590" y="2040"/>
                </a:cubicBezTo>
                <a:cubicBezTo>
                  <a:pt x="14531" y="2291"/>
                  <a:pt x="13464" y="2485"/>
                  <a:pt x="12423" y="2827"/>
                </a:cubicBezTo>
                <a:cubicBezTo>
                  <a:pt x="11687" y="3070"/>
                  <a:pt x="10887" y="3119"/>
                  <a:pt x="10142" y="3341"/>
                </a:cubicBezTo>
                <a:cubicBezTo>
                  <a:pt x="9647" y="3489"/>
                  <a:pt x="9136" y="3543"/>
                  <a:pt x="8643" y="3714"/>
                </a:cubicBezTo>
                <a:cubicBezTo>
                  <a:pt x="7881" y="3979"/>
                  <a:pt x="7091" y="4244"/>
                  <a:pt x="6317" y="4380"/>
                </a:cubicBezTo>
                <a:cubicBezTo>
                  <a:pt x="5755" y="4479"/>
                  <a:pt x="5305" y="4792"/>
                  <a:pt x="4756" y="4869"/>
                </a:cubicBezTo>
                <a:cubicBezTo>
                  <a:pt x="4392" y="4919"/>
                  <a:pt x="4058" y="5152"/>
                  <a:pt x="3699" y="5265"/>
                </a:cubicBezTo>
                <a:cubicBezTo>
                  <a:pt x="3203" y="5421"/>
                  <a:pt x="2706" y="5583"/>
                  <a:pt x="2212" y="5744"/>
                </a:cubicBezTo>
                <a:cubicBezTo>
                  <a:pt x="1377" y="6017"/>
                  <a:pt x="492" y="6268"/>
                  <a:pt x="183" y="7279"/>
                </a:cubicBezTo>
                <a:cubicBezTo>
                  <a:pt x="1" y="7873"/>
                  <a:pt x="302" y="9026"/>
                  <a:pt x="815" y="9244"/>
                </a:cubicBezTo>
                <a:cubicBezTo>
                  <a:pt x="1241" y="9425"/>
                  <a:pt x="1552" y="9735"/>
                  <a:pt x="1892" y="10005"/>
                </a:cubicBezTo>
                <a:cubicBezTo>
                  <a:pt x="2323" y="10347"/>
                  <a:pt x="2614" y="10856"/>
                  <a:pt x="3103" y="11134"/>
                </a:cubicBezTo>
                <a:cubicBezTo>
                  <a:pt x="3402" y="11304"/>
                  <a:pt x="3767" y="11552"/>
                  <a:pt x="3889" y="11751"/>
                </a:cubicBezTo>
                <a:cubicBezTo>
                  <a:pt x="4161" y="12190"/>
                  <a:pt x="4564" y="12300"/>
                  <a:pt x="4942" y="12499"/>
                </a:cubicBezTo>
                <a:cubicBezTo>
                  <a:pt x="5410" y="12747"/>
                  <a:pt x="5533" y="13034"/>
                  <a:pt x="5352" y="13571"/>
                </a:cubicBezTo>
                <a:cubicBezTo>
                  <a:pt x="5287" y="13762"/>
                  <a:pt x="5124" y="14023"/>
                  <a:pt x="5192" y="14133"/>
                </a:cubicBezTo>
                <a:cubicBezTo>
                  <a:pt x="5340" y="14366"/>
                  <a:pt x="5167" y="14478"/>
                  <a:pt x="5076" y="14536"/>
                </a:cubicBezTo>
                <a:cubicBezTo>
                  <a:pt x="4722" y="14765"/>
                  <a:pt x="4624" y="15057"/>
                  <a:pt x="4687" y="15464"/>
                </a:cubicBezTo>
                <a:cubicBezTo>
                  <a:pt x="4711" y="15624"/>
                  <a:pt x="4756" y="15906"/>
                  <a:pt x="4436" y="15906"/>
                </a:cubicBezTo>
                <a:cubicBezTo>
                  <a:pt x="4434" y="15906"/>
                  <a:pt x="4432" y="15906"/>
                  <a:pt x="4430" y="15906"/>
                </a:cubicBezTo>
                <a:cubicBezTo>
                  <a:pt x="4428" y="15906"/>
                  <a:pt x="4426" y="15906"/>
                  <a:pt x="4424" y="15906"/>
                </a:cubicBezTo>
                <a:cubicBezTo>
                  <a:pt x="4284" y="15906"/>
                  <a:pt x="4303" y="15993"/>
                  <a:pt x="4275" y="16083"/>
                </a:cubicBezTo>
                <a:cubicBezTo>
                  <a:pt x="4197" y="16337"/>
                  <a:pt x="4163" y="16643"/>
                  <a:pt x="3995" y="16821"/>
                </a:cubicBezTo>
                <a:cubicBezTo>
                  <a:pt x="3727" y="17110"/>
                  <a:pt x="3663" y="17490"/>
                  <a:pt x="3526" y="17809"/>
                </a:cubicBezTo>
                <a:cubicBezTo>
                  <a:pt x="3297" y="18342"/>
                  <a:pt x="3035" y="18883"/>
                  <a:pt x="2913" y="19454"/>
                </a:cubicBezTo>
                <a:cubicBezTo>
                  <a:pt x="2845" y="19774"/>
                  <a:pt x="2713" y="20051"/>
                  <a:pt x="2599" y="20345"/>
                </a:cubicBezTo>
                <a:cubicBezTo>
                  <a:pt x="2566" y="20432"/>
                  <a:pt x="2323" y="21160"/>
                  <a:pt x="2319" y="21229"/>
                </a:cubicBezTo>
                <a:cubicBezTo>
                  <a:pt x="2295" y="21554"/>
                  <a:pt x="1980" y="21902"/>
                  <a:pt x="2029" y="22083"/>
                </a:cubicBezTo>
                <a:cubicBezTo>
                  <a:pt x="2128" y="22453"/>
                  <a:pt x="1594" y="22653"/>
                  <a:pt x="1881" y="22988"/>
                </a:cubicBezTo>
                <a:cubicBezTo>
                  <a:pt x="1425" y="23319"/>
                  <a:pt x="1879" y="23843"/>
                  <a:pt x="1614" y="24176"/>
                </a:cubicBezTo>
                <a:cubicBezTo>
                  <a:pt x="1691" y="24632"/>
                  <a:pt x="1804" y="25014"/>
                  <a:pt x="2085" y="25360"/>
                </a:cubicBezTo>
                <a:cubicBezTo>
                  <a:pt x="2371" y="25707"/>
                  <a:pt x="2693" y="25868"/>
                  <a:pt x="3062" y="25868"/>
                </a:cubicBezTo>
                <a:cubicBezTo>
                  <a:pt x="3252" y="25868"/>
                  <a:pt x="3455" y="25825"/>
                  <a:pt x="3673" y="25743"/>
                </a:cubicBezTo>
                <a:cubicBezTo>
                  <a:pt x="4530" y="25422"/>
                  <a:pt x="5320" y="24963"/>
                  <a:pt x="6159" y="24605"/>
                </a:cubicBezTo>
                <a:cubicBezTo>
                  <a:pt x="6676" y="24385"/>
                  <a:pt x="7206" y="24138"/>
                  <a:pt x="7683" y="23850"/>
                </a:cubicBezTo>
                <a:cubicBezTo>
                  <a:pt x="8249" y="23511"/>
                  <a:pt x="8875" y="23357"/>
                  <a:pt x="9454" y="23070"/>
                </a:cubicBezTo>
                <a:cubicBezTo>
                  <a:pt x="10196" y="22704"/>
                  <a:pt x="11013" y="22489"/>
                  <a:pt x="11795" y="22204"/>
                </a:cubicBezTo>
                <a:cubicBezTo>
                  <a:pt x="12296" y="22022"/>
                  <a:pt x="12798" y="21843"/>
                  <a:pt x="13291" y="21641"/>
                </a:cubicBezTo>
                <a:cubicBezTo>
                  <a:pt x="13881" y="21400"/>
                  <a:pt x="14524" y="21332"/>
                  <a:pt x="15107" y="21128"/>
                </a:cubicBezTo>
                <a:cubicBezTo>
                  <a:pt x="15846" y="20870"/>
                  <a:pt x="16590" y="20636"/>
                  <a:pt x="17341" y="20428"/>
                </a:cubicBezTo>
                <a:cubicBezTo>
                  <a:pt x="17974" y="20251"/>
                  <a:pt x="18653" y="20221"/>
                  <a:pt x="19272" y="20011"/>
                </a:cubicBezTo>
                <a:cubicBezTo>
                  <a:pt x="19655" y="19880"/>
                  <a:pt x="20094" y="19720"/>
                  <a:pt x="20436" y="19682"/>
                </a:cubicBezTo>
                <a:cubicBezTo>
                  <a:pt x="21077" y="19611"/>
                  <a:pt x="21703" y="19453"/>
                  <a:pt x="22343" y="19390"/>
                </a:cubicBezTo>
                <a:cubicBezTo>
                  <a:pt x="22534" y="19371"/>
                  <a:pt x="22649" y="19215"/>
                  <a:pt x="22872" y="19215"/>
                </a:cubicBezTo>
                <a:cubicBezTo>
                  <a:pt x="22878" y="19215"/>
                  <a:pt x="22885" y="19215"/>
                  <a:pt x="22892" y="19216"/>
                </a:cubicBezTo>
                <a:cubicBezTo>
                  <a:pt x="22928" y="19217"/>
                  <a:pt x="22965" y="19218"/>
                  <a:pt x="23001" y="19218"/>
                </a:cubicBezTo>
                <a:cubicBezTo>
                  <a:pt x="23493" y="19218"/>
                  <a:pt x="23980" y="19081"/>
                  <a:pt x="24479" y="19048"/>
                </a:cubicBezTo>
                <a:cubicBezTo>
                  <a:pt x="25192" y="19001"/>
                  <a:pt x="25906" y="18893"/>
                  <a:pt x="26620" y="18819"/>
                </a:cubicBezTo>
                <a:cubicBezTo>
                  <a:pt x="26655" y="18815"/>
                  <a:pt x="26690" y="18814"/>
                  <a:pt x="26726" y="18814"/>
                </a:cubicBezTo>
                <a:cubicBezTo>
                  <a:pt x="26871" y="18814"/>
                  <a:pt x="27019" y="18838"/>
                  <a:pt x="27157" y="18838"/>
                </a:cubicBezTo>
                <a:cubicBezTo>
                  <a:pt x="27253" y="18838"/>
                  <a:pt x="27344" y="18826"/>
                  <a:pt x="27426" y="18786"/>
                </a:cubicBezTo>
                <a:cubicBezTo>
                  <a:pt x="27816" y="18592"/>
                  <a:pt x="28269" y="18609"/>
                  <a:pt x="28624" y="18599"/>
                </a:cubicBezTo>
                <a:cubicBezTo>
                  <a:pt x="29619" y="18570"/>
                  <a:pt x="30613" y="18478"/>
                  <a:pt x="31606" y="18423"/>
                </a:cubicBezTo>
                <a:cubicBezTo>
                  <a:pt x="31630" y="18422"/>
                  <a:pt x="31653" y="18421"/>
                  <a:pt x="31676" y="18421"/>
                </a:cubicBezTo>
                <a:cubicBezTo>
                  <a:pt x="31971" y="18421"/>
                  <a:pt x="32247" y="18517"/>
                  <a:pt x="32540" y="18517"/>
                </a:cubicBezTo>
                <a:cubicBezTo>
                  <a:pt x="32599" y="18517"/>
                  <a:pt x="32659" y="18513"/>
                  <a:pt x="32720" y="18504"/>
                </a:cubicBezTo>
                <a:cubicBezTo>
                  <a:pt x="32890" y="18478"/>
                  <a:pt x="33049" y="18384"/>
                  <a:pt x="33229" y="18384"/>
                </a:cubicBezTo>
                <a:cubicBezTo>
                  <a:pt x="33269" y="18384"/>
                  <a:pt x="33309" y="18388"/>
                  <a:pt x="33350" y="18399"/>
                </a:cubicBezTo>
                <a:cubicBezTo>
                  <a:pt x="33635" y="18470"/>
                  <a:pt x="33926" y="18493"/>
                  <a:pt x="34216" y="18493"/>
                </a:cubicBezTo>
                <a:cubicBezTo>
                  <a:pt x="34625" y="18493"/>
                  <a:pt x="35035" y="18448"/>
                  <a:pt x="35431" y="18429"/>
                </a:cubicBezTo>
                <a:cubicBezTo>
                  <a:pt x="36126" y="18397"/>
                  <a:pt x="36837" y="18444"/>
                  <a:pt x="37548" y="18319"/>
                </a:cubicBezTo>
                <a:cubicBezTo>
                  <a:pt x="37713" y="18290"/>
                  <a:pt x="37884" y="18281"/>
                  <a:pt x="38058" y="18281"/>
                </a:cubicBezTo>
                <a:cubicBezTo>
                  <a:pt x="38411" y="18281"/>
                  <a:pt x="38778" y="18320"/>
                  <a:pt x="39141" y="18320"/>
                </a:cubicBezTo>
                <a:cubicBezTo>
                  <a:pt x="39201" y="18320"/>
                  <a:pt x="39261" y="18319"/>
                  <a:pt x="39321" y="18317"/>
                </a:cubicBezTo>
                <a:cubicBezTo>
                  <a:pt x="39444" y="18312"/>
                  <a:pt x="39568" y="18309"/>
                  <a:pt x="39692" y="18309"/>
                </a:cubicBezTo>
                <a:cubicBezTo>
                  <a:pt x="40171" y="18309"/>
                  <a:pt x="40651" y="18341"/>
                  <a:pt x="41130" y="18341"/>
                </a:cubicBezTo>
                <a:cubicBezTo>
                  <a:pt x="41500" y="18341"/>
                  <a:pt x="41870" y="18322"/>
                  <a:pt x="42240" y="18256"/>
                </a:cubicBezTo>
                <a:cubicBezTo>
                  <a:pt x="42244" y="18255"/>
                  <a:pt x="42248" y="18255"/>
                  <a:pt x="42253" y="18255"/>
                </a:cubicBezTo>
                <a:cubicBezTo>
                  <a:pt x="42290" y="18255"/>
                  <a:pt x="42333" y="18280"/>
                  <a:pt x="42369" y="18299"/>
                </a:cubicBezTo>
                <a:cubicBezTo>
                  <a:pt x="42586" y="18416"/>
                  <a:pt x="42813" y="18441"/>
                  <a:pt x="43042" y="18441"/>
                </a:cubicBezTo>
                <a:cubicBezTo>
                  <a:pt x="43221" y="18441"/>
                  <a:pt x="43402" y="18426"/>
                  <a:pt x="43582" y="18426"/>
                </a:cubicBezTo>
                <a:cubicBezTo>
                  <a:pt x="43707" y="18426"/>
                  <a:pt x="43832" y="18433"/>
                  <a:pt x="43955" y="18458"/>
                </a:cubicBezTo>
                <a:cubicBezTo>
                  <a:pt x="44227" y="18514"/>
                  <a:pt x="44508" y="18533"/>
                  <a:pt x="44791" y="18533"/>
                </a:cubicBezTo>
                <a:cubicBezTo>
                  <a:pt x="45033" y="18533"/>
                  <a:pt x="45277" y="18519"/>
                  <a:pt x="45516" y="18502"/>
                </a:cubicBezTo>
                <a:cubicBezTo>
                  <a:pt x="45538" y="18501"/>
                  <a:pt x="45559" y="18500"/>
                  <a:pt x="45580" y="18500"/>
                </a:cubicBezTo>
                <a:cubicBezTo>
                  <a:pt x="45932" y="18500"/>
                  <a:pt x="46263" y="18693"/>
                  <a:pt x="46601" y="18693"/>
                </a:cubicBezTo>
                <a:cubicBezTo>
                  <a:pt x="46694" y="18693"/>
                  <a:pt x="46787" y="18679"/>
                  <a:pt x="46881" y="18642"/>
                </a:cubicBezTo>
                <a:cubicBezTo>
                  <a:pt x="46961" y="18610"/>
                  <a:pt x="47038" y="18598"/>
                  <a:pt x="47112" y="18598"/>
                </a:cubicBezTo>
                <a:cubicBezTo>
                  <a:pt x="47331" y="18598"/>
                  <a:pt x="47528" y="18706"/>
                  <a:pt x="47713" y="18748"/>
                </a:cubicBezTo>
                <a:cubicBezTo>
                  <a:pt x="48424" y="18912"/>
                  <a:pt x="49152" y="18951"/>
                  <a:pt x="49864" y="19097"/>
                </a:cubicBezTo>
                <a:cubicBezTo>
                  <a:pt x="50579" y="19244"/>
                  <a:pt x="51340" y="19286"/>
                  <a:pt x="52039" y="19459"/>
                </a:cubicBezTo>
                <a:cubicBezTo>
                  <a:pt x="52720" y="19626"/>
                  <a:pt x="53424" y="19791"/>
                  <a:pt x="54104" y="19998"/>
                </a:cubicBezTo>
                <a:cubicBezTo>
                  <a:pt x="54933" y="20251"/>
                  <a:pt x="55811" y="20376"/>
                  <a:pt x="56661" y="20608"/>
                </a:cubicBezTo>
                <a:cubicBezTo>
                  <a:pt x="57619" y="20868"/>
                  <a:pt x="58582" y="21110"/>
                  <a:pt x="59526" y="21415"/>
                </a:cubicBezTo>
                <a:cubicBezTo>
                  <a:pt x="59836" y="21515"/>
                  <a:pt x="60206" y="21504"/>
                  <a:pt x="60452" y="21645"/>
                </a:cubicBezTo>
                <a:cubicBezTo>
                  <a:pt x="61308" y="22133"/>
                  <a:pt x="62287" y="22292"/>
                  <a:pt x="63151" y="22752"/>
                </a:cubicBezTo>
                <a:cubicBezTo>
                  <a:pt x="63859" y="23130"/>
                  <a:pt x="64670" y="23265"/>
                  <a:pt x="65360" y="23727"/>
                </a:cubicBezTo>
                <a:cubicBezTo>
                  <a:pt x="65906" y="24092"/>
                  <a:pt x="66592" y="24223"/>
                  <a:pt x="67120" y="24658"/>
                </a:cubicBezTo>
                <a:cubicBezTo>
                  <a:pt x="67235" y="24754"/>
                  <a:pt x="67420" y="24836"/>
                  <a:pt x="67569" y="24836"/>
                </a:cubicBezTo>
                <a:cubicBezTo>
                  <a:pt x="67591" y="24836"/>
                  <a:pt x="67613" y="24834"/>
                  <a:pt x="67634" y="24830"/>
                </a:cubicBezTo>
                <a:cubicBezTo>
                  <a:pt x="67718" y="24813"/>
                  <a:pt x="67800" y="24806"/>
                  <a:pt x="67880" y="24806"/>
                </a:cubicBezTo>
                <a:cubicBezTo>
                  <a:pt x="68221" y="24806"/>
                  <a:pt x="68531" y="24939"/>
                  <a:pt x="68799" y="25091"/>
                </a:cubicBezTo>
                <a:cubicBezTo>
                  <a:pt x="68919" y="25159"/>
                  <a:pt x="69025" y="25186"/>
                  <a:pt x="69122" y="25186"/>
                </a:cubicBezTo>
                <a:cubicBezTo>
                  <a:pt x="69313" y="25186"/>
                  <a:pt x="69465" y="25080"/>
                  <a:pt x="69614" y="24977"/>
                </a:cubicBezTo>
                <a:cubicBezTo>
                  <a:pt x="70219" y="24563"/>
                  <a:pt x="70411" y="23856"/>
                  <a:pt x="70100" y="23076"/>
                </a:cubicBezTo>
                <a:cubicBezTo>
                  <a:pt x="70014" y="22861"/>
                  <a:pt x="70128" y="22647"/>
                  <a:pt x="69990" y="22460"/>
                </a:cubicBezTo>
                <a:cubicBezTo>
                  <a:pt x="69542" y="21851"/>
                  <a:pt x="69482" y="21077"/>
                  <a:pt x="69123" y="20415"/>
                </a:cubicBezTo>
                <a:cubicBezTo>
                  <a:pt x="68886" y="19978"/>
                  <a:pt x="68848" y="19415"/>
                  <a:pt x="68591" y="18940"/>
                </a:cubicBezTo>
                <a:cubicBezTo>
                  <a:pt x="68373" y="18532"/>
                  <a:pt x="68287" y="18053"/>
                  <a:pt x="68077" y="17638"/>
                </a:cubicBezTo>
                <a:cubicBezTo>
                  <a:pt x="67855" y="17197"/>
                  <a:pt x="67679" y="16743"/>
                  <a:pt x="67496" y="16286"/>
                </a:cubicBezTo>
                <a:cubicBezTo>
                  <a:pt x="67340" y="15896"/>
                  <a:pt x="67187" y="15464"/>
                  <a:pt x="66929" y="15150"/>
                </a:cubicBezTo>
                <a:cubicBezTo>
                  <a:pt x="66611" y="14761"/>
                  <a:pt x="66497" y="14312"/>
                  <a:pt x="66317" y="13880"/>
                </a:cubicBezTo>
                <a:cubicBezTo>
                  <a:pt x="66252" y="13723"/>
                  <a:pt x="66271" y="13547"/>
                  <a:pt x="66411" y="13404"/>
                </a:cubicBezTo>
                <a:cubicBezTo>
                  <a:pt x="66703" y="13107"/>
                  <a:pt x="66996" y="12813"/>
                  <a:pt x="67268" y="12498"/>
                </a:cubicBezTo>
                <a:cubicBezTo>
                  <a:pt x="67567" y="12150"/>
                  <a:pt x="67900" y="11842"/>
                  <a:pt x="68229" y="11523"/>
                </a:cubicBezTo>
                <a:cubicBezTo>
                  <a:pt x="68562" y="11201"/>
                  <a:pt x="68808" y="10787"/>
                  <a:pt x="69141" y="10462"/>
                </a:cubicBezTo>
                <a:cubicBezTo>
                  <a:pt x="69742" y="9874"/>
                  <a:pt x="70341" y="9296"/>
                  <a:pt x="70865" y="8628"/>
                </a:cubicBezTo>
                <a:cubicBezTo>
                  <a:pt x="71055" y="8387"/>
                  <a:pt x="71183" y="8090"/>
                  <a:pt x="71403" y="7897"/>
                </a:cubicBezTo>
                <a:cubicBezTo>
                  <a:pt x="71728" y="7613"/>
                  <a:pt x="71878" y="7250"/>
                  <a:pt x="72010" y="6875"/>
                </a:cubicBezTo>
                <a:cubicBezTo>
                  <a:pt x="72132" y="6531"/>
                  <a:pt x="71916" y="5855"/>
                  <a:pt x="71665" y="5721"/>
                </a:cubicBezTo>
                <a:cubicBezTo>
                  <a:pt x="71329" y="5543"/>
                  <a:pt x="70978" y="5389"/>
                  <a:pt x="70642" y="5207"/>
                </a:cubicBezTo>
                <a:cubicBezTo>
                  <a:pt x="70301" y="5022"/>
                  <a:pt x="69986" y="4844"/>
                  <a:pt x="69567" y="4801"/>
                </a:cubicBezTo>
                <a:cubicBezTo>
                  <a:pt x="69131" y="4756"/>
                  <a:pt x="68718" y="4492"/>
                  <a:pt x="68291" y="4336"/>
                </a:cubicBezTo>
                <a:cubicBezTo>
                  <a:pt x="67820" y="4161"/>
                  <a:pt x="67286" y="4117"/>
                  <a:pt x="66852" y="3909"/>
                </a:cubicBezTo>
                <a:cubicBezTo>
                  <a:pt x="66145" y="3568"/>
                  <a:pt x="65366" y="3554"/>
                  <a:pt x="64639" y="3305"/>
                </a:cubicBezTo>
                <a:cubicBezTo>
                  <a:pt x="64144" y="3134"/>
                  <a:pt x="63540" y="3018"/>
                  <a:pt x="62960" y="2970"/>
                </a:cubicBezTo>
                <a:cubicBezTo>
                  <a:pt x="62285" y="2912"/>
                  <a:pt x="61646" y="2586"/>
                  <a:pt x="60951" y="2510"/>
                </a:cubicBezTo>
                <a:cubicBezTo>
                  <a:pt x="59888" y="2392"/>
                  <a:pt x="58824" y="2248"/>
                  <a:pt x="57771" y="2052"/>
                </a:cubicBezTo>
                <a:cubicBezTo>
                  <a:pt x="57139" y="1935"/>
                  <a:pt x="56489" y="1953"/>
                  <a:pt x="55866" y="1767"/>
                </a:cubicBezTo>
                <a:cubicBezTo>
                  <a:pt x="55597" y="1688"/>
                  <a:pt x="55321" y="1641"/>
                  <a:pt x="55042" y="1627"/>
                </a:cubicBezTo>
                <a:cubicBezTo>
                  <a:pt x="54460" y="1594"/>
                  <a:pt x="53885" y="1470"/>
                  <a:pt x="53302" y="1406"/>
                </a:cubicBezTo>
                <a:cubicBezTo>
                  <a:pt x="52746" y="1344"/>
                  <a:pt x="52193" y="1211"/>
                  <a:pt x="51631" y="1156"/>
                </a:cubicBezTo>
                <a:cubicBezTo>
                  <a:pt x="51606" y="1153"/>
                  <a:pt x="51582" y="1153"/>
                  <a:pt x="51557" y="1153"/>
                </a:cubicBezTo>
                <a:cubicBezTo>
                  <a:pt x="51493" y="1153"/>
                  <a:pt x="51430" y="1159"/>
                  <a:pt x="51363" y="1159"/>
                </a:cubicBezTo>
                <a:cubicBezTo>
                  <a:pt x="51322" y="1159"/>
                  <a:pt x="51280" y="1157"/>
                  <a:pt x="51236" y="1149"/>
                </a:cubicBezTo>
                <a:cubicBezTo>
                  <a:pt x="50673" y="1051"/>
                  <a:pt x="50099" y="917"/>
                  <a:pt x="49540" y="917"/>
                </a:cubicBezTo>
                <a:cubicBezTo>
                  <a:pt x="48875" y="917"/>
                  <a:pt x="48220" y="831"/>
                  <a:pt x="47576" y="738"/>
                </a:cubicBezTo>
                <a:cubicBezTo>
                  <a:pt x="46464" y="577"/>
                  <a:pt x="45344" y="575"/>
                  <a:pt x="44229" y="476"/>
                </a:cubicBezTo>
                <a:cubicBezTo>
                  <a:pt x="43021" y="369"/>
                  <a:pt x="41793" y="431"/>
                  <a:pt x="40590" y="221"/>
                </a:cubicBezTo>
                <a:cubicBezTo>
                  <a:pt x="40555" y="214"/>
                  <a:pt x="40521" y="212"/>
                  <a:pt x="40488" y="212"/>
                </a:cubicBezTo>
                <a:cubicBezTo>
                  <a:pt x="40289" y="212"/>
                  <a:pt x="40111" y="304"/>
                  <a:pt x="39924" y="304"/>
                </a:cubicBezTo>
                <a:cubicBezTo>
                  <a:pt x="39884" y="304"/>
                  <a:pt x="39843" y="300"/>
                  <a:pt x="39802" y="290"/>
                </a:cubicBezTo>
                <a:cubicBezTo>
                  <a:pt x="39150" y="126"/>
                  <a:pt x="38478" y="223"/>
                  <a:pt x="37816" y="131"/>
                </a:cubicBezTo>
                <a:cubicBezTo>
                  <a:pt x="37455" y="81"/>
                  <a:pt x="37087" y="57"/>
                  <a:pt x="36720" y="57"/>
                </a:cubicBezTo>
                <a:cubicBezTo>
                  <a:pt x="36456" y="57"/>
                  <a:pt x="36194" y="69"/>
                  <a:pt x="35934" y="92"/>
                </a:cubicBezTo>
                <a:cubicBezTo>
                  <a:pt x="35897" y="96"/>
                  <a:pt x="35860" y="97"/>
                  <a:pt x="35823" y="97"/>
                </a:cubicBezTo>
                <a:cubicBezTo>
                  <a:pt x="35523" y="97"/>
                  <a:pt x="35228" y="1"/>
                  <a:pt x="34952" y="1"/>
                </a:cubicBezTo>
                <a:close/>
              </a:path>
            </a:pathLst>
          </a:custGeom>
          <a:solidFill>
            <a:schemeClr val="accent5"/>
          </a:solidFill>
          <a:ln>
            <a:solidFill>
              <a:schemeClr val="accent2"/>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C2B3F"/>
              </a:solidFill>
            </a:endParaRPr>
          </a:p>
        </p:txBody>
      </p:sp>
    </p:spTree>
    <p:extLst>
      <p:ext uri="{BB962C8B-B14F-4D97-AF65-F5344CB8AC3E}">
        <p14:creationId xmlns:p14="http://schemas.microsoft.com/office/powerpoint/2010/main" val="30617540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27"/>
          <p:cNvSpPr/>
          <p:nvPr/>
        </p:nvSpPr>
        <p:spPr>
          <a:xfrm>
            <a:off x="1719775" y="1229817"/>
            <a:ext cx="5753100" cy="2567700"/>
          </a:xfrm>
          <a:prstGeom prst="roundRect">
            <a:avLst>
              <a:gd name="adj" fmla="val 13942"/>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27"/>
          <p:cNvSpPr txBox="1">
            <a:spLocks noGrp="1"/>
          </p:cNvSpPr>
          <p:nvPr>
            <p:ph type="subTitle" idx="1"/>
          </p:nvPr>
        </p:nvSpPr>
        <p:spPr>
          <a:xfrm>
            <a:off x="1920456" y="2029200"/>
            <a:ext cx="5314500" cy="938838"/>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4000" dirty="0"/>
              <a:t>Senior “To-Do” List</a:t>
            </a:r>
            <a:endParaRPr sz="4000" dirty="0"/>
          </a:p>
        </p:txBody>
      </p:sp>
      <p:sp>
        <p:nvSpPr>
          <p:cNvPr id="713" name="Google Shape;713;p27"/>
          <p:cNvSpPr/>
          <p:nvPr/>
        </p:nvSpPr>
        <p:spPr>
          <a:xfrm rot="5400000">
            <a:off x="3231160" y="-439515"/>
            <a:ext cx="2719813" cy="5876268"/>
          </a:xfrm>
          <a:custGeom>
            <a:avLst/>
            <a:gdLst/>
            <a:ahLst/>
            <a:cxnLst/>
            <a:rect l="l" t="t" r="r" b="b"/>
            <a:pathLst>
              <a:path w="65863" h="92137" extrusionOk="0">
                <a:moveTo>
                  <a:pt x="32655" y="958"/>
                </a:moveTo>
                <a:cubicBezTo>
                  <a:pt x="32876" y="958"/>
                  <a:pt x="33088" y="1031"/>
                  <a:pt x="33295" y="1057"/>
                </a:cubicBezTo>
                <a:cubicBezTo>
                  <a:pt x="33541" y="1089"/>
                  <a:pt x="33787" y="1098"/>
                  <a:pt x="34032" y="1098"/>
                </a:cubicBezTo>
                <a:cubicBezTo>
                  <a:pt x="34416" y="1098"/>
                  <a:pt x="34798" y="1075"/>
                  <a:pt x="35181" y="1075"/>
                </a:cubicBezTo>
                <a:cubicBezTo>
                  <a:pt x="35282" y="1075"/>
                  <a:pt x="35382" y="1076"/>
                  <a:pt x="35483" y="1080"/>
                </a:cubicBezTo>
                <a:cubicBezTo>
                  <a:pt x="36600" y="1124"/>
                  <a:pt x="37718" y="1205"/>
                  <a:pt x="38846" y="1205"/>
                </a:cubicBezTo>
                <a:cubicBezTo>
                  <a:pt x="38948" y="1205"/>
                  <a:pt x="39051" y="1204"/>
                  <a:pt x="39154" y="1203"/>
                </a:cubicBezTo>
                <a:cubicBezTo>
                  <a:pt x="39316" y="1200"/>
                  <a:pt x="39478" y="1199"/>
                  <a:pt x="39640" y="1199"/>
                </a:cubicBezTo>
                <a:cubicBezTo>
                  <a:pt x="40163" y="1199"/>
                  <a:pt x="40690" y="1209"/>
                  <a:pt x="41214" y="1209"/>
                </a:cubicBezTo>
                <a:cubicBezTo>
                  <a:pt x="41389" y="1209"/>
                  <a:pt x="41563" y="1208"/>
                  <a:pt x="41737" y="1205"/>
                </a:cubicBezTo>
                <a:cubicBezTo>
                  <a:pt x="43184" y="1181"/>
                  <a:pt x="44631" y="1214"/>
                  <a:pt x="46082" y="1138"/>
                </a:cubicBezTo>
                <a:cubicBezTo>
                  <a:pt x="46292" y="1127"/>
                  <a:pt x="46515" y="1117"/>
                  <a:pt x="46745" y="1117"/>
                </a:cubicBezTo>
                <a:cubicBezTo>
                  <a:pt x="47157" y="1117"/>
                  <a:pt x="47590" y="1150"/>
                  <a:pt x="48013" y="1271"/>
                </a:cubicBezTo>
                <a:cubicBezTo>
                  <a:pt x="48120" y="1301"/>
                  <a:pt x="48239" y="1312"/>
                  <a:pt x="48364" y="1312"/>
                </a:cubicBezTo>
                <a:cubicBezTo>
                  <a:pt x="48626" y="1312"/>
                  <a:pt x="48920" y="1267"/>
                  <a:pt x="49209" y="1267"/>
                </a:cubicBezTo>
                <a:cubicBezTo>
                  <a:pt x="49338" y="1267"/>
                  <a:pt x="49467" y="1276"/>
                  <a:pt x="49591" y="1302"/>
                </a:cubicBezTo>
                <a:cubicBezTo>
                  <a:pt x="50530" y="1496"/>
                  <a:pt x="51515" y="1491"/>
                  <a:pt x="52473" y="1673"/>
                </a:cubicBezTo>
                <a:cubicBezTo>
                  <a:pt x="53312" y="1833"/>
                  <a:pt x="54174" y="2005"/>
                  <a:pt x="55071" y="2055"/>
                </a:cubicBezTo>
                <a:cubicBezTo>
                  <a:pt x="55996" y="2105"/>
                  <a:pt x="57003" y="2182"/>
                  <a:pt x="57756" y="2558"/>
                </a:cubicBezTo>
                <a:cubicBezTo>
                  <a:pt x="58384" y="2871"/>
                  <a:pt x="59141" y="3103"/>
                  <a:pt x="59576" y="3639"/>
                </a:cubicBezTo>
                <a:cubicBezTo>
                  <a:pt x="59971" y="4129"/>
                  <a:pt x="60415" y="4606"/>
                  <a:pt x="60854" y="5080"/>
                </a:cubicBezTo>
                <a:cubicBezTo>
                  <a:pt x="61245" y="5503"/>
                  <a:pt x="61151" y="6036"/>
                  <a:pt x="61508" y="6454"/>
                </a:cubicBezTo>
                <a:cubicBezTo>
                  <a:pt x="62068" y="7112"/>
                  <a:pt x="61698" y="7875"/>
                  <a:pt x="62034" y="8581"/>
                </a:cubicBezTo>
                <a:cubicBezTo>
                  <a:pt x="62249" y="9032"/>
                  <a:pt x="62370" y="9574"/>
                  <a:pt x="62414" y="10101"/>
                </a:cubicBezTo>
                <a:cubicBezTo>
                  <a:pt x="62453" y="10557"/>
                  <a:pt x="62056" y="11096"/>
                  <a:pt x="62658" y="11510"/>
                </a:cubicBezTo>
                <a:cubicBezTo>
                  <a:pt x="62117" y="11790"/>
                  <a:pt x="62966" y="12221"/>
                  <a:pt x="62447" y="12503"/>
                </a:cubicBezTo>
                <a:cubicBezTo>
                  <a:pt x="62680" y="12709"/>
                  <a:pt x="62670" y="13063"/>
                  <a:pt x="62640" y="13195"/>
                </a:cubicBezTo>
                <a:cubicBezTo>
                  <a:pt x="62518" y="13722"/>
                  <a:pt x="62847" y="14206"/>
                  <a:pt x="62772" y="14700"/>
                </a:cubicBezTo>
                <a:cubicBezTo>
                  <a:pt x="62725" y="15011"/>
                  <a:pt x="62536" y="15293"/>
                  <a:pt x="63002" y="15517"/>
                </a:cubicBezTo>
                <a:cubicBezTo>
                  <a:pt x="63039" y="15535"/>
                  <a:pt x="63042" y="15651"/>
                  <a:pt x="63001" y="15682"/>
                </a:cubicBezTo>
                <a:cubicBezTo>
                  <a:pt x="62350" y="16164"/>
                  <a:pt x="62915" y="16662"/>
                  <a:pt x="62973" y="17150"/>
                </a:cubicBezTo>
                <a:cubicBezTo>
                  <a:pt x="62993" y="17314"/>
                  <a:pt x="62866" y="17459"/>
                  <a:pt x="62916" y="17609"/>
                </a:cubicBezTo>
                <a:cubicBezTo>
                  <a:pt x="63066" y="18065"/>
                  <a:pt x="63249" y="18516"/>
                  <a:pt x="63059" y="18990"/>
                </a:cubicBezTo>
                <a:cubicBezTo>
                  <a:pt x="63053" y="19003"/>
                  <a:pt x="63049" y="19027"/>
                  <a:pt x="63060" y="19035"/>
                </a:cubicBezTo>
                <a:cubicBezTo>
                  <a:pt x="63657" y="19486"/>
                  <a:pt x="63122" y="19997"/>
                  <a:pt x="63210" y="20479"/>
                </a:cubicBezTo>
                <a:cubicBezTo>
                  <a:pt x="63304" y="20990"/>
                  <a:pt x="63261" y="21515"/>
                  <a:pt x="63354" y="22028"/>
                </a:cubicBezTo>
                <a:cubicBezTo>
                  <a:pt x="63476" y="22692"/>
                  <a:pt x="63329" y="23349"/>
                  <a:pt x="63335" y="24008"/>
                </a:cubicBezTo>
                <a:cubicBezTo>
                  <a:pt x="63336" y="24054"/>
                  <a:pt x="63309" y="24116"/>
                  <a:pt x="63341" y="24146"/>
                </a:cubicBezTo>
                <a:cubicBezTo>
                  <a:pt x="63453" y="24254"/>
                  <a:pt x="63661" y="24339"/>
                  <a:pt x="63690" y="24453"/>
                </a:cubicBezTo>
                <a:cubicBezTo>
                  <a:pt x="63706" y="24515"/>
                  <a:pt x="63665" y="24531"/>
                  <a:pt x="63606" y="24531"/>
                </a:cubicBezTo>
                <a:cubicBezTo>
                  <a:pt x="63543" y="24531"/>
                  <a:pt x="63458" y="24512"/>
                  <a:pt x="63403" y="24512"/>
                </a:cubicBezTo>
                <a:cubicBezTo>
                  <a:pt x="63355" y="24512"/>
                  <a:pt x="63329" y="24526"/>
                  <a:pt x="63358" y="24580"/>
                </a:cubicBezTo>
                <a:cubicBezTo>
                  <a:pt x="63503" y="24853"/>
                  <a:pt x="63283" y="25127"/>
                  <a:pt x="63451" y="25383"/>
                </a:cubicBezTo>
                <a:cubicBezTo>
                  <a:pt x="63486" y="25438"/>
                  <a:pt x="63592" y="25509"/>
                  <a:pt x="63572" y="25537"/>
                </a:cubicBezTo>
                <a:cubicBezTo>
                  <a:pt x="63042" y="26277"/>
                  <a:pt x="63784" y="27642"/>
                  <a:pt x="63906" y="28448"/>
                </a:cubicBezTo>
                <a:cubicBezTo>
                  <a:pt x="64142" y="29996"/>
                  <a:pt x="63916" y="31704"/>
                  <a:pt x="63889" y="33267"/>
                </a:cubicBezTo>
                <a:lnTo>
                  <a:pt x="63800" y="38581"/>
                </a:lnTo>
                <a:cubicBezTo>
                  <a:pt x="63721" y="43326"/>
                  <a:pt x="63859" y="48070"/>
                  <a:pt x="64043" y="52811"/>
                </a:cubicBezTo>
                <a:cubicBezTo>
                  <a:pt x="64124" y="54881"/>
                  <a:pt x="64556" y="57249"/>
                  <a:pt x="64144" y="59284"/>
                </a:cubicBezTo>
                <a:cubicBezTo>
                  <a:pt x="63810" y="60940"/>
                  <a:pt x="63747" y="62392"/>
                  <a:pt x="64016" y="64094"/>
                </a:cubicBezTo>
                <a:cubicBezTo>
                  <a:pt x="64119" y="64740"/>
                  <a:pt x="64056" y="65376"/>
                  <a:pt x="64042" y="66017"/>
                </a:cubicBezTo>
                <a:cubicBezTo>
                  <a:pt x="64017" y="67125"/>
                  <a:pt x="63949" y="68232"/>
                  <a:pt x="64071" y="69340"/>
                </a:cubicBezTo>
                <a:cubicBezTo>
                  <a:pt x="64111" y="69698"/>
                  <a:pt x="64043" y="70083"/>
                  <a:pt x="64138" y="70430"/>
                </a:cubicBezTo>
                <a:cubicBezTo>
                  <a:pt x="64251" y="70844"/>
                  <a:pt x="64082" y="71272"/>
                  <a:pt x="64315" y="71666"/>
                </a:cubicBezTo>
                <a:cubicBezTo>
                  <a:pt x="64381" y="71777"/>
                  <a:pt x="64323" y="71840"/>
                  <a:pt x="64255" y="71918"/>
                </a:cubicBezTo>
                <a:cubicBezTo>
                  <a:pt x="64163" y="72028"/>
                  <a:pt x="63961" y="72144"/>
                  <a:pt x="64347" y="72192"/>
                </a:cubicBezTo>
                <a:cubicBezTo>
                  <a:pt x="64498" y="72210"/>
                  <a:pt x="64491" y="72385"/>
                  <a:pt x="64392" y="72420"/>
                </a:cubicBezTo>
                <a:cubicBezTo>
                  <a:pt x="63835" y="72622"/>
                  <a:pt x="64430" y="72904"/>
                  <a:pt x="64273" y="73126"/>
                </a:cubicBezTo>
                <a:cubicBezTo>
                  <a:pt x="64711" y="73201"/>
                  <a:pt x="64495" y="73539"/>
                  <a:pt x="64469" y="73605"/>
                </a:cubicBezTo>
                <a:cubicBezTo>
                  <a:pt x="64220" y="74268"/>
                  <a:pt x="64502" y="74929"/>
                  <a:pt x="64414" y="75582"/>
                </a:cubicBezTo>
                <a:cubicBezTo>
                  <a:pt x="64316" y="76315"/>
                  <a:pt x="64414" y="77044"/>
                  <a:pt x="64408" y="77773"/>
                </a:cubicBezTo>
                <a:cubicBezTo>
                  <a:pt x="64403" y="78602"/>
                  <a:pt x="64133" y="79435"/>
                  <a:pt x="64202" y="80257"/>
                </a:cubicBezTo>
                <a:cubicBezTo>
                  <a:pt x="64246" y="80787"/>
                  <a:pt x="63725" y="81316"/>
                  <a:pt x="64211" y="81834"/>
                </a:cubicBezTo>
                <a:cubicBezTo>
                  <a:pt x="63755" y="82253"/>
                  <a:pt x="64183" y="82741"/>
                  <a:pt x="63993" y="83199"/>
                </a:cubicBezTo>
                <a:cubicBezTo>
                  <a:pt x="63757" y="83765"/>
                  <a:pt x="63810" y="84375"/>
                  <a:pt x="63626" y="84961"/>
                </a:cubicBezTo>
                <a:cubicBezTo>
                  <a:pt x="63419" y="85621"/>
                  <a:pt x="63028" y="86225"/>
                  <a:pt x="62746" y="86857"/>
                </a:cubicBezTo>
                <a:cubicBezTo>
                  <a:pt x="62492" y="87421"/>
                  <a:pt x="61939" y="87757"/>
                  <a:pt x="61445" y="88140"/>
                </a:cubicBezTo>
                <a:cubicBezTo>
                  <a:pt x="61118" y="88395"/>
                  <a:pt x="60645" y="88593"/>
                  <a:pt x="60297" y="88825"/>
                </a:cubicBezTo>
                <a:cubicBezTo>
                  <a:pt x="59842" y="89129"/>
                  <a:pt x="59284" y="89243"/>
                  <a:pt x="58799" y="89468"/>
                </a:cubicBezTo>
                <a:cubicBezTo>
                  <a:pt x="58255" y="89719"/>
                  <a:pt x="57595" y="89907"/>
                  <a:pt x="56948" y="89907"/>
                </a:cubicBezTo>
                <a:cubicBezTo>
                  <a:pt x="56916" y="89907"/>
                  <a:pt x="56885" y="89907"/>
                  <a:pt x="56854" y="89906"/>
                </a:cubicBezTo>
                <a:cubicBezTo>
                  <a:pt x="56819" y="89905"/>
                  <a:pt x="56786" y="89905"/>
                  <a:pt x="56752" y="89905"/>
                </a:cubicBezTo>
                <a:cubicBezTo>
                  <a:pt x="56068" y="89905"/>
                  <a:pt x="55484" y="90111"/>
                  <a:pt x="54873" y="90232"/>
                </a:cubicBezTo>
                <a:cubicBezTo>
                  <a:pt x="54158" y="90375"/>
                  <a:pt x="53430" y="90423"/>
                  <a:pt x="52756" y="90530"/>
                </a:cubicBezTo>
                <a:cubicBezTo>
                  <a:pt x="52676" y="90515"/>
                  <a:pt x="52599" y="90509"/>
                  <a:pt x="52523" y="90509"/>
                </a:cubicBezTo>
                <a:cubicBezTo>
                  <a:pt x="52130" y="90509"/>
                  <a:pt x="51787" y="90679"/>
                  <a:pt x="51408" y="90679"/>
                </a:cubicBezTo>
                <a:cubicBezTo>
                  <a:pt x="51349" y="90679"/>
                  <a:pt x="51289" y="90675"/>
                  <a:pt x="51227" y="90666"/>
                </a:cubicBezTo>
                <a:cubicBezTo>
                  <a:pt x="51189" y="90660"/>
                  <a:pt x="51150" y="90657"/>
                  <a:pt x="51112" y="90657"/>
                </a:cubicBezTo>
                <a:cubicBezTo>
                  <a:pt x="50862" y="90657"/>
                  <a:pt x="50604" y="90767"/>
                  <a:pt x="50346" y="90767"/>
                </a:cubicBezTo>
                <a:cubicBezTo>
                  <a:pt x="50213" y="90767"/>
                  <a:pt x="50080" y="90738"/>
                  <a:pt x="49949" y="90650"/>
                </a:cubicBezTo>
                <a:cubicBezTo>
                  <a:pt x="49941" y="90645"/>
                  <a:pt x="49928" y="90643"/>
                  <a:pt x="49912" y="90643"/>
                </a:cubicBezTo>
                <a:cubicBezTo>
                  <a:pt x="49871" y="90643"/>
                  <a:pt x="49809" y="90657"/>
                  <a:pt x="49768" y="90671"/>
                </a:cubicBezTo>
                <a:cubicBezTo>
                  <a:pt x="49115" y="90882"/>
                  <a:pt x="48411" y="90854"/>
                  <a:pt x="47721" y="90904"/>
                </a:cubicBezTo>
                <a:cubicBezTo>
                  <a:pt x="46789" y="90971"/>
                  <a:pt x="45858" y="91038"/>
                  <a:pt x="44922" y="91038"/>
                </a:cubicBezTo>
                <a:cubicBezTo>
                  <a:pt x="44859" y="91038"/>
                  <a:pt x="44797" y="91038"/>
                  <a:pt x="44734" y="91037"/>
                </a:cubicBezTo>
                <a:cubicBezTo>
                  <a:pt x="43996" y="91028"/>
                  <a:pt x="43259" y="91010"/>
                  <a:pt x="42522" y="90981"/>
                </a:cubicBezTo>
                <a:cubicBezTo>
                  <a:pt x="42502" y="90980"/>
                  <a:pt x="42482" y="90980"/>
                  <a:pt x="42462" y="90980"/>
                </a:cubicBezTo>
                <a:cubicBezTo>
                  <a:pt x="42163" y="90980"/>
                  <a:pt x="41892" y="91070"/>
                  <a:pt x="41579" y="91070"/>
                </a:cubicBezTo>
                <a:cubicBezTo>
                  <a:pt x="41558" y="91070"/>
                  <a:pt x="41537" y="91070"/>
                  <a:pt x="41516" y="91069"/>
                </a:cubicBezTo>
                <a:cubicBezTo>
                  <a:pt x="40903" y="91043"/>
                  <a:pt x="40291" y="91021"/>
                  <a:pt x="39677" y="90982"/>
                </a:cubicBezTo>
                <a:cubicBezTo>
                  <a:pt x="39367" y="90964"/>
                  <a:pt x="39057" y="90955"/>
                  <a:pt x="38746" y="90955"/>
                </a:cubicBezTo>
                <a:cubicBezTo>
                  <a:pt x="38391" y="90955"/>
                  <a:pt x="38036" y="90967"/>
                  <a:pt x="37681" y="90991"/>
                </a:cubicBezTo>
                <a:cubicBezTo>
                  <a:pt x="37594" y="90996"/>
                  <a:pt x="37508" y="90998"/>
                  <a:pt x="37421" y="90998"/>
                </a:cubicBezTo>
                <a:cubicBezTo>
                  <a:pt x="36901" y="90998"/>
                  <a:pt x="36384" y="90916"/>
                  <a:pt x="35854" y="90916"/>
                </a:cubicBezTo>
                <a:cubicBezTo>
                  <a:pt x="35845" y="90916"/>
                  <a:pt x="35835" y="90916"/>
                  <a:pt x="35825" y="90916"/>
                </a:cubicBezTo>
                <a:cubicBezTo>
                  <a:pt x="35368" y="90919"/>
                  <a:pt x="34912" y="91001"/>
                  <a:pt x="34458" y="91001"/>
                </a:cubicBezTo>
                <a:cubicBezTo>
                  <a:pt x="34294" y="91001"/>
                  <a:pt x="34131" y="90990"/>
                  <a:pt x="33968" y="90961"/>
                </a:cubicBezTo>
                <a:cubicBezTo>
                  <a:pt x="33866" y="90943"/>
                  <a:pt x="33764" y="90936"/>
                  <a:pt x="33663" y="90936"/>
                </a:cubicBezTo>
                <a:cubicBezTo>
                  <a:pt x="33307" y="90936"/>
                  <a:pt x="32958" y="91024"/>
                  <a:pt x="32623" y="91024"/>
                </a:cubicBezTo>
                <a:cubicBezTo>
                  <a:pt x="32548" y="91024"/>
                  <a:pt x="32473" y="91020"/>
                  <a:pt x="32399" y="91009"/>
                </a:cubicBezTo>
                <a:cubicBezTo>
                  <a:pt x="31991" y="90948"/>
                  <a:pt x="31579" y="90937"/>
                  <a:pt x="31167" y="90937"/>
                </a:cubicBezTo>
                <a:cubicBezTo>
                  <a:pt x="30952" y="90937"/>
                  <a:pt x="30738" y="90940"/>
                  <a:pt x="30523" y="90940"/>
                </a:cubicBezTo>
                <a:cubicBezTo>
                  <a:pt x="30019" y="90940"/>
                  <a:pt x="29515" y="90925"/>
                  <a:pt x="29013" y="90821"/>
                </a:cubicBezTo>
                <a:cubicBezTo>
                  <a:pt x="28881" y="90794"/>
                  <a:pt x="28738" y="90784"/>
                  <a:pt x="28588" y="90784"/>
                </a:cubicBezTo>
                <a:cubicBezTo>
                  <a:pt x="28232" y="90784"/>
                  <a:pt x="27837" y="90838"/>
                  <a:pt x="27466" y="90838"/>
                </a:cubicBezTo>
                <a:cubicBezTo>
                  <a:pt x="27428" y="90838"/>
                  <a:pt x="27391" y="90838"/>
                  <a:pt x="27355" y="90837"/>
                </a:cubicBezTo>
                <a:cubicBezTo>
                  <a:pt x="27297" y="90835"/>
                  <a:pt x="27239" y="90834"/>
                  <a:pt x="27181" y="90834"/>
                </a:cubicBezTo>
                <a:cubicBezTo>
                  <a:pt x="26649" y="90834"/>
                  <a:pt x="26109" y="90902"/>
                  <a:pt x="25590" y="90902"/>
                </a:cubicBezTo>
                <a:cubicBezTo>
                  <a:pt x="25392" y="90902"/>
                  <a:pt x="25197" y="90892"/>
                  <a:pt x="25006" y="90865"/>
                </a:cubicBezTo>
                <a:cubicBezTo>
                  <a:pt x="24719" y="90824"/>
                  <a:pt x="24435" y="90809"/>
                  <a:pt x="24154" y="90809"/>
                </a:cubicBezTo>
                <a:cubicBezTo>
                  <a:pt x="23500" y="90809"/>
                  <a:pt x="22860" y="90887"/>
                  <a:pt x="22213" y="90887"/>
                </a:cubicBezTo>
                <a:cubicBezTo>
                  <a:pt x="22142" y="90887"/>
                  <a:pt x="22071" y="90886"/>
                  <a:pt x="21999" y="90884"/>
                </a:cubicBezTo>
                <a:cubicBezTo>
                  <a:pt x="21765" y="90878"/>
                  <a:pt x="21529" y="90835"/>
                  <a:pt x="21302" y="90789"/>
                </a:cubicBezTo>
                <a:cubicBezTo>
                  <a:pt x="21026" y="90731"/>
                  <a:pt x="20759" y="90681"/>
                  <a:pt x="20480" y="90681"/>
                </a:cubicBezTo>
                <a:cubicBezTo>
                  <a:pt x="20318" y="90681"/>
                  <a:pt x="20152" y="90698"/>
                  <a:pt x="19977" y="90740"/>
                </a:cubicBezTo>
                <a:cubicBezTo>
                  <a:pt x="19864" y="90768"/>
                  <a:pt x="19749" y="90779"/>
                  <a:pt x="19632" y="90779"/>
                </a:cubicBezTo>
                <a:cubicBezTo>
                  <a:pt x="19276" y="90779"/>
                  <a:pt x="18907" y="90677"/>
                  <a:pt x="18547" y="90657"/>
                </a:cubicBezTo>
                <a:cubicBezTo>
                  <a:pt x="17422" y="90596"/>
                  <a:pt x="16304" y="90463"/>
                  <a:pt x="15172" y="90412"/>
                </a:cubicBezTo>
                <a:cubicBezTo>
                  <a:pt x="14790" y="90395"/>
                  <a:pt x="14392" y="90307"/>
                  <a:pt x="14009" y="90252"/>
                </a:cubicBezTo>
                <a:cubicBezTo>
                  <a:pt x="13672" y="90202"/>
                  <a:pt x="13367" y="90187"/>
                  <a:pt x="13031" y="90176"/>
                </a:cubicBezTo>
                <a:cubicBezTo>
                  <a:pt x="13025" y="90176"/>
                  <a:pt x="13020" y="90176"/>
                  <a:pt x="13014" y="90176"/>
                </a:cubicBezTo>
                <a:cubicBezTo>
                  <a:pt x="12929" y="90176"/>
                  <a:pt x="12823" y="90194"/>
                  <a:pt x="12716" y="90194"/>
                </a:cubicBezTo>
                <a:cubicBezTo>
                  <a:pt x="12568" y="90194"/>
                  <a:pt x="12417" y="90160"/>
                  <a:pt x="12314" y="89998"/>
                </a:cubicBezTo>
                <a:cubicBezTo>
                  <a:pt x="12288" y="89956"/>
                  <a:pt x="12256" y="89940"/>
                  <a:pt x="12219" y="89940"/>
                </a:cubicBezTo>
                <a:cubicBezTo>
                  <a:pt x="12102" y="89940"/>
                  <a:pt x="11939" y="90105"/>
                  <a:pt x="11773" y="90105"/>
                </a:cubicBezTo>
                <a:cubicBezTo>
                  <a:pt x="11760" y="90105"/>
                  <a:pt x="11747" y="90104"/>
                  <a:pt x="11734" y="90102"/>
                </a:cubicBezTo>
                <a:cubicBezTo>
                  <a:pt x="11411" y="90047"/>
                  <a:pt x="11121" y="89937"/>
                  <a:pt x="10767" y="89935"/>
                </a:cubicBezTo>
                <a:cubicBezTo>
                  <a:pt x="9650" y="89929"/>
                  <a:pt x="8561" y="89702"/>
                  <a:pt x="7497" y="89524"/>
                </a:cubicBezTo>
                <a:cubicBezTo>
                  <a:pt x="6870" y="89419"/>
                  <a:pt x="6037" y="89333"/>
                  <a:pt x="5549" y="88860"/>
                </a:cubicBezTo>
                <a:cubicBezTo>
                  <a:pt x="5427" y="88741"/>
                  <a:pt x="5113" y="88733"/>
                  <a:pt x="4920" y="88640"/>
                </a:cubicBezTo>
                <a:cubicBezTo>
                  <a:pt x="3903" y="88148"/>
                  <a:pt x="3249" y="87423"/>
                  <a:pt x="2609" y="86705"/>
                </a:cubicBezTo>
                <a:cubicBezTo>
                  <a:pt x="1949" y="85966"/>
                  <a:pt x="1834" y="85088"/>
                  <a:pt x="1801" y="84254"/>
                </a:cubicBezTo>
                <a:cubicBezTo>
                  <a:pt x="1777" y="83655"/>
                  <a:pt x="1819" y="83027"/>
                  <a:pt x="1833" y="82421"/>
                </a:cubicBezTo>
                <a:cubicBezTo>
                  <a:pt x="1847" y="81905"/>
                  <a:pt x="1865" y="81379"/>
                  <a:pt x="1860" y="80859"/>
                </a:cubicBezTo>
                <a:cubicBezTo>
                  <a:pt x="1859" y="80638"/>
                  <a:pt x="1924" y="80426"/>
                  <a:pt x="1931" y="80207"/>
                </a:cubicBezTo>
                <a:cubicBezTo>
                  <a:pt x="1981" y="78749"/>
                  <a:pt x="1872" y="77282"/>
                  <a:pt x="2027" y="75836"/>
                </a:cubicBezTo>
                <a:cubicBezTo>
                  <a:pt x="2140" y="74784"/>
                  <a:pt x="2051" y="73736"/>
                  <a:pt x="2059" y="72695"/>
                </a:cubicBezTo>
                <a:cubicBezTo>
                  <a:pt x="2065" y="71754"/>
                  <a:pt x="2146" y="70790"/>
                  <a:pt x="1915" y="69831"/>
                </a:cubicBezTo>
                <a:cubicBezTo>
                  <a:pt x="1755" y="69166"/>
                  <a:pt x="1988" y="68455"/>
                  <a:pt x="1979" y="67764"/>
                </a:cubicBezTo>
                <a:cubicBezTo>
                  <a:pt x="1972" y="67294"/>
                  <a:pt x="1862" y="66825"/>
                  <a:pt x="1878" y="66348"/>
                </a:cubicBezTo>
                <a:cubicBezTo>
                  <a:pt x="1917" y="65189"/>
                  <a:pt x="2004" y="64028"/>
                  <a:pt x="1988" y="62872"/>
                </a:cubicBezTo>
                <a:cubicBezTo>
                  <a:pt x="1977" y="62051"/>
                  <a:pt x="2147" y="61240"/>
                  <a:pt x="2090" y="60416"/>
                </a:cubicBezTo>
                <a:cubicBezTo>
                  <a:pt x="2057" y="59949"/>
                  <a:pt x="2182" y="59458"/>
                  <a:pt x="2206" y="58979"/>
                </a:cubicBezTo>
                <a:cubicBezTo>
                  <a:pt x="2248" y="58086"/>
                  <a:pt x="2362" y="57195"/>
                  <a:pt x="2328" y="56295"/>
                </a:cubicBezTo>
                <a:cubicBezTo>
                  <a:pt x="2295" y="55389"/>
                  <a:pt x="2489" y="54480"/>
                  <a:pt x="2541" y="53571"/>
                </a:cubicBezTo>
                <a:cubicBezTo>
                  <a:pt x="2561" y="53231"/>
                  <a:pt x="2567" y="52876"/>
                  <a:pt x="2506" y="52546"/>
                </a:cubicBezTo>
                <a:cubicBezTo>
                  <a:pt x="2382" y="51873"/>
                  <a:pt x="2701" y="51214"/>
                  <a:pt x="2583" y="50569"/>
                </a:cubicBezTo>
                <a:cubicBezTo>
                  <a:pt x="2488" y="50056"/>
                  <a:pt x="2688" y="49554"/>
                  <a:pt x="2534" y="49061"/>
                </a:cubicBezTo>
                <a:cubicBezTo>
                  <a:pt x="2388" y="48592"/>
                  <a:pt x="2559" y="48134"/>
                  <a:pt x="2610" y="47682"/>
                </a:cubicBezTo>
                <a:cubicBezTo>
                  <a:pt x="2675" y="47121"/>
                  <a:pt x="2472" y="46573"/>
                  <a:pt x="2606" y="46017"/>
                </a:cubicBezTo>
                <a:cubicBezTo>
                  <a:pt x="2712" y="45584"/>
                  <a:pt x="2480" y="45129"/>
                  <a:pt x="2732" y="44700"/>
                </a:cubicBezTo>
                <a:cubicBezTo>
                  <a:pt x="2748" y="44673"/>
                  <a:pt x="2774" y="44643"/>
                  <a:pt x="2771" y="44616"/>
                </a:cubicBezTo>
                <a:cubicBezTo>
                  <a:pt x="2664" y="43393"/>
                  <a:pt x="2817" y="42163"/>
                  <a:pt x="2546" y="40942"/>
                </a:cubicBezTo>
                <a:cubicBezTo>
                  <a:pt x="2462" y="40564"/>
                  <a:pt x="2605" y="40163"/>
                  <a:pt x="2632" y="39771"/>
                </a:cubicBezTo>
                <a:cubicBezTo>
                  <a:pt x="2694" y="38867"/>
                  <a:pt x="2551" y="37969"/>
                  <a:pt x="2479" y="37068"/>
                </a:cubicBezTo>
                <a:cubicBezTo>
                  <a:pt x="2449" y="36694"/>
                  <a:pt x="2521" y="36289"/>
                  <a:pt x="2518" y="35905"/>
                </a:cubicBezTo>
                <a:cubicBezTo>
                  <a:pt x="2466" y="28064"/>
                  <a:pt x="2604" y="20188"/>
                  <a:pt x="2656" y="12334"/>
                </a:cubicBezTo>
                <a:cubicBezTo>
                  <a:pt x="2676" y="9586"/>
                  <a:pt x="3158" y="5621"/>
                  <a:pt x="5571" y="3826"/>
                </a:cubicBezTo>
                <a:cubicBezTo>
                  <a:pt x="6101" y="3430"/>
                  <a:pt x="6765" y="3094"/>
                  <a:pt x="7384" y="2911"/>
                </a:cubicBezTo>
                <a:cubicBezTo>
                  <a:pt x="8050" y="2715"/>
                  <a:pt x="8728" y="2386"/>
                  <a:pt x="9519" y="2386"/>
                </a:cubicBezTo>
                <a:cubicBezTo>
                  <a:pt x="9592" y="2386"/>
                  <a:pt x="9666" y="2389"/>
                  <a:pt x="9741" y="2395"/>
                </a:cubicBezTo>
                <a:cubicBezTo>
                  <a:pt x="9765" y="2396"/>
                  <a:pt x="9789" y="2397"/>
                  <a:pt x="9813" y="2397"/>
                </a:cubicBezTo>
                <a:cubicBezTo>
                  <a:pt x="10124" y="2397"/>
                  <a:pt x="10424" y="2246"/>
                  <a:pt x="10657" y="2166"/>
                </a:cubicBezTo>
                <a:cubicBezTo>
                  <a:pt x="11008" y="2047"/>
                  <a:pt x="11370" y="2027"/>
                  <a:pt x="11734" y="2027"/>
                </a:cubicBezTo>
                <a:cubicBezTo>
                  <a:pt x="11909" y="2027"/>
                  <a:pt x="12085" y="2032"/>
                  <a:pt x="12261" y="2032"/>
                </a:cubicBezTo>
                <a:cubicBezTo>
                  <a:pt x="12608" y="2032"/>
                  <a:pt x="12954" y="2014"/>
                  <a:pt x="13293" y="1910"/>
                </a:cubicBezTo>
                <a:cubicBezTo>
                  <a:pt x="13696" y="1786"/>
                  <a:pt x="14313" y="1828"/>
                  <a:pt x="14832" y="1797"/>
                </a:cubicBezTo>
                <a:cubicBezTo>
                  <a:pt x="14862" y="1796"/>
                  <a:pt x="14892" y="1795"/>
                  <a:pt x="14924" y="1795"/>
                </a:cubicBezTo>
                <a:cubicBezTo>
                  <a:pt x="14981" y="1795"/>
                  <a:pt x="15041" y="1797"/>
                  <a:pt x="15100" y="1797"/>
                </a:cubicBezTo>
                <a:cubicBezTo>
                  <a:pt x="15293" y="1797"/>
                  <a:pt x="15480" y="1776"/>
                  <a:pt x="15581" y="1596"/>
                </a:cubicBezTo>
                <a:cubicBezTo>
                  <a:pt x="15591" y="1577"/>
                  <a:pt x="15679" y="1560"/>
                  <a:pt x="15726" y="1560"/>
                </a:cubicBezTo>
                <a:cubicBezTo>
                  <a:pt x="15740" y="1560"/>
                  <a:pt x="15750" y="1562"/>
                  <a:pt x="15754" y="1565"/>
                </a:cubicBezTo>
                <a:cubicBezTo>
                  <a:pt x="15887" y="1692"/>
                  <a:pt x="16012" y="1736"/>
                  <a:pt x="16133" y="1736"/>
                </a:cubicBezTo>
                <a:cubicBezTo>
                  <a:pt x="16405" y="1736"/>
                  <a:pt x="16655" y="1511"/>
                  <a:pt x="16923" y="1498"/>
                </a:cubicBezTo>
                <a:cubicBezTo>
                  <a:pt x="17874" y="1453"/>
                  <a:pt x="18824" y="1476"/>
                  <a:pt x="19768" y="1463"/>
                </a:cubicBezTo>
                <a:cubicBezTo>
                  <a:pt x="19802" y="1462"/>
                  <a:pt x="19836" y="1462"/>
                  <a:pt x="19870" y="1462"/>
                </a:cubicBezTo>
                <a:cubicBezTo>
                  <a:pt x="20121" y="1462"/>
                  <a:pt x="20383" y="1474"/>
                  <a:pt x="20648" y="1474"/>
                </a:cubicBezTo>
                <a:cubicBezTo>
                  <a:pt x="21042" y="1474"/>
                  <a:pt x="21441" y="1447"/>
                  <a:pt x="21817" y="1313"/>
                </a:cubicBezTo>
                <a:cubicBezTo>
                  <a:pt x="21835" y="1306"/>
                  <a:pt x="21855" y="1303"/>
                  <a:pt x="21877" y="1303"/>
                </a:cubicBezTo>
                <a:cubicBezTo>
                  <a:pt x="22016" y="1303"/>
                  <a:pt x="22226" y="1415"/>
                  <a:pt x="22382" y="1415"/>
                </a:cubicBezTo>
                <a:cubicBezTo>
                  <a:pt x="22398" y="1415"/>
                  <a:pt x="22414" y="1414"/>
                  <a:pt x="22429" y="1411"/>
                </a:cubicBezTo>
                <a:cubicBezTo>
                  <a:pt x="23140" y="1280"/>
                  <a:pt x="23889" y="1325"/>
                  <a:pt x="24571" y="1217"/>
                </a:cubicBezTo>
                <a:cubicBezTo>
                  <a:pt x="25193" y="1120"/>
                  <a:pt x="25793" y="1057"/>
                  <a:pt x="26410" y="1057"/>
                </a:cubicBezTo>
                <a:cubicBezTo>
                  <a:pt x="26500" y="1057"/>
                  <a:pt x="26591" y="1058"/>
                  <a:pt x="26682" y="1061"/>
                </a:cubicBezTo>
                <a:cubicBezTo>
                  <a:pt x="27372" y="1081"/>
                  <a:pt x="28087" y="1173"/>
                  <a:pt x="28771" y="1173"/>
                </a:cubicBezTo>
                <a:cubicBezTo>
                  <a:pt x="29060" y="1173"/>
                  <a:pt x="29344" y="1157"/>
                  <a:pt x="29619" y="1111"/>
                </a:cubicBezTo>
                <a:cubicBezTo>
                  <a:pt x="29942" y="1057"/>
                  <a:pt x="30264" y="1044"/>
                  <a:pt x="30584" y="1044"/>
                </a:cubicBezTo>
                <a:cubicBezTo>
                  <a:pt x="30882" y="1044"/>
                  <a:pt x="31179" y="1055"/>
                  <a:pt x="31473" y="1055"/>
                </a:cubicBezTo>
                <a:cubicBezTo>
                  <a:pt x="31813" y="1055"/>
                  <a:pt x="32150" y="1040"/>
                  <a:pt x="32485" y="974"/>
                </a:cubicBezTo>
                <a:cubicBezTo>
                  <a:pt x="32542" y="963"/>
                  <a:pt x="32599" y="958"/>
                  <a:pt x="32655" y="958"/>
                </a:cubicBezTo>
                <a:close/>
                <a:moveTo>
                  <a:pt x="26311" y="0"/>
                </a:moveTo>
                <a:cubicBezTo>
                  <a:pt x="26126" y="0"/>
                  <a:pt x="25941" y="2"/>
                  <a:pt x="25756" y="5"/>
                </a:cubicBezTo>
                <a:cubicBezTo>
                  <a:pt x="25144" y="16"/>
                  <a:pt x="24554" y="79"/>
                  <a:pt x="23971" y="145"/>
                </a:cubicBezTo>
                <a:cubicBezTo>
                  <a:pt x="23151" y="236"/>
                  <a:pt x="22321" y="341"/>
                  <a:pt x="21503" y="341"/>
                </a:cubicBezTo>
                <a:cubicBezTo>
                  <a:pt x="21365" y="341"/>
                  <a:pt x="21229" y="338"/>
                  <a:pt x="21092" y="332"/>
                </a:cubicBezTo>
                <a:cubicBezTo>
                  <a:pt x="20741" y="315"/>
                  <a:pt x="20390" y="308"/>
                  <a:pt x="20040" y="308"/>
                </a:cubicBezTo>
                <a:cubicBezTo>
                  <a:pt x="18964" y="308"/>
                  <a:pt x="17895" y="374"/>
                  <a:pt x="16834" y="433"/>
                </a:cubicBezTo>
                <a:cubicBezTo>
                  <a:pt x="15614" y="500"/>
                  <a:pt x="14375" y="613"/>
                  <a:pt x="13160" y="802"/>
                </a:cubicBezTo>
                <a:cubicBezTo>
                  <a:pt x="11934" y="991"/>
                  <a:pt x="10679" y="1083"/>
                  <a:pt x="9437" y="1217"/>
                </a:cubicBezTo>
                <a:cubicBezTo>
                  <a:pt x="8824" y="1283"/>
                  <a:pt x="8308" y="1548"/>
                  <a:pt x="7750" y="1708"/>
                </a:cubicBezTo>
                <a:cubicBezTo>
                  <a:pt x="6983" y="1930"/>
                  <a:pt x="6194" y="2183"/>
                  <a:pt x="5519" y="2581"/>
                </a:cubicBezTo>
                <a:cubicBezTo>
                  <a:pt x="5062" y="2846"/>
                  <a:pt x="4649" y="3179"/>
                  <a:pt x="4292" y="3567"/>
                </a:cubicBezTo>
                <a:cubicBezTo>
                  <a:pt x="3846" y="4046"/>
                  <a:pt x="3310" y="4447"/>
                  <a:pt x="3035" y="5032"/>
                </a:cubicBezTo>
                <a:cubicBezTo>
                  <a:pt x="2752" y="5633"/>
                  <a:pt x="2403" y="6224"/>
                  <a:pt x="2137" y="6835"/>
                </a:cubicBezTo>
                <a:cubicBezTo>
                  <a:pt x="1927" y="7319"/>
                  <a:pt x="1529" y="7779"/>
                  <a:pt x="1458" y="8267"/>
                </a:cubicBezTo>
                <a:cubicBezTo>
                  <a:pt x="1146" y="10424"/>
                  <a:pt x="583" y="12307"/>
                  <a:pt x="807" y="14545"/>
                </a:cubicBezTo>
                <a:cubicBezTo>
                  <a:pt x="904" y="15511"/>
                  <a:pt x="1094" y="16467"/>
                  <a:pt x="1157" y="17435"/>
                </a:cubicBezTo>
                <a:cubicBezTo>
                  <a:pt x="1227" y="18547"/>
                  <a:pt x="1130" y="19660"/>
                  <a:pt x="1053" y="20772"/>
                </a:cubicBezTo>
                <a:cubicBezTo>
                  <a:pt x="835" y="23978"/>
                  <a:pt x="750" y="27269"/>
                  <a:pt x="870" y="30465"/>
                </a:cubicBezTo>
                <a:cubicBezTo>
                  <a:pt x="879" y="30699"/>
                  <a:pt x="888" y="30935"/>
                  <a:pt x="896" y="31169"/>
                </a:cubicBezTo>
                <a:cubicBezTo>
                  <a:pt x="1037" y="34971"/>
                  <a:pt x="1157" y="38774"/>
                  <a:pt x="1220" y="42579"/>
                </a:cubicBezTo>
                <a:cubicBezTo>
                  <a:pt x="1287" y="46793"/>
                  <a:pt x="1286" y="51007"/>
                  <a:pt x="1165" y="55219"/>
                </a:cubicBezTo>
                <a:cubicBezTo>
                  <a:pt x="1107" y="57370"/>
                  <a:pt x="1011" y="59519"/>
                  <a:pt x="883" y="61666"/>
                </a:cubicBezTo>
                <a:cubicBezTo>
                  <a:pt x="784" y="63295"/>
                  <a:pt x="0" y="66050"/>
                  <a:pt x="640" y="67564"/>
                </a:cubicBezTo>
                <a:cubicBezTo>
                  <a:pt x="652" y="67593"/>
                  <a:pt x="650" y="67627"/>
                  <a:pt x="633" y="67655"/>
                </a:cubicBezTo>
                <a:cubicBezTo>
                  <a:pt x="232" y="68291"/>
                  <a:pt x="729" y="68952"/>
                  <a:pt x="508" y="69620"/>
                </a:cubicBezTo>
                <a:cubicBezTo>
                  <a:pt x="380" y="70006"/>
                  <a:pt x="873" y="70464"/>
                  <a:pt x="537" y="70941"/>
                </a:cubicBezTo>
                <a:cubicBezTo>
                  <a:pt x="440" y="71078"/>
                  <a:pt x="399" y="71363"/>
                  <a:pt x="639" y="71579"/>
                </a:cubicBezTo>
                <a:cubicBezTo>
                  <a:pt x="816" y="71739"/>
                  <a:pt x="866" y="72036"/>
                  <a:pt x="735" y="72180"/>
                </a:cubicBezTo>
                <a:cubicBezTo>
                  <a:pt x="409" y="72539"/>
                  <a:pt x="782" y="72883"/>
                  <a:pt x="682" y="73241"/>
                </a:cubicBezTo>
                <a:cubicBezTo>
                  <a:pt x="629" y="73429"/>
                  <a:pt x="607" y="73708"/>
                  <a:pt x="715" y="73920"/>
                </a:cubicBezTo>
                <a:cubicBezTo>
                  <a:pt x="948" y="74376"/>
                  <a:pt x="741" y="74838"/>
                  <a:pt x="739" y="75287"/>
                </a:cubicBezTo>
                <a:cubicBezTo>
                  <a:pt x="737" y="75621"/>
                  <a:pt x="728" y="75979"/>
                  <a:pt x="675" y="76325"/>
                </a:cubicBezTo>
                <a:cubicBezTo>
                  <a:pt x="612" y="76747"/>
                  <a:pt x="716" y="77175"/>
                  <a:pt x="611" y="77602"/>
                </a:cubicBezTo>
                <a:cubicBezTo>
                  <a:pt x="520" y="77976"/>
                  <a:pt x="537" y="78359"/>
                  <a:pt x="548" y="78743"/>
                </a:cubicBezTo>
                <a:cubicBezTo>
                  <a:pt x="557" y="79052"/>
                  <a:pt x="820" y="79488"/>
                  <a:pt x="697" y="79599"/>
                </a:cubicBezTo>
                <a:cubicBezTo>
                  <a:pt x="180" y="80073"/>
                  <a:pt x="630" y="80578"/>
                  <a:pt x="465" y="81062"/>
                </a:cubicBezTo>
                <a:cubicBezTo>
                  <a:pt x="279" y="81613"/>
                  <a:pt x="533" y="82234"/>
                  <a:pt x="424" y="82834"/>
                </a:cubicBezTo>
                <a:cubicBezTo>
                  <a:pt x="384" y="83056"/>
                  <a:pt x="420" y="83327"/>
                  <a:pt x="424" y="83568"/>
                </a:cubicBezTo>
                <a:cubicBezTo>
                  <a:pt x="434" y="84061"/>
                  <a:pt x="620" y="84553"/>
                  <a:pt x="482" y="85046"/>
                </a:cubicBezTo>
                <a:cubicBezTo>
                  <a:pt x="393" y="85363"/>
                  <a:pt x="983" y="85648"/>
                  <a:pt x="553" y="85975"/>
                </a:cubicBezTo>
                <a:cubicBezTo>
                  <a:pt x="547" y="85980"/>
                  <a:pt x="563" y="86013"/>
                  <a:pt x="575" y="86015"/>
                </a:cubicBezTo>
                <a:cubicBezTo>
                  <a:pt x="1215" y="86146"/>
                  <a:pt x="813" y="86505"/>
                  <a:pt x="879" y="86758"/>
                </a:cubicBezTo>
                <a:cubicBezTo>
                  <a:pt x="892" y="86804"/>
                  <a:pt x="838" y="86842"/>
                  <a:pt x="923" y="86897"/>
                </a:cubicBezTo>
                <a:cubicBezTo>
                  <a:pt x="1657" y="87376"/>
                  <a:pt x="1801" y="88137"/>
                  <a:pt x="2689" y="88599"/>
                </a:cubicBezTo>
                <a:cubicBezTo>
                  <a:pt x="3293" y="88913"/>
                  <a:pt x="3730" y="89385"/>
                  <a:pt x="4443" y="89701"/>
                </a:cubicBezTo>
                <a:cubicBezTo>
                  <a:pt x="5278" y="90071"/>
                  <a:pt x="6017" y="90506"/>
                  <a:pt x="7036" y="90533"/>
                </a:cubicBezTo>
                <a:cubicBezTo>
                  <a:pt x="7421" y="90542"/>
                  <a:pt x="7697" y="90760"/>
                  <a:pt x="8086" y="90760"/>
                </a:cubicBezTo>
                <a:cubicBezTo>
                  <a:pt x="8091" y="90760"/>
                  <a:pt x="8096" y="90760"/>
                  <a:pt x="8102" y="90760"/>
                </a:cubicBezTo>
                <a:cubicBezTo>
                  <a:pt x="8140" y="90759"/>
                  <a:pt x="8179" y="90759"/>
                  <a:pt x="8217" y="90759"/>
                </a:cubicBezTo>
                <a:cubicBezTo>
                  <a:pt x="9211" y="90759"/>
                  <a:pt x="10184" y="90952"/>
                  <a:pt x="11140" y="91083"/>
                </a:cubicBezTo>
                <a:cubicBezTo>
                  <a:pt x="12296" y="91242"/>
                  <a:pt x="13475" y="91270"/>
                  <a:pt x="14629" y="91446"/>
                </a:cubicBezTo>
                <a:cubicBezTo>
                  <a:pt x="15002" y="91503"/>
                  <a:pt x="15459" y="91591"/>
                  <a:pt x="15927" y="91591"/>
                </a:cubicBezTo>
                <a:cubicBezTo>
                  <a:pt x="15987" y="91591"/>
                  <a:pt x="16048" y="91590"/>
                  <a:pt x="16109" y="91587"/>
                </a:cubicBezTo>
                <a:cubicBezTo>
                  <a:pt x="16300" y="91576"/>
                  <a:pt x="16531" y="91554"/>
                  <a:pt x="16762" y="91554"/>
                </a:cubicBezTo>
                <a:cubicBezTo>
                  <a:pt x="16985" y="91554"/>
                  <a:pt x="17206" y="91574"/>
                  <a:pt x="17389" y="91645"/>
                </a:cubicBezTo>
                <a:cubicBezTo>
                  <a:pt x="18001" y="91882"/>
                  <a:pt x="18664" y="91786"/>
                  <a:pt x="19282" y="91841"/>
                </a:cubicBezTo>
                <a:cubicBezTo>
                  <a:pt x="19940" y="91899"/>
                  <a:pt x="20615" y="91909"/>
                  <a:pt x="21290" y="91909"/>
                </a:cubicBezTo>
                <a:cubicBezTo>
                  <a:pt x="21549" y="91909"/>
                  <a:pt x="21807" y="91907"/>
                  <a:pt x="22064" y="91907"/>
                </a:cubicBezTo>
                <a:cubicBezTo>
                  <a:pt x="22083" y="91906"/>
                  <a:pt x="22102" y="91906"/>
                  <a:pt x="22122" y="91906"/>
                </a:cubicBezTo>
                <a:cubicBezTo>
                  <a:pt x="23159" y="91906"/>
                  <a:pt x="24199" y="91956"/>
                  <a:pt x="25238" y="91956"/>
                </a:cubicBezTo>
                <a:cubicBezTo>
                  <a:pt x="25534" y="91956"/>
                  <a:pt x="25829" y="91952"/>
                  <a:pt x="26125" y="91942"/>
                </a:cubicBezTo>
                <a:cubicBezTo>
                  <a:pt x="26361" y="91935"/>
                  <a:pt x="26597" y="91931"/>
                  <a:pt x="26833" y="91931"/>
                </a:cubicBezTo>
                <a:cubicBezTo>
                  <a:pt x="27459" y="91931"/>
                  <a:pt x="28084" y="91957"/>
                  <a:pt x="28708" y="92009"/>
                </a:cubicBezTo>
                <a:cubicBezTo>
                  <a:pt x="28795" y="92016"/>
                  <a:pt x="28880" y="92019"/>
                  <a:pt x="28965" y="92019"/>
                </a:cubicBezTo>
                <a:cubicBezTo>
                  <a:pt x="29306" y="92019"/>
                  <a:pt x="29632" y="91974"/>
                  <a:pt x="29957" y="91974"/>
                </a:cubicBezTo>
                <a:cubicBezTo>
                  <a:pt x="30021" y="91974"/>
                  <a:pt x="30085" y="91976"/>
                  <a:pt x="30149" y="91980"/>
                </a:cubicBezTo>
                <a:cubicBezTo>
                  <a:pt x="31349" y="92059"/>
                  <a:pt x="32551" y="92034"/>
                  <a:pt x="33751" y="92071"/>
                </a:cubicBezTo>
                <a:cubicBezTo>
                  <a:pt x="33966" y="92078"/>
                  <a:pt x="34181" y="92081"/>
                  <a:pt x="34396" y="92081"/>
                </a:cubicBezTo>
                <a:cubicBezTo>
                  <a:pt x="35189" y="92081"/>
                  <a:pt x="35982" y="92043"/>
                  <a:pt x="36778" y="92043"/>
                </a:cubicBezTo>
                <a:cubicBezTo>
                  <a:pt x="37003" y="92043"/>
                  <a:pt x="37229" y="92046"/>
                  <a:pt x="37455" y="92054"/>
                </a:cubicBezTo>
                <a:cubicBezTo>
                  <a:pt x="38476" y="92090"/>
                  <a:pt x="39501" y="92134"/>
                  <a:pt x="40519" y="92136"/>
                </a:cubicBezTo>
                <a:cubicBezTo>
                  <a:pt x="40562" y="92136"/>
                  <a:pt x="40604" y="92136"/>
                  <a:pt x="40646" y="92136"/>
                </a:cubicBezTo>
                <a:cubicBezTo>
                  <a:pt x="41870" y="92136"/>
                  <a:pt x="43102" y="92106"/>
                  <a:pt x="44322" y="92106"/>
                </a:cubicBezTo>
                <a:cubicBezTo>
                  <a:pt x="44441" y="92106"/>
                  <a:pt x="44559" y="92106"/>
                  <a:pt x="44678" y="92107"/>
                </a:cubicBezTo>
                <a:cubicBezTo>
                  <a:pt x="44730" y="92107"/>
                  <a:pt x="44782" y="92107"/>
                  <a:pt x="44834" y="92107"/>
                </a:cubicBezTo>
                <a:cubicBezTo>
                  <a:pt x="46801" y="92107"/>
                  <a:pt x="48734" y="91888"/>
                  <a:pt x="50687" y="91823"/>
                </a:cubicBezTo>
                <a:cubicBezTo>
                  <a:pt x="51662" y="91792"/>
                  <a:pt x="52651" y="91607"/>
                  <a:pt x="53627" y="91452"/>
                </a:cubicBezTo>
                <a:cubicBezTo>
                  <a:pt x="54431" y="91325"/>
                  <a:pt x="55270" y="91284"/>
                  <a:pt x="56063" y="91094"/>
                </a:cubicBezTo>
                <a:cubicBezTo>
                  <a:pt x="56951" y="90884"/>
                  <a:pt x="57922" y="90883"/>
                  <a:pt x="58750" y="90524"/>
                </a:cubicBezTo>
                <a:cubicBezTo>
                  <a:pt x="59220" y="90320"/>
                  <a:pt x="59759" y="90097"/>
                  <a:pt x="60203" y="89989"/>
                </a:cubicBezTo>
                <a:cubicBezTo>
                  <a:pt x="61157" y="89760"/>
                  <a:pt x="61624" y="89151"/>
                  <a:pt x="62433" y="88850"/>
                </a:cubicBezTo>
                <a:cubicBezTo>
                  <a:pt x="62703" y="88750"/>
                  <a:pt x="62825" y="88371"/>
                  <a:pt x="62883" y="88364"/>
                </a:cubicBezTo>
                <a:cubicBezTo>
                  <a:pt x="63631" y="88271"/>
                  <a:pt x="63607" y="87724"/>
                  <a:pt x="63856" y="87423"/>
                </a:cubicBezTo>
                <a:cubicBezTo>
                  <a:pt x="64651" y="86463"/>
                  <a:pt x="65066" y="85389"/>
                  <a:pt x="65162" y="84248"/>
                </a:cubicBezTo>
                <a:cubicBezTo>
                  <a:pt x="65242" y="83266"/>
                  <a:pt x="65580" y="82297"/>
                  <a:pt x="65420" y="81302"/>
                </a:cubicBezTo>
                <a:cubicBezTo>
                  <a:pt x="65416" y="81273"/>
                  <a:pt x="65390" y="81238"/>
                  <a:pt x="65405" y="81216"/>
                </a:cubicBezTo>
                <a:cubicBezTo>
                  <a:pt x="65787" y="80584"/>
                  <a:pt x="65519" y="79919"/>
                  <a:pt x="65601" y="79272"/>
                </a:cubicBezTo>
                <a:cubicBezTo>
                  <a:pt x="65715" y="78374"/>
                  <a:pt x="65748" y="77471"/>
                  <a:pt x="65833" y="76571"/>
                </a:cubicBezTo>
                <a:cubicBezTo>
                  <a:pt x="65863" y="76264"/>
                  <a:pt x="65566" y="76000"/>
                  <a:pt x="65644" y="75691"/>
                </a:cubicBezTo>
                <a:cubicBezTo>
                  <a:pt x="65832" y="74950"/>
                  <a:pt x="65827" y="74208"/>
                  <a:pt x="65743" y="73457"/>
                </a:cubicBezTo>
                <a:cubicBezTo>
                  <a:pt x="65634" y="72486"/>
                  <a:pt x="65616" y="71511"/>
                  <a:pt x="65560" y="70537"/>
                </a:cubicBezTo>
                <a:cubicBezTo>
                  <a:pt x="65502" y="69522"/>
                  <a:pt x="65361" y="68512"/>
                  <a:pt x="65386" y="67493"/>
                </a:cubicBezTo>
                <a:cubicBezTo>
                  <a:pt x="65402" y="66910"/>
                  <a:pt x="65345" y="66301"/>
                  <a:pt x="65446" y="65743"/>
                </a:cubicBezTo>
                <a:cubicBezTo>
                  <a:pt x="65617" y="64789"/>
                  <a:pt x="65293" y="63371"/>
                  <a:pt x="65301" y="62350"/>
                </a:cubicBezTo>
                <a:cubicBezTo>
                  <a:pt x="65311" y="60910"/>
                  <a:pt x="65314" y="59472"/>
                  <a:pt x="65313" y="58033"/>
                </a:cubicBezTo>
                <a:cubicBezTo>
                  <a:pt x="65311" y="55244"/>
                  <a:pt x="65292" y="52453"/>
                  <a:pt x="65279" y="49664"/>
                </a:cubicBezTo>
                <a:cubicBezTo>
                  <a:pt x="65251" y="44094"/>
                  <a:pt x="65241" y="38522"/>
                  <a:pt x="65416" y="32955"/>
                </a:cubicBezTo>
                <a:cubicBezTo>
                  <a:pt x="65445" y="32025"/>
                  <a:pt x="65173" y="31089"/>
                  <a:pt x="65242" y="30164"/>
                </a:cubicBezTo>
                <a:cubicBezTo>
                  <a:pt x="65320" y="29129"/>
                  <a:pt x="65146" y="28105"/>
                  <a:pt x="65141" y="27075"/>
                </a:cubicBezTo>
                <a:cubicBezTo>
                  <a:pt x="65136" y="26157"/>
                  <a:pt x="65013" y="25229"/>
                  <a:pt x="65070" y="24312"/>
                </a:cubicBezTo>
                <a:cubicBezTo>
                  <a:pt x="65125" y="23418"/>
                  <a:pt x="65047" y="22524"/>
                  <a:pt x="64987" y="21644"/>
                </a:cubicBezTo>
                <a:cubicBezTo>
                  <a:pt x="64897" y="20315"/>
                  <a:pt x="64837" y="18977"/>
                  <a:pt x="64577" y="17650"/>
                </a:cubicBezTo>
                <a:cubicBezTo>
                  <a:pt x="64313" y="16303"/>
                  <a:pt x="64327" y="14935"/>
                  <a:pt x="64205" y="13581"/>
                </a:cubicBezTo>
                <a:cubicBezTo>
                  <a:pt x="64142" y="12875"/>
                  <a:pt x="64064" y="12130"/>
                  <a:pt x="64119" y="11395"/>
                </a:cubicBezTo>
                <a:cubicBezTo>
                  <a:pt x="64186" y="10506"/>
                  <a:pt x="63911" y="9601"/>
                  <a:pt x="63746" y="8706"/>
                </a:cubicBezTo>
                <a:cubicBezTo>
                  <a:pt x="63696" y="8438"/>
                  <a:pt x="63490" y="8191"/>
                  <a:pt x="63493" y="7904"/>
                </a:cubicBezTo>
                <a:cubicBezTo>
                  <a:pt x="63508" y="6825"/>
                  <a:pt x="62961" y="5858"/>
                  <a:pt x="62383" y="4888"/>
                </a:cubicBezTo>
                <a:cubicBezTo>
                  <a:pt x="62262" y="4686"/>
                  <a:pt x="61942" y="4620"/>
                  <a:pt x="61919" y="4452"/>
                </a:cubicBezTo>
                <a:cubicBezTo>
                  <a:pt x="61834" y="3856"/>
                  <a:pt x="61046" y="3535"/>
                  <a:pt x="60864" y="2980"/>
                </a:cubicBezTo>
                <a:cubicBezTo>
                  <a:pt x="60839" y="2900"/>
                  <a:pt x="60646" y="2810"/>
                  <a:pt x="60464" y="2810"/>
                </a:cubicBezTo>
                <a:cubicBezTo>
                  <a:pt x="60453" y="2810"/>
                  <a:pt x="60443" y="2810"/>
                  <a:pt x="60433" y="2811"/>
                </a:cubicBezTo>
                <a:cubicBezTo>
                  <a:pt x="60411" y="2812"/>
                  <a:pt x="60390" y="2813"/>
                  <a:pt x="60370" y="2813"/>
                </a:cubicBezTo>
                <a:cubicBezTo>
                  <a:pt x="60252" y="2813"/>
                  <a:pt x="60161" y="2786"/>
                  <a:pt x="60139" y="2688"/>
                </a:cubicBezTo>
                <a:cubicBezTo>
                  <a:pt x="60019" y="2137"/>
                  <a:pt x="59207" y="2128"/>
                  <a:pt x="58772" y="1813"/>
                </a:cubicBezTo>
                <a:cubicBezTo>
                  <a:pt x="58066" y="1302"/>
                  <a:pt x="56971" y="1344"/>
                  <a:pt x="56018" y="1193"/>
                </a:cubicBezTo>
                <a:cubicBezTo>
                  <a:pt x="55670" y="1138"/>
                  <a:pt x="55316" y="1143"/>
                  <a:pt x="54974" y="1068"/>
                </a:cubicBezTo>
                <a:cubicBezTo>
                  <a:pt x="54355" y="935"/>
                  <a:pt x="53734" y="762"/>
                  <a:pt x="53099" y="718"/>
                </a:cubicBezTo>
                <a:cubicBezTo>
                  <a:pt x="52679" y="688"/>
                  <a:pt x="52268" y="605"/>
                  <a:pt x="51886" y="538"/>
                </a:cubicBezTo>
                <a:cubicBezTo>
                  <a:pt x="51026" y="386"/>
                  <a:pt x="50110" y="285"/>
                  <a:pt x="49287" y="256"/>
                </a:cubicBezTo>
                <a:cubicBezTo>
                  <a:pt x="48244" y="219"/>
                  <a:pt x="47199" y="109"/>
                  <a:pt x="46137" y="109"/>
                </a:cubicBezTo>
                <a:cubicBezTo>
                  <a:pt x="45906" y="109"/>
                  <a:pt x="45675" y="115"/>
                  <a:pt x="45442" y="127"/>
                </a:cubicBezTo>
                <a:cubicBezTo>
                  <a:pt x="44880" y="157"/>
                  <a:pt x="44310" y="159"/>
                  <a:pt x="43739" y="159"/>
                </a:cubicBezTo>
                <a:cubicBezTo>
                  <a:pt x="43623" y="159"/>
                  <a:pt x="43506" y="159"/>
                  <a:pt x="43390" y="159"/>
                </a:cubicBezTo>
                <a:cubicBezTo>
                  <a:pt x="42703" y="159"/>
                  <a:pt x="42016" y="163"/>
                  <a:pt x="41340" y="213"/>
                </a:cubicBezTo>
                <a:cubicBezTo>
                  <a:pt x="41162" y="227"/>
                  <a:pt x="40985" y="232"/>
                  <a:pt x="40808" y="232"/>
                </a:cubicBezTo>
                <a:cubicBezTo>
                  <a:pt x="40181" y="232"/>
                  <a:pt x="39557" y="167"/>
                  <a:pt x="38935" y="167"/>
                </a:cubicBezTo>
                <a:cubicBezTo>
                  <a:pt x="38565" y="167"/>
                  <a:pt x="38195" y="190"/>
                  <a:pt x="37827" y="263"/>
                </a:cubicBezTo>
                <a:cubicBezTo>
                  <a:pt x="37824" y="264"/>
                  <a:pt x="37820" y="264"/>
                  <a:pt x="37817" y="264"/>
                </a:cubicBezTo>
                <a:cubicBezTo>
                  <a:pt x="37785" y="264"/>
                  <a:pt x="37744" y="241"/>
                  <a:pt x="37710" y="241"/>
                </a:cubicBezTo>
                <a:cubicBezTo>
                  <a:pt x="37708" y="241"/>
                  <a:pt x="37705" y="241"/>
                  <a:pt x="37703" y="242"/>
                </a:cubicBezTo>
                <a:cubicBezTo>
                  <a:pt x="37669" y="245"/>
                  <a:pt x="37635" y="247"/>
                  <a:pt x="37601" y="247"/>
                </a:cubicBezTo>
                <a:cubicBezTo>
                  <a:pt x="37297" y="247"/>
                  <a:pt x="37019" y="107"/>
                  <a:pt x="36697" y="107"/>
                </a:cubicBezTo>
                <a:cubicBezTo>
                  <a:pt x="36588" y="107"/>
                  <a:pt x="36474" y="123"/>
                  <a:pt x="36353" y="166"/>
                </a:cubicBezTo>
                <a:cubicBezTo>
                  <a:pt x="36232" y="208"/>
                  <a:pt x="36052" y="223"/>
                  <a:pt x="35869" y="223"/>
                </a:cubicBezTo>
                <a:cubicBezTo>
                  <a:pt x="35674" y="223"/>
                  <a:pt x="35475" y="206"/>
                  <a:pt x="35341" y="183"/>
                </a:cubicBezTo>
                <a:cubicBezTo>
                  <a:pt x="34870" y="102"/>
                  <a:pt x="34401" y="85"/>
                  <a:pt x="33933" y="85"/>
                </a:cubicBezTo>
                <a:cubicBezTo>
                  <a:pt x="33588" y="85"/>
                  <a:pt x="33243" y="94"/>
                  <a:pt x="32899" y="94"/>
                </a:cubicBezTo>
                <a:cubicBezTo>
                  <a:pt x="32729" y="94"/>
                  <a:pt x="32559" y="92"/>
                  <a:pt x="32390" y="85"/>
                </a:cubicBezTo>
                <a:cubicBezTo>
                  <a:pt x="32300" y="82"/>
                  <a:pt x="32211" y="80"/>
                  <a:pt x="32121" y="80"/>
                </a:cubicBezTo>
                <a:cubicBezTo>
                  <a:pt x="31662" y="80"/>
                  <a:pt x="31201" y="118"/>
                  <a:pt x="30742" y="118"/>
                </a:cubicBezTo>
                <a:cubicBezTo>
                  <a:pt x="30724" y="118"/>
                  <a:pt x="30707" y="118"/>
                  <a:pt x="30690" y="118"/>
                </a:cubicBezTo>
                <a:cubicBezTo>
                  <a:pt x="30085" y="116"/>
                  <a:pt x="29480" y="86"/>
                  <a:pt x="28875" y="63"/>
                </a:cubicBezTo>
                <a:cubicBezTo>
                  <a:pt x="28020" y="30"/>
                  <a:pt x="27168" y="0"/>
                  <a:pt x="2631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9" name="Google Shape;719;p27"/>
          <p:cNvGrpSpPr/>
          <p:nvPr/>
        </p:nvGrpSpPr>
        <p:grpSpPr>
          <a:xfrm>
            <a:off x="6914309" y="2991923"/>
            <a:ext cx="1510344" cy="1004444"/>
            <a:chOff x="-75881" y="2283499"/>
            <a:chExt cx="772313" cy="497910"/>
          </a:xfrm>
        </p:grpSpPr>
        <p:sp>
          <p:nvSpPr>
            <p:cNvPr id="720" name="Google Shape;720;p27"/>
            <p:cNvSpPr/>
            <p:nvPr/>
          </p:nvSpPr>
          <p:spPr>
            <a:xfrm>
              <a:off x="36336" y="2283499"/>
              <a:ext cx="627897" cy="471965"/>
            </a:xfrm>
            <a:custGeom>
              <a:avLst/>
              <a:gdLst/>
              <a:ahLst/>
              <a:cxnLst/>
              <a:rect l="l" t="t" r="r" b="b"/>
              <a:pathLst>
                <a:path w="18974" h="14262" extrusionOk="0">
                  <a:moveTo>
                    <a:pt x="2988" y="1"/>
                  </a:moveTo>
                  <a:cubicBezTo>
                    <a:pt x="2525" y="1"/>
                    <a:pt x="2056" y="123"/>
                    <a:pt x="1593" y="416"/>
                  </a:cubicBezTo>
                  <a:cubicBezTo>
                    <a:pt x="1" y="1425"/>
                    <a:pt x="39" y="3716"/>
                    <a:pt x="350" y="5361"/>
                  </a:cubicBezTo>
                  <a:cubicBezTo>
                    <a:pt x="797" y="7721"/>
                    <a:pt x="2174" y="9760"/>
                    <a:pt x="3820" y="11461"/>
                  </a:cubicBezTo>
                  <a:cubicBezTo>
                    <a:pt x="5052" y="12735"/>
                    <a:pt x="6440" y="14261"/>
                    <a:pt x="8322" y="14261"/>
                  </a:cubicBezTo>
                  <a:cubicBezTo>
                    <a:pt x="8371" y="14261"/>
                    <a:pt x="8421" y="14260"/>
                    <a:pt x="8470" y="14258"/>
                  </a:cubicBezTo>
                  <a:cubicBezTo>
                    <a:pt x="12386" y="14096"/>
                    <a:pt x="16661" y="11734"/>
                    <a:pt x="18086" y="7966"/>
                  </a:cubicBezTo>
                  <a:cubicBezTo>
                    <a:pt x="18657" y="6462"/>
                    <a:pt x="18974" y="4192"/>
                    <a:pt x="17952" y="2803"/>
                  </a:cubicBezTo>
                  <a:cubicBezTo>
                    <a:pt x="17453" y="2124"/>
                    <a:pt x="16710" y="1879"/>
                    <a:pt x="15917" y="1879"/>
                  </a:cubicBezTo>
                  <a:cubicBezTo>
                    <a:pt x="15596" y="1879"/>
                    <a:pt x="15266" y="1919"/>
                    <a:pt x="14941" y="1987"/>
                  </a:cubicBezTo>
                  <a:cubicBezTo>
                    <a:pt x="14900" y="1970"/>
                    <a:pt x="14860" y="1956"/>
                    <a:pt x="14817" y="1944"/>
                  </a:cubicBezTo>
                  <a:cubicBezTo>
                    <a:pt x="14573" y="1878"/>
                    <a:pt x="14346" y="1848"/>
                    <a:pt x="14131" y="1848"/>
                  </a:cubicBezTo>
                  <a:cubicBezTo>
                    <a:pt x="13095" y="1848"/>
                    <a:pt x="12355" y="2550"/>
                    <a:pt x="11556" y="3329"/>
                  </a:cubicBezTo>
                  <a:cubicBezTo>
                    <a:pt x="10541" y="4317"/>
                    <a:pt x="9538" y="5315"/>
                    <a:pt x="8535" y="6314"/>
                  </a:cubicBezTo>
                  <a:cubicBezTo>
                    <a:pt x="8423" y="4413"/>
                    <a:pt x="7620" y="2785"/>
                    <a:pt x="6213" y="1454"/>
                  </a:cubicBezTo>
                  <a:cubicBezTo>
                    <a:pt x="6087" y="1333"/>
                    <a:pt x="5935" y="1244"/>
                    <a:pt x="5767" y="1194"/>
                  </a:cubicBezTo>
                  <a:cubicBezTo>
                    <a:pt x="4945" y="560"/>
                    <a:pt x="3980" y="1"/>
                    <a:pt x="29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7"/>
            <p:cNvSpPr/>
            <p:nvPr/>
          </p:nvSpPr>
          <p:spPr>
            <a:xfrm>
              <a:off x="-75881" y="2283664"/>
              <a:ext cx="772313" cy="497744"/>
            </a:xfrm>
            <a:custGeom>
              <a:avLst/>
              <a:gdLst/>
              <a:ahLst/>
              <a:cxnLst/>
              <a:rect l="l" t="t" r="r" b="b"/>
              <a:pathLst>
                <a:path w="23338" h="15041" extrusionOk="0">
                  <a:moveTo>
                    <a:pt x="7095" y="721"/>
                  </a:moveTo>
                  <a:cubicBezTo>
                    <a:pt x="7622" y="721"/>
                    <a:pt x="8178" y="845"/>
                    <a:pt x="8741" y="1117"/>
                  </a:cubicBezTo>
                  <a:cubicBezTo>
                    <a:pt x="10751" y="2088"/>
                    <a:pt x="11547" y="4287"/>
                    <a:pt x="11823" y="6364"/>
                  </a:cubicBezTo>
                  <a:cubicBezTo>
                    <a:pt x="11672" y="6627"/>
                    <a:pt x="11920" y="6868"/>
                    <a:pt x="12174" y="6868"/>
                  </a:cubicBezTo>
                  <a:cubicBezTo>
                    <a:pt x="12290" y="6868"/>
                    <a:pt x="12407" y="6819"/>
                    <a:pt x="12489" y="6699"/>
                  </a:cubicBezTo>
                  <a:cubicBezTo>
                    <a:pt x="13875" y="4691"/>
                    <a:pt x="15594" y="2216"/>
                    <a:pt x="18283" y="2043"/>
                  </a:cubicBezTo>
                  <a:cubicBezTo>
                    <a:pt x="18379" y="2037"/>
                    <a:pt x="18473" y="2034"/>
                    <a:pt x="18566" y="2034"/>
                  </a:cubicBezTo>
                  <a:cubicBezTo>
                    <a:pt x="21416" y="2034"/>
                    <a:pt x="22590" y="4930"/>
                    <a:pt x="21547" y="7369"/>
                  </a:cubicBezTo>
                  <a:cubicBezTo>
                    <a:pt x="19845" y="11346"/>
                    <a:pt x="14967" y="13248"/>
                    <a:pt x="11085" y="14216"/>
                  </a:cubicBezTo>
                  <a:cubicBezTo>
                    <a:pt x="11079" y="14216"/>
                    <a:pt x="11075" y="14221"/>
                    <a:pt x="11071" y="14222"/>
                  </a:cubicBezTo>
                  <a:cubicBezTo>
                    <a:pt x="8029" y="12032"/>
                    <a:pt x="3303" y="8519"/>
                    <a:pt x="3592" y="4333"/>
                  </a:cubicBezTo>
                  <a:cubicBezTo>
                    <a:pt x="3735" y="2272"/>
                    <a:pt x="5232" y="721"/>
                    <a:pt x="7095" y="721"/>
                  </a:cubicBezTo>
                  <a:close/>
                  <a:moveTo>
                    <a:pt x="6988" y="1"/>
                  </a:moveTo>
                  <a:cubicBezTo>
                    <a:pt x="5758" y="1"/>
                    <a:pt x="4566" y="507"/>
                    <a:pt x="3767" y="1587"/>
                  </a:cubicBezTo>
                  <a:cubicBezTo>
                    <a:pt x="1" y="6676"/>
                    <a:pt x="7237" y="12429"/>
                    <a:pt x="10797" y="14970"/>
                  </a:cubicBezTo>
                  <a:cubicBezTo>
                    <a:pt x="10866" y="15019"/>
                    <a:pt x="10933" y="15041"/>
                    <a:pt x="10996" y="15041"/>
                  </a:cubicBezTo>
                  <a:cubicBezTo>
                    <a:pt x="11172" y="15041"/>
                    <a:pt x="11310" y="14876"/>
                    <a:pt x="11337" y="14691"/>
                  </a:cubicBezTo>
                  <a:cubicBezTo>
                    <a:pt x="15885" y="14101"/>
                    <a:pt x="23337" y="10392"/>
                    <a:pt x="22676" y="4904"/>
                  </a:cubicBezTo>
                  <a:cubicBezTo>
                    <a:pt x="22413" y="2733"/>
                    <a:pt x="20731" y="1287"/>
                    <a:pt x="18602" y="1287"/>
                  </a:cubicBezTo>
                  <a:cubicBezTo>
                    <a:pt x="18492" y="1287"/>
                    <a:pt x="18382" y="1291"/>
                    <a:pt x="18271" y="1299"/>
                  </a:cubicBezTo>
                  <a:cubicBezTo>
                    <a:pt x="15565" y="1484"/>
                    <a:pt x="13768" y="3605"/>
                    <a:pt x="12293" y="5682"/>
                  </a:cubicBezTo>
                  <a:cubicBezTo>
                    <a:pt x="12066" y="3642"/>
                    <a:pt x="11183" y="1634"/>
                    <a:pt x="9306" y="607"/>
                  </a:cubicBezTo>
                  <a:cubicBezTo>
                    <a:pt x="8581" y="209"/>
                    <a:pt x="7777" y="1"/>
                    <a:pt x="698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 name="Google Shape;448;p23">
            <a:extLst>
              <a:ext uri="{FF2B5EF4-FFF2-40B4-BE49-F238E27FC236}">
                <a16:creationId xmlns:a16="http://schemas.microsoft.com/office/drawing/2014/main" id="{D4BF5005-3EB1-5C87-FC04-2DA39C9B6EC6}"/>
              </a:ext>
            </a:extLst>
          </p:cNvPr>
          <p:cNvGrpSpPr/>
          <p:nvPr/>
        </p:nvGrpSpPr>
        <p:grpSpPr>
          <a:xfrm>
            <a:off x="302022" y="255431"/>
            <a:ext cx="1550979" cy="1347924"/>
            <a:chOff x="4368" y="4500332"/>
            <a:chExt cx="1550979" cy="1347924"/>
          </a:xfrm>
          <a:solidFill>
            <a:schemeClr val="accent4"/>
          </a:solidFill>
        </p:grpSpPr>
        <p:grpSp>
          <p:nvGrpSpPr>
            <p:cNvPr id="43" name="Google Shape;449;p23">
              <a:extLst>
                <a:ext uri="{FF2B5EF4-FFF2-40B4-BE49-F238E27FC236}">
                  <a16:creationId xmlns:a16="http://schemas.microsoft.com/office/drawing/2014/main" id="{599E435B-EEF5-5044-E68B-25C620214984}"/>
                </a:ext>
              </a:extLst>
            </p:cNvPr>
            <p:cNvGrpSpPr/>
            <p:nvPr/>
          </p:nvGrpSpPr>
          <p:grpSpPr>
            <a:xfrm>
              <a:off x="4368" y="4500332"/>
              <a:ext cx="1507264" cy="1347924"/>
              <a:chOff x="4368" y="4500332"/>
              <a:chExt cx="1507264" cy="1347924"/>
            </a:xfrm>
            <a:grpFill/>
          </p:grpSpPr>
          <p:sp>
            <p:nvSpPr>
              <p:cNvPr id="46" name="Google Shape;450;p23">
                <a:extLst>
                  <a:ext uri="{FF2B5EF4-FFF2-40B4-BE49-F238E27FC236}">
                    <a16:creationId xmlns:a16="http://schemas.microsoft.com/office/drawing/2014/main" id="{32525097-0C44-E725-121C-4928FAFF15A8}"/>
                  </a:ext>
                </a:extLst>
              </p:cNvPr>
              <p:cNvSpPr/>
              <p:nvPr/>
            </p:nvSpPr>
            <p:spPr>
              <a:xfrm>
                <a:off x="4368" y="4500332"/>
                <a:ext cx="1507264" cy="1347924"/>
              </a:xfrm>
              <a:custGeom>
                <a:avLst/>
                <a:gdLst/>
                <a:ahLst/>
                <a:cxnLst/>
                <a:rect l="l" t="t" r="r" b="b"/>
                <a:pathLst>
                  <a:path w="45547" h="40732" extrusionOk="0">
                    <a:moveTo>
                      <a:pt x="31515" y="965"/>
                    </a:moveTo>
                    <a:cubicBezTo>
                      <a:pt x="31734" y="965"/>
                      <a:pt x="31957" y="998"/>
                      <a:pt x="32179" y="1063"/>
                    </a:cubicBezTo>
                    <a:cubicBezTo>
                      <a:pt x="32185" y="1107"/>
                      <a:pt x="32199" y="1152"/>
                      <a:pt x="32222" y="1192"/>
                    </a:cubicBezTo>
                    <a:cubicBezTo>
                      <a:pt x="35043" y="6335"/>
                      <a:pt x="37777" y="12031"/>
                      <a:pt x="41673" y="16480"/>
                    </a:cubicBezTo>
                    <a:cubicBezTo>
                      <a:pt x="38633" y="16685"/>
                      <a:pt x="35775" y="17685"/>
                      <a:pt x="33101" y="19137"/>
                    </a:cubicBezTo>
                    <a:cubicBezTo>
                      <a:pt x="31463" y="20027"/>
                      <a:pt x="29739" y="21023"/>
                      <a:pt x="28469" y="22406"/>
                    </a:cubicBezTo>
                    <a:cubicBezTo>
                      <a:pt x="30868" y="18808"/>
                      <a:pt x="34672" y="16687"/>
                      <a:pt x="39172" y="16342"/>
                    </a:cubicBezTo>
                    <a:cubicBezTo>
                      <a:pt x="39379" y="16325"/>
                      <a:pt x="39474" y="16141"/>
                      <a:pt x="39465" y="15962"/>
                    </a:cubicBezTo>
                    <a:cubicBezTo>
                      <a:pt x="39593" y="15840"/>
                      <a:pt x="39639" y="15610"/>
                      <a:pt x="39466" y="15457"/>
                    </a:cubicBezTo>
                    <a:cubicBezTo>
                      <a:pt x="35193" y="11657"/>
                      <a:pt x="33190" y="6237"/>
                      <a:pt x="30001" y="1622"/>
                    </a:cubicBezTo>
                    <a:cubicBezTo>
                      <a:pt x="30419" y="1181"/>
                      <a:pt x="30954" y="965"/>
                      <a:pt x="31515" y="965"/>
                    </a:cubicBezTo>
                    <a:close/>
                    <a:moveTo>
                      <a:pt x="28349" y="776"/>
                    </a:moveTo>
                    <a:cubicBezTo>
                      <a:pt x="28391" y="776"/>
                      <a:pt x="28433" y="776"/>
                      <a:pt x="28475" y="777"/>
                    </a:cubicBezTo>
                    <a:cubicBezTo>
                      <a:pt x="28489" y="821"/>
                      <a:pt x="28512" y="864"/>
                      <a:pt x="28541" y="902"/>
                    </a:cubicBezTo>
                    <a:cubicBezTo>
                      <a:pt x="32183" y="5619"/>
                      <a:pt x="34167" y="11629"/>
                      <a:pt x="38705" y="15633"/>
                    </a:cubicBezTo>
                    <a:cubicBezTo>
                      <a:pt x="33572" y="15768"/>
                      <a:pt x="28659" y="19324"/>
                      <a:pt x="26820" y="24089"/>
                    </a:cubicBezTo>
                    <a:cubicBezTo>
                      <a:pt x="23394" y="19191"/>
                      <a:pt x="19424" y="14552"/>
                      <a:pt x="15282" y="10249"/>
                    </a:cubicBezTo>
                    <a:cubicBezTo>
                      <a:pt x="16468" y="7534"/>
                      <a:pt x="17857" y="5070"/>
                      <a:pt x="20323" y="3298"/>
                    </a:cubicBezTo>
                    <a:cubicBezTo>
                      <a:pt x="22678" y="1605"/>
                      <a:pt x="25466" y="776"/>
                      <a:pt x="28349" y="776"/>
                    </a:cubicBezTo>
                    <a:close/>
                    <a:moveTo>
                      <a:pt x="12428" y="10408"/>
                    </a:moveTo>
                    <a:cubicBezTo>
                      <a:pt x="13219" y="10408"/>
                      <a:pt x="14002" y="10521"/>
                      <a:pt x="14754" y="10784"/>
                    </a:cubicBezTo>
                    <a:cubicBezTo>
                      <a:pt x="14765" y="10789"/>
                      <a:pt x="14775" y="10786"/>
                      <a:pt x="14788" y="10789"/>
                    </a:cubicBezTo>
                    <a:cubicBezTo>
                      <a:pt x="18852" y="15242"/>
                      <a:pt x="22638" y="19857"/>
                      <a:pt x="26406" y="24562"/>
                    </a:cubicBezTo>
                    <a:cubicBezTo>
                      <a:pt x="26343" y="24576"/>
                      <a:pt x="26282" y="24591"/>
                      <a:pt x="26219" y="24605"/>
                    </a:cubicBezTo>
                    <a:cubicBezTo>
                      <a:pt x="26184" y="24591"/>
                      <a:pt x="26145" y="24583"/>
                      <a:pt x="26103" y="24583"/>
                    </a:cubicBezTo>
                    <a:cubicBezTo>
                      <a:pt x="26050" y="24583"/>
                      <a:pt x="25994" y="24596"/>
                      <a:pt x="25934" y="24625"/>
                    </a:cubicBezTo>
                    <a:cubicBezTo>
                      <a:pt x="25869" y="24657"/>
                      <a:pt x="25803" y="24694"/>
                      <a:pt x="25737" y="24728"/>
                    </a:cubicBezTo>
                    <a:cubicBezTo>
                      <a:pt x="21350" y="25876"/>
                      <a:pt x="16177" y="28748"/>
                      <a:pt x="13976" y="32748"/>
                    </a:cubicBezTo>
                    <a:cubicBezTo>
                      <a:pt x="10130" y="27440"/>
                      <a:pt x="5574" y="22481"/>
                      <a:pt x="1244" y="17563"/>
                    </a:cubicBezTo>
                    <a:cubicBezTo>
                      <a:pt x="2343" y="14904"/>
                      <a:pt x="4198" y="13049"/>
                      <a:pt x="6828" y="11850"/>
                    </a:cubicBezTo>
                    <a:cubicBezTo>
                      <a:pt x="8529" y="11074"/>
                      <a:pt x="10503" y="10408"/>
                      <a:pt x="12428" y="10408"/>
                    </a:cubicBezTo>
                    <a:close/>
                    <a:moveTo>
                      <a:pt x="2611" y="20372"/>
                    </a:moveTo>
                    <a:cubicBezTo>
                      <a:pt x="6212" y="24677"/>
                      <a:pt x="9755" y="29093"/>
                      <a:pt x="13588" y="33164"/>
                    </a:cubicBezTo>
                    <a:cubicBezTo>
                      <a:pt x="13652" y="33232"/>
                      <a:pt x="13727" y="33260"/>
                      <a:pt x="13798" y="33260"/>
                    </a:cubicBezTo>
                    <a:cubicBezTo>
                      <a:pt x="13866" y="33260"/>
                      <a:pt x="13931" y="33234"/>
                      <a:pt x="13982" y="33191"/>
                    </a:cubicBezTo>
                    <a:cubicBezTo>
                      <a:pt x="14017" y="33209"/>
                      <a:pt x="14054" y="33219"/>
                      <a:pt x="14091" y="33219"/>
                    </a:cubicBezTo>
                    <a:cubicBezTo>
                      <a:pt x="14135" y="33219"/>
                      <a:pt x="14178" y="33205"/>
                      <a:pt x="14213" y="33173"/>
                    </a:cubicBezTo>
                    <a:cubicBezTo>
                      <a:pt x="15982" y="31588"/>
                      <a:pt x="17411" y="29805"/>
                      <a:pt x="19405" y="28454"/>
                    </a:cubicBezTo>
                    <a:cubicBezTo>
                      <a:pt x="20310" y="27846"/>
                      <a:pt x="21262" y="27310"/>
                      <a:pt x="22251" y="26850"/>
                    </a:cubicBezTo>
                    <a:lnTo>
                      <a:pt x="22251" y="26850"/>
                    </a:lnTo>
                    <a:cubicBezTo>
                      <a:pt x="18920" y="29286"/>
                      <a:pt x="16125" y="32614"/>
                      <a:pt x="14723" y="36427"/>
                    </a:cubicBezTo>
                    <a:cubicBezTo>
                      <a:pt x="12789" y="33886"/>
                      <a:pt x="10435" y="31591"/>
                      <a:pt x="8287" y="29229"/>
                    </a:cubicBezTo>
                    <a:cubicBezTo>
                      <a:pt x="6088" y="26807"/>
                      <a:pt x="3887" y="24389"/>
                      <a:pt x="1683" y="21972"/>
                    </a:cubicBezTo>
                    <a:cubicBezTo>
                      <a:pt x="1668" y="21958"/>
                      <a:pt x="1653" y="21946"/>
                      <a:pt x="1634" y="21935"/>
                    </a:cubicBezTo>
                    <a:cubicBezTo>
                      <a:pt x="1738" y="21617"/>
                      <a:pt x="1847" y="21312"/>
                      <a:pt x="2037" y="21027"/>
                    </a:cubicBezTo>
                    <a:cubicBezTo>
                      <a:pt x="2201" y="20779"/>
                      <a:pt x="2411" y="20583"/>
                      <a:pt x="2611" y="20372"/>
                    </a:cubicBezTo>
                    <a:close/>
                    <a:moveTo>
                      <a:pt x="34666" y="1238"/>
                    </a:moveTo>
                    <a:cubicBezTo>
                      <a:pt x="34672" y="1264"/>
                      <a:pt x="34681" y="1290"/>
                      <a:pt x="34694" y="1314"/>
                    </a:cubicBezTo>
                    <a:cubicBezTo>
                      <a:pt x="37866" y="6522"/>
                      <a:pt x="41019" y="11922"/>
                      <a:pt x="44768" y="16740"/>
                    </a:cubicBezTo>
                    <a:cubicBezTo>
                      <a:pt x="39396" y="18096"/>
                      <a:pt x="33847" y="20186"/>
                      <a:pt x="29381" y="23518"/>
                    </a:cubicBezTo>
                    <a:cubicBezTo>
                      <a:pt x="29350" y="23542"/>
                      <a:pt x="29325" y="23573"/>
                      <a:pt x="29313" y="23610"/>
                    </a:cubicBezTo>
                    <a:cubicBezTo>
                      <a:pt x="29131" y="23698"/>
                      <a:pt x="29021" y="23922"/>
                      <a:pt x="29186" y="24136"/>
                    </a:cubicBezTo>
                    <a:cubicBezTo>
                      <a:pt x="29653" y="24740"/>
                      <a:pt x="29382" y="25977"/>
                      <a:pt x="28920" y="26532"/>
                    </a:cubicBezTo>
                    <a:cubicBezTo>
                      <a:pt x="28681" y="26818"/>
                      <a:pt x="28433" y="26917"/>
                      <a:pt x="28179" y="26917"/>
                    </a:cubicBezTo>
                    <a:cubicBezTo>
                      <a:pt x="27644" y="26917"/>
                      <a:pt x="27083" y="26478"/>
                      <a:pt x="26530" y="26412"/>
                    </a:cubicBezTo>
                    <a:cubicBezTo>
                      <a:pt x="26522" y="26411"/>
                      <a:pt x="26513" y="26411"/>
                      <a:pt x="26505" y="26411"/>
                    </a:cubicBezTo>
                    <a:cubicBezTo>
                      <a:pt x="26454" y="26411"/>
                      <a:pt x="26405" y="26430"/>
                      <a:pt x="26368" y="26466"/>
                    </a:cubicBezTo>
                    <a:cubicBezTo>
                      <a:pt x="26331" y="26454"/>
                      <a:pt x="26293" y="26447"/>
                      <a:pt x="26253" y="26447"/>
                    </a:cubicBezTo>
                    <a:cubicBezTo>
                      <a:pt x="26180" y="26447"/>
                      <a:pt x="26103" y="26471"/>
                      <a:pt x="26029" y="26529"/>
                    </a:cubicBezTo>
                    <a:cubicBezTo>
                      <a:pt x="21517" y="30065"/>
                      <a:pt x="17289" y="34786"/>
                      <a:pt x="15022" y="40117"/>
                    </a:cubicBezTo>
                    <a:cubicBezTo>
                      <a:pt x="15020" y="40071"/>
                      <a:pt x="15005" y="40027"/>
                      <a:pt x="14977" y="39990"/>
                    </a:cubicBezTo>
                    <a:cubicBezTo>
                      <a:pt x="10752" y="34622"/>
                      <a:pt x="5549" y="29811"/>
                      <a:pt x="714" y="24997"/>
                    </a:cubicBezTo>
                    <a:cubicBezTo>
                      <a:pt x="680" y="24962"/>
                      <a:pt x="639" y="24934"/>
                      <a:pt x="593" y="24916"/>
                    </a:cubicBezTo>
                    <a:cubicBezTo>
                      <a:pt x="914" y="24271"/>
                      <a:pt x="1279" y="23703"/>
                      <a:pt x="1754" y="23155"/>
                    </a:cubicBezTo>
                    <a:cubicBezTo>
                      <a:pt x="3820" y="25421"/>
                      <a:pt x="5884" y="27688"/>
                      <a:pt x="7952" y="29955"/>
                    </a:cubicBezTo>
                    <a:cubicBezTo>
                      <a:pt x="10076" y="32283"/>
                      <a:pt x="12120" y="34810"/>
                      <a:pt x="14449" y="36936"/>
                    </a:cubicBezTo>
                    <a:cubicBezTo>
                      <a:pt x="14484" y="36966"/>
                      <a:pt x="14529" y="36988"/>
                      <a:pt x="14576" y="36993"/>
                    </a:cubicBezTo>
                    <a:cubicBezTo>
                      <a:pt x="14608" y="37088"/>
                      <a:pt x="14703" y="37145"/>
                      <a:pt x="14802" y="37145"/>
                    </a:cubicBezTo>
                    <a:cubicBezTo>
                      <a:pt x="14889" y="37145"/>
                      <a:pt x="14979" y="37101"/>
                      <a:pt x="15033" y="37002"/>
                    </a:cubicBezTo>
                    <a:cubicBezTo>
                      <a:pt x="17665" y="32052"/>
                      <a:pt x="20990" y="28108"/>
                      <a:pt x="25987" y="25463"/>
                    </a:cubicBezTo>
                    <a:cubicBezTo>
                      <a:pt x="26219" y="25394"/>
                      <a:pt x="26451" y="25326"/>
                      <a:pt x="26686" y="25264"/>
                    </a:cubicBezTo>
                    <a:cubicBezTo>
                      <a:pt x="26870" y="25215"/>
                      <a:pt x="26961" y="25071"/>
                      <a:pt x="26974" y="24922"/>
                    </a:cubicBezTo>
                    <a:cubicBezTo>
                      <a:pt x="27074" y="24908"/>
                      <a:pt x="27158" y="24844"/>
                      <a:pt x="27193" y="24751"/>
                    </a:cubicBezTo>
                    <a:cubicBezTo>
                      <a:pt x="27203" y="24732"/>
                      <a:pt x="27213" y="24714"/>
                      <a:pt x="27221" y="24695"/>
                    </a:cubicBezTo>
                    <a:cubicBezTo>
                      <a:pt x="27245" y="24704"/>
                      <a:pt x="27270" y="24710"/>
                      <a:pt x="27295" y="24710"/>
                    </a:cubicBezTo>
                    <a:cubicBezTo>
                      <a:pt x="27346" y="24710"/>
                      <a:pt x="27396" y="24689"/>
                      <a:pt x="27432" y="24637"/>
                    </a:cubicBezTo>
                    <a:cubicBezTo>
                      <a:pt x="30477" y="20206"/>
                      <a:pt x="36936" y="17446"/>
                      <a:pt x="42186" y="17215"/>
                    </a:cubicBezTo>
                    <a:cubicBezTo>
                      <a:pt x="42532" y="17200"/>
                      <a:pt x="42568" y="16828"/>
                      <a:pt x="42393" y="16609"/>
                    </a:cubicBezTo>
                    <a:cubicBezTo>
                      <a:pt x="42401" y="16540"/>
                      <a:pt x="42384" y="16471"/>
                      <a:pt x="42344" y="16414"/>
                    </a:cubicBezTo>
                    <a:cubicBezTo>
                      <a:pt x="39192" y="11631"/>
                      <a:pt x="36290" y="6787"/>
                      <a:pt x="33442" y="1826"/>
                    </a:cubicBezTo>
                    <a:cubicBezTo>
                      <a:pt x="33828" y="1588"/>
                      <a:pt x="34236" y="1379"/>
                      <a:pt x="34666" y="1238"/>
                    </a:cubicBezTo>
                    <a:close/>
                    <a:moveTo>
                      <a:pt x="28437" y="1"/>
                    </a:moveTo>
                    <a:cubicBezTo>
                      <a:pt x="22427" y="1"/>
                      <a:pt x="16158" y="3857"/>
                      <a:pt x="14801" y="9989"/>
                    </a:cubicBezTo>
                    <a:cubicBezTo>
                      <a:pt x="13986" y="9734"/>
                      <a:pt x="13104" y="9613"/>
                      <a:pt x="12193" y="9613"/>
                    </a:cubicBezTo>
                    <a:cubicBezTo>
                      <a:pt x="7406" y="9613"/>
                      <a:pt x="1802" y="12929"/>
                      <a:pt x="712" y="17384"/>
                    </a:cubicBezTo>
                    <a:cubicBezTo>
                      <a:pt x="509" y="17482"/>
                      <a:pt x="381" y="17736"/>
                      <a:pt x="571" y="17958"/>
                    </a:cubicBezTo>
                    <a:cubicBezTo>
                      <a:pt x="1115" y="18594"/>
                      <a:pt x="1657" y="19232"/>
                      <a:pt x="2196" y="19875"/>
                    </a:cubicBezTo>
                    <a:cubicBezTo>
                      <a:pt x="1558" y="20326"/>
                      <a:pt x="1109" y="21162"/>
                      <a:pt x="991" y="21909"/>
                    </a:cubicBezTo>
                    <a:cubicBezTo>
                      <a:pt x="979" y="21978"/>
                      <a:pt x="996" y="22050"/>
                      <a:pt x="1038" y="22107"/>
                    </a:cubicBezTo>
                    <a:cubicBezTo>
                      <a:pt x="1000" y="22211"/>
                      <a:pt x="1005" y="22331"/>
                      <a:pt x="1106" y="22441"/>
                    </a:cubicBezTo>
                    <a:lnTo>
                      <a:pt x="1349" y="22709"/>
                    </a:lnTo>
                    <a:cubicBezTo>
                      <a:pt x="737" y="23314"/>
                      <a:pt x="244" y="24090"/>
                      <a:pt x="23" y="24927"/>
                    </a:cubicBezTo>
                    <a:cubicBezTo>
                      <a:pt x="0" y="25006"/>
                      <a:pt x="17" y="25094"/>
                      <a:pt x="69" y="25159"/>
                    </a:cubicBezTo>
                    <a:cubicBezTo>
                      <a:pt x="41" y="25254"/>
                      <a:pt x="57" y="25359"/>
                      <a:pt x="153" y="25454"/>
                    </a:cubicBezTo>
                    <a:cubicBezTo>
                      <a:pt x="5065" y="30310"/>
                      <a:pt x="9608" y="35625"/>
                      <a:pt x="14650" y="40336"/>
                    </a:cubicBezTo>
                    <a:cubicBezTo>
                      <a:pt x="14692" y="40376"/>
                      <a:pt x="14737" y="40392"/>
                      <a:pt x="14781" y="40392"/>
                    </a:cubicBezTo>
                    <a:cubicBezTo>
                      <a:pt x="14834" y="40392"/>
                      <a:pt x="14886" y="40368"/>
                      <a:pt x="14928" y="40331"/>
                    </a:cubicBezTo>
                    <a:lnTo>
                      <a:pt x="14928" y="40331"/>
                    </a:lnTo>
                    <a:cubicBezTo>
                      <a:pt x="14918" y="40356"/>
                      <a:pt x="14905" y="40380"/>
                      <a:pt x="14895" y="40405"/>
                    </a:cubicBezTo>
                    <a:cubicBezTo>
                      <a:pt x="14826" y="40575"/>
                      <a:pt x="14987" y="40731"/>
                      <a:pt x="15139" y="40731"/>
                    </a:cubicBezTo>
                    <a:cubicBezTo>
                      <a:pt x="15205" y="40731"/>
                      <a:pt x="15270" y="40701"/>
                      <a:pt x="15313" y="40630"/>
                    </a:cubicBezTo>
                    <a:cubicBezTo>
                      <a:pt x="18420" y="35443"/>
                      <a:pt x="21713" y="30906"/>
                      <a:pt x="26506" y="27115"/>
                    </a:cubicBezTo>
                    <a:cubicBezTo>
                      <a:pt x="26526" y="27100"/>
                      <a:pt x="26543" y="27083"/>
                      <a:pt x="26559" y="27065"/>
                    </a:cubicBezTo>
                    <a:cubicBezTo>
                      <a:pt x="26937" y="27428"/>
                      <a:pt x="27484" y="27618"/>
                      <a:pt x="28023" y="27618"/>
                    </a:cubicBezTo>
                    <a:cubicBezTo>
                      <a:pt x="28564" y="27618"/>
                      <a:pt x="29097" y="27426"/>
                      <a:pt x="29442" y="27026"/>
                    </a:cubicBezTo>
                    <a:cubicBezTo>
                      <a:pt x="30084" y="26281"/>
                      <a:pt x="30483" y="24677"/>
                      <a:pt x="29842" y="23812"/>
                    </a:cubicBezTo>
                    <a:cubicBezTo>
                      <a:pt x="34813" y="21147"/>
                      <a:pt x="39638" y="18771"/>
                      <a:pt x="45165" y="17413"/>
                    </a:cubicBezTo>
                    <a:cubicBezTo>
                      <a:pt x="45546" y="17319"/>
                      <a:pt x="45534" y="16806"/>
                      <a:pt x="45262" y="16685"/>
                    </a:cubicBezTo>
                    <a:cubicBezTo>
                      <a:pt x="45280" y="16627"/>
                      <a:pt x="45271" y="16564"/>
                      <a:pt x="45239" y="16514"/>
                    </a:cubicBezTo>
                    <a:cubicBezTo>
                      <a:pt x="42082" y="11268"/>
                      <a:pt x="38506" y="6266"/>
                      <a:pt x="35322" y="1031"/>
                    </a:cubicBezTo>
                    <a:cubicBezTo>
                      <a:pt x="35266" y="939"/>
                      <a:pt x="35173" y="876"/>
                      <a:pt x="35067" y="862"/>
                    </a:cubicBezTo>
                    <a:cubicBezTo>
                      <a:pt x="35063" y="711"/>
                      <a:pt x="34975" y="566"/>
                      <a:pt x="34816" y="566"/>
                    </a:cubicBezTo>
                    <a:cubicBezTo>
                      <a:pt x="34789" y="566"/>
                      <a:pt x="34760" y="570"/>
                      <a:pt x="34729" y="579"/>
                    </a:cubicBezTo>
                    <a:cubicBezTo>
                      <a:pt x="34153" y="749"/>
                      <a:pt x="33640" y="1011"/>
                      <a:pt x="33203" y="1412"/>
                    </a:cubicBezTo>
                    <a:cubicBezTo>
                      <a:pt x="33102" y="1236"/>
                      <a:pt x="33001" y="1060"/>
                      <a:pt x="32900" y="884"/>
                    </a:cubicBezTo>
                    <a:cubicBezTo>
                      <a:pt x="32885" y="858"/>
                      <a:pt x="32868" y="835"/>
                      <a:pt x="32850" y="813"/>
                    </a:cubicBezTo>
                    <a:cubicBezTo>
                      <a:pt x="32863" y="703"/>
                      <a:pt x="32828" y="591"/>
                      <a:pt x="32706" y="524"/>
                    </a:cubicBezTo>
                    <a:cubicBezTo>
                      <a:pt x="32362" y="334"/>
                      <a:pt x="31977" y="243"/>
                      <a:pt x="31592" y="243"/>
                    </a:cubicBezTo>
                    <a:cubicBezTo>
                      <a:pt x="30859" y="243"/>
                      <a:pt x="30126" y="573"/>
                      <a:pt x="29688" y="1176"/>
                    </a:cubicBezTo>
                    <a:cubicBezTo>
                      <a:pt x="29506" y="922"/>
                      <a:pt x="29322" y="669"/>
                      <a:pt x="29132" y="421"/>
                    </a:cubicBezTo>
                    <a:cubicBezTo>
                      <a:pt x="29083" y="354"/>
                      <a:pt x="29013" y="306"/>
                      <a:pt x="28933" y="286"/>
                    </a:cubicBezTo>
                    <a:cubicBezTo>
                      <a:pt x="28910" y="133"/>
                      <a:pt x="28803" y="3"/>
                      <a:pt x="28599" y="2"/>
                    </a:cubicBezTo>
                    <a:cubicBezTo>
                      <a:pt x="28545" y="1"/>
                      <a:pt x="28491" y="1"/>
                      <a:pt x="284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51;p23">
                <a:extLst>
                  <a:ext uri="{FF2B5EF4-FFF2-40B4-BE49-F238E27FC236}">
                    <a16:creationId xmlns:a16="http://schemas.microsoft.com/office/drawing/2014/main" id="{E5B95882-9F10-4F56-7D38-8103788C4FEB}"/>
                  </a:ext>
                </a:extLst>
              </p:cNvPr>
              <p:cNvSpPr/>
              <p:nvPr/>
            </p:nvSpPr>
            <p:spPr>
              <a:xfrm>
                <a:off x="454890" y="5262949"/>
                <a:ext cx="305477" cy="214175"/>
              </a:xfrm>
              <a:custGeom>
                <a:avLst/>
                <a:gdLst/>
                <a:ahLst/>
                <a:cxnLst/>
                <a:rect l="l" t="t" r="r" b="b"/>
                <a:pathLst>
                  <a:path w="9231" h="6472" extrusionOk="0">
                    <a:moveTo>
                      <a:pt x="8889" y="1"/>
                    </a:moveTo>
                    <a:cubicBezTo>
                      <a:pt x="8886" y="1"/>
                      <a:pt x="8883" y="1"/>
                      <a:pt x="8881" y="1"/>
                    </a:cubicBezTo>
                    <a:cubicBezTo>
                      <a:pt x="5016" y="123"/>
                      <a:pt x="1414" y="2612"/>
                      <a:pt x="51" y="6248"/>
                    </a:cubicBezTo>
                    <a:cubicBezTo>
                      <a:pt x="1" y="6381"/>
                      <a:pt x="104" y="6472"/>
                      <a:pt x="211" y="6472"/>
                    </a:cubicBezTo>
                    <a:cubicBezTo>
                      <a:pt x="273" y="6472"/>
                      <a:pt x="337" y="6441"/>
                      <a:pt x="373" y="6369"/>
                    </a:cubicBezTo>
                    <a:cubicBezTo>
                      <a:pt x="2066" y="2961"/>
                      <a:pt x="5111" y="886"/>
                      <a:pt x="8903" y="586"/>
                    </a:cubicBezTo>
                    <a:cubicBezTo>
                      <a:pt x="9230" y="560"/>
                      <a:pt x="9216" y="1"/>
                      <a:pt x="888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52;p23">
                <a:extLst>
                  <a:ext uri="{FF2B5EF4-FFF2-40B4-BE49-F238E27FC236}">
                    <a16:creationId xmlns:a16="http://schemas.microsoft.com/office/drawing/2014/main" id="{23ED561D-3DCF-3507-6E90-58124E088FF2}"/>
                  </a:ext>
                </a:extLst>
              </p:cNvPr>
              <p:cNvSpPr/>
              <p:nvPr/>
            </p:nvSpPr>
            <p:spPr>
              <a:xfrm>
                <a:off x="384105" y="5156755"/>
                <a:ext cx="306900" cy="223209"/>
              </a:xfrm>
              <a:custGeom>
                <a:avLst/>
                <a:gdLst/>
                <a:ahLst/>
                <a:cxnLst/>
                <a:rect l="l" t="t" r="r" b="b"/>
                <a:pathLst>
                  <a:path w="9274" h="6745" extrusionOk="0">
                    <a:moveTo>
                      <a:pt x="8838" y="1"/>
                    </a:moveTo>
                    <a:cubicBezTo>
                      <a:pt x="8814" y="1"/>
                      <a:pt x="8790" y="4"/>
                      <a:pt x="8763" y="9"/>
                    </a:cubicBezTo>
                    <a:cubicBezTo>
                      <a:pt x="5080" y="769"/>
                      <a:pt x="1744" y="3038"/>
                      <a:pt x="72" y="6465"/>
                    </a:cubicBezTo>
                    <a:cubicBezTo>
                      <a:pt x="0" y="6611"/>
                      <a:pt x="144" y="6744"/>
                      <a:pt x="281" y="6744"/>
                    </a:cubicBezTo>
                    <a:cubicBezTo>
                      <a:pt x="340" y="6744"/>
                      <a:pt x="398" y="6720"/>
                      <a:pt x="436" y="6661"/>
                    </a:cubicBezTo>
                    <a:cubicBezTo>
                      <a:pt x="2441" y="3577"/>
                      <a:pt x="5216" y="1387"/>
                      <a:pt x="8877" y="669"/>
                    </a:cubicBezTo>
                    <a:cubicBezTo>
                      <a:pt x="9274" y="591"/>
                      <a:pt x="9199" y="1"/>
                      <a:pt x="883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53;p23">
                <a:extLst>
                  <a:ext uri="{FF2B5EF4-FFF2-40B4-BE49-F238E27FC236}">
                    <a16:creationId xmlns:a16="http://schemas.microsoft.com/office/drawing/2014/main" id="{D8E8C358-F34A-5C6A-1440-9927A513D54A}"/>
                  </a:ext>
                </a:extLst>
              </p:cNvPr>
              <p:cNvSpPr/>
              <p:nvPr/>
            </p:nvSpPr>
            <p:spPr>
              <a:xfrm>
                <a:off x="323910" y="5058404"/>
                <a:ext cx="287441" cy="225989"/>
              </a:xfrm>
              <a:custGeom>
                <a:avLst/>
                <a:gdLst/>
                <a:ahLst/>
                <a:cxnLst/>
                <a:rect l="l" t="t" r="r" b="b"/>
                <a:pathLst>
                  <a:path w="8686" h="6829" extrusionOk="0">
                    <a:moveTo>
                      <a:pt x="8294" y="1"/>
                    </a:moveTo>
                    <a:cubicBezTo>
                      <a:pt x="8268" y="1"/>
                      <a:pt x="8242" y="3"/>
                      <a:pt x="8213" y="10"/>
                    </a:cubicBezTo>
                    <a:cubicBezTo>
                      <a:pt x="4782" y="751"/>
                      <a:pt x="1382" y="3252"/>
                      <a:pt x="57" y="6566"/>
                    </a:cubicBezTo>
                    <a:cubicBezTo>
                      <a:pt x="1" y="6706"/>
                      <a:pt x="127" y="6828"/>
                      <a:pt x="251" y="6828"/>
                    </a:cubicBezTo>
                    <a:cubicBezTo>
                      <a:pt x="306" y="6828"/>
                      <a:pt x="360" y="6805"/>
                      <a:pt x="397" y="6749"/>
                    </a:cubicBezTo>
                    <a:cubicBezTo>
                      <a:pt x="2441" y="3724"/>
                      <a:pt x="4767" y="1682"/>
                      <a:pt x="8323" y="648"/>
                    </a:cubicBezTo>
                    <a:cubicBezTo>
                      <a:pt x="8686" y="543"/>
                      <a:pt x="8640" y="1"/>
                      <a:pt x="829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54;p23">
                <a:extLst>
                  <a:ext uri="{FF2B5EF4-FFF2-40B4-BE49-F238E27FC236}">
                    <a16:creationId xmlns:a16="http://schemas.microsoft.com/office/drawing/2014/main" id="{44E56867-4162-3900-7BCD-BD9D313169FC}"/>
                  </a:ext>
                </a:extLst>
              </p:cNvPr>
              <p:cNvSpPr/>
              <p:nvPr/>
            </p:nvSpPr>
            <p:spPr>
              <a:xfrm>
                <a:off x="251239" y="4971867"/>
                <a:ext cx="284331" cy="227345"/>
              </a:xfrm>
              <a:custGeom>
                <a:avLst/>
                <a:gdLst/>
                <a:ahLst/>
                <a:cxnLst/>
                <a:rect l="l" t="t" r="r" b="b"/>
                <a:pathLst>
                  <a:path w="8592" h="6870" extrusionOk="0">
                    <a:moveTo>
                      <a:pt x="8135" y="1"/>
                    </a:moveTo>
                    <a:cubicBezTo>
                      <a:pt x="8051" y="1"/>
                      <a:pt x="7971" y="31"/>
                      <a:pt x="7908" y="85"/>
                    </a:cubicBezTo>
                    <a:cubicBezTo>
                      <a:pt x="7184" y="445"/>
                      <a:pt x="6177" y="523"/>
                      <a:pt x="5431" y="869"/>
                    </a:cubicBezTo>
                    <a:cubicBezTo>
                      <a:pt x="4620" y="1248"/>
                      <a:pt x="3859" y="1724"/>
                      <a:pt x="3163" y="2288"/>
                    </a:cubicBezTo>
                    <a:cubicBezTo>
                      <a:pt x="1756" y="3423"/>
                      <a:pt x="713" y="4882"/>
                      <a:pt x="69" y="6567"/>
                    </a:cubicBezTo>
                    <a:cubicBezTo>
                      <a:pt x="1" y="6747"/>
                      <a:pt x="140" y="6869"/>
                      <a:pt x="285" y="6869"/>
                    </a:cubicBezTo>
                    <a:cubicBezTo>
                      <a:pt x="370" y="6869"/>
                      <a:pt x="457" y="6827"/>
                      <a:pt x="506" y="6731"/>
                    </a:cubicBezTo>
                    <a:cubicBezTo>
                      <a:pt x="1481" y="4784"/>
                      <a:pt x="2900" y="3090"/>
                      <a:pt x="4800" y="1984"/>
                    </a:cubicBezTo>
                    <a:cubicBezTo>
                      <a:pt x="5536" y="1560"/>
                      <a:pt x="6320" y="1228"/>
                      <a:pt x="7138" y="998"/>
                    </a:cubicBezTo>
                    <a:cubicBezTo>
                      <a:pt x="7622" y="862"/>
                      <a:pt x="8081" y="888"/>
                      <a:pt x="8424" y="522"/>
                    </a:cubicBezTo>
                    <a:cubicBezTo>
                      <a:pt x="8591" y="341"/>
                      <a:pt x="8423" y="4"/>
                      <a:pt x="8188" y="1"/>
                    </a:cubicBezTo>
                    <a:lnTo>
                      <a:pt x="8141" y="1"/>
                    </a:lnTo>
                    <a:cubicBezTo>
                      <a:pt x="8139" y="1"/>
                      <a:pt x="8137" y="1"/>
                      <a:pt x="813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455;p23">
                <a:extLst>
                  <a:ext uri="{FF2B5EF4-FFF2-40B4-BE49-F238E27FC236}">
                    <a16:creationId xmlns:a16="http://schemas.microsoft.com/office/drawing/2014/main" id="{E02953C6-FDB9-D24E-3BAC-AC157FE124C4}"/>
                  </a:ext>
                </a:extLst>
              </p:cNvPr>
              <p:cNvSpPr/>
              <p:nvPr/>
            </p:nvSpPr>
            <p:spPr>
              <a:xfrm>
                <a:off x="157223" y="4893206"/>
                <a:ext cx="328873" cy="206530"/>
              </a:xfrm>
              <a:custGeom>
                <a:avLst/>
                <a:gdLst/>
                <a:ahLst/>
                <a:cxnLst/>
                <a:rect l="l" t="t" r="r" b="b"/>
                <a:pathLst>
                  <a:path w="9938" h="6241" extrusionOk="0">
                    <a:moveTo>
                      <a:pt x="9460" y="1"/>
                    </a:moveTo>
                    <a:cubicBezTo>
                      <a:pt x="9440" y="1"/>
                      <a:pt x="9419" y="2"/>
                      <a:pt x="9398" y="6"/>
                    </a:cubicBezTo>
                    <a:cubicBezTo>
                      <a:pt x="5592" y="598"/>
                      <a:pt x="1854" y="2360"/>
                      <a:pt x="75" y="5954"/>
                    </a:cubicBezTo>
                    <a:cubicBezTo>
                      <a:pt x="1" y="6104"/>
                      <a:pt x="148" y="6240"/>
                      <a:pt x="288" y="6240"/>
                    </a:cubicBezTo>
                    <a:cubicBezTo>
                      <a:pt x="348" y="6240"/>
                      <a:pt x="407" y="6214"/>
                      <a:pt x="446" y="6153"/>
                    </a:cubicBezTo>
                    <a:cubicBezTo>
                      <a:pt x="2544" y="2899"/>
                      <a:pt x="5771" y="1292"/>
                      <a:pt x="9516" y="692"/>
                    </a:cubicBezTo>
                    <a:cubicBezTo>
                      <a:pt x="9938" y="625"/>
                      <a:pt x="9852" y="1"/>
                      <a:pt x="946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456;p23">
                <a:extLst>
                  <a:ext uri="{FF2B5EF4-FFF2-40B4-BE49-F238E27FC236}">
                    <a16:creationId xmlns:a16="http://schemas.microsoft.com/office/drawing/2014/main" id="{0CB2CBF2-9B16-EB46-0799-25B23B7DDF84}"/>
                  </a:ext>
                </a:extLst>
              </p:cNvPr>
              <p:cNvSpPr/>
              <p:nvPr/>
            </p:nvSpPr>
            <p:spPr>
              <a:xfrm>
                <a:off x="856798" y="4962469"/>
                <a:ext cx="304054" cy="210667"/>
              </a:xfrm>
              <a:custGeom>
                <a:avLst/>
                <a:gdLst/>
                <a:ahLst/>
                <a:cxnLst/>
                <a:rect l="l" t="t" r="r" b="b"/>
                <a:pathLst>
                  <a:path w="9188" h="6366" extrusionOk="0">
                    <a:moveTo>
                      <a:pt x="8737" y="0"/>
                    </a:moveTo>
                    <a:cubicBezTo>
                      <a:pt x="8720" y="0"/>
                      <a:pt x="8704" y="1"/>
                      <a:pt x="8686" y="3"/>
                    </a:cubicBezTo>
                    <a:cubicBezTo>
                      <a:pt x="5361" y="398"/>
                      <a:pt x="1228" y="2872"/>
                      <a:pt x="47" y="6149"/>
                    </a:cubicBezTo>
                    <a:cubicBezTo>
                      <a:pt x="1" y="6278"/>
                      <a:pt x="97" y="6366"/>
                      <a:pt x="201" y="6366"/>
                    </a:cubicBezTo>
                    <a:cubicBezTo>
                      <a:pt x="249" y="6366"/>
                      <a:pt x="298" y="6347"/>
                      <a:pt x="336" y="6306"/>
                    </a:cubicBezTo>
                    <a:cubicBezTo>
                      <a:pt x="1488" y="5065"/>
                      <a:pt x="2430" y="3734"/>
                      <a:pt x="3831" y="2740"/>
                    </a:cubicBezTo>
                    <a:cubicBezTo>
                      <a:pt x="5355" y="1659"/>
                      <a:pt x="7003" y="1104"/>
                      <a:pt x="8797" y="651"/>
                    </a:cubicBezTo>
                    <a:cubicBezTo>
                      <a:pt x="9188" y="551"/>
                      <a:pt x="9118" y="0"/>
                      <a:pt x="873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457;p23">
                <a:extLst>
                  <a:ext uri="{FF2B5EF4-FFF2-40B4-BE49-F238E27FC236}">
                    <a16:creationId xmlns:a16="http://schemas.microsoft.com/office/drawing/2014/main" id="{851F1F46-BA16-293A-2157-F8127632E918}"/>
                  </a:ext>
                </a:extLst>
              </p:cNvPr>
              <p:cNvSpPr/>
              <p:nvPr/>
            </p:nvSpPr>
            <p:spPr>
              <a:xfrm>
                <a:off x="797894" y="4865475"/>
                <a:ext cx="315338" cy="236280"/>
              </a:xfrm>
              <a:custGeom>
                <a:avLst/>
                <a:gdLst/>
                <a:ahLst/>
                <a:cxnLst/>
                <a:rect l="l" t="t" r="r" b="b"/>
                <a:pathLst>
                  <a:path w="9529" h="7140" extrusionOk="0">
                    <a:moveTo>
                      <a:pt x="9009" y="1"/>
                    </a:moveTo>
                    <a:cubicBezTo>
                      <a:pt x="8996" y="1"/>
                      <a:pt x="8983" y="2"/>
                      <a:pt x="8970" y="3"/>
                    </a:cubicBezTo>
                    <a:cubicBezTo>
                      <a:pt x="5058" y="366"/>
                      <a:pt x="1220" y="3018"/>
                      <a:pt x="49" y="6872"/>
                    </a:cubicBezTo>
                    <a:cubicBezTo>
                      <a:pt x="1" y="7033"/>
                      <a:pt x="117" y="7139"/>
                      <a:pt x="240" y="7139"/>
                    </a:cubicBezTo>
                    <a:cubicBezTo>
                      <a:pt x="312" y="7139"/>
                      <a:pt x="387" y="7102"/>
                      <a:pt x="430" y="7016"/>
                    </a:cubicBezTo>
                    <a:cubicBezTo>
                      <a:pt x="2214" y="3504"/>
                      <a:pt x="5084" y="1122"/>
                      <a:pt x="9088" y="697"/>
                    </a:cubicBezTo>
                    <a:cubicBezTo>
                      <a:pt x="9528" y="650"/>
                      <a:pt x="9426" y="1"/>
                      <a:pt x="90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458;p23">
                <a:extLst>
                  <a:ext uri="{FF2B5EF4-FFF2-40B4-BE49-F238E27FC236}">
                    <a16:creationId xmlns:a16="http://schemas.microsoft.com/office/drawing/2014/main" id="{A1871144-613C-49D1-D94D-38298B0A2E7D}"/>
                  </a:ext>
                </a:extLst>
              </p:cNvPr>
              <p:cNvSpPr/>
              <p:nvPr/>
            </p:nvSpPr>
            <p:spPr>
              <a:xfrm>
                <a:off x="732437" y="4757031"/>
                <a:ext cx="309216" cy="243098"/>
              </a:xfrm>
              <a:custGeom>
                <a:avLst/>
                <a:gdLst/>
                <a:ahLst/>
                <a:cxnLst/>
                <a:rect l="l" t="t" r="r" b="b"/>
                <a:pathLst>
                  <a:path w="9344" h="7346" extrusionOk="0">
                    <a:moveTo>
                      <a:pt x="8861" y="1"/>
                    </a:moveTo>
                    <a:cubicBezTo>
                      <a:pt x="8851" y="1"/>
                      <a:pt x="8841" y="1"/>
                      <a:pt x="8830" y="2"/>
                    </a:cubicBezTo>
                    <a:cubicBezTo>
                      <a:pt x="4877" y="316"/>
                      <a:pt x="873" y="3101"/>
                      <a:pt x="28" y="7138"/>
                    </a:cubicBezTo>
                    <a:cubicBezTo>
                      <a:pt x="0" y="7272"/>
                      <a:pt x="106" y="7345"/>
                      <a:pt x="216" y="7345"/>
                    </a:cubicBezTo>
                    <a:cubicBezTo>
                      <a:pt x="295" y="7345"/>
                      <a:pt x="377" y="7307"/>
                      <a:pt x="412" y="7227"/>
                    </a:cubicBezTo>
                    <a:cubicBezTo>
                      <a:pt x="2031" y="3597"/>
                      <a:pt x="4822" y="961"/>
                      <a:pt x="8939" y="641"/>
                    </a:cubicBezTo>
                    <a:cubicBezTo>
                      <a:pt x="9343" y="609"/>
                      <a:pt x="9249" y="1"/>
                      <a:pt x="886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59;p23">
                <a:extLst>
                  <a:ext uri="{FF2B5EF4-FFF2-40B4-BE49-F238E27FC236}">
                    <a16:creationId xmlns:a16="http://schemas.microsoft.com/office/drawing/2014/main" id="{5F1C4A98-5FCD-49F3-8529-96EC3096A153}"/>
                  </a:ext>
                </a:extLst>
              </p:cNvPr>
              <p:cNvSpPr/>
              <p:nvPr/>
            </p:nvSpPr>
            <p:spPr>
              <a:xfrm>
                <a:off x="647422" y="4663743"/>
                <a:ext cx="319740" cy="244719"/>
              </a:xfrm>
              <a:custGeom>
                <a:avLst/>
                <a:gdLst/>
                <a:ahLst/>
                <a:cxnLst/>
                <a:rect l="l" t="t" r="r" b="b"/>
                <a:pathLst>
                  <a:path w="9662" h="7395" extrusionOk="0">
                    <a:moveTo>
                      <a:pt x="9162" y="0"/>
                    </a:moveTo>
                    <a:cubicBezTo>
                      <a:pt x="9152" y="0"/>
                      <a:pt x="9142" y="1"/>
                      <a:pt x="9132" y="1"/>
                    </a:cubicBezTo>
                    <a:cubicBezTo>
                      <a:pt x="4959" y="317"/>
                      <a:pt x="1872" y="3604"/>
                      <a:pt x="67" y="7154"/>
                    </a:cubicBezTo>
                    <a:cubicBezTo>
                      <a:pt x="0" y="7286"/>
                      <a:pt x="124" y="7395"/>
                      <a:pt x="245" y="7395"/>
                    </a:cubicBezTo>
                    <a:cubicBezTo>
                      <a:pt x="298" y="7395"/>
                      <a:pt x="349" y="7375"/>
                      <a:pt x="385" y="7327"/>
                    </a:cubicBezTo>
                    <a:cubicBezTo>
                      <a:pt x="2723" y="4229"/>
                      <a:pt x="5034" y="963"/>
                      <a:pt x="9244" y="659"/>
                    </a:cubicBezTo>
                    <a:cubicBezTo>
                      <a:pt x="9661" y="629"/>
                      <a:pt x="9563" y="0"/>
                      <a:pt x="91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460;p23">
                <a:extLst>
                  <a:ext uri="{FF2B5EF4-FFF2-40B4-BE49-F238E27FC236}">
                    <a16:creationId xmlns:a16="http://schemas.microsoft.com/office/drawing/2014/main" id="{12D946FB-8738-E308-4C28-5FAFB884BB03}"/>
                  </a:ext>
                </a:extLst>
              </p:cNvPr>
              <p:cNvSpPr/>
              <p:nvPr/>
            </p:nvSpPr>
            <p:spPr>
              <a:xfrm>
                <a:off x="585241" y="4582997"/>
                <a:ext cx="320335" cy="251768"/>
              </a:xfrm>
              <a:custGeom>
                <a:avLst/>
                <a:gdLst/>
                <a:ahLst/>
                <a:cxnLst/>
                <a:rect l="l" t="t" r="r" b="b"/>
                <a:pathLst>
                  <a:path w="9680" h="7608" extrusionOk="0">
                    <a:moveTo>
                      <a:pt x="9301" y="1"/>
                    </a:moveTo>
                    <a:cubicBezTo>
                      <a:pt x="9271" y="1"/>
                      <a:pt x="9238" y="5"/>
                      <a:pt x="9204" y="15"/>
                    </a:cubicBezTo>
                    <a:cubicBezTo>
                      <a:pt x="5334" y="1121"/>
                      <a:pt x="1872" y="3705"/>
                      <a:pt x="68" y="7350"/>
                    </a:cubicBezTo>
                    <a:cubicBezTo>
                      <a:pt x="1" y="7487"/>
                      <a:pt x="133" y="7608"/>
                      <a:pt x="260" y="7608"/>
                    </a:cubicBezTo>
                    <a:cubicBezTo>
                      <a:pt x="316" y="7608"/>
                      <a:pt x="370" y="7585"/>
                      <a:pt x="406" y="7531"/>
                    </a:cubicBezTo>
                    <a:cubicBezTo>
                      <a:pt x="2627" y="4241"/>
                      <a:pt x="5479" y="1836"/>
                      <a:pt x="9314" y="666"/>
                    </a:cubicBezTo>
                    <a:cubicBezTo>
                      <a:pt x="9679" y="554"/>
                      <a:pt x="9629" y="1"/>
                      <a:pt x="930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 name="Google Shape;461;p23">
              <a:extLst>
                <a:ext uri="{FF2B5EF4-FFF2-40B4-BE49-F238E27FC236}">
                  <a16:creationId xmlns:a16="http://schemas.microsoft.com/office/drawing/2014/main" id="{53F79576-502F-F17F-BBA8-6F965476E326}"/>
                </a:ext>
              </a:extLst>
            </p:cNvPr>
            <p:cNvSpPr/>
            <p:nvPr/>
          </p:nvSpPr>
          <p:spPr>
            <a:xfrm>
              <a:off x="1364603" y="5136171"/>
              <a:ext cx="119166" cy="46296"/>
            </a:xfrm>
            <a:custGeom>
              <a:avLst/>
              <a:gdLst/>
              <a:ahLst/>
              <a:cxnLst/>
              <a:rect l="l" t="t" r="r" b="b"/>
              <a:pathLst>
                <a:path w="3601" h="1399" extrusionOk="0">
                  <a:moveTo>
                    <a:pt x="3358" y="0"/>
                  </a:moveTo>
                  <a:cubicBezTo>
                    <a:pt x="3340" y="0"/>
                    <a:pt x="3320" y="4"/>
                    <a:pt x="3300" y="12"/>
                  </a:cubicBezTo>
                  <a:cubicBezTo>
                    <a:pt x="2275" y="421"/>
                    <a:pt x="1274" y="804"/>
                    <a:pt x="200" y="1066"/>
                  </a:cubicBezTo>
                  <a:cubicBezTo>
                    <a:pt x="0" y="1113"/>
                    <a:pt x="66" y="1399"/>
                    <a:pt x="248" y="1399"/>
                  </a:cubicBezTo>
                  <a:cubicBezTo>
                    <a:pt x="261" y="1399"/>
                    <a:pt x="276" y="1397"/>
                    <a:pt x="290" y="1394"/>
                  </a:cubicBezTo>
                  <a:cubicBezTo>
                    <a:pt x="1364" y="1149"/>
                    <a:pt x="2447" y="830"/>
                    <a:pt x="3439" y="344"/>
                  </a:cubicBezTo>
                  <a:cubicBezTo>
                    <a:pt x="3601" y="264"/>
                    <a:pt x="3515" y="0"/>
                    <a:pt x="33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62;p23">
              <a:extLst>
                <a:ext uri="{FF2B5EF4-FFF2-40B4-BE49-F238E27FC236}">
                  <a16:creationId xmlns:a16="http://schemas.microsoft.com/office/drawing/2014/main" id="{1A3CC8D9-A7B3-E7A4-0971-59B0D2B62501}"/>
                </a:ext>
              </a:extLst>
            </p:cNvPr>
            <p:cNvSpPr/>
            <p:nvPr/>
          </p:nvSpPr>
          <p:spPr>
            <a:xfrm>
              <a:off x="1437505" y="5176610"/>
              <a:ext cx="117842" cy="27599"/>
            </a:xfrm>
            <a:custGeom>
              <a:avLst/>
              <a:gdLst/>
              <a:ahLst/>
              <a:cxnLst/>
              <a:rect l="l" t="t" r="r" b="b"/>
              <a:pathLst>
                <a:path w="3561" h="834" extrusionOk="0">
                  <a:moveTo>
                    <a:pt x="3329" y="1"/>
                  </a:moveTo>
                  <a:cubicBezTo>
                    <a:pt x="3311" y="1"/>
                    <a:pt x="3291" y="4"/>
                    <a:pt x="3270" y="11"/>
                  </a:cubicBezTo>
                  <a:cubicBezTo>
                    <a:pt x="2261" y="346"/>
                    <a:pt x="1258" y="522"/>
                    <a:pt x="193" y="528"/>
                  </a:cubicBezTo>
                  <a:cubicBezTo>
                    <a:pt x="0" y="530"/>
                    <a:pt x="2" y="819"/>
                    <a:pt x="193" y="827"/>
                  </a:cubicBezTo>
                  <a:cubicBezTo>
                    <a:pt x="305" y="831"/>
                    <a:pt x="417" y="834"/>
                    <a:pt x="529" y="834"/>
                  </a:cubicBezTo>
                  <a:cubicBezTo>
                    <a:pt x="1493" y="834"/>
                    <a:pt x="2453" y="674"/>
                    <a:pt x="3365" y="358"/>
                  </a:cubicBezTo>
                  <a:cubicBezTo>
                    <a:pt x="3561" y="289"/>
                    <a:pt x="3505" y="1"/>
                    <a:pt x="33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 name="Google Shape;499;p23">
            <a:extLst>
              <a:ext uri="{FF2B5EF4-FFF2-40B4-BE49-F238E27FC236}">
                <a16:creationId xmlns:a16="http://schemas.microsoft.com/office/drawing/2014/main" id="{DD855778-1C1D-B503-450A-BAA8D32BB268}"/>
              </a:ext>
            </a:extLst>
          </p:cNvPr>
          <p:cNvGrpSpPr/>
          <p:nvPr/>
        </p:nvGrpSpPr>
        <p:grpSpPr>
          <a:xfrm>
            <a:off x="1853001" y="4059672"/>
            <a:ext cx="700078" cy="801465"/>
            <a:chOff x="5587702" y="3976345"/>
            <a:chExt cx="519354" cy="629618"/>
          </a:xfrm>
          <a:solidFill>
            <a:schemeClr val="accent6"/>
          </a:solidFill>
        </p:grpSpPr>
        <p:sp>
          <p:nvSpPr>
            <p:cNvPr id="58" name="Google Shape;500;p23">
              <a:extLst>
                <a:ext uri="{FF2B5EF4-FFF2-40B4-BE49-F238E27FC236}">
                  <a16:creationId xmlns:a16="http://schemas.microsoft.com/office/drawing/2014/main" id="{75F276FE-8CBD-79D0-0C3B-23834FEBDA0E}"/>
                </a:ext>
              </a:extLst>
            </p:cNvPr>
            <p:cNvSpPr/>
            <p:nvPr/>
          </p:nvSpPr>
          <p:spPr>
            <a:xfrm>
              <a:off x="5587702" y="3976345"/>
              <a:ext cx="374839" cy="629618"/>
            </a:xfrm>
            <a:custGeom>
              <a:avLst/>
              <a:gdLst/>
              <a:ahLst/>
              <a:cxnLst/>
              <a:rect l="l" t="t" r="r" b="b"/>
              <a:pathLst>
                <a:path w="11327" h="19026" extrusionOk="0">
                  <a:moveTo>
                    <a:pt x="4224" y="645"/>
                  </a:moveTo>
                  <a:cubicBezTo>
                    <a:pt x="4688" y="645"/>
                    <a:pt x="5148" y="737"/>
                    <a:pt x="5620" y="941"/>
                  </a:cubicBezTo>
                  <a:cubicBezTo>
                    <a:pt x="5636" y="946"/>
                    <a:pt x="5651" y="949"/>
                    <a:pt x="5668" y="952"/>
                  </a:cubicBezTo>
                  <a:cubicBezTo>
                    <a:pt x="5920" y="2108"/>
                    <a:pt x="4559" y="2543"/>
                    <a:pt x="3641" y="2745"/>
                  </a:cubicBezTo>
                  <a:cubicBezTo>
                    <a:pt x="3193" y="2844"/>
                    <a:pt x="2751" y="2921"/>
                    <a:pt x="2327" y="2921"/>
                  </a:cubicBezTo>
                  <a:cubicBezTo>
                    <a:pt x="1879" y="2921"/>
                    <a:pt x="1451" y="2835"/>
                    <a:pt x="1053" y="2597"/>
                  </a:cubicBezTo>
                  <a:cubicBezTo>
                    <a:pt x="1047" y="2543"/>
                    <a:pt x="1021" y="2494"/>
                    <a:pt x="978" y="2462"/>
                  </a:cubicBezTo>
                  <a:cubicBezTo>
                    <a:pt x="174" y="1799"/>
                    <a:pt x="2744" y="913"/>
                    <a:pt x="2955" y="849"/>
                  </a:cubicBezTo>
                  <a:cubicBezTo>
                    <a:pt x="3390" y="718"/>
                    <a:pt x="3809" y="645"/>
                    <a:pt x="4224" y="645"/>
                  </a:cubicBezTo>
                  <a:close/>
                  <a:moveTo>
                    <a:pt x="5018" y="2924"/>
                  </a:moveTo>
                  <a:cubicBezTo>
                    <a:pt x="5481" y="4961"/>
                    <a:pt x="6427" y="7031"/>
                    <a:pt x="8302" y="8100"/>
                  </a:cubicBezTo>
                  <a:cubicBezTo>
                    <a:pt x="8350" y="8128"/>
                    <a:pt x="8405" y="8143"/>
                    <a:pt x="8460" y="8143"/>
                  </a:cubicBezTo>
                  <a:cubicBezTo>
                    <a:pt x="8488" y="8143"/>
                    <a:pt x="8515" y="8139"/>
                    <a:pt x="8543" y="8132"/>
                  </a:cubicBezTo>
                  <a:lnTo>
                    <a:pt x="8543" y="8132"/>
                  </a:lnTo>
                  <a:cubicBezTo>
                    <a:pt x="7916" y="9591"/>
                    <a:pt x="6709" y="10260"/>
                    <a:pt x="5364" y="10260"/>
                  </a:cubicBezTo>
                  <a:cubicBezTo>
                    <a:pt x="4773" y="10260"/>
                    <a:pt x="4155" y="10131"/>
                    <a:pt x="3548" y="9882"/>
                  </a:cubicBezTo>
                  <a:cubicBezTo>
                    <a:pt x="3565" y="9850"/>
                    <a:pt x="3576" y="9815"/>
                    <a:pt x="3582" y="9778"/>
                  </a:cubicBezTo>
                  <a:cubicBezTo>
                    <a:pt x="3837" y="7744"/>
                    <a:pt x="3724" y="5421"/>
                    <a:pt x="2968" y="3473"/>
                  </a:cubicBezTo>
                  <a:cubicBezTo>
                    <a:pt x="3690" y="3428"/>
                    <a:pt x="4426" y="3235"/>
                    <a:pt x="5018" y="2924"/>
                  </a:cubicBezTo>
                  <a:close/>
                  <a:moveTo>
                    <a:pt x="7748" y="6868"/>
                  </a:moveTo>
                  <a:cubicBezTo>
                    <a:pt x="9103" y="6925"/>
                    <a:pt x="10350" y="7343"/>
                    <a:pt x="10457" y="8940"/>
                  </a:cubicBezTo>
                  <a:cubicBezTo>
                    <a:pt x="10570" y="10587"/>
                    <a:pt x="8936" y="11585"/>
                    <a:pt x="7596" y="12063"/>
                  </a:cubicBezTo>
                  <a:cubicBezTo>
                    <a:pt x="6743" y="12367"/>
                    <a:pt x="5773" y="12623"/>
                    <a:pt x="4835" y="12623"/>
                  </a:cubicBezTo>
                  <a:cubicBezTo>
                    <a:pt x="4453" y="12623"/>
                    <a:pt x="4077" y="12580"/>
                    <a:pt x="3715" y="12481"/>
                  </a:cubicBezTo>
                  <a:cubicBezTo>
                    <a:pt x="1889" y="11984"/>
                    <a:pt x="892" y="9282"/>
                    <a:pt x="3000" y="8580"/>
                  </a:cubicBezTo>
                  <a:lnTo>
                    <a:pt x="3000" y="8580"/>
                  </a:lnTo>
                  <a:cubicBezTo>
                    <a:pt x="2998" y="8974"/>
                    <a:pt x="2987" y="9371"/>
                    <a:pt x="2955" y="9778"/>
                  </a:cubicBezTo>
                  <a:cubicBezTo>
                    <a:pt x="2946" y="9885"/>
                    <a:pt x="2984" y="9962"/>
                    <a:pt x="3043" y="10011"/>
                  </a:cubicBezTo>
                  <a:cubicBezTo>
                    <a:pt x="3047" y="10060"/>
                    <a:pt x="3072" y="10104"/>
                    <a:pt x="3110" y="10135"/>
                  </a:cubicBezTo>
                  <a:cubicBezTo>
                    <a:pt x="3802" y="10735"/>
                    <a:pt x="4604" y="11000"/>
                    <a:pt x="5401" y="11000"/>
                  </a:cubicBezTo>
                  <a:cubicBezTo>
                    <a:pt x="7043" y="11000"/>
                    <a:pt x="8663" y="9875"/>
                    <a:pt x="9255" y="8216"/>
                  </a:cubicBezTo>
                  <a:cubicBezTo>
                    <a:pt x="9346" y="7962"/>
                    <a:pt x="9146" y="7801"/>
                    <a:pt x="8937" y="7801"/>
                  </a:cubicBezTo>
                  <a:cubicBezTo>
                    <a:pt x="8886" y="7801"/>
                    <a:pt x="8835" y="7810"/>
                    <a:pt x="8788" y="7830"/>
                  </a:cubicBezTo>
                  <a:cubicBezTo>
                    <a:pt x="8803" y="7709"/>
                    <a:pt x="8742" y="7590"/>
                    <a:pt x="8634" y="7531"/>
                  </a:cubicBezTo>
                  <a:cubicBezTo>
                    <a:pt x="8314" y="7346"/>
                    <a:pt x="8017" y="7122"/>
                    <a:pt x="7748" y="6868"/>
                  </a:cubicBezTo>
                  <a:close/>
                  <a:moveTo>
                    <a:pt x="8431" y="12402"/>
                  </a:moveTo>
                  <a:cubicBezTo>
                    <a:pt x="8396" y="12466"/>
                    <a:pt x="8383" y="12541"/>
                    <a:pt x="8396" y="12613"/>
                  </a:cubicBezTo>
                  <a:cubicBezTo>
                    <a:pt x="8685" y="14260"/>
                    <a:pt x="9027" y="15894"/>
                    <a:pt x="9327" y="17537"/>
                  </a:cubicBezTo>
                  <a:cubicBezTo>
                    <a:pt x="8135" y="16090"/>
                    <a:pt x="7029" y="14580"/>
                    <a:pt x="5844" y="13128"/>
                  </a:cubicBezTo>
                  <a:cubicBezTo>
                    <a:pt x="6221" y="13079"/>
                    <a:pt x="6594" y="13007"/>
                    <a:pt x="6962" y="12912"/>
                  </a:cubicBezTo>
                  <a:cubicBezTo>
                    <a:pt x="7464" y="12783"/>
                    <a:pt x="7956" y="12612"/>
                    <a:pt x="8431" y="12402"/>
                  </a:cubicBezTo>
                  <a:close/>
                  <a:moveTo>
                    <a:pt x="4255" y="0"/>
                  </a:moveTo>
                  <a:cubicBezTo>
                    <a:pt x="3343" y="0"/>
                    <a:pt x="2421" y="308"/>
                    <a:pt x="1580" y="708"/>
                  </a:cubicBezTo>
                  <a:cubicBezTo>
                    <a:pt x="1032" y="969"/>
                    <a:pt x="1" y="1714"/>
                    <a:pt x="200" y="2342"/>
                  </a:cubicBezTo>
                  <a:cubicBezTo>
                    <a:pt x="198" y="2379"/>
                    <a:pt x="206" y="2417"/>
                    <a:pt x="226" y="2450"/>
                  </a:cubicBezTo>
                  <a:cubicBezTo>
                    <a:pt x="620" y="3122"/>
                    <a:pt x="1491" y="3440"/>
                    <a:pt x="2454" y="3477"/>
                  </a:cubicBezTo>
                  <a:cubicBezTo>
                    <a:pt x="2733" y="5085"/>
                    <a:pt x="2974" y="6594"/>
                    <a:pt x="3003" y="8178"/>
                  </a:cubicBezTo>
                  <a:cubicBezTo>
                    <a:pt x="1548" y="8257"/>
                    <a:pt x="705" y="9803"/>
                    <a:pt x="1246" y="11173"/>
                  </a:cubicBezTo>
                  <a:cubicBezTo>
                    <a:pt x="1850" y="12704"/>
                    <a:pt x="3341" y="13194"/>
                    <a:pt x="4851" y="13194"/>
                  </a:cubicBezTo>
                  <a:cubicBezTo>
                    <a:pt x="5008" y="13194"/>
                    <a:pt x="5165" y="13188"/>
                    <a:pt x="5322" y="13178"/>
                  </a:cubicBezTo>
                  <a:cubicBezTo>
                    <a:pt x="5323" y="13186"/>
                    <a:pt x="5326" y="13194"/>
                    <a:pt x="5329" y="13201"/>
                  </a:cubicBezTo>
                  <a:cubicBezTo>
                    <a:pt x="6486" y="15272"/>
                    <a:pt x="8078" y="17136"/>
                    <a:pt x="9630" y="18919"/>
                  </a:cubicBezTo>
                  <a:cubicBezTo>
                    <a:pt x="9696" y="18994"/>
                    <a:pt x="9771" y="19026"/>
                    <a:pt x="9844" y="19026"/>
                  </a:cubicBezTo>
                  <a:cubicBezTo>
                    <a:pt x="10035" y="19026"/>
                    <a:pt x="10213" y="18808"/>
                    <a:pt x="10180" y="18599"/>
                  </a:cubicBezTo>
                  <a:cubicBezTo>
                    <a:pt x="9854" y="16542"/>
                    <a:pt x="9527" y="14463"/>
                    <a:pt x="9013" y="12443"/>
                  </a:cubicBezTo>
                  <a:cubicBezTo>
                    <a:pt x="8979" y="12311"/>
                    <a:pt x="8893" y="12247"/>
                    <a:pt x="8797" y="12226"/>
                  </a:cubicBezTo>
                  <a:cubicBezTo>
                    <a:pt x="10019" y="11596"/>
                    <a:pt x="11030" y="10621"/>
                    <a:pt x="11146" y="9150"/>
                  </a:cubicBezTo>
                  <a:cubicBezTo>
                    <a:pt x="11326" y="6866"/>
                    <a:pt x="9352" y="6222"/>
                    <a:pt x="7479" y="6222"/>
                  </a:cubicBezTo>
                  <a:cubicBezTo>
                    <a:pt x="7378" y="6222"/>
                    <a:pt x="7277" y="6224"/>
                    <a:pt x="7176" y="6228"/>
                  </a:cubicBezTo>
                  <a:cubicBezTo>
                    <a:pt x="6392" y="5191"/>
                    <a:pt x="5973" y="3905"/>
                    <a:pt x="5453" y="2650"/>
                  </a:cubicBezTo>
                  <a:cubicBezTo>
                    <a:pt x="6158" y="2131"/>
                    <a:pt x="6510" y="1394"/>
                    <a:pt x="6086" y="512"/>
                  </a:cubicBezTo>
                  <a:cubicBezTo>
                    <a:pt x="6043" y="423"/>
                    <a:pt x="5962" y="388"/>
                    <a:pt x="5878" y="386"/>
                  </a:cubicBezTo>
                  <a:cubicBezTo>
                    <a:pt x="5355" y="113"/>
                    <a:pt x="4807" y="0"/>
                    <a:pt x="42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01;p23">
              <a:extLst>
                <a:ext uri="{FF2B5EF4-FFF2-40B4-BE49-F238E27FC236}">
                  <a16:creationId xmlns:a16="http://schemas.microsoft.com/office/drawing/2014/main" id="{991226B7-B05D-0F46-2EF0-7572C12B99D8}"/>
                </a:ext>
              </a:extLst>
            </p:cNvPr>
            <p:cNvSpPr/>
            <p:nvPr/>
          </p:nvSpPr>
          <p:spPr>
            <a:xfrm>
              <a:off x="5989610" y="4164344"/>
              <a:ext cx="48050" cy="85544"/>
            </a:xfrm>
            <a:custGeom>
              <a:avLst/>
              <a:gdLst/>
              <a:ahLst/>
              <a:cxnLst/>
              <a:rect l="l" t="t" r="r" b="b"/>
              <a:pathLst>
                <a:path w="1452" h="2585" extrusionOk="0">
                  <a:moveTo>
                    <a:pt x="233" y="0"/>
                  </a:moveTo>
                  <a:cubicBezTo>
                    <a:pt x="110" y="0"/>
                    <a:pt x="0" y="185"/>
                    <a:pt x="116" y="280"/>
                  </a:cubicBezTo>
                  <a:cubicBezTo>
                    <a:pt x="740" y="797"/>
                    <a:pt x="1017" y="1546"/>
                    <a:pt x="902" y="2345"/>
                  </a:cubicBezTo>
                  <a:cubicBezTo>
                    <a:pt x="882" y="2488"/>
                    <a:pt x="1002" y="2584"/>
                    <a:pt x="1111" y="2584"/>
                  </a:cubicBezTo>
                  <a:cubicBezTo>
                    <a:pt x="1183" y="2584"/>
                    <a:pt x="1249" y="2543"/>
                    <a:pt x="1268" y="2446"/>
                  </a:cubicBezTo>
                  <a:cubicBezTo>
                    <a:pt x="1452" y="1512"/>
                    <a:pt x="1060" y="596"/>
                    <a:pt x="312" y="28"/>
                  </a:cubicBezTo>
                  <a:cubicBezTo>
                    <a:pt x="287" y="8"/>
                    <a:pt x="260" y="0"/>
                    <a:pt x="23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502;p23">
              <a:extLst>
                <a:ext uri="{FF2B5EF4-FFF2-40B4-BE49-F238E27FC236}">
                  <a16:creationId xmlns:a16="http://schemas.microsoft.com/office/drawing/2014/main" id="{919135C0-CD42-DCEC-1D1A-CF46F9179360}"/>
                </a:ext>
              </a:extLst>
            </p:cNvPr>
            <p:cNvSpPr/>
            <p:nvPr/>
          </p:nvSpPr>
          <p:spPr>
            <a:xfrm>
              <a:off x="6052188" y="4181552"/>
              <a:ext cx="54867" cy="92891"/>
            </a:xfrm>
            <a:custGeom>
              <a:avLst/>
              <a:gdLst/>
              <a:ahLst/>
              <a:cxnLst/>
              <a:rect l="l" t="t" r="r" b="b"/>
              <a:pathLst>
                <a:path w="1658" h="2807" extrusionOk="0">
                  <a:moveTo>
                    <a:pt x="229" y="1"/>
                  </a:moveTo>
                  <a:cubicBezTo>
                    <a:pt x="88" y="1"/>
                    <a:pt x="0" y="208"/>
                    <a:pt x="147" y="303"/>
                  </a:cubicBezTo>
                  <a:cubicBezTo>
                    <a:pt x="906" y="785"/>
                    <a:pt x="1242" y="1696"/>
                    <a:pt x="971" y="2554"/>
                  </a:cubicBezTo>
                  <a:cubicBezTo>
                    <a:pt x="923" y="2706"/>
                    <a:pt x="1051" y="2807"/>
                    <a:pt x="1176" y="2807"/>
                  </a:cubicBezTo>
                  <a:cubicBezTo>
                    <a:pt x="1258" y="2807"/>
                    <a:pt x="1338" y="2763"/>
                    <a:pt x="1367" y="2663"/>
                  </a:cubicBezTo>
                  <a:cubicBezTo>
                    <a:pt x="1658" y="1646"/>
                    <a:pt x="1230" y="552"/>
                    <a:pt x="311" y="24"/>
                  </a:cubicBezTo>
                  <a:cubicBezTo>
                    <a:pt x="283" y="8"/>
                    <a:pt x="255" y="1"/>
                    <a:pt x="2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2989736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73"/>
        <p:cNvGrpSpPr/>
        <p:nvPr/>
      </p:nvGrpSpPr>
      <p:grpSpPr>
        <a:xfrm>
          <a:off x="0" y="0"/>
          <a:ext cx="0" cy="0"/>
          <a:chOff x="0" y="0"/>
          <a:chExt cx="0" cy="0"/>
        </a:xfrm>
      </p:grpSpPr>
      <p:sp>
        <p:nvSpPr>
          <p:cNvPr id="36" name="Title 24">
            <a:extLst>
              <a:ext uri="{FF2B5EF4-FFF2-40B4-BE49-F238E27FC236}">
                <a16:creationId xmlns:a16="http://schemas.microsoft.com/office/drawing/2014/main" id="{9E2381AF-690A-053E-A848-CC6FC77922E7}"/>
              </a:ext>
            </a:extLst>
          </p:cNvPr>
          <p:cNvSpPr txBox="1">
            <a:spLocks/>
          </p:cNvSpPr>
          <p:nvPr/>
        </p:nvSpPr>
        <p:spPr>
          <a:xfrm>
            <a:off x="864724" y="107007"/>
            <a:ext cx="7589679"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800" dirty="0">
                <a:latin typeface="Mystical Woods Rough Script" panose="020B0604020202020204" pitchFamily="2" charset="0"/>
              </a:rPr>
              <a:t>Senior “To-Do” List</a:t>
            </a:r>
          </a:p>
        </p:txBody>
      </p:sp>
      <p:graphicFrame>
        <p:nvGraphicFramePr>
          <p:cNvPr id="4" name="Table 4">
            <a:extLst>
              <a:ext uri="{FF2B5EF4-FFF2-40B4-BE49-F238E27FC236}">
                <a16:creationId xmlns:a16="http://schemas.microsoft.com/office/drawing/2014/main" id="{EB4F43E2-B425-D118-9291-AA38272E6E1F}"/>
              </a:ext>
            </a:extLst>
          </p:cNvPr>
          <p:cNvGraphicFramePr>
            <a:graphicFrameLocks noGrp="1"/>
          </p:cNvGraphicFramePr>
          <p:nvPr>
            <p:extLst>
              <p:ext uri="{D42A27DB-BD31-4B8C-83A1-F6EECF244321}">
                <p14:modId xmlns:p14="http://schemas.microsoft.com/office/powerpoint/2010/main" val="1471105246"/>
              </p:ext>
            </p:extLst>
          </p:nvPr>
        </p:nvGraphicFramePr>
        <p:xfrm>
          <a:off x="135731" y="839907"/>
          <a:ext cx="8872538" cy="4099560"/>
        </p:xfrm>
        <a:graphic>
          <a:graphicData uri="http://schemas.openxmlformats.org/drawingml/2006/table">
            <a:tbl>
              <a:tblPr firstRow="1" bandRow="1">
                <a:tableStyleId>{3C2FFA5D-87B4-456A-9821-1D502468CF0F}</a:tableStyleId>
              </a:tblPr>
              <a:tblGrid>
                <a:gridCol w="3250407">
                  <a:extLst>
                    <a:ext uri="{9D8B030D-6E8A-4147-A177-3AD203B41FA5}">
                      <a16:colId xmlns:a16="http://schemas.microsoft.com/office/drawing/2014/main" val="2179289756"/>
                    </a:ext>
                  </a:extLst>
                </a:gridCol>
                <a:gridCol w="5622131">
                  <a:extLst>
                    <a:ext uri="{9D8B030D-6E8A-4147-A177-3AD203B41FA5}">
                      <a16:colId xmlns:a16="http://schemas.microsoft.com/office/drawing/2014/main" val="2836324209"/>
                    </a:ext>
                  </a:extLst>
                </a:gridCol>
              </a:tblGrid>
              <a:tr h="370840">
                <a:tc>
                  <a:txBody>
                    <a:bodyPr/>
                    <a:lstStyle/>
                    <a:p>
                      <a:r>
                        <a:rPr lang="en-US" sz="1200" dirty="0"/>
                        <a:t>Action Item</a:t>
                      </a:r>
                    </a:p>
                  </a:txBody>
                  <a:tcPr/>
                </a:tc>
                <a:tc>
                  <a:txBody>
                    <a:bodyPr/>
                    <a:lstStyle/>
                    <a:p>
                      <a:r>
                        <a:rPr lang="en-US" sz="1200" dirty="0"/>
                        <a:t>Helpful Tips</a:t>
                      </a:r>
                    </a:p>
                  </a:txBody>
                  <a:tcPr/>
                </a:tc>
                <a:extLst>
                  <a:ext uri="{0D108BD9-81ED-4DB2-BD59-A6C34878D82A}">
                    <a16:rowId xmlns:a16="http://schemas.microsoft.com/office/drawing/2014/main" val="976408925"/>
                  </a:ext>
                </a:extLst>
              </a:tr>
              <a:tr h="370840">
                <a:tc>
                  <a:txBody>
                    <a:bodyPr/>
                    <a:lstStyle/>
                    <a:p>
                      <a:r>
                        <a:rPr lang="en-US" sz="1100" b="1" dirty="0"/>
                        <a:t>Research college admissions requirements</a:t>
                      </a:r>
                    </a:p>
                  </a:txBody>
                  <a:tcPr/>
                </a:tc>
                <a:tc>
                  <a:txBody>
                    <a:bodyPr/>
                    <a:lstStyle/>
                    <a:p>
                      <a:r>
                        <a:rPr lang="en-US" sz="1100" dirty="0"/>
                        <a:t>What are the admissions criteria? Do you need to write a college essay? Do you need letters of recommendation? </a:t>
                      </a:r>
                    </a:p>
                  </a:txBody>
                  <a:tcPr/>
                </a:tc>
                <a:extLst>
                  <a:ext uri="{0D108BD9-81ED-4DB2-BD59-A6C34878D82A}">
                    <a16:rowId xmlns:a16="http://schemas.microsoft.com/office/drawing/2014/main" val="3570459063"/>
                  </a:ext>
                </a:extLst>
              </a:tr>
              <a:tr h="370840">
                <a:tc>
                  <a:txBody>
                    <a:bodyPr/>
                    <a:lstStyle/>
                    <a:p>
                      <a:r>
                        <a:rPr lang="en-US" sz="1100" b="1" dirty="0"/>
                        <a:t>Start applying to your college(s) of choice</a:t>
                      </a:r>
                    </a:p>
                  </a:txBody>
                  <a:tcPr/>
                </a:tc>
                <a:tc>
                  <a:txBody>
                    <a:bodyPr/>
                    <a:lstStyle/>
                    <a:p>
                      <a:r>
                        <a:rPr lang="en-US" sz="1100" dirty="0"/>
                        <a:t>For out-of-state institutions, consider using the Common App. The Common App is used by over 1,000 colleges and universities.</a:t>
                      </a:r>
                    </a:p>
                  </a:txBody>
                  <a:tcPr/>
                </a:tc>
                <a:extLst>
                  <a:ext uri="{0D108BD9-81ED-4DB2-BD59-A6C34878D82A}">
                    <a16:rowId xmlns:a16="http://schemas.microsoft.com/office/drawing/2014/main" val="1521056707"/>
                  </a:ext>
                </a:extLst>
              </a:tr>
              <a:tr h="370840">
                <a:tc>
                  <a:txBody>
                    <a:bodyPr/>
                    <a:lstStyle/>
                    <a:p>
                      <a:r>
                        <a:rPr lang="en-US" sz="1100" b="1" dirty="0"/>
                        <a:t>Send official transcripts</a:t>
                      </a:r>
                    </a:p>
                  </a:txBody>
                  <a:tcPr/>
                </a:tc>
                <a:tc>
                  <a:txBody>
                    <a:bodyPr/>
                    <a:lstStyle/>
                    <a:p>
                      <a:r>
                        <a:rPr lang="en-US" sz="1100" dirty="0"/>
                        <a:t>Counselors will upload transcripts to the Common App and </a:t>
                      </a:r>
                      <a:r>
                        <a:rPr lang="en-US" sz="1100" dirty="0" err="1"/>
                        <a:t>SendEDU</a:t>
                      </a:r>
                      <a:r>
                        <a:rPr lang="en-US" sz="1100" dirty="0"/>
                        <a:t> only. All others must be ordered through Scrib Order. Students get four FREE transcripts per year</a:t>
                      </a:r>
                    </a:p>
                  </a:txBody>
                  <a:tcPr/>
                </a:tc>
                <a:extLst>
                  <a:ext uri="{0D108BD9-81ED-4DB2-BD59-A6C34878D82A}">
                    <a16:rowId xmlns:a16="http://schemas.microsoft.com/office/drawing/2014/main" val="363117151"/>
                  </a:ext>
                </a:extLst>
              </a:tr>
              <a:tr h="370840">
                <a:tc>
                  <a:txBody>
                    <a:bodyPr/>
                    <a:lstStyle/>
                    <a:p>
                      <a:r>
                        <a:rPr lang="en-US" sz="1100" b="1" dirty="0"/>
                        <a:t>Send test scores</a:t>
                      </a:r>
                    </a:p>
                  </a:txBody>
                  <a:tcPr/>
                </a:tc>
                <a:tc>
                  <a:txBody>
                    <a:bodyPr/>
                    <a:lstStyle/>
                    <a:p>
                      <a:r>
                        <a:rPr lang="en-US" sz="1100" dirty="0"/>
                        <a:t>Students must send their ACT, SAT, or AP test scores directly from </a:t>
                      </a:r>
                      <a:r>
                        <a:rPr lang="en-US" sz="1100" dirty="0">
                          <a:hlinkClick r:id="rId3"/>
                        </a:rPr>
                        <a:t>www.act.org</a:t>
                      </a:r>
                      <a:r>
                        <a:rPr lang="en-US" sz="1100" dirty="0"/>
                        <a:t> or </a:t>
                      </a:r>
                      <a:r>
                        <a:rPr lang="en-US" sz="1100" dirty="0">
                          <a:hlinkClick r:id="rId4"/>
                        </a:rPr>
                        <a:t>www.collegeboard.org</a:t>
                      </a:r>
                      <a:r>
                        <a:rPr lang="en-US" sz="1100" dirty="0"/>
                        <a:t> to their college(s) of choice</a:t>
                      </a:r>
                    </a:p>
                  </a:txBody>
                  <a:tcPr/>
                </a:tc>
                <a:extLst>
                  <a:ext uri="{0D108BD9-81ED-4DB2-BD59-A6C34878D82A}">
                    <a16:rowId xmlns:a16="http://schemas.microsoft.com/office/drawing/2014/main" val="1437374715"/>
                  </a:ext>
                </a:extLst>
              </a:tr>
              <a:tr h="370840">
                <a:tc>
                  <a:txBody>
                    <a:bodyPr/>
                    <a:lstStyle/>
                    <a:p>
                      <a:r>
                        <a:rPr lang="en-US" sz="1100" b="1" dirty="0"/>
                        <a:t>Take placement tests</a:t>
                      </a:r>
                    </a:p>
                  </a:txBody>
                  <a:tcPr/>
                </a:tc>
                <a:tc>
                  <a:txBody>
                    <a:bodyPr/>
                    <a:lstStyle/>
                    <a:p>
                      <a:r>
                        <a:rPr lang="en-US" sz="1100" dirty="0"/>
                        <a:t>If ACT/SAT test scores did not place a student in their desired math or English class in college, taking a placement test at their school </a:t>
                      </a:r>
                      <a:r>
                        <a:rPr lang="en-US" sz="1100"/>
                        <a:t>of choice </a:t>
                      </a:r>
                      <a:r>
                        <a:rPr lang="en-US" sz="1100" dirty="0"/>
                        <a:t>may help</a:t>
                      </a:r>
                    </a:p>
                  </a:txBody>
                  <a:tcPr/>
                </a:tc>
                <a:extLst>
                  <a:ext uri="{0D108BD9-81ED-4DB2-BD59-A6C34878D82A}">
                    <a16:rowId xmlns:a16="http://schemas.microsoft.com/office/drawing/2014/main" val="565721331"/>
                  </a:ext>
                </a:extLst>
              </a:tr>
              <a:tr h="370840">
                <a:tc>
                  <a:txBody>
                    <a:bodyPr/>
                    <a:lstStyle/>
                    <a:p>
                      <a:r>
                        <a:rPr lang="en-US" sz="1100" b="1" dirty="0"/>
                        <a:t>Complete the FAFSA</a:t>
                      </a:r>
                    </a:p>
                  </a:txBody>
                  <a:tcPr/>
                </a:tc>
                <a:tc>
                  <a:txBody>
                    <a:bodyPr/>
                    <a:lstStyle/>
                    <a:p>
                      <a:r>
                        <a:rPr lang="en-US" sz="1100" dirty="0"/>
                        <a:t>Students must list at least one college/university to receive their FAFSA</a:t>
                      </a:r>
                    </a:p>
                  </a:txBody>
                  <a:tcPr/>
                </a:tc>
                <a:extLst>
                  <a:ext uri="{0D108BD9-81ED-4DB2-BD59-A6C34878D82A}">
                    <a16:rowId xmlns:a16="http://schemas.microsoft.com/office/drawing/2014/main" val="4184619552"/>
                  </a:ext>
                </a:extLst>
              </a:tr>
              <a:tr h="370840">
                <a:tc>
                  <a:txBody>
                    <a:bodyPr/>
                    <a:lstStyle/>
                    <a:p>
                      <a:r>
                        <a:rPr lang="en-US" sz="1100" b="1" dirty="0"/>
                        <a:t>Search for scholarship opportunities </a:t>
                      </a:r>
                    </a:p>
                  </a:txBody>
                  <a:tcPr/>
                </a:tc>
                <a:tc>
                  <a:txBody>
                    <a:bodyPr/>
                    <a:lstStyle/>
                    <a:p>
                      <a:r>
                        <a:rPr lang="en-US" sz="1100" dirty="0"/>
                        <a:t>Check out websites such as </a:t>
                      </a:r>
                      <a:r>
                        <a:rPr lang="en-US" sz="1100" dirty="0">
                          <a:hlinkClick r:id="rId5"/>
                        </a:rPr>
                        <a:t>www.fastweb.com</a:t>
                      </a:r>
                      <a:r>
                        <a:rPr lang="en-US" sz="1100" dirty="0"/>
                        <a:t>, </a:t>
                      </a:r>
                      <a:r>
                        <a:rPr lang="en-US" sz="1100" dirty="0">
                          <a:hlinkClick r:id="rId6"/>
                        </a:rPr>
                        <a:t>www.goingmerry.com</a:t>
                      </a:r>
                      <a:r>
                        <a:rPr lang="en-US" sz="1100" dirty="0"/>
                        <a:t>, or </a:t>
                      </a:r>
                      <a:r>
                        <a:rPr lang="en-US" sz="1100" dirty="0">
                          <a:hlinkClick r:id="rId7"/>
                        </a:rPr>
                        <a:t>www.bigfuture.collegeboard.org</a:t>
                      </a:r>
                      <a:r>
                        <a:rPr lang="en-US" sz="1100" dirty="0"/>
                        <a:t> to search for additional scholarship opportunities</a:t>
                      </a:r>
                    </a:p>
                  </a:txBody>
                  <a:tcPr/>
                </a:tc>
                <a:extLst>
                  <a:ext uri="{0D108BD9-81ED-4DB2-BD59-A6C34878D82A}">
                    <a16:rowId xmlns:a16="http://schemas.microsoft.com/office/drawing/2014/main" val="1987904758"/>
                  </a:ext>
                </a:extLst>
              </a:tr>
              <a:tr h="370840">
                <a:tc>
                  <a:txBody>
                    <a:bodyPr/>
                    <a:lstStyle/>
                    <a:p>
                      <a:r>
                        <a:rPr lang="en-US" sz="1100" b="1" dirty="0"/>
                        <a:t>Apply for scholarships </a:t>
                      </a:r>
                    </a:p>
                  </a:txBody>
                  <a:tcPr/>
                </a:tc>
                <a:tc>
                  <a:txBody>
                    <a:bodyPr/>
                    <a:lstStyle/>
                    <a:p>
                      <a:r>
                        <a:rPr lang="en-US" sz="1100" dirty="0"/>
                        <a:t>Keep deadlines in mind to give yourself plenty of time to complete all the requirements</a:t>
                      </a:r>
                    </a:p>
                  </a:txBody>
                  <a:tcPr/>
                </a:tc>
                <a:extLst>
                  <a:ext uri="{0D108BD9-81ED-4DB2-BD59-A6C34878D82A}">
                    <a16:rowId xmlns:a16="http://schemas.microsoft.com/office/drawing/2014/main" val="112356861"/>
                  </a:ext>
                </a:extLst>
              </a:tr>
              <a:tr h="370840">
                <a:tc>
                  <a:txBody>
                    <a:bodyPr/>
                    <a:lstStyle/>
                    <a:p>
                      <a:r>
                        <a:rPr lang="en-US" sz="1100" b="1" dirty="0"/>
                        <a:t>Check grades</a:t>
                      </a:r>
                    </a:p>
                  </a:txBody>
                  <a:tcPr/>
                </a:tc>
                <a:tc>
                  <a:txBody>
                    <a:bodyPr/>
                    <a:lstStyle/>
                    <a:p>
                      <a:r>
                        <a:rPr lang="en-US" sz="1100" dirty="0"/>
                        <a:t>Stay on top of your grades during senior year. Download the Infinite Campus Student app to stay informed</a:t>
                      </a:r>
                    </a:p>
                  </a:txBody>
                  <a:tcPr/>
                </a:tc>
                <a:extLst>
                  <a:ext uri="{0D108BD9-81ED-4DB2-BD59-A6C34878D82A}">
                    <a16:rowId xmlns:a16="http://schemas.microsoft.com/office/drawing/2014/main" val="2099071668"/>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211"/>
        <p:cNvGrpSpPr/>
        <p:nvPr/>
      </p:nvGrpSpPr>
      <p:grpSpPr>
        <a:xfrm>
          <a:off x="0" y="0"/>
          <a:ext cx="0" cy="0"/>
          <a:chOff x="0" y="0"/>
          <a:chExt cx="0" cy="0"/>
        </a:xfrm>
      </p:grpSpPr>
      <p:sp>
        <p:nvSpPr>
          <p:cNvPr id="1213" name="Google Shape;1213;p40"/>
          <p:cNvSpPr/>
          <p:nvPr/>
        </p:nvSpPr>
        <p:spPr>
          <a:xfrm>
            <a:off x="6324359" y="2736486"/>
            <a:ext cx="11965" cy="10378"/>
          </a:xfrm>
          <a:custGeom>
            <a:avLst/>
            <a:gdLst/>
            <a:ahLst/>
            <a:cxnLst/>
            <a:rect l="l" t="t" r="r" b="b"/>
            <a:pathLst>
              <a:path w="294" h="255" extrusionOk="0">
                <a:moveTo>
                  <a:pt x="161" y="1"/>
                </a:moveTo>
                <a:cubicBezTo>
                  <a:pt x="151" y="1"/>
                  <a:pt x="140" y="2"/>
                  <a:pt x="129" y="6"/>
                </a:cubicBezTo>
                <a:cubicBezTo>
                  <a:pt x="65" y="24"/>
                  <a:pt x="0" y="66"/>
                  <a:pt x="25" y="147"/>
                </a:cubicBezTo>
                <a:cubicBezTo>
                  <a:pt x="41" y="203"/>
                  <a:pt x="71" y="255"/>
                  <a:pt x="137" y="255"/>
                </a:cubicBezTo>
                <a:cubicBezTo>
                  <a:pt x="147" y="255"/>
                  <a:pt x="157" y="254"/>
                  <a:pt x="169" y="251"/>
                </a:cubicBezTo>
                <a:cubicBezTo>
                  <a:pt x="231" y="227"/>
                  <a:pt x="294" y="193"/>
                  <a:pt x="269" y="110"/>
                </a:cubicBezTo>
                <a:cubicBezTo>
                  <a:pt x="253" y="55"/>
                  <a:pt x="221" y="1"/>
                  <a:pt x="161" y="1"/>
                </a:cubicBezTo>
                <a:close/>
              </a:path>
            </a:pathLst>
          </a:custGeom>
          <a:solidFill>
            <a:srgbClr val="B8E5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40"/>
          <p:cNvSpPr/>
          <p:nvPr/>
        </p:nvSpPr>
        <p:spPr>
          <a:xfrm>
            <a:off x="7251543" y="2405828"/>
            <a:ext cx="1309564" cy="70000"/>
          </a:xfrm>
          <a:custGeom>
            <a:avLst/>
            <a:gdLst/>
            <a:ahLst/>
            <a:cxnLst/>
            <a:rect l="l" t="t" r="r" b="b"/>
            <a:pathLst>
              <a:path w="32178" h="1720" extrusionOk="0">
                <a:moveTo>
                  <a:pt x="28413" y="0"/>
                </a:moveTo>
                <a:cubicBezTo>
                  <a:pt x="28030" y="0"/>
                  <a:pt x="27646" y="6"/>
                  <a:pt x="27263" y="14"/>
                </a:cubicBezTo>
                <a:cubicBezTo>
                  <a:pt x="26012" y="42"/>
                  <a:pt x="24778" y="206"/>
                  <a:pt x="23518" y="206"/>
                </a:cubicBezTo>
                <a:cubicBezTo>
                  <a:pt x="23403" y="206"/>
                  <a:pt x="23287" y="204"/>
                  <a:pt x="23171" y="201"/>
                </a:cubicBezTo>
                <a:cubicBezTo>
                  <a:pt x="23041" y="198"/>
                  <a:pt x="22910" y="196"/>
                  <a:pt x="22779" y="196"/>
                </a:cubicBezTo>
                <a:cubicBezTo>
                  <a:pt x="21609" y="196"/>
                  <a:pt x="20433" y="321"/>
                  <a:pt x="19254" y="343"/>
                </a:cubicBezTo>
                <a:cubicBezTo>
                  <a:pt x="18326" y="360"/>
                  <a:pt x="17370" y="356"/>
                  <a:pt x="16433" y="410"/>
                </a:cubicBezTo>
                <a:cubicBezTo>
                  <a:pt x="16104" y="429"/>
                  <a:pt x="15771" y="436"/>
                  <a:pt x="15436" y="436"/>
                </a:cubicBezTo>
                <a:cubicBezTo>
                  <a:pt x="14672" y="436"/>
                  <a:pt x="13895" y="401"/>
                  <a:pt x="13130" y="401"/>
                </a:cubicBezTo>
                <a:cubicBezTo>
                  <a:pt x="13013" y="401"/>
                  <a:pt x="12895" y="402"/>
                  <a:pt x="12779" y="404"/>
                </a:cubicBezTo>
                <a:cubicBezTo>
                  <a:pt x="12595" y="407"/>
                  <a:pt x="12411" y="408"/>
                  <a:pt x="12227" y="408"/>
                </a:cubicBezTo>
                <a:cubicBezTo>
                  <a:pt x="10919" y="408"/>
                  <a:pt x="9618" y="341"/>
                  <a:pt x="8313" y="339"/>
                </a:cubicBezTo>
                <a:cubicBezTo>
                  <a:pt x="8292" y="339"/>
                  <a:pt x="8272" y="339"/>
                  <a:pt x="8252" y="339"/>
                </a:cubicBezTo>
                <a:cubicBezTo>
                  <a:pt x="7289" y="339"/>
                  <a:pt x="6324" y="390"/>
                  <a:pt x="5360" y="390"/>
                </a:cubicBezTo>
                <a:cubicBezTo>
                  <a:pt x="5258" y="390"/>
                  <a:pt x="5155" y="389"/>
                  <a:pt x="5053" y="388"/>
                </a:cubicBezTo>
                <a:cubicBezTo>
                  <a:pt x="4068" y="376"/>
                  <a:pt x="3082" y="298"/>
                  <a:pt x="2098" y="249"/>
                </a:cubicBezTo>
                <a:cubicBezTo>
                  <a:pt x="2072" y="248"/>
                  <a:pt x="2046" y="247"/>
                  <a:pt x="2021" y="247"/>
                </a:cubicBezTo>
                <a:cubicBezTo>
                  <a:pt x="1527" y="247"/>
                  <a:pt x="1072" y="419"/>
                  <a:pt x="594" y="460"/>
                </a:cubicBezTo>
                <a:cubicBezTo>
                  <a:pt x="272" y="488"/>
                  <a:pt x="175" y="669"/>
                  <a:pt x="97" y="868"/>
                </a:cubicBezTo>
                <a:cubicBezTo>
                  <a:pt x="1" y="1117"/>
                  <a:pt x="283" y="1093"/>
                  <a:pt x="437" y="1172"/>
                </a:cubicBezTo>
                <a:cubicBezTo>
                  <a:pt x="1021" y="1475"/>
                  <a:pt x="1664" y="1497"/>
                  <a:pt x="2308" y="1497"/>
                </a:cubicBezTo>
                <a:cubicBezTo>
                  <a:pt x="2416" y="1497"/>
                  <a:pt x="2524" y="1496"/>
                  <a:pt x="2632" y="1496"/>
                </a:cubicBezTo>
                <a:cubicBezTo>
                  <a:pt x="2701" y="1496"/>
                  <a:pt x="2770" y="1496"/>
                  <a:pt x="2839" y="1497"/>
                </a:cubicBezTo>
                <a:cubicBezTo>
                  <a:pt x="2854" y="1497"/>
                  <a:pt x="2868" y="1497"/>
                  <a:pt x="2883" y="1497"/>
                </a:cubicBezTo>
                <a:cubicBezTo>
                  <a:pt x="3294" y="1497"/>
                  <a:pt x="3731" y="1436"/>
                  <a:pt x="4129" y="1436"/>
                </a:cubicBezTo>
                <a:cubicBezTo>
                  <a:pt x="4251" y="1436"/>
                  <a:pt x="4369" y="1442"/>
                  <a:pt x="4482" y="1457"/>
                </a:cubicBezTo>
                <a:cubicBezTo>
                  <a:pt x="4787" y="1498"/>
                  <a:pt x="5090" y="1509"/>
                  <a:pt x="5391" y="1509"/>
                </a:cubicBezTo>
                <a:cubicBezTo>
                  <a:pt x="5758" y="1509"/>
                  <a:pt x="6123" y="1492"/>
                  <a:pt x="6489" y="1492"/>
                </a:cubicBezTo>
                <a:cubicBezTo>
                  <a:pt x="6621" y="1492"/>
                  <a:pt x="6754" y="1495"/>
                  <a:pt x="6887" y="1501"/>
                </a:cubicBezTo>
                <a:cubicBezTo>
                  <a:pt x="6925" y="1502"/>
                  <a:pt x="6964" y="1503"/>
                  <a:pt x="7004" y="1503"/>
                </a:cubicBezTo>
                <a:cubicBezTo>
                  <a:pt x="7285" y="1503"/>
                  <a:pt x="7629" y="1467"/>
                  <a:pt x="7856" y="1467"/>
                </a:cubicBezTo>
                <a:cubicBezTo>
                  <a:pt x="7941" y="1467"/>
                  <a:pt x="8010" y="1472"/>
                  <a:pt x="8052" y="1486"/>
                </a:cubicBezTo>
                <a:cubicBezTo>
                  <a:pt x="8364" y="1591"/>
                  <a:pt x="8675" y="1609"/>
                  <a:pt x="8984" y="1609"/>
                </a:cubicBezTo>
                <a:cubicBezTo>
                  <a:pt x="9146" y="1609"/>
                  <a:pt x="9307" y="1604"/>
                  <a:pt x="9468" y="1604"/>
                </a:cubicBezTo>
                <a:cubicBezTo>
                  <a:pt x="9629" y="1604"/>
                  <a:pt x="9789" y="1609"/>
                  <a:pt x="9948" y="1629"/>
                </a:cubicBezTo>
                <a:cubicBezTo>
                  <a:pt x="10194" y="1660"/>
                  <a:pt x="10446" y="1670"/>
                  <a:pt x="10700" y="1670"/>
                </a:cubicBezTo>
                <a:cubicBezTo>
                  <a:pt x="11212" y="1670"/>
                  <a:pt x="11733" y="1628"/>
                  <a:pt x="12239" y="1628"/>
                </a:cubicBezTo>
                <a:cubicBezTo>
                  <a:pt x="12517" y="1628"/>
                  <a:pt x="12789" y="1641"/>
                  <a:pt x="13053" y="1680"/>
                </a:cubicBezTo>
                <a:cubicBezTo>
                  <a:pt x="13240" y="1708"/>
                  <a:pt x="13425" y="1719"/>
                  <a:pt x="13608" y="1719"/>
                </a:cubicBezTo>
                <a:cubicBezTo>
                  <a:pt x="14331" y="1719"/>
                  <a:pt x="15033" y="1546"/>
                  <a:pt x="15755" y="1546"/>
                </a:cubicBezTo>
                <a:cubicBezTo>
                  <a:pt x="16045" y="1546"/>
                  <a:pt x="16338" y="1574"/>
                  <a:pt x="16637" y="1652"/>
                </a:cubicBezTo>
                <a:cubicBezTo>
                  <a:pt x="16732" y="1677"/>
                  <a:pt x="16844" y="1686"/>
                  <a:pt x="16968" y="1686"/>
                </a:cubicBezTo>
                <a:cubicBezTo>
                  <a:pt x="17315" y="1686"/>
                  <a:pt x="17753" y="1614"/>
                  <a:pt x="18154" y="1614"/>
                </a:cubicBezTo>
                <a:cubicBezTo>
                  <a:pt x="18225" y="1614"/>
                  <a:pt x="18295" y="1616"/>
                  <a:pt x="18363" y="1622"/>
                </a:cubicBezTo>
                <a:cubicBezTo>
                  <a:pt x="18395" y="1624"/>
                  <a:pt x="18428" y="1625"/>
                  <a:pt x="18460" y="1625"/>
                </a:cubicBezTo>
                <a:cubicBezTo>
                  <a:pt x="18556" y="1625"/>
                  <a:pt x="18652" y="1616"/>
                  <a:pt x="18748" y="1612"/>
                </a:cubicBezTo>
                <a:cubicBezTo>
                  <a:pt x="20055" y="1556"/>
                  <a:pt x="21363" y="1447"/>
                  <a:pt x="22669" y="1447"/>
                </a:cubicBezTo>
                <a:cubicBezTo>
                  <a:pt x="22737" y="1447"/>
                  <a:pt x="22804" y="1448"/>
                  <a:pt x="22871" y="1448"/>
                </a:cubicBezTo>
                <a:cubicBezTo>
                  <a:pt x="22922" y="1449"/>
                  <a:pt x="22973" y="1449"/>
                  <a:pt x="23024" y="1449"/>
                </a:cubicBezTo>
                <a:cubicBezTo>
                  <a:pt x="24407" y="1449"/>
                  <a:pt x="25780" y="1310"/>
                  <a:pt x="27164" y="1299"/>
                </a:cubicBezTo>
                <a:cubicBezTo>
                  <a:pt x="27278" y="1298"/>
                  <a:pt x="27393" y="1298"/>
                  <a:pt x="27508" y="1298"/>
                </a:cubicBezTo>
                <a:cubicBezTo>
                  <a:pt x="28738" y="1298"/>
                  <a:pt x="29972" y="1347"/>
                  <a:pt x="31200" y="1350"/>
                </a:cubicBezTo>
                <a:cubicBezTo>
                  <a:pt x="31201" y="1350"/>
                  <a:pt x="31202" y="1350"/>
                  <a:pt x="31203" y="1350"/>
                </a:cubicBezTo>
                <a:cubicBezTo>
                  <a:pt x="31729" y="1350"/>
                  <a:pt x="31755" y="1074"/>
                  <a:pt x="31984" y="943"/>
                </a:cubicBezTo>
                <a:cubicBezTo>
                  <a:pt x="32178" y="833"/>
                  <a:pt x="32140" y="474"/>
                  <a:pt x="32007" y="268"/>
                </a:cubicBezTo>
                <a:cubicBezTo>
                  <a:pt x="31907" y="116"/>
                  <a:pt x="31755" y="53"/>
                  <a:pt x="31576" y="53"/>
                </a:cubicBezTo>
                <a:cubicBezTo>
                  <a:pt x="31461" y="53"/>
                  <a:pt x="31334" y="79"/>
                  <a:pt x="31203" y="124"/>
                </a:cubicBezTo>
                <a:cubicBezTo>
                  <a:pt x="31158" y="140"/>
                  <a:pt x="31109" y="146"/>
                  <a:pt x="31059" y="146"/>
                </a:cubicBezTo>
                <a:cubicBezTo>
                  <a:pt x="30913" y="146"/>
                  <a:pt x="30754" y="95"/>
                  <a:pt x="30606" y="83"/>
                </a:cubicBezTo>
                <a:cubicBezTo>
                  <a:pt x="29877" y="21"/>
                  <a:pt x="29146" y="0"/>
                  <a:pt x="2841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5" name="Google Shape;1215;p40"/>
          <p:cNvGrpSpPr/>
          <p:nvPr/>
        </p:nvGrpSpPr>
        <p:grpSpPr>
          <a:xfrm>
            <a:off x="5796139" y="1790371"/>
            <a:ext cx="1413504" cy="1402092"/>
            <a:chOff x="5026519" y="1790371"/>
            <a:chExt cx="1413504" cy="1402092"/>
          </a:xfrm>
        </p:grpSpPr>
        <p:sp>
          <p:nvSpPr>
            <p:cNvPr id="1216" name="Google Shape;1216;p40"/>
            <p:cNvSpPr/>
            <p:nvPr/>
          </p:nvSpPr>
          <p:spPr>
            <a:xfrm>
              <a:off x="6119441" y="2407130"/>
              <a:ext cx="3174" cy="3337"/>
            </a:xfrm>
            <a:custGeom>
              <a:avLst/>
              <a:gdLst/>
              <a:ahLst/>
              <a:cxnLst/>
              <a:rect l="l" t="t" r="r" b="b"/>
              <a:pathLst>
                <a:path w="78" h="82" extrusionOk="0">
                  <a:moveTo>
                    <a:pt x="42" y="1"/>
                  </a:moveTo>
                  <a:cubicBezTo>
                    <a:pt x="27" y="13"/>
                    <a:pt x="3" y="25"/>
                    <a:pt x="1" y="39"/>
                  </a:cubicBezTo>
                  <a:cubicBezTo>
                    <a:pt x="0" y="51"/>
                    <a:pt x="22" y="67"/>
                    <a:pt x="34" y="81"/>
                  </a:cubicBezTo>
                  <a:lnTo>
                    <a:pt x="77" y="45"/>
                  </a:lnTo>
                  <a:cubicBezTo>
                    <a:pt x="65" y="30"/>
                    <a:pt x="53" y="15"/>
                    <a:pt x="42" y="1"/>
                  </a:cubicBezTo>
                  <a:close/>
                </a:path>
              </a:pathLst>
            </a:custGeom>
            <a:solidFill>
              <a:srgbClr val="B8E5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40"/>
            <p:cNvSpPr/>
            <p:nvPr/>
          </p:nvSpPr>
          <p:spPr>
            <a:xfrm rot="4644446">
              <a:off x="5147487" y="1898104"/>
              <a:ext cx="1171569" cy="1186627"/>
            </a:xfrm>
            <a:custGeom>
              <a:avLst/>
              <a:gdLst/>
              <a:ahLst/>
              <a:cxnLst/>
              <a:rect l="l" t="t" r="r" b="b"/>
              <a:pathLst>
                <a:path w="28788" h="29158" extrusionOk="0">
                  <a:moveTo>
                    <a:pt x="14533" y="1180"/>
                  </a:moveTo>
                  <a:cubicBezTo>
                    <a:pt x="15132" y="1180"/>
                    <a:pt x="15727" y="1239"/>
                    <a:pt x="16325" y="1563"/>
                  </a:cubicBezTo>
                  <a:cubicBezTo>
                    <a:pt x="16992" y="1923"/>
                    <a:pt x="17867" y="1873"/>
                    <a:pt x="18617" y="2109"/>
                  </a:cubicBezTo>
                  <a:cubicBezTo>
                    <a:pt x="19668" y="2441"/>
                    <a:pt x="20567" y="3083"/>
                    <a:pt x="21509" y="3649"/>
                  </a:cubicBezTo>
                  <a:cubicBezTo>
                    <a:pt x="22480" y="4230"/>
                    <a:pt x="23223" y="5032"/>
                    <a:pt x="23891" y="5871"/>
                  </a:cubicBezTo>
                  <a:cubicBezTo>
                    <a:pt x="24331" y="6422"/>
                    <a:pt x="24611" y="7128"/>
                    <a:pt x="25071" y="7703"/>
                  </a:cubicBezTo>
                  <a:cubicBezTo>
                    <a:pt x="25284" y="7969"/>
                    <a:pt x="25438" y="8258"/>
                    <a:pt x="25819" y="8316"/>
                  </a:cubicBezTo>
                  <a:cubicBezTo>
                    <a:pt x="25981" y="8342"/>
                    <a:pt x="26063" y="8491"/>
                    <a:pt x="26162" y="8630"/>
                  </a:cubicBezTo>
                  <a:cubicBezTo>
                    <a:pt x="26454" y="9039"/>
                    <a:pt x="26487" y="9546"/>
                    <a:pt x="26730" y="9982"/>
                  </a:cubicBezTo>
                  <a:cubicBezTo>
                    <a:pt x="26903" y="10291"/>
                    <a:pt x="26846" y="10651"/>
                    <a:pt x="26333" y="10880"/>
                  </a:cubicBezTo>
                  <a:cubicBezTo>
                    <a:pt x="25186" y="11390"/>
                    <a:pt x="24028" y="11882"/>
                    <a:pt x="22889" y="12411"/>
                  </a:cubicBezTo>
                  <a:cubicBezTo>
                    <a:pt x="22344" y="12663"/>
                    <a:pt x="21771" y="12940"/>
                    <a:pt x="21179" y="13119"/>
                  </a:cubicBezTo>
                  <a:cubicBezTo>
                    <a:pt x="21092" y="13146"/>
                    <a:pt x="21009" y="13159"/>
                    <a:pt x="20932" y="13159"/>
                  </a:cubicBezTo>
                  <a:cubicBezTo>
                    <a:pt x="20695" y="13159"/>
                    <a:pt x="20517" y="13032"/>
                    <a:pt x="20483" y="12761"/>
                  </a:cubicBezTo>
                  <a:cubicBezTo>
                    <a:pt x="20304" y="11333"/>
                    <a:pt x="19574" y="10269"/>
                    <a:pt x="18470" y="9379"/>
                  </a:cubicBezTo>
                  <a:cubicBezTo>
                    <a:pt x="17079" y="8254"/>
                    <a:pt x="15553" y="7584"/>
                    <a:pt x="13850" y="7584"/>
                  </a:cubicBezTo>
                  <a:cubicBezTo>
                    <a:pt x="13493" y="7584"/>
                    <a:pt x="13129" y="7613"/>
                    <a:pt x="12756" y="7674"/>
                  </a:cubicBezTo>
                  <a:cubicBezTo>
                    <a:pt x="12295" y="7750"/>
                    <a:pt x="11805" y="8057"/>
                    <a:pt x="11346" y="8305"/>
                  </a:cubicBezTo>
                  <a:cubicBezTo>
                    <a:pt x="10850" y="8574"/>
                    <a:pt x="10237" y="8621"/>
                    <a:pt x="9995" y="9260"/>
                  </a:cubicBezTo>
                  <a:cubicBezTo>
                    <a:pt x="9987" y="9281"/>
                    <a:pt x="9967" y="9292"/>
                    <a:pt x="9941" y="9292"/>
                  </a:cubicBezTo>
                  <a:cubicBezTo>
                    <a:pt x="9874" y="9292"/>
                    <a:pt x="9769" y="9224"/>
                    <a:pt x="9720" y="9090"/>
                  </a:cubicBezTo>
                  <a:cubicBezTo>
                    <a:pt x="9297" y="7928"/>
                    <a:pt x="8385" y="7060"/>
                    <a:pt x="7800" y="5991"/>
                  </a:cubicBezTo>
                  <a:cubicBezTo>
                    <a:pt x="7443" y="5340"/>
                    <a:pt x="7035" y="4717"/>
                    <a:pt x="6653" y="4080"/>
                  </a:cubicBezTo>
                  <a:cubicBezTo>
                    <a:pt x="6582" y="3961"/>
                    <a:pt x="6502" y="3748"/>
                    <a:pt x="6648" y="3727"/>
                  </a:cubicBezTo>
                  <a:cubicBezTo>
                    <a:pt x="7154" y="3656"/>
                    <a:pt x="7241" y="3040"/>
                    <a:pt x="7761" y="2963"/>
                  </a:cubicBezTo>
                  <a:cubicBezTo>
                    <a:pt x="8440" y="2863"/>
                    <a:pt x="8952" y="2325"/>
                    <a:pt x="9577" y="2101"/>
                  </a:cubicBezTo>
                  <a:cubicBezTo>
                    <a:pt x="10547" y="1754"/>
                    <a:pt x="11558" y="1525"/>
                    <a:pt x="12475" y="1267"/>
                  </a:cubicBezTo>
                  <a:cubicBezTo>
                    <a:pt x="12593" y="1318"/>
                    <a:pt x="12699" y="1337"/>
                    <a:pt x="12799" y="1337"/>
                  </a:cubicBezTo>
                  <a:cubicBezTo>
                    <a:pt x="13067" y="1337"/>
                    <a:pt x="13282" y="1201"/>
                    <a:pt x="13509" y="1200"/>
                  </a:cubicBezTo>
                  <a:cubicBezTo>
                    <a:pt x="13852" y="1199"/>
                    <a:pt x="14193" y="1180"/>
                    <a:pt x="14533" y="1180"/>
                  </a:cubicBezTo>
                  <a:close/>
                  <a:moveTo>
                    <a:pt x="14222" y="8912"/>
                  </a:moveTo>
                  <a:cubicBezTo>
                    <a:pt x="15015" y="8912"/>
                    <a:pt x="15796" y="9104"/>
                    <a:pt x="16494" y="9479"/>
                  </a:cubicBezTo>
                  <a:cubicBezTo>
                    <a:pt x="18166" y="10374"/>
                    <a:pt x="19430" y="11789"/>
                    <a:pt x="19522" y="14062"/>
                  </a:cubicBezTo>
                  <a:cubicBezTo>
                    <a:pt x="19381" y="14552"/>
                    <a:pt x="19411" y="15243"/>
                    <a:pt x="19303" y="15917"/>
                  </a:cubicBezTo>
                  <a:cubicBezTo>
                    <a:pt x="19221" y="16429"/>
                    <a:pt x="19026" y="16978"/>
                    <a:pt x="18908" y="17436"/>
                  </a:cubicBezTo>
                  <a:cubicBezTo>
                    <a:pt x="18699" y="18245"/>
                    <a:pt x="17948" y="18890"/>
                    <a:pt x="17164" y="19387"/>
                  </a:cubicBezTo>
                  <a:cubicBezTo>
                    <a:pt x="16259" y="19961"/>
                    <a:pt x="15305" y="20480"/>
                    <a:pt x="14256" y="20510"/>
                  </a:cubicBezTo>
                  <a:cubicBezTo>
                    <a:pt x="14091" y="20515"/>
                    <a:pt x="13925" y="20518"/>
                    <a:pt x="13759" y="20518"/>
                  </a:cubicBezTo>
                  <a:cubicBezTo>
                    <a:pt x="13003" y="20518"/>
                    <a:pt x="12235" y="20445"/>
                    <a:pt x="11491" y="20066"/>
                  </a:cubicBezTo>
                  <a:cubicBezTo>
                    <a:pt x="10414" y="19516"/>
                    <a:pt x="9785" y="18598"/>
                    <a:pt x="9232" y="17649"/>
                  </a:cubicBezTo>
                  <a:cubicBezTo>
                    <a:pt x="8906" y="17092"/>
                    <a:pt x="8799" y="16314"/>
                    <a:pt x="8848" y="15656"/>
                  </a:cubicBezTo>
                  <a:cubicBezTo>
                    <a:pt x="8907" y="14886"/>
                    <a:pt x="8793" y="14106"/>
                    <a:pt x="9090" y="13324"/>
                  </a:cubicBezTo>
                  <a:cubicBezTo>
                    <a:pt x="9421" y="12451"/>
                    <a:pt x="9842" y="11671"/>
                    <a:pt x="10463" y="10987"/>
                  </a:cubicBezTo>
                  <a:cubicBezTo>
                    <a:pt x="10615" y="10817"/>
                    <a:pt x="10898" y="10681"/>
                    <a:pt x="10926" y="10497"/>
                  </a:cubicBezTo>
                  <a:cubicBezTo>
                    <a:pt x="11038" y="9782"/>
                    <a:pt x="11696" y="9572"/>
                    <a:pt x="12143" y="9368"/>
                  </a:cubicBezTo>
                  <a:cubicBezTo>
                    <a:pt x="12814" y="9062"/>
                    <a:pt x="13523" y="8912"/>
                    <a:pt x="14222" y="8912"/>
                  </a:cubicBezTo>
                  <a:close/>
                  <a:moveTo>
                    <a:pt x="5464" y="4922"/>
                  </a:moveTo>
                  <a:cubicBezTo>
                    <a:pt x="5624" y="4922"/>
                    <a:pt x="5740" y="5120"/>
                    <a:pt x="5847" y="5294"/>
                  </a:cubicBezTo>
                  <a:cubicBezTo>
                    <a:pt x="6177" y="5827"/>
                    <a:pt x="6676" y="6310"/>
                    <a:pt x="6876" y="6845"/>
                  </a:cubicBezTo>
                  <a:cubicBezTo>
                    <a:pt x="7169" y="7629"/>
                    <a:pt x="8108" y="8033"/>
                    <a:pt x="8025" y="9006"/>
                  </a:cubicBezTo>
                  <a:cubicBezTo>
                    <a:pt x="8002" y="9293"/>
                    <a:pt x="8328" y="9623"/>
                    <a:pt x="8478" y="9778"/>
                  </a:cubicBezTo>
                  <a:cubicBezTo>
                    <a:pt x="9167" y="10492"/>
                    <a:pt x="8685" y="11004"/>
                    <a:pt x="8354" y="11588"/>
                  </a:cubicBezTo>
                  <a:cubicBezTo>
                    <a:pt x="8112" y="12014"/>
                    <a:pt x="8034" y="12501"/>
                    <a:pt x="7919" y="12974"/>
                  </a:cubicBezTo>
                  <a:cubicBezTo>
                    <a:pt x="7582" y="14360"/>
                    <a:pt x="7611" y="15712"/>
                    <a:pt x="7960" y="17116"/>
                  </a:cubicBezTo>
                  <a:cubicBezTo>
                    <a:pt x="8100" y="17675"/>
                    <a:pt x="8240" y="18358"/>
                    <a:pt x="8517" y="18700"/>
                  </a:cubicBezTo>
                  <a:cubicBezTo>
                    <a:pt x="9091" y="19407"/>
                    <a:pt x="9551" y="20229"/>
                    <a:pt x="10399" y="20764"/>
                  </a:cubicBezTo>
                  <a:cubicBezTo>
                    <a:pt x="11340" y="21357"/>
                    <a:pt x="12297" y="21774"/>
                    <a:pt x="13369" y="21786"/>
                  </a:cubicBezTo>
                  <a:cubicBezTo>
                    <a:pt x="13501" y="21788"/>
                    <a:pt x="13633" y="21789"/>
                    <a:pt x="13765" y="21789"/>
                  </a:cubicBezTo>
                  <a:cubicBezTo>
                    <a:pt x="14867" y="21789"/>
                    <a:pt x="15971" y="21702"/>
                    <a:pt x="16935" y="20990"/>
                  </a:cubicBezTo>
                  <a:cubicBezTo>
                    <a:pt x="17335" y="20695"/>
                    <a:pt x="18011" y="20800"/>
                    <a:pt x="18170" y="20141"/>
                  </a:cubicBezTo>
                  <a:cubicBezTo>
                    <a:pt x="19019" y="20137"/>
                    <a:pt x="19239" y="19354"/>
                    <a:pt x="19662" y="18868"/>
                  </a:cubicBezTo>
                  <a:cubicBezTo>
                    <a:pt x="20156" y="18302"/>
                    <a:pt x="20191" y="17505"/>
                    <a:pt x="20398" y="16799"/>
                  </a:cubicBezTo>
                  <a:cubicBezTo>
                    <a:pt x="20616" y="16053"/>
                    <a:pt x="20730" y="15298"/>
                    <a:pt x="20670" y="14519"/>
                  </a:cubicBezTo>
                  <a:cubicBezTo>
                    <a:pt x="20659" y="14382"/>
                    <a:pt x="20742" y="14325"/>
                    <a:pt x="20874" y="14292"/>
                  </a:cubicBezTo>
                  <a:cubicBezTo>
                    <a:pt x="22879" y="13802"/>
                    <a:pt x="24700" y="12860"/>
                    <a:pt x="26537" y="11962"/>
                  </a:cubicBezTo>
                  <a:cubicBezTo>
                    <a:pt x="26690" y="11887"/>
                    <a:pt x="26819" y="11843"/>
                    <a:pt x="26927" y="11843"/>
                  </a:cubicBezTo>
                  <a:cubicBezTo>
                    <a:pt x="27112" y="11843"/>
                    <a:pt x="27239" y="11971"/>
                    <a:pt x="27323" y="12296"/>
                  </a:cubicBezTo>
                  <a:cubicBezTo>
                    <a:pt x="27526" y="13079"/>
                    <a:pt x="27604" y="13900"/>
                    <a:pt x="27473" y="14654"/>
                  </a:cubicBezTo>
                  <a:cubicBezTo>
                    <a:pt x="27322" y="15532"/>
                    <a:pt x="26965" y="16403"/>
                    <a:pt x="26791" y="17273"/>
                  </a:cubicBezTo>
                  <a:cubicBezTo>
                    <a:pt x="26640" y="18025"/>
                    <a:pt x="26316" y="18649"/>
                    <a:pt x="25990" y="19293"/>
                  </a:cubicBezTo>
                  <a:cubicBezTo>
                    <a:pt x="25874" y="19520"/>
                    <a:pt x="25782" y="19654"/>
                    <a:pt x="25823" y="19953"/>
                  </a:cubicBezTo>
                  <a:cubicBezTo>
                    <a:pt x="25887" y="20398"/>
                    <a:pt x="25483" y="20894"/>
                    <a:pt x="25219" y="21057"/>
                  </a:cubicBezTo>
                  <a:cubicBezTo>
                    <a:pt x="24656" y="21408"/>
                    <a:pt x="24717" y="22058"/>
                    <a:pt x="24302" y="22480"/>
                  </a:cubicBezTo>
                  <a:cubicBezTo>
                    <a:pt x="24060" y="22727"/>
                    <a:pt x="23837" y="23130"/>
                    <a:pt x="23564" y="23452"/>
                  </a:cubicBezTo>
                  <a:cubicBezTo>
                    <a:pt x="22249" y="25008"/>
                    <a:pt x="20548" y="25939"/>
                    <a:pt x="18710" y="26736"/>
                  </a:cubicBezTo>
                  <a:cubicBezTo>
                    <a:pt x="18049" y="27023"/>
                    <a:pt x="17270" y="27177"/>
                    <a:pt x="16742" y="27808"/>
                  </a:cubicBezTo>
                  <a:cubicBezTo>
                    <a:pt x="16540" y="28050"/>
                    <a:pt x="16084" y="28066"/>
                    <a:pt x="15714" y="28084"/>
                  </a:cubicBezTo>
                  <a:cubicBezTo>
                    <a:pt x="14894" y="28084"/>
                    <a:pt x="14073" y="28095"/>
                    <a:pt x="13253" y="28095"/>
                  </a:cubicBezTo>
                  <a:cubicBezTo>
                    <a:pt x="12615" y="28095"/>
                    <a:pt x="11977" y="28089"/>
                    <a:pt x="11340" y="28066"/>
                  </a:cubicBezTo>
                  <a:cubicBezTo>
                    <a:pt x="10764" y="28047"/>
                    <a:pt x="10333" y="27558"/>
                    <a:pt x="9784" y="27357"/>
                  </a:cubicBezTo>
                  <a:cubicBezTo>
                    <a:pt x="8476" y="26878"/>
                    <a:pt x="7270" y="26150"/>
                    <a:pt x="6142" y="25337"/>
                  </a:cubicBezTo>
                  <a:cubicBezTo>
                    <a:pt x="4951" y="24479"/>
                    <a:pt x="3960" y="23395"/>
                    <a:pt x="3275" y="22086"/>
                  </a:cubicBezTo>
                  <a:cubicBezTo>
                    <a:pt x="2924" y="21414"/>
                    <a:pt x="2764" y="20642"/>
                    <a:pt x="2417" y="19967"/>
                  </a:cubicBezTo>
                  <a:cubicBezTo>
                    <a:pt x="1946" y="19048"/>
                    <a:pt x="1645" y="18074"/>
                    <a:pt x="1446" y="17085"/>
                  </a:cubicBezTo>
                  <a:cubicBezTo>
                    <a:pt x="1192" y="15821"/>
                    <a:pt x="764" y="14468"/>
                    <a:pt x="1299" y="13249"/>
                  </a:cubicBezTo>
                  <a:cubicBezTo>
                    <a:pt x="1776" y="12159"/>
                    <a:pt x="1803" y="11021"/>
                    <a:pt x="2085" y="9920"/>
                  </a:cubicBezTo>
                  <a:cubicBezTo>
                    <a:pt x="2281" y="9155"/>
                    <a:pt x="2782" y="8563"/>
                    <a:pt x="3121" y="7895"/>
                  </a:cubicBezTo>
                  <a:cubicBezTo>
                    <a:pt x="3609" y="6929"/>
                    <a:pt x="4482" y="6164"/>
                    <a:pt x="5081" y="5244"/>
                  </a:cubicBezTo>
                  <a:cubicBezTo>
                    <a:pt x="5234" y="5008"/>
                    <a:pt x="5359" y="4922"/>
                    <a:pt x="5464" y="4922"/>
                  </a:cubicBezTo>
                  <a:close/>
                  <a:moveTo>
                    <a:pt x="13926" y="0"/>
                  </a:moveTo>
                  <a:cubicBezTo>
                    <a:pt x="13541" y="0"/>
                    <a:pt x="13167" y="34"/>
                    <a:pt x="12810" y="153"/>
                  </a:cubicBezTo>
                  <a:cubicBezTo>
                    <a:pt x="12660" y="105"/>
                    <a:pt x="12518" y="85"/>
                    <a:pt x="12382" y="85"/>
                  </a:cubicBezTo>
                  <a:cubicBezTo>
                    <a:pt x="11875" y="85"/>
                    <a:pt x="11446" y="362"/>
                    <a:pt x="11003" y="482"/>
                  </a:cubicBezTo>
                  <a:cubicBezTo>
                    <a:pt x="10099" y="731"/>
                    <a:pt x="9216" y="1083"/>
                    <a:pt x="8356" y="1463"/>
                  </a:cubicBezTo>
                  <a:cubicBezTo>
                    <a:pt x="7438" y="1867"/>
                    <a:pt x="6594" y="2361"/>
                    <a:pt x="5789" y="3026"/>
                  </a:cubicBezTo>
                  <a:cubicBezTo>
                    <a:pt x="4548" y="4048"/>
                    <a:pt x="4567" y="3999"/>
                    <a:pt x="3702" y="5389"/>
                  </a:cubicBezTo>
                  <a:cubicBezTo>
                    <a:pt x="3321" y="6002"/>
                    <a:pt x="2859" y="6674"/>
                    <a:pt x="2302" y="7193"/>
                  </a:cubicBezTo>
                  <a:cubicBezTo>
                    <a:pt x="1692" y="7761"/>
                    <a:pt x="1498" y="8540"/>
                    <a:pt x="1194" y="9236"/>
                  </a:cubicBezTo>
                  <a:cubicBezTo>
                    <a:pt x="844" y="10039"/>
                    <a:pt x="629" y="10916"/>
                    <a:pt x="544" y="11826"/>
                  </a:cubicBezTo>
                  <a:cubicBezTo>
                    <a:pt x="412" y="13234"/>
                    <a:pt x="0" y="14621"/>
                    <a:pt x="316" y="16054"/>
                  </a:cubicBezTo>
                  <a:cubicBezTo>
                    <a:pt x="436" y="16608"/>
                    <a:pt x="488" y="17185"/>
                    <a:pt x="675" y="17715"/>
                  </a:cubicBezTo>
                  <a:cubicBezTo>
                    <a:pt x="937" y="18461"/>
                    <a:pt x="1040" y="19246"/>
                    <a:pt x="1401" y="19974"/>
                  </a:cubicBezTo>
                  <a:cubicBezTo>
                    <a:pt x="1719" y="20614"/>
                    <a:pt x="2045" y="21294"/>
                    <a:pt x="2257" y="21946"/>
                  </a:cubicBezTo>
                  <a:cubicBezTo>
                    <a:pt x="2751" y="23461"/>
                    <a:pt x="3838" y="24477"/>
                    <a:pt x="4805" y="25606"/>
                  </a:cubicBezTo>
                  <a:cubicBezTo>
                    <a:pt x="5461" y="26372"/>
                    <a:pt x="6347" y="26851"/>
                    <a:pt x="7216" y="27339"/>
                  </a:cubicBezTo>
                  <a:cubicBezTo>
                    <a:pt x="7709" y="27617"/>
                    <a:pt x="8158" y="27967"/>
                    <a:pt x="8721" y="28123"/>
                  </a:cubicBezTo>
                  <a:cubicBezTo>
                    <a:pt x="9753" y="28413"/>
                    <a:pt x="10762" y="28802"/>
                    <a:pt x="11824" y="28954"/>
                  </a:cubicBezTo>
                  <a:cubicBezTo>
                    <a:pt x="12576" y="29062"/>
                    <a:pt x="13329" y="29158"/>
                    <a:pt x="14082" y="29158"/>
                  </a:cubicBezTo>
                  <a:cubicBezTo>
                    <a:pt x="14745" y="29158"/>
                    <a:pt x="15408" y="29083"/>
                    <a:pt x="16072" y="28878"/>
                  </a:cubicBezTo>
                  <a:cubicBezTo>
                    <a:pt x="16813" y="28649"/>
                    <a:pt x="17572" y="28519"/>
                    <a:pt x="18268" y="28119"/>
                  </a:cubicBezTo>
                  <a:cubicBezTo>
                    <a:pt x="18363" y="28064"/>
                    <a:pt x="18479" y="28049"/>
                    <a:pt x="18604" y="28049"/>
                  </a:cubicBezTo>
                  <a:cubicBezTo>
                    <a:pt x="18760" y="28049"/>
                    <a:pt x="18929" y="28073"/>
                    <a:pt x="19083" y="28073"/>
                  </a:cubicBezTo>
                  <a:cubicBezTo>
                    <a:pt x="19254" y="28073"/>
                    <a:pt x="19407" y="28043"/>
                    <a:pt x="19506" y="27920"/>
                  </a:cubicBezTo>
                  <a:cubicBezTo>
                    <a:pt x="19976" y="27330"/>
                    <a:pt x="20716" y="27332"/>
                    <a:pt x="21246" y="26922"/>
                  </a:cubicBezTo>
                  <a:cubicBezTo>
                    <a:pt x="21746" y="26535"/>
                    <a:pt x="22225" y="26108"/>
                    <a:pt x="22763" y="25784"/>
                  </a:cubicBezTo>
                  <a:cubicBezTo>
                    <a:pt x="23736" y="25196"/>
                    <a:pt x="24647" y="24567"/>
                    <a:pt x="25141" y="23490"/>
                  </a:cubicBezTo>
                  <a:cubicBezTo>
                    <a:pt x="25225" y="23306"/>
                    <a:pt x="25319" y="23052"/>
                    <a:pt x="25408" y="22955"/>
                  </a:cubicBezTo>
                  <a:cubicBezTo>
                    <a:pt x="25661" y="22680"/>
                    <a:pt x="25889" y="22397"/>
                    <a:pt x="26124" y="22117"/>
                  </a:cubicBezTo>
                  <a:cubicBezTo>
                    <a:pt x="26529" y="21634"/>
                    <a:pt x="26283" y="20851"/>
                    <a:pt x="26948" y="20552"/>
                  </a:cubicBezTo>
                  <a:cubicBezTo>
                    <a:pt x="26984" y="20537"/>
                    <a:pt x="27007" y="20479"/>
                    <a:pt x="27020" y="20436"/>
                  </a:cubicBezTo>
                  <a:cubicBezTo>
                    <a:pt x="27335" y="19367"/>
                    <a:pt x="27841" y="18368"/>
                    <a:pt x="28075" y="17262"/>
                  </a:cubicBezTo>
                  <a:cubicBezTo>
                    <a:pt x="28377" y="15841"/>
                    <a:pt x="28787" y="14452"/>
                    <a:pt x="28718" y="12972"/>
                  </a:cubicBezTo>
                  <a:cubicBezTo>
                    <a:pt x="28686" y="12300"/>
                    <a:pt x="28292" y="11783"/>
                    <a:pt x="28146" y="11164"/>
                  </a:cubicBezTo>
                  <a:cubicBezTo>
                    <a:pt x="27676" y="9169"/>
                    <a:pt x="27059" y="7251"/>
                    <a:pt x="25489" y="5772"/>
                  </a:cubicBezTo>
                  <a:cubicBezTo>
                    <a:pt x="24778" y="5104"/>
                    <a:pt x="24236" y="4259"/>
                    <a:pt x="23575" y="3533"/>
                  </a:cubicBezTo>
                  <a:cubicBezTo>
                    <a:pt x="22766" y="2642"/>
                    <a:pt x="21775" y="1988"/>
                    <a:pt x="20693" y="1460"/>
                  </a:cubicBezTo>
                  <a:cubicBezTo>
                    <a:pt x="20280" y="1259"/>
                    <a:pt x="19844" y="1427"/>
                    <a:pt x="19391" y="1177"/>
                  </a:cubicBezTo>
                  <a:cubicBezTo>
                    <a:pt x="18065" y="444"/>
                    <a:pt x="16601" y="119"/>
                    <a:pt x="15068" y="50"/>
                  </a:cubicBezTo>
                  <a:cubicBezTo>
                    <a:pt x="14682" y="32"/>
                    <a:pt x="14299" y="0"/>
                    <a:pt x="1392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40"/>
            <p:cNvSpPr/>
            <p:nvPr/>
          </p:nvSpPr>
          <p:spPr>
            <a:xfrm rot="4644446">
              <a:off x="5108605" y="2028639"/>
              <a:ext cx="1092374" cy="943100"/>
            </a:xfrm>
            <a:custGeom>
              <a:avLst/>
              <a:gdLst/>
              <a:ahLst/>
              <a:cxnLst/>
              <a:rect l="l" t="t" r="r" b="b"/>
              <a:pathLst>
                <a:path w="26842" h="23174" extrusionOk="0">
                  <a:moveTo>
                    <a:pt x="4701" y="1"/>
                  </a:moveTo>
                  <a:cubicBezTo>
                    <a:pt x="4596" y="1"/>
                    <a:pt x="4471" y="87"/>
                    <a:pt x="4318" y="323"/>
                  </a:cubicBezTo>
                  <a:cubicBezTo>
                    <a:pt x="3719" y="1243"/>
                    <a:pt x="2846" y="2008"/>
                    <a:pt x="2358" y="2974"/>
                  </a:cubicBezTo>
                  <a:cubicBezTo>
                    <a:pt x="2019" y="3642"/>
                    <a:pt x="1518" y="4234"/>
                    <a:pt x="1322" y="4999"/>
                  </a:cubicBezTo>
                  <a:cubicBezTo>
                    <a:pt x="1040" y="6100"/>
                    <a:pt x="1013" y="7238"/>
                    <a:pt x="536" y="8328"/>
                  </a:cubicBezTo>
                  <a:cubicBezTo>
                    <a:pt x="1" y="9547"/>
                    <a:pt x="429" y="10900"/>
                    <a:pt x="683" y="12164"/>
                  </a:cubicBezTo>
                  <a:cubicBezTo>
                    <a:pt x="882" y="13153"/>
                    <a:pt x="1183" y="14127"/>
                    <a:pt x="1654" y="15046"/>
                  </a:cubicBezTo>
                  <a:cubicBezTo>
                    <a:pt x="2001" y="15721"/>
                    <a:pt x="2161" y="16493"/>
                    <a:pt x="2512" y="17165"/>
                  </a:cubicBezTo>
                  <a:cubicBezTo>
                    <a:pt x="3197" y="18474"/>
                    <a:pt x="4188" y="19558"/>
                    <a:pt x="5379" y="20416"/>
                  </a:cubicBezTo>
                  <a:cubicBezTo>
                    <a:pt x="6507" y="21229"/>
                    <a:pt x="7713" y="21957"/>
                    <a:pt x="9021" y="22436"/>
                  </a:cubicBezTo>
                  <a:cubicBezTo>
                    <a:pt x="9570" y="22637"/>
                    <a:pt x="10001" y="23126"/>
                    <a:pt x="10577" y="23145"/>
                  </a:cubicBezTo>
                  <a:cubicBezTo>
                    <a:pt x="11214" y="23168"/>
                    <a:pt x="11852" y="23174"/>
                    <a:pt x="12490" y="23174"/>
                  </a:cubicBezTo>
                  <a:cubicBezTo>
                    <a:pt x="13310" y="23174"/>
                    <a:pt x="14131" y="23163"/>
                    <a:pt x="14951" y="23163"/>
                  </a:cubicBezTo>
                  <a:cubicBezTo>
                    <a:pt x="15321" y="23145"/>
                    <a:pt x="15777" y="23129"/>
                    <a:pt x="15979" y="22887"/>
                  </a:cubicBezTo>
                  <a:cubicBezTo>
                    <a:pt x="16507" y="22256"/>
                    <a:pt x="17286" y="22102"/>
                    <a:pt x="17947" y="21815"/>
                  </a:cubicBezTo>
                  <a:cubicBezTo>
                    <a:pt x="19785" y="21018"/>
                    <a:pt x="21486" y="20087"/>
                    <a:pt x="22801" y="18531"/>
                  </a:cubicBezTo>
                  <a:cubicBezTo>
                    <a:pt x="23074" y="18209"/>
                    <a:pt x="23297" y="17806"/>
                    <a:pt x="23539" y="17559"/>
                  </a:cubicBezTo>
                  <a:cubicBezTo>
                    <a:pt x="23954" y="17137"/>
                    <a:pt x="23893" y="16487"/>
                    <a:pt x="24456" y="16136"/>
                  </a:cubicBezTo>
                  <a:cubicBezTo>
                    <a:pt x="24720" y="15973"/>
                    <a:pt x="25124" y="15477"/>
                    <a:pt x="25060" y="15032"/>
                  </a:cubicBezTo>
                  <a:cubicBezTo>
                    <a:pt x="25019" y="14733"/>
                    <a:pt x="25111" y="14599"/>
                    <a:pt x="25227" y="14372"/>
                  </a:cubicBezTo>
                  <a:cubicBezTo>
                    <a:pt x="25553" y="13728"/>
                    <a:pt x="25877" y="13104"/>
                    <a:pt x="26028" y="12352"/>
                  </a:cubicBezTo>
                  <a:cubicBezTo>
                    <a:pt x="26202" y="11482"/>
                    <a:pt x="26559" y="10611"/>
                    <a:pt x="26710" y="9733"/>
                  </a:cubicBezTo>
                  <a:cubicBezTo>
                    <a:pt x="26841" y="8979"/>
                    <a:pt x="26763" y="8158"/>
                    <a:pt x="26560" y="7375"/>
                  </a:cubicBezTo>
                  <a:cubicBezTo>
                    <a:pt x="26476" y="7050"/>
                    <a:pt x="26349" y="6922"/>
                    <a:pt x="26164" y="6922"/>
                  </a:cubicBezTo>
                  <a:cubicBezTo>
                    <a:pt x="26056" y="6922"/>
                    <a:pt x="25927" y="6966"/>
                    <a:pt x="25774" y="7041"/>
                  </a:cubicBezTo>
                  <a:cubicBezTo>
                    <a:pt x="23937" y="7939"/>
                    <a:pt x="22116" y="8881"/>
                    <a:pt x="20111" y="9371"/>
                  </a:cubicBezTo>
                  <a:cubicBezTo>
                    <a:pt x="19979" y="9404"/>
                    <a:pt x="19896" y="9461"/>
                    <a:pt x="19907" y="9598"/>
                  </a:cubicBezTo>
                  <a:cubicBezTo>
                    <a:pt x="19967" y="10377"/>
                    <a:pt x="19853" y="11132"/>
                    <a:pt x="19635" y="11878"/>
                  </a:cubicBezTo>
                  <a:cubicBezTo>
                    <a:pt x="19428" y="12584"/>
                    <a:pt x="19393" y="13381"/>
                    <a:pt x="18899" y="13947"/>
                  </a:cubicBezTo>
                  <a:cubicBezTo>
                    <a:pt x="18476" y="14433"/>
                    <a:pt x="18256" y="15216"/>
                    <a:pt x="17407" y="15220"/>
                  </a:cubicBezTo>
                  <a:cubicBezTo>
                    <a:pt x="17248" y="15879"/>
                    <a:pt x="16572" y="15774"/>
                    <a:pt x="16172" y="16069"/>
                  </a:cubicBezTo>
                  <a:cubicBezTo>
                    <a:pt x="15208" y="16781"/>
                    <a:pt x="14104" y="16868"/>
                    <a:pt x="13002" y="16868"/>
                  </a:cubicBezTo>
                  <a:cubicBezTo>
                    <a:pt x="12870" y="16868"/>
                    <a:pt x="12738" y="16867"/>
                    <a:pt x="12606" y="16865"/>
                  </a:cubicBezTo>
                  <a:cubicBezTo>
                    <a:pt x="11534" y="16853"/>
                    <a:pt x="10577" y="16436"/>
                    <a:pt x="9636" y="15843"/>
                  </a:cubicBezTo>
                  <a:cubicBezTo>
                    <a:pt x="8788" y="15308"/>
                    <a:pt x="8328" y="14486"/>
                    <a:pt x="7754" y="13779"/>
                  </a:cubicBezTo>
                  <a:cubicBezTo>
                    <a:pt x="7477" y="13437"/>
                    <a:pt x="7337" y="12754"/>
                    <a:pt x="7197" y="12195"/>
                  </a:cubicBezTo>
                  <a:cubicBezTo>
                    <a:pt x="6848" y="10791"/>
                    <a:pt x="6819" y="9439"/>
                    <a:pt x="7156" y="8053"/>
                  </a:cubicBezTo>
                  <a:cubicBezTo>
                    <a:pt x="7271" y="7580"/>
                    <a:pt x="7349" y="7093"/>
                    <a:pt x="7591" y="6667"/>
                  </a:cubicBezTo>
                  <a:cubicBezTo>
                    <a:pt x="7922" y="6083"/>
                    <a:pt x="8404" y="5571"/>
                    <a:pt x="7715" y="4857"/>
                  </a:cubicBezTo>
                  <a:cubicBezTo>
                    <a:pt x="7565" y="4702"/>
                    <a:pt x="7239" y="4372"/>
                    <a:pt x="7262" y="4085"/>
                  </a:cubicBezTo>
                  <a:cubicBezTo>
                    <a:pt x="7345" y="3112"/>
                    <a:pt x="6406" y="2708"/>
                    <a:pt x="6113" y="1924"/>
                  </a:cubicBezTo>
                  <a:cubicBezTo>
                    <a:pt x="5913" y="1389"/>
                    <a:pt x="5414" y="906"/>
                    <a:pt x="5084" y="373"/>
                  </a:cubicBezTo>
                  <a:cubicBezTo>
                    <a:pt x="4977" y="199"/>
                    <a:pt x="4861" y="1"/>
                    <a:pt x="4701"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40"/>
            <p:cNvSpPr/>
            <p:nvPr/>
          </p:nvSpPr>
          <p:spPr>
            <a:xfrm rot="4644446">
              <a:off x="5632877" y="2273616"/>
              <a:ext cx="830289" cy="487543"/>
            </a:xfrm>
            <a:custGeom>
              <a:avLst/>
              <a:gdLst/>
              <a:ahLst/>
              <a:cxnLst/>
              <a:rect l="l" t="t" r="r" b="b"/>
              <a:pathLst>
                <a:path w="20402" h="11980" extrusionOk="0">
                  <a:moveTo>
                    <a:pt x="8031" y="0"/>
                  </a:moveTo>
                  <a:cubicBezTo>
                    <a:pt x="7691" y="0"/>
                    <a:pt x="7350" y="19"/>
                    <a:pt x="7007" y="20"/>
                  </a:cubicBezTo>
                  <a:cubicBezTo>
                    <a:pt x="6780" y="21"/>
                    <a:pt x="6565" y="157"/>
                    <a:pt x="6297" y="157"/>
                  </a:cubicBezTo>
                  <a:cubicBezTo>
                    <a:pt x="6197" y="157"/>
                    <a:pt x="6091" y="138"/>
                    <a:pt x="5973" y="87"/>
                  </a:cubicBezTo>
                  <a:cubicBezTo>
                    <a:pt x="5056" y="345"/>
                    <a:pt x="4045" y="574"/>
                    <a:pt x="3075" y="921"/>
                  </a:cubicBezTo>
                  <a:cubicBezTo>
                    <a:pt x="2450" y="1145"/>
                    <a:pt x="1938" y="1683"/>
                    <a:pt x="1259" y="1783"/>
                  </a:cubicBezTo>
                  <a:cubicBezTo>
                    <a:pt x="739" y="1860"/>
                    <a:pt x="652" y="2476"/>
                    <a:pt x="146" y="2547"/>
                  </a:cubicBezTo>
                  <a:cubicBezTo>
                    <a:pt x="0" y="2568"/>
                    <a:pt x="80" y="2781"/>
                    <a:pt x="151" y="2900"/>
                  </a:cubicBezTo>
                  <a:cubicBezTo>
                    <a:pt x="533" y="3537"/>
                    <a:pt x="941" y="4160"/>
                    <a:pt x="1298" y="4811"/>
                  </a:cubicBezTo>
                  <a:cubicBezTo>
                    <a:pt x="1883" y="5880"/>
                    <a:pt x="2795" y="6748"/>
                    <a:pt x="3218" y="7910"/>
                  </a:cubicBezTo>
                  <a:cubicBezTo>
                    <a:pt x="3267" y="8044"/>
                    <a:pt x="3372" y="8112"/>
                    <a:pt x="3439" y="8112"/>
                  </a:cubicBezTo>
                  <a:cubicBezTo>
                    <a:pt x="3465" y="8112"/>
                    <a:pt x="3485" y="8101"/>
                    <a:pt x="3493" y="8080"/>
                  </a:cubicBezTo>
                  <a:cubicBezTo>
                    <a:pt x="3735" y="7441"/>
                    <a:pt x="4348" y="7394"/>
                    <a:pt x="4844" y="7125"/>
                  </a:cubicBezTo>
                  <a:cubicBezTo>
                    <a:pt x="5303" y="6877"/>
                    <a:pt x="5793" y="6570"/>
                    <a:pt x="6254" y="6494"/>
                  </a:cubicBezTo>
                  <a:cubicBezTo>
                    <a:pt x="6627" y="6433"/>
                    <a:pt x="6991" y="6404"/>
                    <a:pt x="7348" y="6404"/>
                  </a:cubicBezTo>
                  <a:cubicBezTo>
                    <a:pt x="9051" y="6404"/>
                    <a:pt x="10577" y="7074"/>
                    <a:pt x="11968" y="8199"/>
                  </a:cubicBezTo>
                  <a:cubicBezTo>
                    <a:pt x="13072" y="9089"/>
                    <a:pt x="13802" y="10153"/>
                    <a:pt x="13981" y="11581"/>
                  </a:cubicBezTo>
                  <a:cubicBezTo>
                    <a:pt x="14015" y="11852"/>
                    <a:pt x="14193" y="11979"/>
                    <a:pt x="14430" y="11979"/>
                  </a:cubicBezTo>
                  <a:cubicBezTo>
                    <a:pt x="14507" y="11979"/>
                    <a:pt x="14590" y="11966"/>
                    <a:pt x="14677" y="11939"/>
                  </a:cubicBezTo>
                  <a:cubicBezTo>
                    <a:pt x="15269" y="11760"/>
                    <a:pt x="15842" y="11483"/>
                    <a:pt x="16387" y="11231"/>
                  </a:cubicBezTo>
                  <a:cubicBezTo>
                    <a:pt x="17526" y="10702"/>
                    <a:pt x="18684" y="10210"/>
                    <a:pt x="19831" y="9700"/>
                  </a:cubicBezTo>
                  <a:cubicBezTo>
                    <a:pt x="20344" y="9471"/>
                    <a:pt x="20401" y="9111"/>
                    <a:pt x="20228" y="8802"/>
                  </a:cubicBezTo>
                  <a:cubicBezTo>
                    <a:pt x="19985" y="8366"/>
                    <a:pt x="19952" y="7859"/>
                    <a:pt x="19660" y="7450"/>
                  </a:cubicBezTo>
                  <a:cubicBezTo>
                    <a:pt x="19561" y="7311"/>
                    <a:pt x="19479" y="7162"/>
                    <a:pt x="19317" y="7136"/>
                  </a:cubicBezTo>
                  <a:cubicBezTo>
                    <a:pt x="18936" y="7078"/>
                    <a:pt x="18782" y="6789"/>
                    <a:pt x="18569" y="6523"/>
                  </a:cubicBezTo>
                  <a:cubicBezTo>
                    <a:pt x="18109" y="5948"/>
                    <a:pt x="17829" y="5242"/>
                    <a:pt x="17389" y="4691"/>
                  </a:cubicBezTo>
                  <a:cubicBezTo>
                    <a:pt x="16721" y="3852"/>
                    <a:pt x="15978" y="3050"/>
                    <a:pt x="15007" y="2469"/>
                  </a:cubicBezTo>
                  <a:cubicBezTo>
                    <a:pt x="14065" y="1903"/>
                    <a:pt x="13166" y="1261"/>
                    <a:pt x="12115" y="929"/>
                  </a:cubicBezTo>
                  <a:cubicBezTo>
                    <a:pt x="11365" y="693"/>
                    <a:pt x="10490" y="743"/>
                    <a:pt x="9823" y="383"/>
                  </a:cubicBezTo>
                  <a:cubicBezTo>
                    <a:pt x="9225" y="59"/>
                    <a:pt x="8630" y="0"/>
                    <a:pt x="8031"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20" name="Google Shape;1220;p40"/>
          <p:cNvSpPr/>
          <p:nvPr/>
        </p:nvSpPr>
        <p:spPr>
          <a:xfrm>
            <a:off x="6889061" y="3721580"/>
            <a:ext cx="3174" cy="3337"/>
          </a:xfrm>
          <a:custGeom>
            <a:avLst/>
            <a:gdLst/>
            <a:ahLst/>
            <a:cxnLst/>
            <a:rect l="l" t="t" r="r" b="b"/>
            <a:pathLst>
              <a:path w="78" h="82" extrusionOk="0">
                <a:moveTo>
                  <a:pt x="42" y="1"/>
                </a:moveTo>
                <a:cubicBezTo>
                  <a:pt x="27" y="13"/>
                  <a:pt x="3" y="25"/>
                  <a:pt x="1" y="39"/>
                </a:cubicBezTo>
                <a:cubicBezTo>
                  <a:pt x="0" y="51"/>
                  <a:pt x="22" y="67"/>
                  <a:pt x="34" y="81"/>
                </a:cubicBezTo>
                <a:lnTo>
                  <a:pt x="77" y="45"/>
                </a:lnTo>
                <a:cubicBezTo>
                  <a:pt x="65" y="30"/>
                  <a:pt x="53" y="15"/>
                  <a:pt x="42" y="1"/>
                </a:cubicBezTo>
                <a:close/>
              </a:path>
            </a:pathLst>
          </a:custGeom>
          <a:solidFill>
            <a:srgbClr val="B8E5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40"/>
          <p:cNvSpPr/>
          <p:nvPr/>
        </p:nvSpPr>
        <p:spPr>
          <a:xfrm>
            <a:off x="7251543" y="3720278"/>
            <a:ext cx="1309564" cy="70000"/>
          </a:xfrm>
          <a:custGeom>
            <a:avLst/>
            <a:gdLst/>
            <a:ahLst/>
            <a:cxnLst/>
            <a:rect l="l" t="t" r="r" b="b"/>
            <a:pathLst>
              <a:path w="32178" h="1720" extrusionOk="0">
                <a:moveTo>
                  <a:pt x="28413" y="0"/>
                </a:moveTo>
                <a:cubicBezTo>
                  <a:pt x="28030" y="0"/>
                  <a:pt x="27646" y="6"/>
                  <a:pt x="27263" y="14"/>
                </a:cubicBezTo>
                <a:cubicBezTo>
                  <a:pt x="26012" y="42"/>
                  <a:pt x="24778" y="206"/>
                  <a:pt x="23518" y="206"/>
                </a:cubicBezTo>
                <a:cubicBezTo>
                  <a:pt x="23403" y="206"/>
                  <a:pt x="23287" y="204"/>
                  <a:pt x="23171" y="201"/>
                </a:cubicBezTo>
                <a:cubicBezTo>
                  <a:pt x="23041" y="198"/>
                  <a:pt x="22910" y="196"/>
                  <a:pt x="22779" y="196"/>
                </a:cubicBezTo>
                <a:cubicBezTo>
                  <a:pt x="21609" y="196"/>
                  <a:pt x="20433" y="321"/>
                  <a:pt x="19254" y="343"/>
                </a:cubicBezTo>
                <a:cubicBezTo>
                  <a:pt x="18326" y="360"/>
                  <a:pt x="17370" y="356"/>
                  <a:pt x="16433" y="410"/>
                </a:cubicBezTo>
                <a:cubicBezTo>
                  <a:pt x="16104" y="429"/>
                  <a:pt x="15771" y="436"/>
                  <a:pt x="15436" y="436"/>
                </a:cubicBezTo>
                <a:cubicBezTo>
                  <a:pt x="14672" y="436"/>
                  <a:pt x="13895" y="401"/>
                  <a:pt x="13130" y="401"/>
                </a:cubicBezTo>
                <a:cubicBezTo>
                  <a:pt x="13013" y="401"/>
                  <a:pt x="12895" y="402"/>
                  <a:pt x="12779" y="404"/>
                </a:cubicBezTo>
                <a:cubicBezTo>
                  <a:pt x="12595" y="407"/>
                  <a:pt x="12411" y="408"/>
                  <a:pt x="12227" y="408"/>
                </a:cubicBezTo>
                <a:cubicBezTo>
                  <a:pt x="10919" y="408"/>
                  <a:pt x="9618" y="341"/>
                  <a:pt x="8313" y="339"/>
                </a:cubicBezTo>
                <a:cubicBezTo>
                  <a:pt x="8292" y="339"/>
                  <a:pt x="8272" y="339"/>
                  <a:pt x="8252" y="339"/>
                </a:cubicBezTo>
                <a:cubicBezTo>
                  <a:pt x="7289" y="339"/>
                  <a:pt x="6324" y="390"/>
                  <a:pt x="5360" y="390"/>
                </a:cubicBezTo>
                <a:cubicBezTo>
                  <a:pt x="5258" y="390"/>
                  <a:pt x="5155" y="389"/>
                  <a:pt x="5053" y="388"/>
                </a:cubicBezTo>
                <a:cubicBezTo>
                  <a:pt x="4068" y="376"/>
                  <a:pt x="3082" y="298"/>
                  <a:pt x="2098" y="249"/>
                </a:cubicBezTo>
                <a:cubicBezTo>
                  <a:pt x="2072" y="248"/>
                  <a:pt x="2046" y="247"/>
                  <a:pt x="2021" y="247"/>
                </a:cubicBezTo>
                <a:cubicBezTo>
                  <a:pt x="1527" y="247"/>
                  <a:pt x="1072" y="419"/>
                  <a:pt x="594" y="460"/>
                </a:cubicBezTo>
                <a:cubicBezTo>
                  <a:pt x="272" y="488"/>
                  <a:pt x="175" y="669"/>
                  <a:pt x="97" y="868"/>
                </a:cubicBezTo>
                <a:cubicBezTo>
                  <a:pt x="1" y="1117"/>
                  <a:pt x="283" y="1093"/>
                  <a:pt x="437" y="1172"/>
                </a:cubicBezTo>
                <a:cubicBezTo>
                  <a:pt x="1021" y="1475"/>
                  <a:pt x="1664" y="1497"/>
                  <a:pt x="2308" y="1497"/>
                </a:cubicBezTo>
                <a:cubicBezTo>
                  <a:pt x="2416" y="1497"/>
                  <a:pt x="2524" y="1496"/>
                  <a:pt x="2632" y="1496"/>
                </a:cubicBezTo>
                <a:cubicBezTo>
                  <a:pt x="2701" y="1496"/>
                  <a:pt x="2770" y="1496"/>
                  <a:pt x="2839" y="1497"/>
                </a:cubicBezTo>
                <a:cubicBezTo>
                  <a:pt x="2854" y="1497"/>
                  <a:pt x="2868" y="1497"/>
                  <a:pt x="2883" y="1497"/>
                </a:cubicBezTo>
                <a:cubicBezTo>
                  <a:pt x="3294" y="1497"/>
                  <a:pt x="3731" y="1436"/>
                  <a:pt x="4129" y="1436"/>
                </a:cubicBezTo>
                <a:cubicBezTo>
                  <a:pt x="4251" y="1436"/>
                  <a:pt x="4369" y="1442"/>
                  <a:pt x="4482" y="1457"/>
                </a:cubicBezTo>
                <a:cubicBezTo>
                  <a:pt x="4787" y="1498"/>
                  <a:pt x="5090" y="1509"/>
                  <a:pt x="5391" y="1509"/>
                </a:cubicBezTo>
                <a:cubicBezTo>
                  <a:pt x="5758" y="1509"/>
                  <a:pt x="6123" y="1492"/>
                  <a:pt x="6489" y="1492"/>
                </a:cubicBezTo>
                <a:cubicBezTo>
                  <a:pt x="6621" y="1492"/>
                  <a:pt x="6754" y="1495"/>
                  <a:pt x="6887" y="1501"/>
                </a:cubicBezTo>
                <a:cubicBezTo>
                  <a:pt x="6925" y="1502"/>
                  <a:pt x="6964" y="1503"/>
                  <a:pt x="7004" y="1503"/>
                </a:cubicBezTo>
                <a:cubicBezTo>
                  <a:pt x="7285" y="1503"/>
                  <a:pt x="7629" y="1467"/>
                  <a:pt x="7856" y="1467"/>
                </a:cubicBezTo>
                <a:cubicBezTo>
                  <a:pt x="7941" y="1467"/>
                  <a:pt x="8010" y="1472"/>
                  <a:pt x="8052" y="1486"/>
                </a:cubicBezTo>
                <a:cubicBezTo>
                  <a:pt x="8364" y="1591"/>
                  <a:pt x="8675" y="1609"/>
                  <a:pt x="8984" y="1609"/>
                </a:cubicBezTo>
                <a:cubicBezTo>
                  <a:pt x="9146" y="1609"/>
                  <a:pt x="9307" y="1604"/>
                  <a:pt x="9468" y="1604"/>
                </a:cubicBezTo>
                <a:cubicBezTo>
                  <a:pt x="9629" y="1604"/>
                  <a:pt x="9789" y="1609"/>
                  <a:pt x="9948" y="1629"/>
                </a:cubicBezTo>
                <a:cubicBezTo>
                  <a:pt x="10194" y="1660"/>
                  <a:pt x="10446" y="1670"/>
                  <a:pt x="10700" y="1670"/>
                </a:cubicBezTo>
                <a:cubicBezTo>
                  <a:pt x="11212" y="1670"/>
                  <a:pt x="11733" y="1628"/>
                  <a:pt x="12239" y="1628"/>
                </a:cubicBezTo>
                <a:cubicBezTo>
                  <a:pt x="12517" y="1628"/>
                  <a:pt x="12789" y="1641"/>
                  <a:pt x="13053" y="1680"/>
                </a:cubicBezTo>
                <a:cubicBezTo>
                  <a:pt x="13240" y="1708"/>
                  <a:pt x="13425" y="1719"/>
                  <a:pt x="13608" y="1719"/>
                </a:cubicBezTo>
                <a:cubicBezTo>
                  <a:pt x="14331" y="1719"/>
                  <a:pt x="15033" y="1546"/>
                  <a:pt x="15755" y="1546"/>
                </a:cubicBezTo>
                <a:cubicBezTo>
                  <a:pt x="16045" y="1546"/>
                  <a:pt x="16338" y="1574"/>
                  <a:pt x="16637" y="1652"/>
                </a:cubicBezTo>
                <a:cubicBezTo>
                  <a:pt x="16732" y="1677"/>
                  <a:pt x="16844" y="1686"/>
                  <a:pt x="16968" y="1686"/>
                </a:cubicBezTo>
                <a:cubicBezTo>
                  <a:pt x="17315" y="1686"/>
                  <a:pt x="17753" y="1614"/>
                  <a:pt x="18154" y="1614"/>
                </a:cubicBezTo>
                <a:cubicBezTo>
                  <a:pt x="18225" y="1614"/>
                  <a:pt x="18295" y="1616"/>
                  <a:pt x="18363" y="1622"/>
                </a:cubicBezTo>
                <a:cubicBezTo>
                  <a:pt x="18395" y="1624"/>
                  <a:pt x="18428" y="1625"/>
                  <a:pt x="18460" y="1625"/>
                </a:cubicBezTo>
                <a:cubicBezTo>
                  <a:pt x="18556" y="1625"/>
                  <a:pt x="18652" y="1616"/>
                  <a:pt x="18748" y="1612"/>
                </a:cubicBezTo>
                <a:cubicBezTo>
                  <a:pt x="20055" y="1556"/>
                  <a:pt x="21363" y="1447"/>
                  <a:pt x="22669" y="1447"/>
                </a:cubicBezTo>
                <a:cubicBezTo>
                  <a:pt x="22737" y="1447"/>
                  <a:pt x="22804" y="1448"/>
                  <a:pt x="22871" y="1448"/>
                </a:cubicBezTo>
                <a:cubicBezTo>
                  <a:pt x="22922" y="1449"/>
                  <a:pt x="22973" y="1449"/>
                  <a:pt x="23024" y="1449"/>
                </a:cubicBezTo>
                <a:cubicBezTo>
                  <a:pt x="24407" y="1449"/>
                  <a:pt x="25780" y="1310"/>
                  <a:pt x="27164" y="1299"/>
                </a:cubicBezTo>
                <a:cubicBezTo>
                  <a:pt x="27278" y="1298"/>
                  <a:pt x="27393" y="1298"/>
                  <a:pt x="27508" y="1298"/>
                </a:cubicBezTo>
                <a:cubicBezTo>
                  <a:pt x="28738" y="1298"/>
                  <a:pt x="29972" y="1347"/>
                  <a:pt x="31200" y="1350"/>
                </a:cubicBezTo>
                <a:cubicBezTo>
                  <a:pt x="31201" y="1350"/>
                  <a:pt x="31202" y="1350"/>
                  <a:pt x="31203" y="1350"/>
                </a:cubicBezTo>
                <a:cubicBezTo>
                  <a:pt x="31729" y="1350"/>
                  <a:pt x="31755" y="1074"/>
                  <a:pt x="31984" y="943"/>
                </a:cubicBezTo>
                <a:cubicBezTo>
                  <a:pt x="32178" y="833"/>
                  <a:pt x="32140" y="474"/>
                  <a:pt x="32007" y="268"/>
                </a:cubicBezTo>
                <a:cubicBezTo>
                  <a:pt x="31907" y="116"/>
                  <a:pt x="31755" y="53"/>
                  <a:pt x="31576" y="53"/>
                </a:cubicBezTo>
                <a:cubicBezTo>
                  <a:pt x="31461" y="53"/>
                  <a:pt x="31334" y="79"/>
                  <a:pt x="31203" y="124"/>
                </a:cubicBezTo>
                <a:cubicBezTo>
                  <a:pt x="31158" y="140"/>
                  <a:pt x="31109" y="146"/>
                  <a:pt x="31059" y="146"/>
                </a:cubicBezTo>
                <a:cubicBezTo>
                  <a:pt x="30913" y="146"/>
                  <a:pt x="30754" y="95"/>
                  <a:pt x="30606" y="83"/>
                </a:cubicBezTo>
                <a:cubicBezTo>
                  <a:pt x="29877" y="21"/>
                  <a:pt x="29146" y="0"/>
                  <a:pt x="2841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22" name="Google Shape;1222;p40"/>
          <p:cNvGrpSpPr/>
          <p:nvPr/>
        </p:nvGrpSpPr>
        <p:grpSpPr>
          <a:xfrm>
            <a:off x="5917070" y="3212550"/>
            <a:ext cx="1171600" cy="1186658"/>
            <a:chOff x="5147450" y="3212550"/>
            <a:chExt cx="1171600" cy="1186658"/>
          </a:xfrm>
        </p:grpSpPr>
        <p:sp>
          <p:nvSpPr>
            <p:cNvPr id="1223" name="Google Shape;1223;p40"/>
            <p:cNvSpPr/>
            <p:nvPr/>
          </p:nvSpPr>
          <p:spPr>
            <a:xfrm>
              <a:off x="5554739" y="4346211"/>
              <a:ext cx="11965" cy="10378"/>
            </a:xfrm>
            <a:custGeom>
              <a:avLst/>
              <a:gdLst/>
              <a:ahLst/>
              <a:cxnLst/>
              <a:rect l="l" t="t" r="r" b="b"/>
              <a:pathLst>
                <a:path w="294" h="255" extrusionOk="0">
                  <a:moveTo>
                    <a:pt x="161" y="1"/>
                  </a:moveTo>
                  <a:cubicBezTo>
                    <a:pt x="151" y="1"/>
                    <a:pt x="140" y="2"/>
                    <a:pt x="129" y="6"/>
                  </a:cubicBezTo>
                  <a:cubicBezTo>
                    <a:pt x="65" y="24"/>
                    <a:pt x="0" y="66"/>
                    <a:pt x="25" y="147"/>
                  </a:cubicBezTo>
                  <a:cubicBezTo>
                    <a:pt x="41" y="203"/>
                    <a:pt x="71" y="255"/>
                    <a:pt x="137" y="255"/>
                  </a:cubicBezTo>
                  <a:cubicBezTo>
                    <a:pt x="147" y="255"/>
                    <a:pt x="157" y="254"/>
                    <a:pt x="169" y="251"/>
                  </a:cubicBezTo>
                  <a:cubicBezTo>
                    <a:pt x="231" y="227"/>
                    <a:pt x="294" y="193"/>
                    <a:pt x="269" y="110"/>
                  </a:cubicBezTo>
                  <a:cubicBezTo>
                    <a:pt x="253" y="55"/>
                    <a:pt x="221" y="1"/>
                    <a:pt x="161" y="1"/>
                  </a:cubicBezTo>
                  <a:close/>
                </a:path>
              </a:pathLst>
            </a:custGeom>
            <a:solidFill>
              <a:srgbClr val="B8E5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40"/>
            <p:cNvSpPr/>
            <p:nvPr/>
          </p:nvSpPr>
          <p:spPr>
            <a:xfrm>
              <a:off x="5147450" y="3212550"/>
              <a:ext cx="1171600" cy="1186658"/>
            </a:xfrm>
            <a:custGeom>
              <a:avLst/>
              <a:gdLst/>
              <a:ahLst/>
              <a:cxnLst/>
              <a:rect l="l" t="t" r="r" b="b"/>
              <a:pathLst>
                <a:path w="28788" h="29158" extrusionOk="0">
                  <a:moveTo>
                    <a:pt x="14533" y="1180"/>
                  </a:moveTo>
                  <a:cubicBezTo>
                    <a:pt x="15132" y="1180"/>
                    <a:pt x="15727" y="1239"/>
                    <a:pt x="16325" y="1563"/>
                  </a:cubicBezTo>
                  <a:cubicBezTo>
                    <a:pt x="16992" y="1923"/>
                    <a:pt x="17867" y="1873"/>
                    <a:pt x="18617" y="2109"/>
                  </a:cubicBezTo>
                  <a:cubicBezTo>
                    <a:pt x="19668" y="2441"/>
                    <a:pt x="20567" y="3083"/>
                    <a:pt x="21509" y="3649"/>
                  </a:cubicBezTo>
                  <a:cubicBezTo>
                    <a:pt x="22480" y="4230"/>
                    <a:pt x="23223" y="5032"/>
                    <a:pt x="23891" y="5871"/>
                  </a:cubicBezTo>
                  <a:cubicBezTo>
                    <a:pt x="24331" y="6422"/>
                    <a:pt x="24611" y="7128"/>
                    <a:pt x="25071" y="7703"/>
                  </a:cubicBezTo>
                  <a:cubicBezTo>
                    <a:pt x="25284" y="7969"/>
                    <a:pt x="25438" y="8258"/>
                    <a:pt x="25819" y="8316"/>
                  </a:cubicBezTo>
                  <a:cubicBezTo>
                    <a:pt x="25981" y="8342"/>
                    <a:pt x="26063" y="8491"/>
                    <a:pt x="26162" y="8630"/>
                  </a:cubicBezTo>
                  <a:cubicBezTo>
                    <a:pt x="26454" y="9039"/>
                    <a:pt x="26487" y="9546"/>
                    <a:pt x="26730" y="9982"/>
                  </a:cubicBezTo>
                  <a:cubicBezTo>
                    <a:pt x="26903" y="10291"/>
                    <a:pt x="26846" y="10651"/>
                    <a:pt x="26333" y="10880"/>
                  </a:cubicBezTo>
                  <a:cubicBezTo>
                    <a:pt x="25186" y="11390"/>
                    <a:pt x="24028" y="11882"/>
                    <a:pt x="22889" y="12411"/>
                  </a:cubicBezTo>
                  <a:cubicBezTo>
                    <a:pt x="22344" y="12663"/>
                    <a:pt x="21771" y="12940"/>
                    <a:pt x="21179" y="13119"/>
                  </a:cubicBezTo>
                  <a:cubicBezTo>
                    <a:pt x="21092" y="13146"/>
                    <a:pt x="21009" y="13159"/>
                    <a:pt x="20932" y="13159"/>
                  </a:cubicBezTo>
                  <a:cubicBezTo>
                    <a:pt x="20695" y="13159"/>
                    <a:pt x="20517" y="13032"/>
                    <a:pt x="20483" y="12761"/>
                  </a:cubicBezTo>
                  <a:cubicBezTo>
                    <a:pt x="20304" y="11333"/>
                    <a:pt x="19574" y="10269"/>
                    <a:pt x="18470" y="9379"/>
                  </a:cubicBezTo>
                  <a:cubicBezTo>
                    <a:pt x="17079" y="8254"/>
                    <a:pt x="15553" y="7584"/>
                    <a:pt x="13850" y="7584"/>
                  </a:cubicBezTo>
                  <a:cubicBezTo>
                    <a:pt x="13493" y="7584"/>
                    <a:pt x="13129" y="7613"/>
                    <a:pt x="12756" y="7674"/>
                  </a:cubicBezTo>
                  <a:cubicBezTo>
                    <a:pt x="12295" y="7750"/>
                    <a:pt x="11805" y="8057"/>
                    <a:pt x="11346" y="8305"/>
                  </a:cubicBezTo>
                  <a:cubicBezTo>
                    <a:pt x="10850" y="8574"/>
                    <a:pt x="10237" y="8621"/>
                    <a:pt x="9995" y="9260"/>
                  </a:cubicBezTo>
                  <a:cubicBezTo>
                    <a:pt x="9987" y="9281"/>
                    <a:pt x="9967" y="9292"/>
                    <a:pt x="9941" y="9292"/>
                  </a:cubicBezTo>
                  <a:cubicBezTo>
                    <a:pt x="9874" y="9292"/>
                    <a:pt x="9769" y="9224"/>
                    <a:pt x="9720" y="9090"/>
                  </a:cubicBezTo>
                  <a:cubicBezTo>
                    <a:pt x="9297" y="7928"/>
                    <a:pt x="8385" y="7060"/>
                    <a:pt x="7800" y="5991"/>
                  </a:cubicBezTo>
                  <a:cubicBezTo>
                    <a:pt x="7443" y="5340"/>
                    <a:pt x="7035" y="4717"/>
                    <a:pt x="6653" y="4080"/>
                  </a:cubicBezTo>
                  <a:cubicBezTo>
                    <a:pt x="6582" y="3961"/>
                    <a:pt x="6502" y="3748"/>
                    <a:pt x="6648" y="3727"/>
                  </a:cubicBezTo>
                  <a:cubicBezTo>
                    <a:pt x="7154" y="3656"/>
                    <a:pt x="7241" y="3040"/>
                    <a:pt x="7761" y="2963"/>
                  </a:cubicBezTo>
                  <a:cubicBezTo>
                    <a:pt x="8440" y="2863"/>
                    <a:pt x="8952" y="2325"/>
                    <a:pt x="9577" y="2101"/>
                  </a:cubicBezTo>
                  <a:cubicBezTo>
                    <a:pt x="10547" y="1754"/>
                    <a:pt x="11558" y="1525"/>
                    <a:pt x="12475" y="1267"/>
                  </a:cubicBezTo>
                  <a:cubicBezTo>
                    <a:pt x="12593" y="1318"/>
                    <a:pt x="12699" y="1337"/>
                    <a:pt x="12799" y="1337"/>
                  </a:cubicBezTo>
                  <a:cubicBezTo>
                    <a:pt x="13067" y="1337"/>
                    <a:pt x="13282" y="1201"/>
                    <a:pt x="13509" y="1200"/>
                  </a:cubicBezTo>
                  <a:cubicBezTo>
                    <a:pt x="13852" y="1199"/>
                    <a:pt x="14193" y="1180"/>
                    <a:pt x="14533" y="1180"/>
                  </a:cubicBezTo>
                  <a:close/>
                  <a:moveTo>
                    <a:pt x="14222" y="8912"/>
                  </a:moveTo>
                  <a:cubicBezTo>
                    <a:pt x="15015" y="8912"/>
                    <a:pt x="15796" y="9104"/>
                    <a:pt x="16494" y="9479"/>
                  </a:cubicBezTo>
                  <a:cubicBezTo>
                    <a:pt x="18166" y="10374"/>
                    <a:pt x="19430" y="11789"/>
                    <a:pt x="19522" y="14062"/>
                  </a:cubicBezTo>
                  <a:cubicBezTo>
                    <a:pt x="19381" y="14552"/>
                    <a:pt x="19411" y="15243"/>
                    <a:pt x="19303" y="15917"/>
                  </a:cubicBezTo>
                  <a:cubicBezTo>
                    <a:pt x="19221" y="16429"/>
                    <a:pt x="19026" y="16978"/>
                    <a:pt x="18908" y="17436"/>
                  </a:cubicBezTo>
                  <a:cubicBezTo>
                    <a:pt x="18699" y="18245"/>
                    <a:pt x="17948" y="18890"/>
                    <a:pt x="17164" y="19387"/>
                  </a:cubicBezTo>
                  <a:cubicBezTo>
                    <a:pt x="16259" y="19961"/>
                    <a:pt x="15305" y="20480"/>
                    <a:pt x="14256" y="20510"/>
                  </a:cubicBezTo>
                  <a:cubicBezTo>
                    <a:pt x="14091" y="20515"/>
                    <a:pt x="13925" y="20518"/>
                    <a:pt x="13759" y="20518"/>
                  </a:cubicBezTo>
                  <a:cubicBezTo>
                    <a:pt x="13003" y="20518"/>
                    <a:pt x="12235" y="20445"/>
                    <a:pt x="11491" y="20066"/>
                  </a:cubicBezTo>
                  <a:cubicBezTo>
                    <a:pt x="10414" y="19516"/>
                    <a:pt x="9785" y="18598"/>
                    <a:pt x="9232" y="17649"/>
                  </a:cubicBezTo>
                  <a:cubicBezTo>
                    <a:pt x="8906" y="17092"/>
                    <a:pt x="8799" y="16314"/>
                    <a:pt x="8848" y="15656"/>
                  </a:cubicBezTo>
                  <a:cubicBezTo>
                    <a:pt x="8907" y="14886"/>
                    <a:pt x="8793" y="14106"/>
                    <a:pt x="9090" y="13324"/>
                  </a:cubicBezTo>
                  <a:cubicBezTo>
                    <a:pt x="9421" y="12451"/>
                    <a:pt x="9842" y="11671"/>
                    <a:pt x="10463" y="10987"/>
                  </a:cubicBezTo>
                  <a:cubicBezTo>
                    <a:pt x="10615" y="10817"/>
                    <a:pt x="10898" y="10681"/>
                    <a:pt x="10926" y="10497"/>
                  </a:cubicBezTo>
                  <a:cubicBezTo>
                    <a:pt x="11038" y="9782"/>
                    <a:pt x="11696" y="9572"/>
                    <a:pt x="12143" y="9368"/>
                  </a:cubicBezTo>
                  <a:cubicBezTo>
                    <a:pt x="12814" y="9062"/>
                    <a:pt x="13523" y="8912"/>
                    <a:pt x="14222" y="8912"/>
                  </a:cubicBezTo>
                  <a:close/>
                  <a:moveTo>
                    <a:pt x="5464" y="4922"/>
                  </a:moveTo>
                  <a:cubicBezTo>
                    <a:pt x="5624" y="4922"/>
                    <a:pt x="5740" y="5120"/>
                    <a:pt x="5847" y="5294"/>
                  </a:cubicBezTo>
                  <a:cubicBezTo>
                    <a:pt x="6177" y="5827"/>
                    <a:pt x="6676" y="6310"/>
                    <a:pt x="6876" y="6845"/>
                  </a:cubicBezTo>
                  <a:cubicBezTo>
                    <a:pt x="7169" y="7629"/>
                    <a:pt x="8108" y="8033"/>
                    <a:pt x="8025" y="9006"/>
                  </a:cubicBezTo>
                  <a:cubicBezTo>
                    <a:pt x="8002" y="9293"/>
                    <a:pt x="8328" y="9623"/>
                    <a:pt x="8478" y="9778"/>
                  </a:cubicBezTo>
                  <a:cubicBezTo>
                    <a:pt x="9167" y="10492"/>
                    <a:pt x="8685" y="11004"/>
                    <a:pt x="8354" y="11588"/>
                  </a:cubicBezTo>
                  <a:cubicBezTo>
                    <a:pt x="8112" y="12014"/>
                    <a:pt x="8034" y="12501"/>
                    <a:pt x="7919" y="12974"/>
                  </a:cubicBezTo>
                  <a:cubicBezTo>
                    <a:pt x="7582" y="14360"/>
                    <a:pt x="7611" y="15712"/>
                    <a:pt x="7960" y="17116"/>
                  </a:cubicBezTo>
                  <a:cubicBezTo>
                    <a:pt x="8100" y="17675"/>
                    <a:pt x="8240" y="18358"/>
                    <a:pt x="8517" y="18700"/>
                  </a:cubicBezTo>
                  <a:cubicBezTo>
                    <a:pt x="9091" y="19407"/>
                    <a:pt x="9551" y="20229"/>
                    <a:pt x="10399" y="20764"/>
                  </a:cubicBezTo>
                  <a:cubicBezTo>
                    <a:pt x="11340" y="21357"/>
                    <a:pt x="12297" y="21774"/>
                    <a:pt x="13369" y="21786"/>
                  </a:cubicBezTo>
                  <a:cubicBezTo>
                    <a:pt x="13501" y="21788"/>
                    <a:pt x="13633" y="21789"/>
                    <a:pt x="13765" y="21789"/>
                  </a:cubicBezTo>
                  <a:cubicBezTo>
                    <a:pt x="14867" y="21789"/>
                    <a:pt x="15971" y="21702"/>
                    <a:pt x="16935" y="20990"/>
                  </a:cubicBezTo>
                  <a:cubicBezTo>
                    <a:pt x="17335" y="20695"/>
                    <a:pt x="18011" y="20800"/>
                    <a:pt x="18170" y="20141"/>
                  </a:cubicBezTo>
                  <a:cubicBezTo>
                    <a:pt x="19019" y="20137"/>
                    <a:pt x="19239" y="19354"/>
                    <a:pt x="19662" y="18868"/>
                  </a:cubicBezTo>
                  <a:cubicBezTo>
                    <a:pt x="20156" y="18302"/>
                    <a:pt x="20191" y="17505"/>
                    <a:pt x="20398" y="16799"/>
                  </a:cubicBezTo>
                  <a:cubicBezTo>
                    <a:pt x="20616" y="16053"/>
                    <a:pt x="20730" y="15298"/>
                    <a:pt x="20670" y="14519"/>
                  </a:cubicBezTo>
                  <a:cubicBezTo>
                    <a:pt x="20659" y="14382"/>
                    <a:pt x="20742" y="14325"/>
                    <a:pt x="20874" y="14292"/>
                  </a:cubicBezTo>
                  <a:cubicBezTo>
                    <a:pt x="22879" y="13802"/>
                    <a:pt x="24700" y="12860"/>
                    <a:pt x="26537" y="11962"/>
                  </a:cubicBezTo>
                  <a:cubicBezTo>
                    <a:pt x="26690" y="11887"/>
                    <a:pt x="26819" y="11843"/>
                    <a:pt x="26927" y="11843"/>
                  </a:cubicBezTo>
                  <a:cubicBezTo>
                    <a:pt x="27112" y="11843"/>
                    <a:pt x="27239" y="11971"/>
                    <a:pt x="27323" y="12296"/>
                  </a:cubicBezTo>
                  <a:cubicBezTo>
                    <a:pt x="27526" y="13079"/>
                    <a:pt x="27604" y="13900"/>
                    <a:pt x="27473" y="14654"/>
                  </a:cubicBezTo>
                  <a:cubicBezTo>
                    <a:pt x="27322" y="15532"/>
                    <a:pt x="26965" y="16403"/>
                    <a:pt x="26791" y="17273"/>
                  </a:cubicBezTo>
                  <a:cubicBezTo>
                    <a:pt x="26640" y="18025"/>
                    <a:pt x="26316" y="18649"/>
                    <a:pt x="25990" y="19293"/>
                  </a:cubicBezTo>
                  <a:cubicBezTo>
                    <a:pt x="25874" y="19520"/>
                    <a:pt x="25782" y="19654"/>
                    <a:pt x="25823" y="19953"/>
                  </a:cubicBezTo>
                  <a:cubicBezTo>
                    <a:pt x="25887" y="20398"/>
                    <a:pt x="25483" y="20894"/>
                    <a:pt x="25219" y="21057"/>
                  </a:cubicBezTo>
                  <a:cubicBezTo>
                    <a:pt x="24656" y="21408"/>
                    <a:pt x="24717" y="22058"/>
                    <a:pt x="24302" y="22480"/>
                  </a:cubicBezTo>
                  <a:cubicBezTo>
                    <a:pt x="24060" y="22727"/>
                    <a:pt x="23837" y="23130"/>
                    <a:pt x="23564" y="23452"/>
                  </a:cubicBezTo>
                  <a:cubicBezTo>
                    <a:pt x="22249" y="25008"/>
                    <a:pt x="20548" y="25939"/>
                    <a:pt x="18710" y="26736"/>
                  </a:cubicBezTo>
                  <a:cubicBezTo>
                    <a:pt x="18049" y="27023"/>
                    <a:pt x="17270" y="27177"/>
                    <a:pt x="16742" y="27808"/>
                  </a:cubicBezTo>
                  <a:cubicBezTo>
                    <a:pt x="16540" y="28050"/>
                    <a:pt x="16084" y="28066"/>
                    <a:pt x="15714" y="28084"/>
                  </a:cubicBezTo>
                  <a:cubicBezTo>
                    <a:pt x="14894" y="28084"/>
                    <a:pt x="14073" y="28095"/>
                    <a:pt x="13253" y="28095"/>
                  </a:cubicBezTo>
                  <a:cubicBezTo>
                    <a:pt x="12615" y="28095"/>
                    <a:pt x="11977" y="28089"/>
                    <a:pt x="11340" y="28066"/>
                  </a:cubicBezTo>
                  <a:cubicBezTo>
                    <a:pt x="10764" y="28047"/>
                    <a:pt x="10333" y="27558"/>
                    <a:pt x="9784" y="27357"/>
                  </a:cubicBezTo>
                  <a:cubicBezTo>
                    <a:pt x="8476" y="26878"/>
                    <a:pt x="7270" y="26150"/>
                    <a:pt x="6142" y="25337"/>
                  </a:cubicBezTo>
                  <a:cubicBezTo>
                    <a:pt x="4951" y="24479"/>
                    <a:pt x="3960" y="23395"/>
                    <a:pt x="3275" y="22086"/>
                  </a:cubicBezTo>
                  <a:cubicBezTo>
                    <a:pt x="2924" y="21414"/>
                    <a:pt x="2764" y="20642"/>
                    <a:pt x="2417" y="19967"/>
                  </a:cubicBezTo>
                  <a:cubicBezTo>
                    <a:pt x="1946" y="19048"/>
                    <a:pt x="1645" y="18074"/>
                    <a:pt x="1446" y="17085"/>
                  </a:cubicBezTo>
                  <a:cubicBezTo>
                    <a:pt x="1192" y="15821"/>
                    <a:pt x="764" y="14468"/>
                    <a:pt x="1299" y="13249"/>
                  </a:cubicBezTo>
                  <a:cubicBezTo>
                    <a:pt x="1776" y="12159"/>
                    <a:pt x="1803" y="11021"/>
                    <a:pt x="2085" y="9920"/>
                  </a:cubicBezTo>
                  <a:cubicBezTo>
                    <a:pt x="2281" y="9155"/>
                    <a:pt x="2782" y="8563"/>
                    <a:pt x="3121" y="7895"/>
                  </a:cubicBezTo>
                  <a:cubicBezTo>
                    <a:pt x="3609" y="6929"/>
                    <a:pt x="4482" y="6164"/>
                    <a:pt x="5081" y="5244"/>
                  </a:cubicBezTo>
                  <a:cubicBezTo>
                    <a:pt x="5234" y="5008"/>
                    <a:pt x="5359" y="4922"/>
                    <a:pt x="5464" y="4922"/>
                  </a:cubicBezTo>
                  <a:close/>
                  <a:moveTo>
                    <a:pt x="13926" y="0"/>
                  </a:moveTo>
                  <a:cubicBezTo>
                    <a:pt x="13541" y="0"/>
                    <a:pt x="13167" y="34"/>
                    <a:pt x="12810" y="153"/>
                  </a:cubicBezTo>
                  <a:cubicBezTo>
                    <a:pt x="12660" y="105"/>
                    <a:pt x="12518" y="85"/>
                    <a:pt x="12382" y="85"/>
                  </a:cubicBezTo>
                  <a:cubicBezTo>
                    <a:pt x="11875" y="85"/>
                    <a:pt x="11446" y="362"/>
                    <a:pt x="11003" y="482"/>
                  </a:cubicBezTo>
                  <a:cubicBezTo>
                    <a:pt x="10099" y="731"/>
                    <a:pt x="9216" y="1083"/>
                    <a:pt x="8356" y="1463"/>
                  </a:cubicBezTo>
                  <a:cubicBezTo>
                    <a:pt x="7438" y="1867"/>
                    <a:pt x="6594" y="2361"/>
                    <a:pt x="5789" y="3026"/>
                  </a:cubicBezTo>
                  <a:cubicBezTo>
                    <a:pt x="4548" y="4048"/>
                    <a:pt x="4567" y="3999"/>
                    <a:pt x="3702" y="5389"/>
                  </a:cubicBezTo>
                  <a:cubicBezTo>
                    <a:pt x="3321" y="6002"/>
                    <a:pt x="2859" y="6674"/>
                    <a:pt x="2302" y="7193"/>
                  </a:cubicBezTo>
                  <a:cubicBezTo>
                    <a:pt x="1692" y="7761"/>
                    <a:pt x="1498" y="8540"/>
                    <a:pt x="1194" y="9236"/>
                  </a:cubicBezTo>
                  <a:cubicBezTo>
                    <a:pt x="844" y="10039"/>
                    <a:pt x="629" y="10916"/>
                    <a:pt x="544" y="11826"/>
                  </a:cubicBezTo>
                  <a:cubicBezTo>
                    <a:pt x="412" y="13234"/>
                    <a:pt x="0" y="14621"/>
                    <a:pt x="316" y="16054"/>
                  </a:cubicBezTo>
                  <a:cubicBezTo>
                    <a:pt x="436" y="16608"/>
                    <a:pt x="488" y="17185"/>
                    <a:pt x="675" y="17715"/>
                  </a:cubicBezTo>
                  <a:cubicBezTo>
                    <a:pt x="937" y="18461"/>
                    <a:pt x="1040" y="19246"/>
                    <a:pt x="1401" y="19974"/>
                  </a:cubicBezTo>
                  <a:cubicBezTo>
                    <a:pt x="1719" y="20614"/>
                    <a:pt x="2045" y="21294"/>
                    <a:pt x="2257" y="21946"/>
                  </a:cubicBezTo>
                  <a:cubicBezTo>
                    <a:pt x="2751" y="23461"/>
                    <a:pt x="3838" y="24477"/>
                    <a:pt x="4805" y="25606"/>
                  </a:cubicBezTo>
                  <a:cubicBezTo>
                    <a:pt x="5461" y="26372"/>
                    <a:pt x="6347" y="26851"/>
                    <a:pt x="7216" y="27339"/>
                  </a:cubicBezTo>
                  <a:cubicBezTo>
                    <a:pt x="7709" y="27617"/>
                    <a:pt x="8158" y="27967"/>
                    <a:pt x="8721" y="28123"/>
                  </a:cubicBezTo>
                  <a:cubicBezTo>
                    <a:pt x="9753" y="28413"/>
                    <a:pt x="10762" y="28802"/>
                    <a:pt x="11824" y="28954"/>
                  </a:cubicBezTo>
                  <a:cubicBezTo>
                    <a:pt x="12576" y="29062"/>
                    <a:pt x="13329" y="29158"/>
                    <a:pt x="14082" y="29158"/>
                  </a:cubicBezTo>
                  <a:cubicBezTo>
                    <a:pt x="14745" y="29158"/>
                    <a:pt x="15408" y="29083"/>
                    <a:pt x="16072" y="28878"/>
                  </a:cubicBezTo>
                  <a:cubicBezTo>
                    <a:pt x="16813" y="28649"/>
                    <a:pt x="17572" y="28519"/>
                    <a:pt x="18268" y="28119"/>
                  </a:cubicBezTo>
                  <a:cubicBezTo>
                    <a:pt x="18363" y="28064"/>
                    <a:pt x="18479" y="28049"/>
                    <a:pt x="18604" y="28049"/>
                  </a:cubicBezTo>
                  <a:cubicBezTo>
                    <a:pt x="18760" y="28049"/>
                    <a:pt x="18929" y="28073"/>
                    <a:pt x="19083" y="28073"/>
                  </a:cubicBezTo>
                  <a:cubicBezTo>
                    <a:pt x="19254" y="28073"/>
                    <a:pt x="19407" y="28043"/>
                    <a:pt x="19506" y="27920"/>
                  </a:cubicBezTo>
                  <a:cubicBezTo>
                    <a:pt x="19976" y="27330"/>
                    <a:pt x="20716" y="27332"/>
                    <a:pt x="21246" y="26922"/>
                  </a:cubicBezTo>
                  <a:cubicBezTo>
                    <a:pt x="21746" y="26535"/>
                    <a:pt x="22225" y="26108"/>
                    <a:pt x="22763" y="25784"/>
                  </a:cubicBezTo>
                  <a:cubicBezTo>
                    <a:pt x="23736" y="25196"/>
                    <a:pt x="24647" y="24567"/>
                    <a:pt x="25141" y="23490"/>
                  </a:cubicBezTo>
                  <a:cubicBezTo>
                    <a:pt x="25225" y="23306"/>
                    <a:pt x="25319" y="23052"/>
                    <a:pt x="25408" y="22955"/>
                  </a:cubicBezTo>
                  <a:cubicBezTo>
                    <a:pt x="25661" y="22680"/>
                    <a:pt x="25889" y="22397"/>
                    <a:pt x="26124" y="22117"/>
                  </a:cubicBezTo>
                  <a:cubicBezTo>
                    <a:pt x="26529" y="21634"/>
                    <a:pt x="26283" y="20851"/>
                    <a:pt x="26948" y="20552"/>
                  </a:cubicBezTo>
                  <a:cubicBezTo>
                    <a:pt x="26984" y="20537"/>
                    <a:pt x="27007" y="20479"/>
                    <a:pt x="27020" y="20436"/>
                  </a:cubicBezTo>
                  <a:cubicBezTo>
                    <a:pt x="27335" y="19367"/>
                    <a:pt x="27841" y="18368"/>
                    <a:pt x="28075" y="17262"/>
                  </a:cubicBezTo>
                  <a:cubicBezTo>
                    <a:pt x="28377" y="15841"/>
                    <a:pt x="28787" y="14452"/>
                    <a:pt x="28718" y="12972"/>
                  </a:cubicBezTo>
                  <a:cubicBezTo>
                    <a:pt x="28686" y="12300"/>
                    <a:pt x="28292" y="11783"/>
                    <a:pt x="28146" y="11164"/>
                  </a:cubicBezTo>
                  <a:cubicBezTo>
                    <a:pt x="27676" y="9169"/>
                    <a:pt x="27059" y="7251"/>
                    <a:pt x="25489" y="5772"/>
                  </a:cubicBezTo>
                  <a:cubicBezTo>
                    <a:pt x="24778" y="5104"/>
                    <a:pt x="24236" y="4259"/>
                    <a:pt x="23575" y="3533"/>
                  </a:cubicBezTo>
                  <a:cubicBezTo>
                    <a:pt x="22766" y="2642"/>
                    <a:pt x="21775" y="1988"/>
                    <a:pt x="20693" y="1460"/>
                  </a:cubicBezTo>
                  <a:cubicBezTo>
                    <a:pt x="20280" y="1259"/>
                    <a:pt x="19844" y="1427"/>
                    <a:pt x="19391" y="1177"/>
                  </a:cubicBezTo>
                  <a:cubicBezTo>
                    <a:pt x="18065" y="444"/>
                    <a:pt x="16601" y="119"/>
                    <a:pt x="15068" y="50"/>
                  </a:cubicBezTo>
                  <a:cubicBezTo>
                    <a:pt x="14682" y="32"/>
                    <a:pt x="14299" y="0"/>
                    <a:pt x="1392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40"/>
            <p:cNvSpPr/>
            <p:nvPr/>
          </p:nvSpPr>
          <p:spPr>
            <a:xfrm>
              <a:off x="5178501" y="3412817"/>
              <a:ext cx="1092402" cy="943124"/>
            </a:xfrm>
            <a:custGeom>
              <a:avLst/>
              <a:gdLst/>
              <a:ahLst/>
              <a:cxnLst/>
              <a:rect l="l" t="t" r="r" b="b"/>
              <a:pathLst>
                <a:path w="26842" h="23174" extrusionOk="0">
                  <a:moveTo>
                    <a:pt x="4701" y="1"/>
                  </a:moveTo>
                  <a:cubicBezTo>
                    <a:pt x="4596" y="1"/>
                    <a:pt x="4471" y="87"/>
                    <a:pt x="4318" y="323"/>
                  </a:cubicBezTo>
                  <a:cubicBezTo>
                    <a:pt x="3719" y="1243"/>
                    <a:pt x="2846" y="2008"/>
                    <a:pt x="2358" y="2974"/>
                  </a:cubicBezTo>
                  <a:cubicBezTo>
                    <a:pt x="2019" y="3642"/>
                    <a:pt x="1518" y="4234"/>
                    <a:pt x="1322" y="4999"/>
                  </a:cubicBezTo>
                  <a:cubicBezTo>
                    <a:pt x="1040" y="6100"/>
                    <a:pt x="1013" y="7238"/>
                    <a:pt x="536" y="8328"/>
                  </a:cubicBezTo>
                  <a:cubicBezTo>
                    <a:pt x="1" y="9547"/>
                    <a:pt x="429" y="10900"/>
                    <a:pt x="683" y="12164"/>
                  </a:cubicBezTo>
                  <a:cubicBezTo>
                    <a:pt x="882" y="13153"/>
                    <a:pt x="1183" y="14127"/>
                    <a:pt x="1654" y="15046"/>
                  </a:cubicBezTo>
                  <a:cubicBezTo>
                    <a:pt x="2001" y="15721"/>
                    <a:pt x="2161" y="16493"/>
                    <a:pt x="2512" y="17165"/>
                  </a:cubicBezTo>
                  <a:cubicBezTo>
                    <a:pt x="3197" y="18474"/>
                    <a:pt x="4188" y="19558"/>
                    <a:pt x="5379" y="20416"/>
                  </a:cubicBezTo>
                  <a:cubicBezTo>
                    <a:pt x="6507" y="21229"/>
                    <a:pt x="7713" y="21957"/>
                    <a:pt x="9021" y="22436"/>
                  </a:cubicBezTo>
                  <a:cubicBezTo>
                    <a:pt x="9570" y="22637"/>
                    <a:pt x="10001" y="23126"/>
                    <a:pt x="10577" y="23145"/>
                  </a:cubicBezTo>
                  <a:cubicBezTo>
                    <a:pt x="11214" y="23168"/>
                    <a:pt x="11852" y="23174"/>
                    <a:pt x="12490" y="23174"/>
                  </a:cubicBezTo>
                  <a:cubicBezTo>
                    <a:pt x="13310" y="23174"/>
                    <a:pt x="14131" y="23163"/>
                    <a:pt x="14951" y="23163"/>
                  </a:cubicBezTo>
                  <a:cubicBezTo>
                    <a:pt x="15321" y="23145"/>
                    <a:pt x="15777" y="23129"/>
                    <a:pt x="15979" y="22887"/>
                  </a:cubicBezTo>
                  <a:cubicBezTo>
                    <a:pt x="16507" y="22256"/>
                    <a:pt x="17286" y="22102"/>
                    <a:pt x="17947" y="21815"/>
                  </a:cubicBezTo>
                  <a:cubicBezTo>
                    <a:pt x="19785" y="21018"/>
                    <a:pt x="21486" y="20087"/>
                    <a:pt x="22801" y="18531"/>
                  </a:cubicBezTo>
                  <a:cubicBezTo>
                    <a:pt x="23074" y="18209"/>
                    <a:pt x="23297" y="17806"/>
                    <a:pt x="23539" y="17559"/>
                  </a:cubicBezTo>
                  <a:cubicBezTo>
                    <a:pt x="23954" y="17137"/>
                    <a:pt x="23893" y="16487"/>
                    <a:pt x="24456" y="16136"/>
                  </a:cubicBezTo>
                  <a:cubicBezTo>
                    <a:pt x="24720" y="15973"/>
                    <a:pt x="25124" y="15477"/>
                    <a:pt x="25060" y="15032"/>
                  </a:cubicBezTo>
                  <a:cubicBezTo>
                    <a:pt x="25019" y="14733"/>
                    <a:pt x="25111" y="14599"/>
                    <a:pt x="25227" y="14372"/>
                  </a:cubicBezTo>
                  <a:cubicBezTo>
                    <a:pt x="25553" y="13728"/>
                    <a:pt x="25877" y="13104"/>
                    <a:pt x="26028" y="12352"/>
                  </a:cubicBezTo>
                  <a:cubicBezTo>
                    <a:pt x="26202" y="11482"/>
                    <a:pt x="26559" y="10611"/>
                    <a:pt x="26710" y="9733"/>
                  </a:cubicBezTo>
                  <a:cubicBezTo>
                    <a:pt x="26841" y="8979"/>
                    <a:pt x="26763" y="8158"/>
                    <a:pt x="26560" y="7375"/>
                  </a:cubicBezTo>
                  <a:cubicBezTo>
                    <a:pt x="26476" y="7050"/>
                    <a:pt x="26349" y="6922"/>
                    <a:pt x="26164" y="6922"/>
                  </a:cubicBezTo>
                  <a:cubicBezTo>
                    <a:pt x="26056" y="6922"/>
                    <a:pt x="25927" y="6966"/>
                    <a:pt x="25774" y="7041"/>
                  </a:cubicBezTo>
                  <a:cubicBezTo>
                    <a:pt x="23937" y="7939"/>
                    <a:pt x="22116" y="8881"/>
                    <a:pt x="20111" y="9371"/>
                  </a:cubicBezTo>
                  <a:cubicBezTo>
                    <a:pt x="19979" y="9404"/>
                    <a:pt x="19896" y="9461"/>
                    <a:pt x="19907" y="9598"/>
                  </a:cubicBezTo>
                  <a:cubicBezTo>
                    <a:pt x="19967" y="10377"/>
                    <a:pt x="19853" y="11132"/>
                    <a:pt x="19635" y="11878"/>
                  </a:cubicBezTo>
                  <a:cubicBezTo>
                    <a:pt x="19428" y="12584"/>
                    <a:pt x="19393" y="13381"/>
                    <a:pt x="18899" y="13947"/>
                  </a:cubicBezTo>
                  <a:cubicBezTo>
                    <a:pt x="18476" y="14433"/>
                    <a:pt x="18256" y="15216"/>
                    <a:pt x="17407" y="15220"/>
                  </a:cubicBezTo>
                  <a:cubicBezTo>
                    <a:pt x="17248" y="15879"/>
                    <a:pt x="16572" y="15774"/>
                    <a:pt x="16172" y="16069"/>
                  </a:cubicBezTo>
                  <a:cubicBezTo>
                    <a:pt x="15208" y="16781"/>
                    <a:pt x="14104" y="16868"/>
                    <a:pt x="13002" y="16868"/>
                  </a:cubicBezTo>
                  <a:cubicBezTo>
                    <a:pt x="12870" y="16868"/>
                    <a:pt x="12738" y="16867"/>
                    <a:pt x="12606" y="16865"/>
                  </a:cubicBezTo>
                  <a:cubicBezTo>
                    <a:pt x="11534" y="16853"/>
                    <a:pt x="10577" y="16436"/>
                    <a:pt x="9636" y="15843"/>
                  </a:cubicBezTo>
                  <a:cubicBezTo>
                    <a:pt x="8788" y="15308"/>
                    <a:pt x="8328" y="14486"/>
                    <a:pt x="7754" y="13779"/>
                  </a:cubicBezTo>
                  <a:cubicBezTo>
                    <a:pt x="7477" y="13437"/>
                    <a:pt x="7337" y="12754"/>
                    <a:pt x="7197" y="12195"/>
                  </a:cubicBezTo>
                  <a:cubicBezTo>
                    <a:pt x="6848" y="10791"/>
                    <a:pt x="6819" y="9439"/>
                    <a:pt x="7156" y="8053"/>
                  </a:cubicBezTo>
                  <a:cubicBezTo>
                    <a:pt x="7271" y="7580"/>
                    <a:pt x="7349" y="7093"/>
                    <a:pt x="7591" y="6667"/>
                  </a:cubicBezTo>
                  <a:cubicBezTo>
                    <a:pt x="7922" y="6083"/>
                    <a:pt x="8404" y="5571"/>
                    <a:pt x="7715" y="4857"/>
                  </a:cubicBezTo>
                  <a:cubicBezTo>
                    <a:pt x="7565" y="4702"/>
                    <a:pt x="7239" y="4372"/>
                    <a:pt x="7262" y="4085"/>
                  </a:cubicBezTo>
                  <a:cubicBezTo>
                    <a:pt x="7345" y="3112"/>
                    <a:pt x="6406" y="2708"/>
                    <a:pt x="6113" y="1924"/>
                  </a:cubicBezTo>
                  <a:cubicBezTo>
                    <a:pt x="5913" y="1389"/>
                    <a:pt x="5414" y="906"/>
                    <a:pt x="5084" y="373"/>
                  </a:cubicBezTo>
                  <a:cubicBezTo>
                    <a:pt x="4977" y="199"/>
                    <a:pt x="4861" y="1"/>
                    <a:pt x="4701"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40"/>
            <p:cNvSpPr/>
            <p:nvPr/>
          </p:nvSpPr>
          <p:spPr>
            <a:xfrm>
              <a:off x="5412058" y="3260572"/>
              <a:ext cx="830310" cy="487556"/>
            </a:xfrm>
            <a:custGeom>
              <a:avLst/>
              <a:gdLst/>
              <a:ahLst/>
              <a:cxnLst/>
              <a:rect l="l" t="t" r="r" b="b"/>
              <a:pathLst>
                <a:path w="20402" h="11980" extrusionOk="0">
                  <a:moveTo>
                    <a:pt x="8031" y="0"/>
                  </a:moveTo>
                  <a:cubicBezTo>
                    <a:pt x="7691" y="0"/>
                    <a:pt x="7350" y="19"/>
                    <a:pt x="7007" y="20"/>
                  </a:cubicBezTo>
                  <a:cubicBezTo>
                    <a:pt x="6780" y="21"/>
                    <a:pt x="6565" y="157"/>
                    <a:pt x="6297" y="157"/>
                  </a:cubicBezTo>
                  <a:cubicBezTo>
                    <a:pt x="6197" y="157"/>
                    <a:pt x="6091" y="138"/>
                    <a:pt x="5973" y="87"/>
                  </a:cubicBezTo>
                  <a:cubicBezTo>
                    <a:pt x="5056" y="345"/>
                    <a:pt x="4045" y="574"/>
                    <a:pt x="3075" y="921"/>
                  </a:cubicBezTo>
                  <a:cubicBezTo>
                    <a:pt x="2450" y="1145"/>
                    <a:pt x="1938" y="1683"/>
                    <a:pt x="1259" y="1783"/>
                  </a:cubicBezTo>
                  <a:cubicBezTo>
                    <a:pt x="739" y="1860"/>
                    <a:pt x="652" y="2476"/>
                    <a:pt x="146" y="2547"/>
                  </a:cubicBezTo>
                  <a:cubicBezTo>
                    <a:pt x="0" y="2568"/>
                    <a:pt x="80" y="2781"/>
                    <a:pt x="151" y="2900"/>
                  </a:cubicBezTo>
                  <a:cubicBezTo>
                    <a:pt x="533" y="3537"/>
                    <a:pt x="941" y="4160"/>
                    <a:pt x="1298" y="4811"/>
                  </a:cubicBezTo>
                  <a:cubicBezTo>
                    <a:pt x="1883" y="5880"/>
                    <a:pt x="2795" y="6748"/>
                    <a:pt x="3218" y="7910"/>
                  </a:cubicBezTo>
                  <a:cubicBezTo>
                    <a:pt x="3267" y="8044"/>
                    <a:pt x="3372" y="8112"/>
                    <a:pt x="3439" y="8112"/>
                  </a:cubicBezTo>
                  <a:cubicBezTo>
                    <a:pt x="3465" y="8112"/>
                    <a:pt x="3485" y="8101"/>
                    <a:pt x="3493" y="8080"/>
                  </a:cubicBezTo>
                  <a:cubicBezTo>
                    <a:pt x="3735" y="7441"/>
                    <a:pt x="4348" y="7394"/>
                    <a:pt x="4844" y="7125"/>
                  </a:cubicBezTo>
                  <a:cubicBezTo>
                    <a:pt x="5303" y="6877"/>
                    <a:pt x="5793" y="6570"/>
                    <a:pt x="6254" y="6494"/>
                  </a:cubicBezTo>
                  <a:cubicBezTo>
                    <a:pt x="6627" y="6433"/>
                    <a:pt x="6991" y="6404"/>
                    <a:pt x="7348" y="6404"/>
                  </a:cubicBezTo>
                  <a:cubicBezTo>
                    <a:pt x="9051" y="6404"/>
                    <a:pt x="10577" y="7074"/>
                    <a:pt x="11968" y="8199"/>
                  </a:cubicBezTo>
                  <a:cubicBezTo>
                    <a:pt x="13072" y="9089"/>
                    <a:pt x="13802" y="10153"/>
                    <a:pt x="13981" y="11581"/>
                  </a:cubicBezTo>
                  <a:cubicBezTo>
                    <a:pt x="14015" y="11852"/>
                    <a:pt x="14193" y="11979"/>
                    <a:pt x="14430" y="11979"/>
                  </a:cubicBezTo>
                  <a:cubicBezTo>
                    <a:pt x="14507" y="11979"/>
                    <a:pt x="14590" y="11966"/>
                    <a:pt x="14677" y="11939"/>
                  </a:cubicBezTo>
                  <a:cubicBezTo>
                    <a:pt x="15269" y="11760"/>
                    <a:pt x="15842" y="11483"/>
                    <a:pt x="16387" y="11231"/>
                  </a:cubicBezTo>
                  <a:cubicBezTo>
                    <a:pt x="17526" y="10702"/>
                    <a:pt x="18684" y="10210"/>
                    <a:pt x="19831" y="9700"/>
                  </a:cubicBezTo>
                  <a:cubicBezTo>
                    <a:pt x="20344" y="9471"/>
                    <a:pt x="20401" y="9111"/>
                    <a:pt x="20228" y="8802"/>
                  </a:cubicBezTo>
                  <a:cubicBezTo>
                    <a:pt x="19985" y="8366"/>
                    <a:pt x="19952" y="7859"/>
                    <a:pt x="19660" y="7450"/>
                  </a:cubicBezTo>
                  <a:cubicBezTo>
                    <a:pt x="19561" y="7311"/>
                    <a:pt x="19479" y="7162"/>
                    <a:pt x="19317" y="7136"/>
                  </a:cubicBezTo>
                  <a:cubicBezTo>
                    <a:pt x="18936" y="7078"/>
                    <a:pt x="18782" y="6789"/>
                    <a:pt x="18569" y="6523"/>
                  </a:cubicBezTo>
                  <a:cubicBezTo>
                    <a:pt x="18109" y="5948"/>
                    <a:pt x="17829" y="5242"/>
                    <a:pt x="17389" y="4691"/>
                  </a:cubicBezTo>
                  <a:cubicBezTo>
                    <a:pt x="16721" y="3852"/>
                    <a:pt x="15978" y="3050"/>
                    <a:pt x="15007" y="2469"/>
                  </a:cubicBezTo>
                  <a:cubicBezTo>
                    <a:pt x="14065" y="1903"/>
                    <a:pt x="13166" y="1261"/>
                    <a:pt x="12115" y="929"/>
                  </a:cubicBezTo>
                  <a:cubicBezTo>
                    <a:pt x="11365" y="693"/>
                    <a:pt x="10490" y="743"/>
                    <a:pt x="9823" y="383"/>
                  </a:cubicBezTo>
                  <a:cubicBezTo>
                    <a:pt x="9225" y="59"/>
                    <a:pt x="8630" y="0"/>
                    <a:pt x="8031"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27" name="Google Shape;1227;p40"/>
          <p:cNvSpPr txBox="1">
            <a:spLocks noGrp="1"/>
          </p:cNvSpPr>
          <p:nvPr>
            <p:ph type="subTitle" idx="1"/>
          </p:nvPr>
        </p:nvSpPr>
        <p:spPr>
          <a:xfrm>
            <a:off x="292246" y="1570944"/>
            <a:ext cx="4822720" cy="3283211"/>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SzPts val="1100"/>
              <a:buChar char="●"/>
            </a:pPr>
            <a:r>
              <a:rPr lang="en" sz="1400" dirty="0"/>
              <a:t>College-bound students need to complete the FAFSA to determine if they are eligible for federal aid, including grants, scholarships, student employment, and student loans</a:t>
            </a:r>
          </a:p>
          <a:p>
            <a:pPr marL="457200" lvl="0" indent="-298450" algn="l" rtl="0">
              <a:lnSpc>
                <a:spcPct val="115000"/>
              </a:lnSpc>
              <a:spcBef>
                <a:spcPts val="0"/>
              </a:spcBef>
              <a:spcAft>
                <a:spcPts val="0"/>
              </a:spcAft>
              <a:buSzPts val="1100"/>
              <a:buChar char="●"/>
            </a:pPr>
            <a:endParaRPr lang="en" sz="1400" dirty="0"/>
          </a:p>
          <a:p>
            <a:pPr marL="457200" lvl="0" indent="-298450" algn="l" rtl="0">
              <a:lnSpc>
                <a:spcPct val="115000"/>
              </a:lnSpc>
              <a:spcBef>
                <a:spcPts val="0"/>
              </a:spcBef>
              <a:spcAft>
                <a:spcPts val="0"/>
              </a:spcAft>
              <a:buSzPts val="1100"/>
              <a:buChar char="●"/>
            </a:pPr>
            <a:r>
              <a:rPr lang="en-US" sz="1400" dirty="0"/>
              <a:t>Many colleges use information from the FAFSA to make </a:t>
            </a:r>
            <a:r>
              <a:rPr lang="en-US" sz="1400" b="1" dirty="0"/>
              <a:t>in-house financial aid decisions </a:t>
            </a:r>
            <a:r>
              <a:rPr lang="en-US" sz="1400" dirty="0"/>
              <a:t>(aka institutional aid)</a:t>
            </a:r>
          </a:p>
          <a:p>
            <a:pPr marL="457200" lvl="0" indent="-298450" algn="l" rtl="0">
              <a:lnSpc>
                <a:spcPct val="115000"/>
              </a:lnSpc>
              <a:spcBef>
                <a:spcPts val="0"/>
              </a:spcBef>
              <a:spcAft>
                <a:spcPts val="0"/>
              </a:spcAft>
              <a:buSzPts val="1100"/>
              <a:buChar char="●"/>
            </a:pPr>
            <a:endParaRPr lang="en-US" sz="1400" dirty="0"/>
          </a:p>
          <a:p>
            <a:pPr marL="457200" lvl="0" indent="-298450" algn="l" rtl="0">
              <a:lnSpc>
                <a:spcPct val="115000"/>
              </a:lnSpc>
              <a:spcBef>
                <a:spcPts val="0"/>
              </a:spcBef>
              <a:spcAft>
                <a:spcPts val="0"/>
              </a:spcAft>
              <a:buSzPts val="1100"/>
              <a:buChar char="●"/>
            </a:pPr>
            <a:r>
              <a:rPr lang="en-US" sz="1400" dirty="0"/>
              <a:t>UNR and TMCC both require the FAFSA</a:t>
            </a:r>
          </a:p>
          <a:p>
            <a:pPr marL="457200" lvl="0" indent="-298450" algn="l" rtl="0">
              <a:lnSpc>
                <a:spcPct val="115000"/>
              </a:lnSpc>
              <a:spcBef>
                <a:spcPts val="0"/>
              </a:spcBef>
              <a:spcAft>
                <a:spcPts val="0"/>
              </a:spcAft>
              <a:buSzPts val="1100"/>
              <a:buChar char="●"/>
            </a:pPr>
            <a:endParaRPr lang="en-US" sz="1400" dirty="0"/>
          </a:p>
          <a:p>
            <a:pPr marL="457200" lvl="0" indent="-298450" algn="l" rtl="0">
              <a:lnSpc>
                <a:spcPct val="115000"/>
              </a:lnSpc>
              <a:spcBef>
                <a:spcPts val="0"/>
              </a:spcBef>
              <a:spcAft>
                <a:spcPts val="0"/>
              </a:spcAft>
              <a:buSzPts val="1100"/>
              <a:buChar char="●"/>
            </a:pPr>
            <a:r>
              <a:rPr lang="en-US" sz="1400" dirty="0"/>
              <a:t>Application opens on October 1, 2026</a:t>
            </a:r>
            <a:endParaRPr lang="en-US" sz="1400" b="1" dirty="0">
              <a:solidFill>
                <a:srgbClr val="FF0000"/>
              </a:solidFill>
            </a:endParaRPr>
          </a:p>
          <a:p>
            <a:pPr marL="457200" lvl="0" indent="-298450" algn="l" rtl="0">
              <a:lnSpc>
                <a:spcPct val="115000"/>
              </a:lnSpc>
              <a:spcBef>
                <a:spcPts val="0"/>
              </a:spcBef>
              <a:spcAft>
                <a:spcPts val="0"/>
              </a:spcAft>
              <a:buSzPts val="1100"/>
              <a:buChar char="●"/>
            </a:pPr>
            <a:endParaRPr lang="en-US" sz="1400" dirty="0"/>
          </a:p>
          <a:p>
            <a:pPr marL="457200" lvl="0" indent="-298450" algn="l" rtl="0">
              <a:lnSpc>
                <a:spcPct val="115000"/>
              </a:lnSpc>
              <a:spcBef>
                <a:spcPts val="0"/>
              </a:spcBef>
              <a:spcAft>
                <a:spcPts val="0"/>
              </a:spcAft>
              <a:buSzPts val="1100"/>
              <a:buChar char="●"/>
            </a:pPr>
            <a:r>
              <a:rPr lang="en-US" sz="1400" dirty="0"/>
              <a:t>Complete the </a:t>
            </a:r>
            <a:r>
              <a:rPr lang="en-US" sz="1400" b="1" dirty="0"/>
              <a:t>2027-2028 FAFSA</a:t>
            </a:r>
            <a:endParaRPr sz="1400" b="1" dirty="0"/>
          </a:p>
        </p:txBody>
      </p:sp>
      <p:sp>
        <p:nvSpPr>
          <p:cNvPr id="1228" name="Google Shape;1228;p40"/>
          <p:cNvSpPr txBox="1">
            <a:spLocks noGrp="1"/>
          </p:cNvSpPr>
          <p:nvPr>
            <p:ph type="ctrTitle" idx="4294967295"/>
          </p:nvPr>
        </p:nvSpPr>
        <p:spPr>
          <a:xfrm>
            <a:off x="7718820" y="1742925"/>
            <a:ext cx="375000" cy="732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t>
            </a:r>
            <a:endParaRPr dirty="0"/>
          </a:p>
        </p:txBody>
      </p:sp>
      <p:sp>
        <p:nvSpPr>
          <p:cNvPr id="1229" name="Google Shape;1229;p40"/>
          <p:cNvSpPr txBox="1">
            <a:spLocks noGrp="1"/>
          </p:cNvSpPr>
          <p:nvPr>
            <p:ph type="ctrTitle" idx="4294967295"/>
          </p:nvPr>
        </p:nvSpPr>
        <p:spPr>
          <a:xfrm>
            <a:off x="7508579" y="3088964"/>
            <a:ext cx="1005147" cy="732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t>
            </a:r>
            <a:endParaRPr dirty="0"/>
          </a:p>
        </p:txBody>
      </p:sp>
      <p:grpSp>
        <p:nvGrpSpPr>
          <p:cNvPr id="1230" name="Google Shape;1230;p40"/>
          <p:cNvGrpSpPr/>
          <p:nvPr/>
        </p:nvGrpSpPr>
        <p:grpSpPr>
          <a:xfrm>
            <a:off x="4753370" y="3933325"/>
            <a:ext cx="538525" cy="523875"/>
            <a:chOff x="3983750" y="3933325"/>
            <a:chExt cx="538525" cy="523875"/>
          </a:xfrm>
        </p:grpSpPr>
        <p:sp>
          <p:nvSpPr>
            <p:cNvPr id="1231" name="Google Shape;1231;p40"/>
            <p:cNvSpPr/>
            <p:nvPr/>
          </p:nvSpPr>
          <p:spPr>
            <a:xfrm>
              <a:off x="3983750" y="3933325"/>
              <a:ext cx="538525" cy="523875"/>
            </a:xfrm>
            <a:custGeom>
              <a:avLst/>
              <a:gdLst/>
              <a:ahLst/>
              <a:cxnLst/>
              <a:rect l="l" t="t" r="r" b="b"/>
              <a:pathLst>
                <a:path w="21541" h="20955" extrusionOk="0">
                  <a:moveTo>
                    <a:pt x="10380" y="1271"/>
                  </a:moveTo>
                  <a:cubicBezTo>
                    <a:pt x="10686" y="1271"/>
                    <a:pt x="10990" y="1334"/>
                    <a:pt x="11297" y="1350"/>
                  </a:cubicBezTo>
                  <a:cubicBezTo>
                    <a:pt x="12423" y="1411"/>
                    <a:pt x="13557" y="1522"/>
                    <a:pt x="14572" y="2027"/>
                  </a:cubicBezTo>
                  <a:cubicBezTo>
                    <a:pt x="15560" y="2518"/>
                    <a:pt x="16321" y="3332"/>
                    <a:pt x="17086" y="4124"/>
                  </a:cubicBezTo>
                  <a:cubicBezTo>
                    <a:pt x="17666" y="4726"/>
                    <a:pt x="18177" y="5369"/>
                    <a:pt x="18616" y="6078"/>
                  </a:cubicBezTo>
                  <a:cubicBezTo>
                    <a:pt x="19101" y="6865"/>
                    <a:pt x="19596" y="7620"/>
                    <a:pt x="19750" y="8581"/>
                  </a:cubicBezTo>
                  <a:cubicBezTo>
                    <a:pt x="19984" y="10037"/>
                    <a:pt x="19926" y="11472"/>
                    <a:pt x="19568" y="12875"/>
                  </a:cubicBezTo>
                  <a:cubicBezTo>
                    <a:pt x="19371" y="13651"/>
                    <a:pt x="18939" y="14348"/>
                    <a:pt x="18455" y="15033"/>
                  </a:cubicBezTo>
                  <a:cubicBezTo>
                    <a:pt x="18082" y="15557"/>
                    <a:pt x="17590" y="16027"/>
                    <a:pt x="17332" y="16647"/>
                  </a:cubicBezTo>
                  <a:cubicBezTo>
                    <a:pt x="17210" y="16943"/>
                    <a:pt x="16847" y="17036"/>
                    <a:pt x="16614" y="17250"/>
                  </a:cubicBezTo>
                  <a:cubicBezTo>
                    <a:pt x="15995" y="17816"/>
                    <a:pt x="15281" y="18277"/>
                    <a:pt x="14489" y="18633"/>
                  </a:cubicBezTo>
                  <a:cubicBezTo>
                    <a:pt x="13772" y="18956"/>
                    <a:pt x="13062" y="19125"/>
                    <a:pt x="12286" y="19223"/>
                  </a:cubicBezTo>
                  <a:cubicBezTo>
                    <a:pt x="11373" y="19339"/>
                    <a:pt x="10481" y="19499"/>
                    <a:pt x="9544" y="19499"/>
                  </a:cubicBezTo>
                  <a:cubicBezTo>
                    <a:pt x="9530" y="19499"/>
                    <a:pt x="9516" y="19499"/>
                    <a:pt x="9502" y="19499"/>
                  </a:cubicBezTo>
                  <a:cubicBezTo>
                    <a:pt x="8528" y="19495"/>
                    <a:pt x="7621" y="19191"/>
                    <a:pt x="6670" y="19111"/>
                  </a:cubicBezTo>
                  <a:cubicBezTo>
                    <a:pt x="6220" y="19073"/>
                    <a:pt x="5757" y="18589"/>
                    <a:pt x="5403" y="18213"/>
                  </a:cubicBezTo>
                  <a:cubicBezTo>
                    <a:pt x="4823" y="17598"/>
                    <a:pt x="4264" y="16952"/>
                    <a:pt x="3708" y="16314"/>
                  </a:cubicBezTo>
                  <a:cubicBezTo>
                    <a:pt x="3264" y="15802"/>
                    <a:pt x="2848" y="15294"/>
                    <a:pt x="2569" y="14698"/>
                  </a:cubicBezTo>
                  <a:cubicBezTo>
                    <a:pt x="2024" y="13538"/>
                    <a:pt x="1460" y="12373"/>
                    <a:pt x="1384" y="11032"/>
                  </a:cubicBezTo>
                  <a:cubicBezTo>
                    <a:pt x="1371" y="10207"/>
                    <a:pt x="1572" y="9394"/>
                    <a:pt x="1807" y="8604"/>
                  </a:cubicBezTo>
                  <a:cubicBezTo>
                    <a:pt x="2086" y="7660"/>
                    <a:pt x="2432" y="6700"/>
                    <a:pt x="3043" y="5933"/>
                  </a:cubicBezTo>
                  <a:cubicBezTo>
                    <a:pt x="3694" y="5116"/>
                    <a:pt x="4208" y="4176"/>
                    <a:pt x="5135" y="3562"/>
                  </a:cubicBezTo>
                  <a:cubicBezTo>
                    <a:pt x="5513" y="3311"/>
                    <a:pt x="5827" y="2918"/>
                    <a:pt x="6252" y="2686"/>
                  </a:cubicBezTo>
                  <a:cubicBezTo>
                    <a:pt x="6882" y="2342"/>
                    <a:pt x="7511" y="2007"/>
                    <a:pt x="8226" y="1848"/>
                  </a:cubicBezTo>
                  <a:cubicBezTo>
                    <a:pt x="8759" y="1732"/>
                    <a:pt x="9282" y="1574"/>
                    <a:pt x="9791" y="1375"/>
                  </a:cubicBezTo>
                  <a:cubicBezTo>
                    <a:pt x="9990" y="1296"/>
                    <a:pt x="10185" y="1271"/>
                    <a:pt x="10380" y="1271"/>
                  </a:cubicBezTo>
                  <a:close/>
                  <a:moveTo>
                    <a:pt x="10799" y="1"/>
                  </a:moveTo>
                  <a:cubicBezTo>
                    <a:pt x="10727" y="1"/>
                    <a:pt x="10655" y="13"/>
                    <a:pt x="10584" y="42"/>
                  </a:cubicBezTo>
                  <a:cubicBezTo>
                    <a:pt x="10009" y="278"/>
                    <a:pt x="9375" y="91"/>
                    <a:pt x="8808" y="317"/>
                  </a:cubicBezTo>
                  <a:cubicBezTo>
                    <a:pt x="8754" y="261"/>
                    <a:pt x="8708" y="240"/>
                    <a:pt x="8667" y="240"/>
                  </a:cubicBezTo>
                  <a:cubicBezTo>
                    <a:pt x="8575" y="240"/>
                    <a:pt x="8504" y="341"/>
                    <a:pt x="8416" y="390"/>
                  </a:cubicBezTo>
                  <a:cubicBezTo>
                    <a:pt x="8052" y="594"/>
                    <a:pt x="7699" y="853"/>
                    <a:pt x="7306" y="961"/>
                  </a:cubicBezTo>
                  <a:cubicBezTo>
                    <a:pt x="6103" y="1289"/>
                    <a:pt x="5153" y="2041"/>
                    <a:pt x="4241" y="2808"/>
                  </a:cubicBezTo>
                  <a:cubicBezTo>
                    <a:pt x="3275" y="3620"/>
                    <a:pt x="2469" y="4600"/>
                    <a:pt x="1773" y="5672"/>
                  </a:cubicBezTo>
                  <a:cubicBezTo>
                    <a:pt x="1011" y="6846"/>
                    <a:pt x="733" y="8177"/>
                    <a:pt x="353" y="9481"/>
                  </a:cubicBezTo>
                  <a:cubicBezTo>
                    <a:pt x="1" y="10694"/>
                    <a:pt x="427" y="11817"/>
                    <a:pt x="670" y="12973"/>
                  </a:cubicBezTo>
                  <a:cubicBezTo>
                    <a:pt x="755" y="13377"/>
                    <a:pt x="957" y="13705"/>
                    <a:pt x="1085" y="14072"/>
                  </a:cubicBezTo>
                  <a:cubicBezTo>
                    <a:pt x="1301" y="14691"/>
                    <a:pt x="1405" y="15338"/>
                    <a:pt x="1968" y="15786"/>
                  </a:cubicBezTo>
                  <a:cubicBezTo>
                    <a:pt x="2086" y="15880"/>
                    <a:pt x="2254" y="16065"/>
                    <a:pt x="2223" y="16275"/>
                  </a:cubicBezTo>
                  <a:cubicBezTo>
                    <a:pt x="2188" y="16525"/>
                    <a:pt x="2279" y="16645"/>
                    <a:pt x="2528" y="16654"/>
                  </a:cubicBezTo>
                  <a:cubicBezTo>
                    <a:pt x="2795" y="16663"/>
                    <a:pt x="2823" y="16922"/>
                    <a:pt x="2885" y="17076"/>
                  </a:cubicBezTo>
                  <a:cubicBezTo>
                    <a:pt x="3254" y="17993"/>
                    <a:pt x="3963" y="18664"/>
                    <a:pt x="4684" y="19241"/>
                  </a:cubicBezTo>
                  <a:cubicBezTo>
                    <a:pt x="5224" y="19675"/>
                    <a:pt x="5899" y="20012"/>
                    <a:pt x="6632" y="20218"/>
                  </a:cubicBezTo>
                  <a:cubicBezTo>
                    <a:pt x="7431" y="20443"/>
                    <a:pt x="8204" y="20761"/>
                    <a:pt x="9041" y="20827"/>
                  </a:cubicBezTo>
                  <a:cubicBezTo>
                    <a:pt x="9525" y="20864"/>
                    <a:pt x="10024" y="20954"/>
                    <a:pt x="10505" y="20954"/>
                  </a:cubicBezTo>
                  <a:cubicBezTo>
                    <a:pt x="10680" y="20954"/>
                    <a:pt x="10852" y="20943"/>
                    <a:pt x="11021" y="20912"/>
                  </a:cubicBezTo>
                  <a:cubicBezTo>
                    <a:pt x="12688" y="20610"/>
                    <a:pt x="14399" y="20410"/>
                    <a:pt x="15888" y="19478"/>
                  </a:cubicBezTo>
                  <a:cubicBezTo>
                    <a:pt x="16547" y="19067"/>
                    <a:pt x="17225" y="18662"/>
                    <a:pt x="17756" y="18104"/>
                  </a:cubicBezTo>
                  <a:cubicBezTo>
                    <a:pt x="18284" y="17549"/>
                    <a:pt x="18700" y="16886"/>
                    <a:pt x="19148" y="16258"/>
                  </a:cubicBezTo>
                  <a:cubicBezTo>
                    <a:pt x="19286" y="16061"/>
                    <a:pt x="19312" y="15753"/>
                    <a:pt x="19485" y="15619"/>
                  </a:cubicBezTo>
                  <a:cubicBezTo>
                    <a:pt x="20144" y="15106"/>
                    <a:pt x="20516" y="14343"/>
                    <a:pt x="20738" y="13647"/>
                  </a:cubicBezTo>
                  <a:cubicBezTo>
                    <a:pt x="21268" y="11996"/>
                    <a:pt x="21541" y="10298"/>
                    <a:pt x="21107" y="8513"/>
                  </a:cubicBezTo>
                  <a:cubicBezTo>
                    <a:pt x="20928" y="7778"/>
                    <a:pt x="20725" y="7011"/>
                    <a:pt x="20499" y="6310"/>
                  </a:cubicBezTo>
                  <a:cubicBezTo>
                    <a:pt x="20254" y="5548"/>
                    <a:pt x="19604" y="4869"/>
                    <a:pt x="19087" y="4197"/>
                  </a:cubicBezTo>
                  <a:cubicBezTo>
                    <a:pt x="18280" y="3147"/>
                    <a:pt x="17121" y="2454"/>
                    <a:pt x="16070" y="1659"/>
                  </a:cubicBezTo>
                  <a:cubicBezTo>
                    <a:pt x="15430" y="1174"/>
                    <a:pt x="14692" y="917"/>
                    <a:pt x="13946" y="677"/>
                  </a:cubicBezTo>
                  <a:cubicBezTo>
                    <a:pt x="13430" y="511"/>
                    <a:pt x="12993" y="167"/>
                    <a:pt x="12399" y="156"/>
                  </a:cubicBezTo>
                  <a:cubicBezTo>
                    <a:pt x="12394" y="156"/>
                    <a:pt x="12390" y="156"/>
                    <a:pt x="12386" y="156"/>
                  </a:cubicBezTo>
                  <a:cubicBezTo>
                    <a:pt x="12166" y="156"/>
                    <a:pt x="11974" y="273"/>
                    <a:pt x="11741" y="273"/>
                  </a:cubicBezTo>
                  <a:cubicBezTo>
                    <a:pt x="11665" y="273"/>
                    <a:pt x="11585" y="260"/>
                    <a:pt x="11497" y="227"/>
                  </a:cubicBezTo>
                  <a:cubicBezTo>
                    <a:pt x="11300" y="151"/>
                    <a:pt x="11052" y="1"/>
                    <a:pt x="1079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32" name="Google Shape;1232;p40"/>
            <p:cNvGrpSpPr/>
            <p:nvPr/>
          </p:nvGrpSpPr>
          <p:grpSpPr>
            <a:xfrm>
              <a:off x="4085150" y="4052725"/>
              <a:ext cx="320200" cy="301350"/>
              <a:chOff x="4085150" y="4052725"/>
              <a:chExt cx="320200" cy="301350"/>
            </a:xfrm>
          </p:grpSpPr>
          <p:sp>
            <p:nvSpPr>
              <p:cNvPr id="1233" name="Google Shape;1233;p40"/>
              <p:cNvSpPr/>
              <p:nvPr/>
            </p:nvSpPr>
            <p:spPr>
              <a:xfrm>
                <a:off x="4085150" y="4052725"/>
                <a:ext cx="320200" cy="301350"/>
              </a:xfrm>
              <a:custGeom>
                <a:avLst/>
                <a:gdLst/>
                <a:ahLst/>
                <a:cxnLst/>
                <a:rect l="l" t="t" r="r" b="b"/>
                <a:pathLst>
                  <a:path w="12808" h="12054" extrusionOk="0">
                    <a:moveTo>
                      <a:pt x="10515" y="0"/>
                    </a:moveTo>
                    <a:cubicBezTo>
                      <a:pt x="10338" y="0"/>
                      <a:pt x="10181" y="55"/>
                      <a:pt x="10132" y="152"/>
                    </a:cubicBezTo>
                    <a:cubicBezTo>
                      <a:pt x="9957" y="497"/>
                      <a:pt x="9631" y="645"/>
                      <a:pt x="9448" y="936"/>
                    </a:cubicBezTo>
                    <a:cubicBezTo>
                      <a:pt x="9015" y="1626"/>
                      <a:pt x="8365" y="2131"/>
                      <a:pt x="7871" y="2781"/>
                    </a:cubicBezTo>
                    <a:cubicBezTo>
                      <a:pt x="7517" y="3247"/>
                      <a:pt x="7164" y="3782"/>
                      <a:pt x="6705" y="4185"/>
                    </a:cubicBezTo>
                    <a:cubicBezTo>
                      <a:pt x="6138" y="4682"/>
                      <a:pt x="5838" y="5377"/>
                      <a:pt x="5357" y="5934"/>
                    </a:cubicBezTo>
                    <a:cubicBezTo>
                      <a:pt x="5169" y="6152"/>
                      <a:pt x="5018" y="6262"/>
                      <a:pt x="4891" y="6262"/>
                    </a:cubicBezTo>
                    <a:cubicBezTo>
                      <a:pt x="4731" y="6262"/>
                      <a:pt x="4611" y="6085"/>
                      <a:pt x="4508" y="5727"/>
                    </a:cubicBezTo>
                    <a:cubicBezTo>
                      <a:pt x="4464" y="5576"/>
                      <a:pt x="4410" y="5439"/>
                      <a:pt x="4319" y="5322"/>
                    </a:cubicBezTo>
                    <a:cubicBezTo>
                      <a:pt x="3991" y="4905"/>
                      <a:pt x="3638" y="4524"/>
                      <a:pt x="3580" y="3941"/>
                    </a:cubicBezTo>
                    <a:cubicBezTo>
                      <a:pt x="3550" y="3648"/>
                      <a:pt x="3304" y="3434"/>
                      <a:pt x="3011" y="3434"/>
                    </a:cubicBezTo>
                    <a:cubicBezTo>
                      <a:pt x="2962" y="3434"/>
                      <a:pt x="2911" y="3441"/>
                      <a:pt x="2859" y="3453"/>
                    </a:cubicBezTo>
                    <a:cubicBezTo>
                      <a:pt x="1748" y="3731"/>
                      <a:pt x="1231" y="4825"/>
                      <a:pt x="309" y="5372"/>
                    </a:cubicBezTo>
                    <a:cubicBezTo>
                      <a:pt x="287" y="5384"/>
                      <a:pt x="304" y="5450"/>
                      <a:pt x="287" y="5483"/>
                    </a:cubicBezTo>
                    <a:cubicBezTo>
                      <a:pt x="0" y="6045"/>
                      <a:pt x="321" y="6546"/>
                      <a:pt x="555" y="6972"/>
                    </a:cubicBezTo>
                    <a:cubicBezTo>
                      <a:pt x="1153" y="8061"/>
                      <a:pt x="1858" y="9092"/>
                      <a:pt x="2516" y="10148"/>
                    </a:cubicBezTo>
                    <a:cubicBezTo>
                      <a:pt x="2981" y="10897"/>
                      <a:pt x="3742" y="11340"/>
                      <a:pt x="4370" y="11918"/>
                    </a:cubicBezTo>
                    <a:cubicBezTo>
                      <a:pt x="4474" y="12014"/>
                      <a:pt x="4578" y="12054"/>
                      <a:pt x="4679" y="12054"/>
                    </a:cubicBezTo>
                    <a:cubicBezTo>
                      <a:pt x="4920" y="12054"/>
                      <a:pt x="5140" y="11824"/>
                      <a:pt x="5292" y="11608"/>
                    </a:cubicBezTo>
                    <a:cubicBezTo>
                      <a:pt x="5833" y="10838"/>
                      <a:pt x="6536" y="10202"/>
                      <a:pt x="7030" y="9387"/>
                    </a:cubicBezTo>
                    <a:cubicBezTo>
                      <a:pt x="7229" y="9058"/>
                      <a:pt x="7500" y="8700"/>
                      <a:pt x="7737" y="8447"/>
                    </a:cubicBezTo>
                    <a:cubicBezTo>
                      <a:pt x="8345" y="7797"/>
                      <a:pt x="9076" y="7273"/>
                      <a:pt x="9387" y="6387"/>
                    </a:cubicBezTo>
                    <a:cubicBezTo>
                      <a:pt x="9392" y="6372"/>
                      <a:pt x="9417" y="6361"/>
                      <a:pt x="9434" y="6355"/>
                    </a:cubicBezTo>
                    <a:cubicBezTo>
                      <a:pt x="10305" y="6030"/>
                      <a:pt x="10607" y="5130"/>
                      <a:pt x="11233" y="4553"/>
                    </a:cubicBezTo>
                    <a:cubicBezTo>
                      <a:pt x="11807" y="4021"/>
                      <a:pt x="12070" y="3198"/>
                      <a:pt x="12729" y="2707"/>
                    </a:cubicBezTo>
                    <a:cubicBezTo>
                      <a:pt x="12779" y="2668"/>
                      <a:pt x="12787" y="2574"/>
                      <a:pt x="12807" y="2524"/>
                    </a:cubicBezTo>
                    <a:cubicBezTo>
                      <a:pt x="12755" y="2360"/>
                      <a:pt x="12730" y="2220"/>
                      <a:pt x="12668" y="2100"/>
                    </a:cubicBezTo>
                    <a:cubicBezTo>
                      <a:pt x="12266" y="1347"/>
                      <a:pt x="11603" y="812"/>
                      <a:pt x="11037" y="198"/>
                    </a:cubicBezTo>
                    <a:cubicBezTo>
                      <a:pt x="10910" y="61"/>
                      <a:pt x="10702" y="0"/>
                      <a:pt x="10515"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40"/>
              <p:cNvSpPr/>
              <p:nvPr/>
            </p:nvSpPr>
            <p:spPr>
              <a:xfrm>
                <a:off x="4085150" y="4052725"/>
                <a:ext cx="320200" cy="301350"/>
              </a:xfrm>
              <a:custGeom>
                <a:avLst/>
                <a:gdLst/>
                <a:ahLst/>
                <a:cxnLst/>
                <a:rect l="l" t="t" r="r" b="b"/>
                <a:pathLst>
                  <a:path w="12808" h="12054" extrusionOk="0">
                    <a:moveTo>
                      <a:pt x="10207" y="1412"/>
                    </a:moveTo>
                    <a:cubicBezTo>
                      <a:pt x="10300" y="1412"/>
                      <a:pt x="10416" y="1468"/>
                      <a:pt x="10553" y="1609"/>
                    </a:cubicBezTo>
                    <a:cubicBezTo>
                      <a:pt x="10861" y="1929"/>
                      <a:pt x="11096" y="2370"/>
                      <a:pt x="11579" y="2529"/>
                    </a:cubicBezTo>
                    <a:cubicBezTo>
                      <a:pt x="11789" y="2599"/>
                      <a:pt x="11669" y="2745"/>
                      <a:pt x="11540" y="2822"/>
                    </a:cubicBezTo>
                    <a:cubicBezTo>
                      <a:pt x="10663" y="3347"/>
                      <a:pt x="10161" y="4226"/>
                      <a:pt x="9531" y="4981"/>
                    </a:cubicBezTo>
                    <a:cubicBezTo>
                      <a:pt x="9351" y="5195"/>
                      <a:pt x="9091" y="5365"/>
                      <a:pt x="8913" y="5504"/>
                    </a:cubicBezTo>
                    <a:cubicBezTo>
                      <a:pt x="8328" y="5955"/>
                      <a:pt x="8184" y="6720"/>
                      <a:pt x="7598" y="7122"/>
                    </a:cubicBezTo>
                    <a:cubicBezTo>
                      <a:pt x="7353" y="7289"/>
                      <a:pt x="7220" y="7549"/>
                      <a:pt x="7060" y="7763"/>
                    </a:cubicBezTo>
                    <a:cubicBezTo>
                      <a:pt x="6610" y="8366"/>
                      <a:pt x="6075" y="8899"/>
                      <a:pt x="5641" y="9524"/>
                    </a:cubicBezTo>
                    <a:cubicBezTo>
                      <a:pt x="5311" y="9998"/>
                      <a:pt x="4888" y="10427"/>
                      <a:pt x="4591" y="11015"/>
                    </a:cubicBezTo>
                    <a:cubicBezTo>
                      <a:pt x="3957" y="10187"/>
                      <a:pt x="3318" y="9488"/>
                      <a:pt x="2841" y="8693"/>
                    </a:cubicBezTo>
                    <a:cubicBezTo>
                      <a:pt x="2399" y="7955"/>
                      <a:pt x="1995" y="7189"/>
                      <a:pt x="1584" y="6430"/>
                    </a:cubicBezTo>
                    <a:cubicBezTo>
                      <a:pt x="1433" y="6149"/>
                      <a:pt x="1592" y="5854"/>
                      <a:pt x="1870" y="5666"/>
                    </a:cubicBezTo>
                    <a:cubicBezTo>
                      <a:pt x="2202" y="5443"/>
                      <a:pt x="2460" y="5144"/>
                      <a:pt x="2749" y="4792"/>
                    </a:cubicBezTo>
                    <a:cubicBezTo>
                      <a:pt x="2959" y="5136"/>
                      <a:pt x="3167" y="5486"/>
                      <a:pt x="3404" y="5812"/>
                    </a:cubicBezTo>
                    <a:cubicBezTo>
                      <a:pt x="3837" y="6404"/>
                      <a:pt x="4312" y="6966"/>
                      <a:pt x="4824" y="7492"/>
                    </a:cubicBezTo>
                    <a:cubicBezTo>
                      <a:pt x="4897" y="7569"/>
                      <a:pt x="4945" y="7646"/>
                      <a:pt x="5034" y="7646"/>
                    </a:cubicBezTo>
                    <a:cubicBezTo>
                      <a:pt x="5052" y="7646"/>
                      <a:pt x="5073" y="7642"/>
                      <a:pt x="5095" y="7635"/>
                    </a:cubicBezTo>
                    <a:cubicBezTo>
                      <a:pt x="5579" y="7479"/>
                      <a:pt x="5915" y="7189"/>
                      <a:pt x="6210" y="6745"/>
                    </a:cubicBezTo>
                    <a:cubicBezTo>
                      <a:pt x="6529" y="6263"/>
                      <a:pt x="6745" y="5505"/>
                      <a:pt x="7115" y="5337"/>
                    </a:cubicBezTo>
                    <a:cubicBezTo>
                      <a:pt x="7690" y="5073"/>
                      <a:pt x="7609" y="4539"/>
                      <a:pt x="7952" y="4244"/>
                    </a:cubicBezTo>
                    <a:cubicBezTo>
                      <a:pt x="8031" y="4176"/>
                      <a:pt x="8046" y="4013"/>
                      <a:pt x="8173" y="4013"/>
                    </a:cubicBezTo>
                    <a:cubicBezTo>
                      <a:pt x="8194" y="4013"/>
                      <a:pt x="8218" y="4017"/>
                      <a:pt x="8246" y="4027"/>
                    </a:cubicBezTo>
                    <a:cubicBezTo>
                      <a:pt x="8274" y="4038"/>
                      <a:pt x="8301" y="4043"/>
                      <a:pt x="8327" y="4043"/>
                    </a:cubicBezTo>
                    <a:cubicBezTo>
                      <a:pt x="8410" y="4043"/>
                      <a:pt x="8472" y="3991"/>
                      <a:pt x="8490" y="3927"/>
                    </a:cubicBezTo>
                    <a:cubicBezTo>
                      <a:pt x="8743" y="3026"/>
                      <a:pt x="9749" y="2622"/>
                      <a:pt x="9956" y="1673"/>
                    </a:cubicBezTo>
                    <a:cubicBezTo>
                      <a:pt x="9987" y="1527"/>
                      <a:pt x="10073" y="1412"/>
                      <a:pt x="10207" y="1412"/>
                    </a:cubicBezTo>
                    <a:close/>
                    <a:moveTo>
                      <a:pt x="10515" y="0"/>
                    </a:moveTo>
                    <a:cubicBezTo>
                      <a:pt x="10338" y="0"/>
                      <a:pt x="10181" y="55"/>
                      <a:pt x="10132" y="152"/>
                    </a:cubicBezTo>
                    <a:cubicBezTo>
                      <a:pt x="9957" y="497"/>
                      <a:pt x="9631" y="645"/>
                      <a:pt x="9448" y="936"/>
                    </a:cubicBezTo>
                    <a:cubicBezTo>
                      <a:pt x="9015" y="1626"/>
                      <a:pt x="8365" y="2131"/>
                      <a:pt x="7871" y="2781"/>
                    </a:cubicBezTo>
                    <a:cubicBezTo>
                      <a:pt x="7517" y="3247"/>
                      <a:pt x="7164" y="3782"/>
                      <a:pt x="6705" y="4185"/>
                    </a:cubicBezTo>
                    <a:cubicBezTo>
                      <a:pt x="6138" y="4682"/>
                      <a:pt x="5838" y="5377"/>
                      <a:pt x="5357" y="5934"/>
                    </a:cubicBezTo>
                    <a:cubicBezTo>
                      <a:pt x="5169" y="6152"/>
                      <a:pt x="5018" y="6262"/>
                      <a:pt x="4891" y="6262"/>
                    </a:cubicBezTo>
                    <a:cubicBezTo>
                      <a:pt x="4731" y="6262"/>
                      <a:pt x="4611" y="6085"/>
                      <a:pt x="4508" y="5727"/>
                    </a:cubicBezTo>
                    <a:cubicBezTo>
                      <a:pt x="4464" y="5576"/>
                      <a:pt x="4410" y="5439"/>
                      <a:pt x="4319" y="5322"/>
                    </a:cubicBezTo>
                    <a:cubicBezTo>
                      <a:pt x="3991" y="4905"/>
                      <a:pt x="3638" y="4524"/>
                      <a:pt x="3580" y="3941"/>
                    </a:cubicBezTo>
                    <a:cubicBezTo>
                      <a:pt x="3550" y="3648"/>
                      <a:pt x="3304" y="3434"/>
                      <a:pt x="3011" y="3434"/>
                    </a:cubicBezTo>
                    <a:cubicBezTo>
                      <a:pt x="2962" y="3434"/>
                      <a:pt x="2911" y="3441"/>
                      <a:pt x="2859" y="3453"/>
                    </a:cubicBezTo>
                    <a:cubicBezTo>
                      <a:pt x="1748" y="3731"/>
                      <a:pt x="1231" y="4825"/>
                      <a:pt x="309" y="5372"/>
                    </a:cubicBezTo>
                    <a:cubicBezTo>
                      <a:pt x="287" y="5384"/>
                      <a:pt x="304" y="5450"/>
                      <a:pt x="287" y="5483"/>
                    </a:cubicBezTo>
                    <a:cubicBezTo>
                      <a:pt x="0" y="6045"/>
                      <a:pt x="321" y="6546"/>
                      <a:pt x="555" y="6972"/>
                    </a:cubicBezTo>
                    <a:cubicBezTo>
                      <a:pt x="1153" y="8061"/>
                      <a:pt x="1858" y="9092"/>
                      <a:pt x="2516" y="10148"/>
                    </a:cubicBezTo>
                    <a:cubicBezTo>
                      <a:pt x="2981" y="10897"/>
                      <a:pt x="3742" y="11340"/>
                      <a:pt x="4370" y="11918"/>
                    </a:cubicBezTo>
                    <a:cubicBezTo>
                      <a:pt x="4474" y="12014"/>
                      <a:pt x="4578" y="12054"/>
                      <a:pt x="4679" y="12054"/>
                    </a:cubicBezTo>
                    <a:cubicBezTo>
                      <a:pt x="4920" y="12054"/>
                      <a:pt x="5140" y="11824"/>
                      <a:pt x="5292" y="11608"/>
                    </a:cubicBezTo>
                    <a:cubicBezTo>
                      <a:pt x="5833" y="10838"/>
                      <a:pt x="6536" y="10202"/>
                      <a:pt x="7030" y="9387"/>
                    </a:cubicBezTo>
                    <a:cubicBezTo>
                      <a:pt x="7229" y="9058"/>
                      <a:pt x="7500" y="8700"/>
                      <a:pt x="7737" y="8447"/>
                    </a:cubicBezTo>
                    <a:cubicBezTo>
                      <a:pt x="8345" y="7797"/>
                      <a:pt x="9076" y="7273"/>
                      <a:pt x="9387" y="6387"/>
                    </a:cubicBezTo>
                    <a:cubicBezTo>
                      <a:pt x="9392" y="6372"/>
                      <a:pt x="9417" y="6361"/>
                      <a:pt x="9434" y="6355"/>
                    </a:cubicBezTo>
                    <a:cubicBezTo>
                      <a:pt x="10305" y="6030"/>
                      <a:pt x="10607" y="5130"/>
                      <a:pt x="11233" y="4553"/>
                    </a:cubicBezTo>
                    <a:cubicBezTo>
                      <a:pt x="11807" y="4021"/>
                      <a:pt x="12070" y="3198"/>
                      <a:pt x="12729" y="2707"/>
                    </a:cubicBezTo>
                    <a:cubicBezTo>
                      <a:pt x="12779" y="2668"/>
                      <a:pt x="12787" y="2574"/>
                      <a:pt x="12807" y="2524"/>
                    </a:cubicBezTo>
                    <a:cubicBezTo>
                      <a:pt x="12755" y="2360"/>
                      <a:pt x="12730" y="2220"/>
                      <a:pt x="12668" y="2100"/>
                    </a:cubicBezTo>
                    <a:cubicBezTo>
                      <a:pt x="12266" y="1347"/>
                      <a:pt x="11603" y="812"/>
                      <a:pt x="11037" y="198"/>
                    </a:cubicBezTo>
                    <a:cubicBezTo>
                      <a:pt x="10910" y="61"/>
                      <a:pt x="10702" y="0"/>
                      <a:pt x="1051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35" name="Google Shape;1235;p40"/>
          <p:cNvSpPr/>
          <p:nvPr/>
        </p:nvSpPr>
        <p:spPr>
          <a:xfrm rot="9443791">
            <a:off x="5357769" y="4339270"/>
            <a:ext cx="653784" cy="214753"/>
          </a:xfrm>
          <a:custGeom>
            <a:avLst/>
            <a:gdLst/>
            <a:ahLst/>
            <a:cxnLst/>
            <a:rect l="l" t="t" r="r" b="b"/>
            <a:pathLst>
              <a:path w="44201" h="14519" extrusionOk="0">
                <a:moveTo>
                  <a:pt x="36197" y="1"/>
                </a:moveTo>
                <a:cubicBezTo>
                  <a:pt x="35851" y="1"/>
                  <a:pt x="35604" y="208"/>
                  <a:pt x="35432" y="382"/>
                </a:cubicBezTo>
                <a:cubicBezTo>
                  <a:pt x="35081" y="736"/>
                  <a:pt x="35129" y="1375"/>
                  <a:pt x="35317" y="1732"/>
                </a:cubicBezTo>
                <a:cubicBezTo>
                  <a:pt x="35643" y="2347"/>
                  <a:pt x="35926" y="2985"/>
                  <a:pt x="36251" y="3595"/>
                </a:cubicBezTo>
                <a:cubicBezTo>
                  <a:pt x="36952" y="4915"/>
                  <a:pt x="37604" y="6259"/>
                  <a:pt x="38281" y="7591"/>
                </a:cubicBezTo>
                <a:cubicBezTo>
                  <a:pt x="38338" y="7706"/>
                  <a:pt x="38557" y="7776"/>
                  <a:pt x="38435" y="7949"/>
                </a:cubicBezTo>
                <a:cubicBezTo>
                  <a:pt x="38387" y="8016"/>
                  <a:pt x="38328" y="8035"/>
                  <a:pt x="38264" y="8035"/>
                </a:cubicBezTo>
                <a:cubicBezTo>
                  <a:pt x="38183" y="8035"/>
                  <a:pt x="38094" y="8005"/>
                  <a:pt x="38011" y="8005"/>
                </a:cubicBezTo>
                <a:cubicBezTo>
                  <a:pt x="37998" y="8005"/>
                  <a:pt x="37984" y="8006"/>
                  <a:pt x="37971" y="8008"/>
                </a:cubicBezTo>
                <a:cubicBezTo>
                  <a:pt x="37954" y="8010"/>
                  <a:pt x="37938" y="8011"/>
                  <a:pt x="37922" y="8011"/>
                </a:cubicBezTo>
                <a:cubicBezTo>
                  <a:pt x="37722" y="8011"/>
                  <a:pt x="37606" y="7819"/>
                  <a:pt x="37474" y="7686"/>
                </a:cubicBezTo>
                <a:cubicBezTo>
                  <a:pt x="37266" y="7480"/>
                  <a:pt x="37014" y="7279"/>
                  <a:pt x="36744" y="7279"/>
                </a:cubicBezTo>
                <a:cubicBezTo>
                  <a:pt x="36727" y="7279"/>
                  <a:pt x="36709" y="7279"/>
                  <a:pt x="36692" y="7281"/>
                </a:cubicBezTo>
                <a:cubicBezTo>
                  <a:pt x="36656" y="7284"/>
                  <a:pt x="36622" y="7286"/>
                  <a:pt x="36588" y="7286"/>
                </a:cubicBezTo>
                <a:cubicBezTo>
                  <a:pt x="36311" y="7286"/>
                  <a:pt x="36110" y="7173"/>
                  <a:pt x="35910" y="7015"/>
                </a:cubicBezTo>
                <a:cubicBezTo>
                  <a:pt x="35637" y="6796"/>
                  <a:pt x="35278" y="6764"/>
                  <a:pt x="34972" y="6596"/>
                </a:cubicBezTo>
                <a:cubicBezTo>
                  <a:pt x="34314" y="6236"/>
                  <a:pt x="33511" y="6105"/>
                  <a:pt x="32750" y="5983"/>
                </a:cubicBezTo>
                <a:cubicBezTo>
                  <a:pt x="32487" y="5940"/>
                  <a:pt x="32447" y="5702"/>
                  <a:pt x="32166" y="5658"/>
                </a:cubicBezTo>
                <a:cubicBezTo>
                  <a:pt x="31465" y="5549"/>
                  <a:pt x="30804" y="5218"/>
                  <a:pt x="30089" y="5110"/>
                </a:cubicBezTo>
                <a:cubicBezTo>
                  <a:pt x="29934" y="5086"/>
                  <a:pt x="29954" y="4822"/>
                  <a:pt x="29724" y="4822"/>
                </a:cubicBezTo>
                <a:cubicBezTo>
                  <a:pt x="29696" y="4822"/>
                  <a:pt x="29665" y="4826"/>
                  <a:pt x="29628" y="4835"/>
                </a:cubicBezTo>
                <a:cubicBezTo>
                  <a:pt x="29524" y="4860"/>
                  <a:pt x="29419" y="4870"/>
                  <a:pt x="29313" y="4870"/>
                </a:cubicBezTo>
                <a:cubicBezTo>
                  <a:pt x="28904" y="4870"/>
                  <a:pt x="28486" y="4719"/>
                  <a:pt x="28080" y="4681"/>
                </a:cubicBezTo>
                <a:cubicBezTo>
                  <a:pt x="27375" y="4614"/>
                  <a:pt x="26717" y="4238"/>
                  <a:pt x="25925" y="4238"/>
                </a:cubicBezTo>
                <a:cubicBezTo>
                  <a:pt x="25917" y="4238"/>
                  <a:pt x="25910" y="4238"/>
                  <a:pt x="25902" y="4238"/>
                </a:cubicBezTo>
                <a:cubicBezTo>
                  <a:pt x="25892" y="4238"/>
                  <a:pt x="25883" y="4238"/>
                  <a:pt x="25873" y="4238"/>
                </a:cubicBezTo>
                <a:cubicBezTo>
                  <a:pt x="25234" y="4238"/>
                  <a:pt x="24603" y="3994"/>
                  <a:pt x="23919" y="3994"/>
                </a:cubicBezTo>
                <a:cubicBezTo>
                  <a:pt x="23850" y="3994"/>
                  <a:pt x="23781" y="3997"/>
                  <a:pt x="23711" y="4002"/>
                </a:cubicBezTo>
                <a:cubicBezTo>
                  <a:pt x="23559" y="4014"/>
                  <a:pt x="23405" y="4019"/>
                  <a:pt x="23248" y="4019"/>
                </a:cubicBezTo>
                <a:cubicBezTo>
                  <a:pt x="22726" y="4019"/>
                  <a:pt x="22186" y="3962"/>
                  <a:pt x="21657" y="3896"/>
                </a:cubicBezTo>
                <a:cubicBezTo>
                  <a:pt x="21473" y="3872"/>
                  <a:pt x="21279" y="3862"/>
                  <a:pt x="21079" y="3862"/>
                </a:cubicBezTo>
                <a:cubicBezTo>
                  <a:pt x="20588" y="3862"/>
                  <a:pt x="20062" y="3924"/>
                  <a:pt x="19567" y="4004"/>
                </a:cubicBezTo>
                <a:cubicBezTo>
                  <a:pt x="19499" y="4015"/>
                  <a:pt x="19426" y="4019"/>
                  <a:pt x="19350" y="4019"/>
                </a:cubicBezTo>
                <a:cubicBezTo>
                  <a:pt x="19144" y="4019"/>
                  <a:pt x="18918" y="3989"/>
                  <a:pt x="18725" y="3989"/>
                </a:cubicBezTo>
                <a:cubicBezTo>
                  <a:pt x="18556" y="3989"/>
                  <a:pt x="18412" y="4012"/>
                  <a:pt x="18326" y="4098"/>
                </a:cubicBezTo>
                <a:cubicBezTo>
                  <a:pt x="18186" y="4238"/>
                  <a:pt x="18081" y="4294"/>
                  <a:pt x="17994" y="4294"/>
                </a:cubicBezTo>
                <a:cubicBezTo>
                  <a:pt x="17824" y="4294"/>
                  <a:pt x="17722" y="4083"/>
                  <a:pt x="17552" y="3875"/>
                </a:cubicBezTo>
                <a:lnTo>
                  <a:pt x="17552" y="3875"/>
                </a:lnTo>
                <a:cubicBezTo>
                  <a:pt x="17569" y="4206"/>
                  <a:pt x="17467" y="4362"/>
                  <a:pt x="17281" y="4362"/>
                </a:cubicBezTo>
                <a:cubicBezTo>
                  <a:pt x="17235" y="4362"/>
                  <a:pt x="17184" y="4353"/>
                  <a:pt x="17129" y="4334"/>
                </a:cubicBezTo>
                <a:cubicBezTo>
                  <a:pt x="16935" y="4269"/>
                  <a:pt x="16745" y="4243"/>
                  <a:pt x="16557" y="4243"/>
                </a:cubicBezTo>
                <a:cubicBezTo>
                  <a:pt x="16178" y="4243"/>
                  <a:pt x="15808" y="4349"/>
                  <a:pt x="15441" y="4454"/>
                </a:cubicBezTo>
                <a:cubicBezTo>
                  <a:pt x="15188" y="4526"/>
                  <a:pt x="14908" y="4679"/>
                  <a:pt x="14667" y="4679"/>
                </a:cubicBezTo>
                <a:cubicBezTo>
                  <a:pt x="14609" y="4679"/>
                  <a:pt x="14553" y="4670"/>
                  <a:pt x="14501" y="4649"/>
                </a:cubicBezTo>
                <a:cubicBezTo>
                  <a:pt x="14269" y="4556"/>
                  <a:pt x="14037" y="4519"/>
                  <a:pt x="13810" y="4519"/>
                </a:cubicBezTo>
                <a:cubicBezTo>
                  <a:pt x="13274" y="4519"/>
                  <a:pt x="12764" y="4726"/>
                  <a:pt x="12342" y="4886"/>
                </a:cubicBezTo>
                <a:cubicBezTo>
                  <a:pt x="11528" y="5195"/>
                  <a:pt x="10600" y="4963"/>
                  <a:pt x="9854" y="5531"/>
                </a:cubicBezTo>
                <a:cubicBezTo>
                  <a:pt x="9721" y="5634"/>
                  <a:pt x="9359" y="5717"/>
                  <a:pt x="9098" y="5787"/>
                </a:cubicBezTo>
                <a:cubicBezTo>
                  <a:pt x="8608" y="5919"/>
                  <a:pt x="8008" y="5695"/>
                  <a:pt x="7640" y="6248"/>
                </a:cubicBezTo>
                <a:cubicBezTo>
                  <a:pt x="7575" y="6344"/>
                  <a:pt x="7395" y="6364"/>
                  <a:pt x="7253" y="6402"/>
                </a:cubicBezTo>
                <a:cubicBezTo>
                  <a:pt x="6972" y="6477"/>
                  <a:pt x="6636" y="6455"/>
                  <a:pt x="6422" y="6553"/>
                </a:cubicBezTo>
                <a:cubicBezTo>
                  <a:pt x="5961" y="6762"/>
                  <a:pt x="5371" y="6725"/>
                  <a:pt x="5029" y="7164"/>
                </a:cubicBezTo>
                <a:cubicBezTo>
                  <a:pt x="4934" y="7286"/>
                  <a:pt x="4815" y="7318"/>
                  <a:pt x="4688" y="7318"/>
                </a:cubicBezTo>
                <a:cubicBezTo>
                  <a:pt x="4552" y="7318"/>
                  <a:pt x="4407" y="7282"/>
                  <a:pt x="4271" y="7282"/>
                </a:cubicBezTo>
                <a:cubicBezTo>
                  <a:pt x="4120" y="7282"/>
                  <a:pt x="3979" y="7326"/>
                  <a:pt x="3875" y="7511"/>
                </a:cubicBezTo>
                <a:cubicBezTo>
                  <a:pt x="3797" y="7650"/>
                  <a:pt x="3510" y="7552"/>
                  <a:pt x="3309" y="7640"/>
                </a:cubicBezTo>
                <a:cubicBezTo>
                  <a:pt x="2424" y="8028"/>
                  <a:pt x="1612" y="8461"/>
                  <a:pt x="841" y="9109"/>
                </a:cubicBezTo>
                <a:cubicBezTo>
                  <a:pt x="93" y="9738"/>
                  <a:pt x="124" y="10446"/>
                  <a:pt x="41" y="11189"/>
                </a:cubicBezTo>
                <a:cubicBezTo>
                  <a:pt x="0" y="11558"/>
                  <a:pt x="803" y="12313"/>
                  <a:pt x="1223" y="12313"/>
                </a:cubicBezTo>
                <a:cubicBezTo>
                  <a:pt x="1251" y="12313"/>
                  <a:pt x="1278" y="12310"/>
                  <a:pt x="1302" y="12303"/>
                </a:cubicBezTo>
                <a:cubicBezTo>
                  <a:pt x="1367" y="12284"/>
                  <a:pt x="1430" y="12276"/>
                  <a:pt x="1493" y="12276"/>
                </a:cubicBezTo>
                <a:cubicBezTo>
                  <a:pt x="1749" y="12276"/>
                  <a:pt x="1987" y="12402"/>
                  <a:pt x="2216" y="12402"/>
                </a:cubicBezTo>
                <a:cubicBezTo>
                  <a:pt x="2303" y="12402"/>
                  <a:pt x="2389" y="12384"/>
                  <a:pt x="2473" y="12335"/>
                </a:cubicBezTo>
                <a:cubicBezTo>
                  <a:pt x="3331" y="11826"/>
                  <a:pt x="4157" y="11263"/>
                  <a:pt x="5020" y="10757"/>
                </a:cubicBezTo>
                <a:cubicBezTo>
                  <a:pt x="5527" y="10459"/>
                  <a:pt x="6046" y="10157"/>
                  <a:pt x="6559" y="9881"/>
                </a:cubicBezTo>
                <a:cubicBezTo>
                  <a:pt x="7564" y="9341"/>
                  <a:pt x="8613" y="8888"/>
                  <a:pt x="9695" y="8525"/>
                </a:cubicBezTo>
                <a:cubicBezTo>
                  <a:pt x="11026" y="8081"/>
                  <a:pt x="12392" y="7721"/>
                  <a:pt x="13762" y="7413"/>
                </a:cubicBezTo>
                <a:cubicBezTo>
                  <a:pt x="15344" y="7056"/>
                  <a:pt x="16967" y="6861"/>
                  <a:pt x="18577" y="6795"/>
                </a:cubicBezTo>
                <a:cubicBezTo>
                  <a:pt x="19461" y="6759"/>
                  <a:pt x="20349" y="6706"/>
                  <a:pt x="21239" y="6706"/>
                </a:cubicBezTo>
                <a:cubicBezTo>
                  <a:pt x="21904" y="6706"/>
                  <a:pt x="22571" y="6736"/>
                  <a:pt x="23239" y="6826"/>
                </a:cubicBezTo>
                <a:cubicBezTo>
                  <a:pt x="24848" y="7042"/>
                  <a:pt x="26462" y="7238"/>
                  <a:pt x="28072" y="7458"/>
                </a:cubicBezTo>
                <a:cubicBezTo>
                  <a:pt x="28725" y="7547"/>
                  <a:pt x="29330" y="7773"/>
                  <a:pt x="29973" y="7878"/>
                </a:cubicBezTo>
                <a:cubicBezTo>
                  <a:pt x="30394" y="7947"/>
                  <a:pt x="30909" y="7944"/>
                  <a:pt x="31221" y="8102"/>
                </a:cubicBezTo>
                <a:cubicBezTo>
                  <a:pt x="32421" y="8711"/>
                  <a:pt x="33799" y="8800"/>
                  <a:pt x="34952" y="9460"/>
                </a:cubicBezTo>
                <a:cubicBezTo>
                  <a:pt x="35297" y="9656"/>
                  <a:pt x="35789" y="9413"/>
                  <a:pt x="35954" y="9797"/>
                </a:cubicBezTo>
                <a:cubicBezTo>
                  <a:pt x="36085" y="10103"/>
                  <a:pt x="36278" y="10026"/>
                  <a:pt x="36477" y="10086"/>
                </a:cubicBezTo>
                <a:cubicBezTo>
                  <a:pt x="36486" y="10089"/>
                  <a:pt x="36495" y="10090"/>
                  <a:pt x="36504" y="10090"/>
                </a:cubicBezTo>
                <a:cubicBezTo>
                  <a:pt x="36582" y="10090"/>
                  <a:pt x="36687" y="10015"/>
                  <a:pt x="36767" y="10015"/>
                </a:cubicBezTo>
                <a:cubicBezTo>
                  <a:pt x="36830" y="10015"/>
                  <a:pt x="36876" y="10061"/>
                  <a:pt x="36881" y="10224"/>
                </a:cubicBezTo>
                <a:cubicBezTo>
                  <a:pt x="36890" y="10487"/>
                  <a:pt x="36705" y="10617"/>
                  <a:pt x="36514" y="10655"/>
                </a:cubicBezTo>
                <a:cubicBezTo>
                  <a:pt x="35275" y="10901"/>
                  <a:pt x="34020" y="11068"/>
                  <a:pt x="32796" y="11372"/>
                </a:cubicBezTo>
                <a:cubicBezTo>
                  <a:pt x="32024" y="11565"/>
                  <a:pt x="31196" y="11406"/>
                  <a:pt x="30469" y="11779"/>
                </a:cubicBezTo>
                <a:cubicBezTo>
                  <a:pt x="30002" y="12019"/>
                  <a:pt x="29445" y="12258"/>
                  <a:pt x="29281" y="12756"/>
                </a:cubicBezTo>
                <a:cubicBezTo>
                  <a:pt x="29169" y="13098"/>
                  <a:pt x="29281" y="13635"/>
                  <a:pt x="29503" y="13929"/>
                </a:cubicBezTo>
                <a:cubicBezTo>
                  <a:pt x="29662" y="14142"/>
                  <a:pt x="29894" y="14462"/>
                  <a:pt x="30213" y="14462"/>
                </a:cubicBezTo>
                <a:cubicBezTo>
                  <a:pt x="30343" y="14462"/>
                  <a:pt x="30487" y="14410"/>
                  <a:pt x="30647" y="14275"/>
                </a:cubicBezTo>
                <a:cubicBezTo>
                  <a:pt x="30677" y="14249"/>
                  <a:pt x="30710" y="14238"/>
                  <a:pt x="30743" y="14238"/>
                </a:cubicBezTo>
                <a:cubicBezTo>
                  <a:pt x="30808" y="14238"/>
                  <a:pt x="30872" y="14283"/>
                  <a:pt x="30913" y="14346"/>
                </a:cubicBezTo>
                <a:cubicBezTo>
                  <a:pt x="30999" y="14478"/>
                  <a:pt x="31096" y="14518"/>
                  <a:pt x="31199" y="14518"/>
                </a:cubicBezTo>
                <a:cubicBezTo>
                  <a:pt x="31320" y="14518"/>
                  <a:pt x="31449" y="14462"/>
                  <a:pt x="31571" y="14437"/>
                </a:cubicBezTo>
                <a:cubicBezTo>
                  <a:pt x="31823" y="14389"/>
                  <a:pt x="32059" y="14313"/>
                  <a:pt x="32330" y="14306"/>
                </a:cubicBezTo>
                <a:cubicBezTo>
                  <a:pt x="33216" y="14278"/>
                  <a:pt x="34130" y="14271"/>
                  <a:pt x="34981" y="14131"/>
                </a:cubicBezTo>
                <a:cubicBezTo>
                  <a:pt x="36376" y="13901"/>
                  <a:pt x="37801" y="13970"/>
                  <a:pt x="39171" y="13611"/>
                </a:cubicBezTo>
                <a:cubicBezTo>
                  <a:pt x="39272" y="13584"/>
                  <a:pt x="39375" y="13575"/>
                  <a:pt x="39479" y="13575"/>
                </a:cubicBezTo>
                <a:cubicBezTo>
                  <a:pt x="39748" y="13575"/>
                  <a:pt x="40020" y="13639"/>
                  <a:pt x="40269" y="13639"/>
                </a:cubicBezTo>
                <a:cubicBezTo>
                  <a:pt x="40380" y="13639"/>
                  <a:pt x="40487" y="13626"/>
                  <a:pt x="40588" y="13589"/>
                </a:cubicBezTo>
                <a:cubicBezTo>
                  <a:pt x="41499" y="13250"/>
                  <a:pt x="42509" y="13310"/>
                  <a:pt x="43375" y="12734"/>
                </a:cubicBezTo>
                <a:cubicBezTo>
                  <a:pt x="43924" y="12367"/>
                  <a:pt x="44200" y="12054"/>
                  <a:pt x="44036" y="11400"/>
                </a:cubicBezTo>
                <a:cubicBezTo>
                  <a:pt x="43807" y="10484"/>
                  <a:pt x="43329" y="9662"/>
                  <a:pt x="42943" y="8833"/>
                </a:cubicBezTo>
                <a:cubicBezTo>
                  <a:pt x="42506" y="7890"/>
                  <a:pt x="41964" y="6937"/>
                  <a:pt x="41283" y="6114"/>
                </a:cubicBezTo>
                <a:cubicBezTo>
                  <a:pt x="40851" y="5593"/>
                  <a:pt x="40626" y="4948"/>
                  <a:pt x="40264" y="4392"/>
                </a:cubicBezTo>
                <a:cubicBezTo>
                  <a:pt x="39940" y="3895"/>
                  <a:pt x="39533" y="3435"/>
                  <a:pt x="39257" y="2910"/>
                </a:cubicBezTo>
                <a:cubicBezTo>
                  <a:pt x="39045" y="2508"/>
                  <a:pt x="38718" y="2229"/>
                  <a:pt x="38477" y="1881"/>
                </a:cubicBezTo>
                <a:cubicBezTo>
                  <a:pt x="37930" y="1086"/>
                  <a:pt x="37472" y="274"/>
                  <a:pt x="36414" y="27"/>
                </a:cubicBezTo>
                <a:cubicBezTo>
                  <a:pt x="36337" y="9"/>
                  <a:pt x="36265" y="1"/>
                  <a:pt x="3619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Title 24">
            <a:extLst>
              <a:ext uri="{FF2B5EF4-FFF2-40B4-BE49-F238E27FC236}">
                <a16:creationId xmlns:a16="http://schemas.microsoft.com/office/drawing/2014/main" id="{06F1D3F5-B334-FEFD-825C-BC1B408712CC}"/>
              </a:ext>
            </a:extLst>
          </p:cNvPr>
          <p:cNvSpPr txBox="1">
            <a:spLocks/>
          </p:cNvSpPr>
          <p:nvPr/>
        </p:nvSpPr>
        <p:spPr>
          <a:xfrm>
            <a:off x="1282187" y="701052"/>
            <a:ext cx="6579625"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800" dirty="0">
                <a:latin typeface="Mystical Woods Rough Script" panose="020B0604020202020204" pitchFamily="2" charset="0"/>
              </a:rPr>
              <a:t>Free Application for Federal Student Aid</a:t>
            </a:r>
            <a:endParaRPr lang="en-US" sz="3200" dirty="0">
              <a:latin typeface="Mystical Woods Rough Script" panose="020B0604020202020204" pitchFamily="2"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7" name="Google Shape;727;p28"/>
          <p:cNvSpPr txBox="1">
            <a:spLocks noGrp="1"/>
          </p:cNvSpPr>
          <p:nvPr>
            <p:ph type="subTitle" idx="1"/>
          </p:nvPr>
        </p:nvSpPr>
        <p:spPr>
          <a:xfrm>
            <a:off x="2290009" y="1195665"/>
            <a:ext cx="4563977" cy="3790368"/>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pPr>
            <a:r>
              <a:rPr lang="en" sz="1600" b="1" dirty="0"/>
              <a:t>McQueen </a:t>
            </a:r>
            <a:r>
              <a:rPr lang="en-US" sz="1600" b="1" dirty="0">
                <a:solidFill>
                  <a:schemeClr val="tx1"/>
                </a:solidFill>
              </a:rPr>
              <a:t>FAFSA Family Night (TMCC):</a:t>
            </a:r>
          </a:p>
          <a:p>
            <a:pPr marL="0" lvl="0" indent="0"/>
            <a:r>
              <a:rPr lang="en-US" sz="1600" dirty="0">
                <a:solidFill>
                  <a:schemeClr val="tx1"/>
                </a:solidFill>
              </a:rPr>
              <a:t>October 14th @ 7-9pm</a:t>
            </a:r>
          </a:p>
          <a:p>
            <a:pPr marL="0" lvl="0" indent="0" algn="ctr" rtl="0">
              <a:spcBef>
                <a:spcPts val="0"/>
              </a:spcBef>
              <a:spcAft>
                <a:spcPts val="0"/>
              </a:spcAft>
            </a:pPr>
            <a:endParaRPr lang="en-US" sz="1600" dirty="0">
              <a:solidFill>
                <a:schemeClr val="tx1"/>
              </a:solidFill>
            </a:endParaRPr>
          </a:p>
          <a:p>
            <a:pPr marL="0" lvl="0" indent="0" algn="ctr" rtl="0">
              <a:spcBef>
                <a:spcPts val="0"/>
              </a:spcBef>
              <a:spcAft>
                <a:spcPts val="0"/>
              </a:spcAft>
            </a:pPr>
            <a:endParaRPr lang="en" sz="1600" dirty="0"/>
          </a:p>
          <a:p>
            <a:pPr marL="0" lvl="0" indent="0" algn="ctr" rtl="0">
              <a:spcBef>
                <a:spcPts val="0"/>
              </a:spcBef>
              <a:spcAft>
                <a:spcPts val="0"/>
              </a:spcAft>
            </a:pPr>
            <a:r>
              <a:rPr lang="en" sz="1600" dirty="0"/>
              <a:t>TMCC Financial Aid Office </a:t>
            </a:r>
            <a:r>
              <a:rPr lang="en-US" sz="1600" dirty="0">
                <a:hlinkClick r:id="rId3"/>
              </a:rPr>
              <a:t>https://www.tmcc.edu/financial-aid</a:t>
            </a:r>
            <a:r>
              <a:rPr lang="en" sz="1600" dirty="0"/>
              <a:t> </a:t>
            </a:r>
          </a:p>
          <a:p>
            <a:pPr marL="228600" lvl="0" indent="-228600" algn="ctr" rtl="0">
              <a:spcBef>
                <a:spcPts val="0"/>
              </a:spcBef>
              <a:spcAft>
                <a:spcPts val="0"/>
              </a:spcAft>
              <a:buFont typeface="+mj-lt"/>
              <a:buAutoNum type="arabicPeriod"/>
            </a:pPr>
            <a:endParaRPr lang="en" sz="1600" dirty="0"/>
          </a:p>
          <a:p>
            <a:pPr marL="0" lvl="0" indent="0" algn="ctr" rtl="0">
              <a:spcBef>
                <a:spcPts val="0"/>
              </a:spcBef>
              <a:spcAft>
                <a:spcPts val="0"/>
              </a:spcAft>
            </a:pPr>
            <a:r>
              <a:rPr lang="en" sz="1600" dirty="0"/>
              <a:t>UNR Financial Aid Office </a:t>
            </a:r>
            <a:r>
              <a:rPr lang="en-US" sz="1600" dirty="0">
                <a:hlinkClick r:id="rId4"/>
              </a:rPr>
              <a:t>https://www.unr.edu/financial-aid</a:t>
            </a:r>
            <a:r>
              <a:rPr lang="en" sz="1600" dirty="0"/>
              <a:t> </a:t>
            </a:r>
          </a:p>
          <a:p>
            <a:pPr marL="228600" lvl="0" indent="-228600" algn="ctr" rtl="0">
              <a:spcBef>
                <a:spcPts val="0"/>
              </a:spcBef>
              <a:spcAft>
                <a:spcPts val="0"/>
              </a:spcAft>
              <a:buFont typeface="+mj-lt"/>
              <a:buAutoNum type="arabicPeriod"/>
            </a:pPr>
            <a:endParaRPr lang="en" sz="1600" dirty="0"/>
          </a:p>
          <a:p>
            <a:pPr marL="0" lvl="0" indent="0" algn="ctr" rtl="0">
              <a:spcBef>
                <a:spcPts val="0"/>
              </a:spcBef>
              <a:spcAft>
                <a:spcPts val="0"/>
              </a:spcAft>
            </a:pPr>
            <a:r>
              <a:rPr lang="en" sz="1600" dirty="0"/>
              <a:t>FAFSA Official Website</a:t>
            </a:r>
          </a:p>
          <a:p>
            <a:pPr marL="0" lvl="0" indent="0" algn="ctr" rtl="0">
              <a:spcBef>
                <a:spcPts val="0"/>
              </a:spcBef>
              <a:spcAft>
                <a:spcPts val="0"/>
              </a:spcAft>
            </a:pPr>
            <a:r>
              <a:rPr lang="en" sz="1600" dirty="0"/>
              <a:t> </a:t>
            </a:r>
            <a:r>
              <a:rPr lang="en-US" sz="1600" dirty="0">
                <a:hlinkClick r:id="rId5"/>
              </a:rPr>
              <a:t>https://studentaid.gov/h/apply-for-aid/fafsa</a:t>
            </a:r>
            <a:endParaRPr lang="en-US" sz="1600" dirty="0"/>
          </a:p>
          <a:p>
            <a:pPr marL="0" lvl="0" indent="0" algn="ctr" rtl="0">
              <a:spcBef>
                <a:spcPts val="0"/>
              </a:spcBef>
              <a:spcAft>
                <a:spcPts val="0"/>
              </a:spcAft>
            </a:pPr>
            <a:endParaRPr lang="en-US" sz="1400" dirty="0"/>
          </a:p>
          <a:p>
            <a:pPr marL="0" lvl="0" indent="0" algn="ctr" rtl="0">
              <a:spcBef>
                <a:spcPts val="0"/>
              </a:spcBef>
              <a:spcAft>
                <a:spcPts val="0"/>
              </a:spcAft>
            </a:pPr>
            <a:endParaRPr sz="1400" dirty="0"/>
          </a:p>
        </p:txBody>
      </p:sp>
      <p:grpSp>
        <p:nvGrpSpPr>
          <p:cNvPr id="728" name="Google Shape;728;p28"/>
          <p:cNvGrpSpPr/>
          <p:nvPr/>
        </p:nvGrpSpPr>
        <p:grpSpPr>
          <a:xfrm>
            <a:off x="6999140" y="2315078"/>
            <a:ext cx="1819110" cy="2485557"/>
            <a:chOff x="797124" y="1924250"/>
            <a:chExt cx="1819110" cy="2485557"/>
          </a:xfrm>
        </p:grpSpPr>
        <p:sp>
          <p:nvSpPr>
            <p:cNvPr id="729" name="Google Shape;729;p28"/>
            <p:cNvSpPr/>
            <p:nvPr/>
          </p:nvSpPr>
          <p:spPr>
            <a:xfrm>
              <a:off x="811371" y="2195228"/>
              <a:ext cx="266810" cy="112091"/>
            </a:xfrm>
            <a:custGeom>
              <a:avLst/>
              <a:gdLst/>
              <a:ahLst/>
              <a:cxnLst/>
              <a:rect l="l" t="t" r="r" b="b"/>
              <a:pathLst>
                <a:path w="9495" h="3989" extrusionOk="0">
                  <a:moveTo>
                    <a:pt x="6791" y="0"/>
                  </a:moveTo>
                  <a:cubicBezTo>
                    <a:pt x="4540" y="0"/>
                    <a:pt x="1474" y="668"/>
                    <a:pt x="1" y="3950"/>
                  </a:cubicBezTo>
                  <a:cubicBezTo>
                    <a:pt x="1" y="3950"/>
                    <a:pt x="375" y="3988"/>
                    <a:pt x="983" y="3988"/>
                  </a:cubicBezTo>
                  <a:cubicBezTo>
                    <a:pt x="2940" y="3988"/>
                    <a:pt x="7324" y="3599"/>
                    <a:pt x="9495" y="315"/>
                  </a:cubicBezTo>
                  <a:cubicBezTo>
                    <a:pt x="9495" y="315"/>
                    <a:pt x="8335" y="0"/>
                    <a:pt x="6791"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28"/>
            <p:cNvSpPr/>
            <p:nvPr/>
          </p:nvSpPr>
          <p:spPr>
            <a:xfrm>
              <a:off x="1138131" y="2589626"/>
              <a:ext cx="201533" cy="587178"/>
            </a:xfrm>
            <a:custGeom>
              <a:avLst/>
              <a:gdLst/>
              <a:ahLst/>
              <a:cxnLst/>
              <a:rect l="l" t="t" r="r" b="b"/>
              <a:pathLst>
                <a:path w="7172" h="20896" extrusionOk="0">
                  <a:moveTo>
                    <a:pt x="2250" y="1"/>
                  </a:moveTo>
                  <a:cubicBezTo>
                    <a:pt x="1406" y="311"/>
                    <a:pt x="665" y="589"/>
                    <a:pt x="0" y="831"/>
                  </a:cubicBezTo>
                  <a:cubicBezTo>
                    <a:pt x="293" y="1862"/>
                    <a:pt x="573" y="2803"/>
                    <a:pt x="823" y="3753"/>
                  </a:cubicBezTo>
                  <a:cubicBezTo>
                    <a:pt x="1051" y="4606"/>
                    <a:pt x="1212" y="5479"/>
                    <a:pt x="1462" y="6330"/>
                  </a:cubicBezTo>
                  <a:cubicBezTo>
                    <a:pt x="2001" y="8176"/>
                    <a:pt x="2674" y="9986"/>
                    <a:pt x="3111" y="11856"/>
                  </a:cubicBezTo>
                  <a:cubicBezTo>
                    <a:pt x="3695" y="14353"/>
                    <a:pt x="4098" y="16895"/>
                    <a:pt x="4586" y="19418"/>
                  </a:cubicBezTo>
                  <a:cubicBezTo>
                    <a:pt x="4671" y="19877"/>
                    <a:pt x="4768" y="20338"/>
                    <a:pt x="4882" y="20895"/>
                  </a:cubicBezTo>
                  <a:lnTo>
                    <a:pt x="6870" y="20171"/>
                  </a:lnTo>
                  <a:cubicBezTo>
                    <a:pt x="7133" y="20078"/>
                    <a:pt x="7171" y="19916"/>
                    <a:pt x="7099" y="19656"/>
                  </a:cubicBezTo>
                  <a:cubicBezTo>
                    <a:pt x="6353" y="16878"/>
                    <a:pt x="5684" y="14079"/>
                    <a:pt x="4852" y="11328"/>
                  </a:cubicBezTo>
                  <a:cubicBezTo>
                    <a:pt x="4110" y="8865"/>
                    <a:pt x="3394" y="6403"/>
                    <a:pt x="2970" y="3860"/>
                  </a:cubicBezTo>
                  <a:cubicBezTo>
                    <a:pt x="2754" y="2590"/>
                    <a:pt x="2496" y="1326"/>
                    <a:pt x="2250"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28"/>
            <p:cNvSpPr/>
            <p:nvPr/>
          </p:nvSpPr>
          <p:spPr>
            <a:xfrm>
              <a:off x="1322475" y="3304376"/>
              <a:ext cx="116137" cy="180795"/>
            </a:xfrm>
            <a:custGeom>
              <a:avLst/>
              <a:gdLst/>
              <a:ahLst/>
              <a:cxnLst/>
              <a:rect l="l" t="t" r="r" b="b"/>
              <a:pathLst>
                <a:path w="4133" h="6434" extrusionOk="0">
                  <a:moveTo>
                    <a:pt x="2349" y="1"/>
                  </a:moveTo>
                  <a:cubicBezTo>
                    <a:pt x="1721" y="116"/>
                    <a:pt x="1158" y="202"/>
                    <a:pt x="598" y="329"/>
                  </a:cubicBezTo>
                  <a:cubicBezTo>
                    <a:pt x="166" y="428"/>
                    <a:pt x="0" y="760"/>
                    <a:pt x="107" y="1211"/>
                  </a:cubicBezTo>
                  <a:cubicBezTo>
                    <a:pt x="339" y="2169"/>
                    <a:pt x="577" y="3128"/>
                    <a:pt x="805" y="4086"/>
                  </a:cubicBezTo>
                  <a:cubicBezTo>
                    <a:pt x="878" y="4376"/>
                    <a:pt x="940" y="4666"/>
                    <a:pt x="1009" y="4960"/>
                  </a:cubicBezTo>
                  <a:cubicBezTo>
                    <a:pt x="1316" y="4860"/>
                    <a:pt x="1594" y="4814"/>
                    <a:pt x="1848" y="4814"/>
                  </a:cubicBezTo>
                  <a:cubicBezTo>
                    <a:pt x="2881" y="4814"/>
                    <a:pt x="3520" y="5565"/>
                    <a:pt x="4132" y="6434"/>
                  </a:cubicBezTo>
                  <a:cubicBezTo>
                    <a:pt x="3539" y="4299"/>
                    <a:pt x="2950" y="2165"/>
                    <a:pt x="2349"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28"/>
            <p:cNvSpPr/>
            <p:nvPr/>
          </p:nvSpPr>
          <p:spPr>
            <a:xfrm>
              <a:off x="1189472" y="3329048"/>
              <a:ext cx="144827" cy="169303"/>
            </a:xfrm>
            <a:custGeom>
              <a:avLst/>
              <a:gdLst/>
              <a:ahLst/>
              <a:cxnLst/>
              <a:rect l="l" t="t" r="r" b="b"/>
              <a:pathLst>
                <a:path w="5154" h="6025" extrusionOk="0">
                  <a:moveTo>
                    <a:pt x="3958" y="0"/>
                  </a:moveTo>
                  <a:cubicBezTo>
                    <a:pt x="2607" y="265"/>
                    <a:pt x="1318" y="511"/>
                    <a:pt x="1" y="768"/>
                  </a:cubicBezTo>
                  <a:cubicBezTo>
                    <a:pt x="636" y="2509"/>
                    <a:pt x="1276" y="4260"/>
                    <a:pt x="1920" y="6024"/>
                  </a:cubicBezTo>
                  <a:cubicBezTo>
                    <a:pt x="2218" y="5385"/>
                    <a:pt x="2661" y="5010"/>
                    <a:pt x="3233" y="5010"/>
                  </a:cubicBezTo>
                  <a:cubicBezTo>
                    <a:pt x="3736" y="5010"/>
                    <a:pt x="4339" y="5300"/>
                    <a:pt x="5031" y="5956"/>
                  </a:cubicBezTo>
                  <a:cubicBezTo>
                    <a:pt x="5153" y="3808"/>
                    <a:pt x="4408" y="1947"/>
                    <a:pt x="3958"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28"/>
            <p:cNvSpPr/>
            <p:nvPr/>
          </p:nvSpPr>
          <p:spPr>
            <a:xfrm>
              <a:off x="1073611" y="3315644"/>
              <a:ext cx="156489" cy="231179"/>
            </a:xfrm>
            <a:custGeom>
              <a:avLst/>
              <a:gdLst/>
              <a:ahLst/>
              <a:cxnLst/>
              <a:rect l="l" t="t" r="r" b="b"/>
              <a:pathLst>
                <a:path w="5569" h="8227" extrusionOk="0">
                  <a:moveTo>
                    <a:pt x="128" y="0"/>
                  </a:moveTo>
                  <a:lnTo>
                    <a:pt x="1" y="77"/>
                  </a:lnTo>
                  <a:cubicBezTo>
                    <a:pt x="619" y="2761"/>
                    <a:pt x="1242" y="5448"/>
                    <a:pt x="1883" y="8226"/>
                  </a:cubicBezTo>
                  <a:cubicBezTo>
                    <a:pt x="1979" y="8046"/>
                    <a:pt x="2027" y="7958"/>
                    <a:pt x="2073" y="7872"/>
                  </a:cubicBezTo>
                  <a:cubicBezTo>
                    <a:pt x="2446" y="7127"/>
                    <a:pt x="2847" y="6767"/>
                    <a:pt x="3371" y="6767"/>
                  </a:cubicBezTo>
                  <a:cubicBezTo>
                    <a:pt x="3691" y="6767"/>
                    <a:pt x="4056" y="6901"/>
                    <a:pt x="4489" y="7165"/>
                  </a:cubicBezTo>
                  <a:cubicBezTo>
                    <a:pt x="4717" y="7306"/>
                    <a:pt x="4924" y="7485"/>
                    <a:pt x="5124" y="7672"/>
                  </a:cubicBezTo>
                  <a:cubicBezTo>
                    <a:pt x="5259" y="7795"/>
                    <a:pt x="5358" y="7962"/>
                    <a:pt x="5467" y="8111"/>
                  </a:cubicBezTo>
                  <a:cubicBezTo>
                    <a:pt x="5564" y="7975"/>
                    <a:pt x="5568" y="7941"/>
                    <a:pt x="5560" y="7910"/>
                  </a:cubicBezTo>
                  <a:cubicBezTo>
                    <a:pt x="4822" y="5743"/>
                    <a:pt x="4094" y="3570"/>
                    <a:pt x="3336" y="1406"/>
                  </a:cubicBezTo>
                  <a:cubicBezTo>
                    <a:pt x="3289" y="1274"/>
                    <a:pt x="3048" y="1158"/>
                    <a:pt x="2878" y="1129"/>
                  </a:cubicBezTo>
                  <a:cubicBezTo>
                    <a:pt x="1883" y="959"/>
                    <a:pt x="844" y="903"/>
                    <a:pt x="128"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28"/>
            <p:cNvSpPr/>
            <p:nvPr/>
          </p:nvSpPr>
          <p:spPr>
            <a:xfrm>
              <a:off x="929873" y="2675250"/>
              <a:ext cx="211172" cy="606314"/>
            </a:xfrm>
            <a:custGeom>
              <a:avLst/>
              <a:gdLst/>
              <a:ahLst/>
              <a:cxnLst/>
              <a:rect l="l" t="t" r="r" b="b"/>
              <a:pathLst>
                <a:path w="7515" h="21577" extrusionOk="0">
                  <a:moveTo>
                    <a:pt x="2420" y="1"/>
                  </a:moveTo>
                  <a:cubicBezTo>
                    <a:pt x="1591" y="123"/>
                    <a:pt x="805" y="243"/>
                    <a:pt x="13" y="358"/>
                  </a:cubicBezTo>
                  <a:cubicBezTo>
                    <a:pt x="13" y="375"/>
                    <a:pt x="0" y="431"/>
                    <a:pt x="13" y="478"/>
                  </a:cubicBezTo>
                  <a:cubicBezTo>
                    <a:pt x="802" y="3820"/>
                    <a:pt x="1585" y="7165"/>
                    <a:pt x="2365" y="10514"/>
                  </a:cubicBezTo>
                  <a:cubicBezTo>
                    <a:pt x="2408" y="10704"/>
                    <a:pt x="2374" y="10917"/>
                    <a:pt x="2416" y="11109"/>
                  </a:cubicBezTo>
                  <a:cubicBezTo>
                    <a:pt x="2483" y="11425"/>
                    <a:pt x="2535" y="11757"/>
                    <a:pt x="2696" y="12021"/>
                  </a:cubicBezTo>
                  <a:cubicBezTo>
                    <a:pt x="2776" y="12153"/>
                    <a:pt x="3077" y="12162"/>
                    <a:pt x="3281" y="12201"/>
                  </a:cubicBezTo>
                  <a:cubicBezTo>
                    <a:pt x="4485" y="12434"/>
                    <a:pt x="5108" y="13440"/>
                    <a:pt x="4747" y="14650"/>
                  </a:cubicBezTo>
                  <a:cubicBezTo>
                    <a:pt x="4654" y="14960"/>
                    <a:pt x="4705" y="15177"/>
                    <a:pt x="4854" y="15446"/>
                  </a:cubicBezTo>
                  <a:cubicBezTo>
                    <a:pt x="5201" y="16068"/>
                    <a:pt x="5543" y="16699"/>
                    <a:pt x="5820" y="17359"/>
                  </a:cubicBezTo>
                  <a:cubicBezTo>
                    <a:pt x="6150" y="18164"/>
                    <a:pt x="5887" y="19062"/>
                    <a:pt x="5218" y="19612"/>
                  </a:cubicBezTo>
                  <a:cubicBezTo>
                    <a:pt x="5027" y="19765"/>
                    <a:pt x="4794" y="19872"/>
                    <a:pt x="4569" y="20008"/>
                  </a:cubicBezTo>
                  <a:cubicBezTo>
                    <a:pt x="4671" y="20502"/>
                    <a:pt x="4772" y="20984"/>
                    <a:pt x="4895" y="21576"/>
                  </a:cubicBezTo>
                  <a:cubicBezTo>
                    <a:pt x="5514" y="20362"/>
                    <a:pt x="6594" y="20170"/>
                    <a:pt x="7514" y="19928"/>
                  </a:cubicBezTo>
                  <a:cubicBezTo>
                    <a:pt x="7319" y="19424"/>
                    <a:pt x="7112" y="18973"/>
                    <a:pt x="6980" y="18504"/>
                  </a:cubicBezTo>
                  <a:cubicBezTo>
                    <a:pt x="6883" y="18168"/>
                    <a:pt x="6929" y="17793"/>
                    <a:pt x="6840" y="17452"/>
                  </a:cubicBezTo>
                  <a:cubicBezTo>
                    <a:pt x="6323" y="15496"/>
                    <a:pt x="5734" y="13554"/>
                    <a:pt x="5273" y="11586"/>
                  </a:cubicBezTo>
                  <a:cubicBezTo>
                    <a:pt x="4738" y="9299"/>
                    <a:pt x="4302" y="6991"/>
                    <a:pt x="3831" y="4690"/>
                  </a:cubicBezTo>
                  <a:cubicBezTo>
                    <a:pt x="3501" y="3076"/>
                    <a:pt x="3085" y="1491"/>
                    <a:pt x="2420"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28"/>
            <p:cNvSpPr/>
            <p:nvPr/>
          </p:nvSpPr>
          <p:spPr>
            <a:xfrm>
              <a:off x="1010608" y="2619469"/>
              <a:ext cx="241997" cy="556605"/>
            </a:xfrm>
            <a:custGeom>
              <a:avLst/>
              <a:gdLst/>
              <a:ahLst/>
              <a:cxnLst/>
              <a:rect l="l" t="t" r="r" b="b"/>
              <a:pathLst>
                <a:path w="8612" h="19808" extrusionOk="0">
                  <a:moveTo>
                    <a:pt x="4005" y="0"/>
                  </a:moveTo>
                  <a:cubicBezTo>
                    <a:pt x="2623" y="627"/>
                    <a:pt x="1306" y="1228"/>
                    <a:pt x="1" y="1819"/>
                  </a:cubicBezTo>
                  <a:cubicBezTo>
                    <a:pt x="183" y="2122"/>
                    <a:pt x="412" y="2390"/>
                    <a:pt x="513" y="2696"/>
                  </a:cubicBezTo>
                  <a:cubicBezTo>
                    <a:pt x="878" y="3775"/>
                    <a:pt x="1276" y="4848"/>
                    <a:pt x="1526" y="5955"/>
                  </a:cubicBezTo>
                  <a:cubicBezTo>
                    <a:pt x="1959" y="7847"/>
                    <a:pt x="2217" y="9776"/>
                    <a:pt x="2670" y="11658"/>
                  </a:cubicBezTo>
                  <a:cubicBezTo>
                    <a:pt x="3268" y="14125"/>
                    <a:pt x="3996" y="16557"/>
                    <a:pt x="4624" y="19012"/>
                  </a:cubicBezTo>
                  <a:cubicBezTo>
                    <a:pt x="4747" y="19499"/>
                    <a:pt x="4903" y="19768"/>
                    <a:pt x="5351" y="19768"/>
                  </a:cubicBezTo>
                  <a:cubicBezTo>
                    <a:pt x="5413" y="19768"/>
                    <a:pt x="5479" y="19763"/>
                    <a:pt x="5552" y="19753"/>
                  </a:cubicBezTo>
                  <a:cubicBezTo>
                    <a:pt x="5623" y="19743"/>
                    <a:pt x="5695" y="19739"/>
                    <a:pt x="5768" y="19739"/>
                  </a:cubicBezTo>
                  <a:cubicBezTo>
                    <a:pt x="6046" y="19739"/>
                    <a:pt x="6333" y="19796"/>
                    <a:pt x="6616" y="19803"/>
                  </a:cubicBezTo>
                  <a:cubicBezTo>
                    <a:pt x="6833" y="19806"/>
                    <a:pt x="7051" y="19807"/>
                    <a:pt x="7271" y="19807"/>
                  </a:cubicBezTo>
                  <a:cubicBezTo>
                    <a:pt x="7710" y="19807"/>
                    <a:pt x="8154" y="19803"/>
                    <a:pt x="8612" y="19803"/>
                  </a:cubicBezTo>
                  <a:cubicBezTo>
                    <a:pt x="8536" y="19394"/>
                    <a:pt x="8458" y="18978"/>
                    <a:pt x="8383" y="18560"/>
                  </a:cubicBezTo>
                  <a:cubicBezTo>
                    <a:pt x="7908" y="16038"/>
                    <a:pt x="7564" y="13478"/>
                    <a:pt x="6925" y="10999"/>
                  </a:cubicBezTo>
                  <a:cubicBezTo>
                    <a:pt x="6086" y="7736"/>
                    <a:pt x="4988" y="4546"/>
                    <a:pt x="4356" y="1228"/>
                  </a:cubicBezTo>
                  <a:cubicBezTo>
                    <a:pt x="4285" y="831"/>
                    <a:pt x="4137" y="452"/>
                    <a:pt x="4005"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28"/>
            <p:cNvSpPr/>
            <p:nvPr/>
          </p:nvSpPr>
          <p:spPr>
            <a:xfrm>
              <a:off x="797124" y="1924250"/>
              <a:ext cx="1819110" cy="2485557"/>
            </a:xfrm>
            <a:custGeom>
              <a:avLst/>
              <a:gdLst/>
              <a:ahLst/>
              <a:cxnLst/>
              <a:rect l="l" t="t" r="r" b="b"/>
              <a:pathLst>
                <a:path w="64737" h="88454" extrusionOk="0">
                  <a:moveTo>
                    <a:pt x="7332" y="9914"/>
                  </a:moveTo>
                  <a:cubicBezTo>
                    <a:pt x="8073" y="9914"/>
                    <a:pt x="8790" y="10033"/>
                    <a:pt x="9437" y="10279"/>
                  </a:cubicBezTo>
                  <a:cubicBezTo>
                    <a:pt x="6984" y="12417"/>
                    <a:pt x="4059" y="13264"/>
                    <a:pt x="827" y="13470"/>
                  </a:cubicBezTo>
                  <a:cubicBezTo>
                    <a:pt x="2154" y="11212"/>
                    <a:pt x="4877" y="9914"/>
                    <a:pt x="7332" y="9914"/>
                  </a:cubicBezTo>
                  <a:close/>
                  <a:moveTo>
                    <a:pt x="24310" y="1290"/>
                  </a:moveTo>
                  <a:cubicBezTo>
                    <a:pt x="25559" y="1290"/>
                    <a:pt x="26803" y="1506"/>
                    <a:pt x="28036" y="1720"/>
                  </a:cubicBezTo>
                  <a:cubicBezTo>
                    <a:pt x="31040" y="2249"/>
                    <a:pt x="34616" y="4763"/>
                    <a:pt x="35290" y="8712"/>
                  </a:cubicBezTo>
                  <a:cubicBezTo>
                    <a:pt x="35633" y="10709"/>
                    <a:pt x="35493" y="12609"/>
                    <a:pt x="34917" y="14504"/>
                  </a:cubicBezTo>
                  <a:cubicBezTo>
                    <a:pt x="34604" y="15535"/>
                    <a:pt x="33879" y="16319"/>
                    <a:pt x="33089" y="17127"/>
                  </a:cubicBezTo>
                  <a:cubicBezTo>
                    <a:pt x="33323" y="16374"/>
                    <a:pt x="33555" y="15722"/>
                    <a:pt x="33716" y="15049"/>
                  </a:cubicBezTo>
                  <a:cubicBezTo>
                    <a:pt x="33796" y="14712"/>
                    <a:pt x="33796" y="14334"/>
                    <a:pt x="33741" y="13988"/>
                  </a:cubicBezTo>
                  <a:cubicBezTo>
                    <a:pt x="33626" y="13255"/>
                    <a:pt x="33208" y="12844"/>
                    <a:pt x="32638" y="12844"/>
                  </a:cubicBezTo>
                  <a:cubicBezTo>
                    <a:pt x="32417" y="12844"/>
                    <a:pt x="32173" y="12906"/>
                    <a:pt x="31915" y="13034"/>
                  </a:cubicBezTo>
                  <a:cubicBezTo>
                    <a:pt x="31471" y="13256"/>
                    <a:pt x="31094" y="13613"/>
                    <a:pt x="30580" y="13988"/>
                  </a:cubicBezTo>
                  <a:cubicBezTo>
                    <a:pt x="30301" y="13405"/>
                    <a:pt x="29932" y="12813"/>
                    <a:pt x="29741" y="12170"/>
                  </a:cubicBezTo>
                  <a:cubicBezTo>
                    <a:pt x="29491" y="11343"/>
                    <a:pt x="29368" y="10479"/>
                    <a:pt x="29220" y="9622"/>
                  </a:cubicBezTo>
                  <a:cubicBezTo>
                    <a:pt x="29120" y="9049"/>
                    <a:pt x="28976" y="8779"/>
                    <a:pt x="28675" y="8779"/>
                  </a:cubicBezTo>
                  <a:cubicBezTo>
                    <a:pt x="28504" y="8779"/>
                    <a:pt x="28284" y="8866"/>
                    <a:pt x="27992" y="9034"/>
                  </a:cubicBezTo>
                  <a:cubicBezTo>
                    <a:pt x="26962" y="9631"/>
                    <a:pt x="25882" y="9892"/>
                    <a:pt x="24768" y="9892"/>
                  </a:cubicBezTo>
                  <a:cubicBezTo>
                    <a:pt x="24292" y="9892"/>
                    <a:pt x="23809" y="9844"/>
                    <a:pt x="23322" y="9755"/>
                  </a:cubicBezTo>
                  <a:cubicBezTo>
                    <a:pt x="22043" y="9524"/>
                    <a:pt x="21488" y="8889"/>
                    <a:pt x="21293" y="7611"/>
                  </a:cubicBezTo>
                  <a:cubicBezTo>
                    <a:pt x="21204" y="7037"/>
                    <a:pt x="21052" y="6765"/>
                    <a:pt x="20747" y="6765"/>
                  </a:cubicBezTo>
                  <a:cubicBezTo>
                    <a:pt x="20575" y="6765"/>
                    <a:pt x="20354" y="6852"/>
                    <a:pt x="20069" y="7019"/>
                  </a:cubicBezTo>
                  <a:cubicBezTo>
                    <a:pt x="19001" y="7649"/>
                    <a:pt x="17881" y="7929"/>
                    <a:pt x="16722" y="7929"/>
                  </a:cubicBezTo>
                  <a:cubicBezTo>
                    <a:pt x="16242" y="7929"/>
                    <a:pt x="15755" y="7881"/>
                    <a:pt x="15262" y="7790"/>
                  </a:cubicBezTo>
                  <a:cubicBezTo>
                    <a:pt x="13619" y="7484"/>
                    <a:pt x="12551" y="6032"/>
                    <a:pt x="12767" y="4472"/>
                  </a:cubicBezTo>
                  <a:cubicBezTo>
                    <a:pt x="12894" y="3549"/>
                    <a:pt x="13382" y="2918"/>
                    <a:pt x="14263" y="2586"/>
                  </a:cubicBezTo>
                  <a:cubicBezTo>
                    <a:pt x="15508" y="2115"/>
                    <a:pt x="16794" y="2073"/>
                    <a:pt x="18091" y="2073"/>
                  </a:cubicBezTo>
                  <a:cubicBezTo>
                    <a:pt x="18287" y="2073"/>
                    <a:pt x="18483" y="2074"/>
                    <a:pt x="18679" y="2075"/>
                  </a:cubicBezTo>
                  <a:cubicBezTo>
                    <a:pt x="18909" y="2075"/>
                    <a:pt x="19145" y="2079"/>
                    <a:pt x="19381" y="2079"/>
                  </a:cubicBezTo>
                  <a:cubicBezTo>
                    <a:pt x="20041" y="2079"/>
                    <a:pt x="20708" y="2049"/>
                    <a:pt x="21285" y="1824"/>
                  </a:cubicBezTo>
                  <a:cubicBezTo>
                    <a:pt x="22294" y="1430"/>
                    <a:pt x="23304" y="1290"/>
                    <a:pt x="24310" y="1290"/>
                  </a:cubicBezTo>
                  <a:close/>
                  <a:moveTo>
                    <a:pt x="38025" y="669"/>
                  </a:moveTo>
                  <a:cubicBezTo>
                    <a:pt x="38423" y="669"/>
                    <a:pt x="38836" y="710"/>
                    <a:pt x="39261" y="793"/>
                  </a:cubicBezTo>
                  <a:cubicBezTo>
                    <a:pt x="40184" y="971"/>
                    <a:pt x="41078" y="1274"/>
                    <a:pt x="41803" y="1892"/>
                  </a:cubicBezTo>
                  <a:cubicBezTo>
                    <a:pt x="43147" y="3033"/>
                    <a:pt x="44727" y="3488"/>
                    <a:pt x="46435" y="3629"/>
                  </a:cubicBezTo>
                  <a:cubicBezTo>
                    <a:pt x="46837" y="3659"/>
                    <a:pt x="47240" y="3744"/>
                    <a:pt x="47638" y="3808"/>
                  </a:cubicBezTo>
                  <a:cubicBezTo>
                    <a:pt x="48931" y="4025"/>
                    <a:pt x="50231" y="5427"/>
                    <a:pt x="49685" y="7139"/>
                  </a:cubicBezTo>
                  <a:cubicBezTo>
                    <a:pt x="49299" y="8362"/>
                    <a:pt x="48719" y="9461"/>
                    <a:pt x="48015" y="10509"/>
                  </a:cubicBezTo>
                  <a:cubicBezTo>
                    <a:pt x="47130" y="11834"/>
                    <a:pt x="46642" y="13266"/>
                    <a:pt x="46701" y="14876"/>
                  </a:cubicBezTo>
                  <a:cubicBezTo>
                    <a:pt x="46720" y="15366"/>
                    <a:pt x="46669" y="15864"/>
                    <a:pt x="46596" y="16350"/>
                  </a:cubicBezTo>
                  <a:cubicBezTo>
                    <a:pt x="46339" y="18109"/>
                    <a:pt x="45021" y="19247"/>
                    <a:pt x="43475" y="19247"/>
                  </a:cubicBezTo>
                  <a:cubicBezTo>
                    <a:pt x="42986" y="19247"/>
                    <a:pt x="42473" y="19133"/>
                    <a:pt x="41964" y="18888"/>
                  </a:cubicBezTo>
                  <a:cubicBezTo>
                    <a:pt x="40024" y="17956"/>
                    <a:pt x="38362" y="16682"/>
                    <a:pt x="37557" y="14526"/>
                  </a:cubicBezTo>
                  <a:cubicBezTo>
                    <a:pt x="37218" y="13623"/>
                    <a:pt x="36689" y="12797"/>
                    <a:pt x="36295" y="11915"/>
                  </a:cubicBezTo>
                  <a:cubicBezTo>
                    <a:pt x="36171" y="11638"/>
                    <a:pt x="36209" y="11293"/>
                    <a:pt x="36171" y="10978"/>
                  </a:cubicBezTo>
                  <a:cubicBezTo>
                    <a:pt x="36027" y="8767"/>
                    <a:pt x="35727" y="6599"/>
                    <a:pt x="34277" y="4793"/>
                  </a:cubicBezTo>
                  <a:cubicBezTo>
                    <a:pt x="34171" y="4660"/>
                    <a:pt x="34061" y="4533"/>
                    <a:pt x="33947" y="4409"/>
                  </a:cubicBezTo>
                  <a:cubicBezTo>
                    <a:pt x="33340" y="3766"/>
                    <a:pt x="33315" y="3336"/>
                    <a:pt x="33921" y="2637"/>
                  </a:cubicBezTo>
                  <a:cubicBezTo>
                    <a:pt x="35059" y="1322"/>
                    <a:pt x="36436" y="669"/>
                    <a:pt x="38025" y="669"/>
                  </a:cubicBezTo>
                  <a:close/>
                  <a:moveTo>
                    <a:pt x="11305" y="10131"/>
                  </a:moveTo>
                  <a:cubicBezTo>
                    <a:pt x="11961" y="12349"/>
                    <a:pt x="12054" y="14543"/>
                    <a:pt x="12652" y="16587"/>
                  </a:cubicBezTo>
                  <a:lnTo>
                    <a:pt x="12652" y="16587"/>
                  </a:lnTo>
                  <a:cubicBezTo>
                    <a:pt x="10885" y="17418"/>
                    <a:pt x="9221" y="18253"/>
                    <a:pt x="7511" y="18995"/>
                  </a:cubicBezTo>
                  <a:cubicBezTo>
                    <a:pt x="6003" y="19647"/>
                    <a:pt x="4418" y="20073"/>
                    <a:pt x="2774" y="20201"/>
                  </a:cubicBezTo>
                  <a:cubicBezTo>
                    <a:pt x="2181" y="18178"/>
                    <a:pt x="1592" y="16180"/>
                    <a:pt x="1007" y="14182"/>
                  </a:cubicBezTo>
                  <a:cubicBezTo>
                    <a:pt x="1859" y="14067"/>
                    <a:pt x="2698" y="13977"/>
                    <a:pt x="3524" y="13837"/>
                  </a:cubicBezTo>
                  <a:cubicBezTo>
                    <a:pt x="5630" y="13478"/>
                    <a:pt x="7550" y="12695"/>
                    <a:pt x="9262" y="11383"/>
                  </a:cubicBezTo>
                  <a:cubicBezTo>
                    <a:pt x="9855" y="10931"/>
                    <a:pt x="10537" y="10595"/>
                    <a:pt x="11305" y="10131"/>
                  </a:cubicBezTo>
                  <a:close/>
                  <a:moveTo>
                    <a:pt x="12801" y="17372"/>
                  </a:moveTo>
                  <a:cubicBezTo>
                    <a:pt x="13000" y="18215"/>
                    <a:pt x="13186" y="19003"/>
                    <a:pt x="13377" y="19808"/>
                  </a:cubicBezTo>
                  <a:lnTo>
                    <a:pt x="13378" y="19808"/>
                  </a:lnTo>
                  <a:cubicBezTo>
                    <a:pt x="12551" y="20139"/>
                    <a:pt x="11768" y="20451"/>
                    <a:pt x="10987" y="20767"/>
                  </a:cubicBezTo>
                  <a:cubicBezTo>
                    <a:pt x="9433" y="21393"/>
                    <a:pt x="7894" y="22066"/>
                    <a:pt x="6318" y="22632"/>
                  </a:cubicBezTo>
                  <a:cubicBezTo>
                    <a:pt x="5440" y="22952"/>
                    <a:pt x="4499" y="23096"/>
                    <a:pt x="3530" y="23335"/>
                  </a:cubicBezTo>
                  <a:cubicBezTo>
                    <a:pt x="3292" y="22437"/>
                    <a:pt x="3089" y="21653"/>
                    <a:pt x="2868" y="20814"/>
                  </a:cubicBezTo>
                  <a:cubicBezTo>
                    <a:pt x="3178" y="20783"/>
                    <a:pt x="3441" y="20753"/>
                    <a:pt x="3703" y="20728"/>
                  </a:cubicBezTo>
                  <a:cubicBezTo>
                    <a:pt x="5881" y="20511"/>
                    <a:pt x="7851" y="19676"/>
                    <a:pt x="9784" y="18693"/>
                  </a:cubicBezTo>
                  <a:cubicBezTo>
                    <a:pt x="10746" y="18202"/>
                    <a:pt x="11762" y="17824"/>
                    <a:pt x="12801" y="17372"/>
                  </a:cubicBezTo>
                  <a:close/>
                  <a:moveTo>
                    <a:pt x="13563" y="20554"/>
                  </a:moveTo>
                  <a:cubicBezTo>
                    <a:pt x="13791" y="21435"/>
                    <a:pt x="14008" y="22261"/>
                    <a:pt x="14224" y="23083"/>
                  </a:cubicBezTo>
                  <a:lnTo>
                    <a:pt x="14224" y="23083"/>
                  </a:lnTo>
                  <a:cubicBezTo>
                    <a:pt x="12195" y="23556"/>
                    <a:pt x="10386" y="24481"/>
                    <a:pt x="8563" y="25358"/>
                  </a:cubicBezTo>
                  <a:cubicBezTo>
                    <a:pt x="7279" y="25977"/>
                    <a:pt x="5944" y="26330"/>
                    <a:pt x="4495" y="26432"/>
                  </a:cubicBezTo>
                  <a:cubicBezTo>
                    <a:pt x="4228" y="25584"/>
                    <a:pt x="3970" y="24762"/>
                    <a:pt x="3690" y="23872"/>
                  </a:cubicBezTo>
                  <a:cubicBezTo>
                    <a:pt x="4106" y="23833"/>
                    <a:pt x="4483" y="23851"/>
                    <a:pt x="4825" y="23752"/>
                  </a:cubicBezTo>
                  <a:cubicBezTo>
                    <a:pt x="5877" y="23446"/>
                    <a:pt x="6928" y="23126"/>
                    <a:pt x="7956" y="22756"/>
                  </a:cubicBezTo>
                  <a:cubicBezTo>
                    <a:pt x="8881" y="22420"/>
                    <a:pt x="9762" y="21990"/>
                    <a:pt x="10678" y="21632"/>
                  </a:cubicBezTo>
                  <a:cubicBezTo>
                    <a:pt x="11601" y="21266"/>
                    <a:pt x="12542" y="20933"/>
                    <a:pt x="13563" y="20554"/>
                  </a:cubicBezTo>
                  <a:close/>
                  <a:moveTo>
                    <a:pt x="20462" y="7834"/>
                  </a:moveTo>
                  <a:cubicBezTo>
                    <a:pt x="20492" y="7915"/>
                    <a:pt x="20530" y="7992"/>
                    <a:pt x="20544" y="8073"/>
                  </a:cubicBezTo>
                  <a:cubicBezTo>
                    <a:pt x="20789" y="9534"/>
                    <a:pt x="21759" y="10279"/>
                    <a:pt x="23107" y="10556"/>
                  </a:cubicBezTo>
                  <a:cubicBezTo>
                    <a:pt x="23662" y="10670"/>
                    <a:pt x="24212" y="10729"/>
                    <a:pt x="24758" y="10729"/>
                  </a:cubicBezTo>
                  <a:cubicBezTo>
                    <a:pt x="25994" y="10729"/>
                    <a:pt x="27205" y="10425"/>
                    <a:pt x="28396" y="9763"/>
                  </a:cubicBezTo>
                  <a:cubicBezTo>
                    <a:pt x="28785" y="11655"/>
                    <a:pt x="28955" y="13614"/>
                    <a:pt x="30679" y="14957"/>
                  </a:cubicBezTo>
                  <a:cubicBezTo>
                    <a:pt x="30857" y="14794"/>
                    <a:pt x="31086" y="14577"/>
                    <a:pt x="31327" y="14381"/>
                  </a:cubicBezTo>
                  <a:cubicBezTo>
                    <a:pt x="31625" y="14133"/>
                    <a:pt x="31908" y="13852"/>
                    <a:pt x="32248" y="13682"/>
                  </a:cubicBezTo>
                  <a:cubicBezTo>
                    <a:pt x="32381" y="13614"/>
                    <a:pt x="32502" y="13581"/>
                    <a:pt x="32605" y="13581"/>
                  </a:cubicBezTo>
                  <a:cubicBezTo>
                    <a:pt x="32852" y="13581"/>
                    <a:pt x="33003" y="13769"/>
                    <a:pt x="33019" y="14121"/>
                  </a:cubicBezTo>
                  <a:cubicBezTo>
                    <a:pt x="33040" y="14589"/>
                    <a:pt x="33014" y="15087"/>
                    <a:pt x="32874" y="15526"/>
                  </a:cubicBezTo>
                  <a:lnTo>
                    <a:pt x="32875" y="15526"/>
                  </a:lnTo>
                  <a:cubicBezTo>
                    <a:pt x="32553" y="16514"/>
                    <a:pt x="32107" y="17439"/>
                    <a:pt x="31356" y="18211"/>
                  </a:cubicBezTo>
                  <a:cubicBezTo>
                    <a:pt x="30839" y="18749"/>
                    <a:pt x="30412" y="19378"/>
                    <a:pt x="29991" y="20000"/>
                  </a:cubicBezTo>
                  <a:cubicBezTo>
                    <a:pt x="29873" y="20175"/>
                    <a:pt x="29873" y="20486"/>
                    <a:pt x="29925" y="20707"/>
                  </a:cubicBezTo>
                  <a:cubicBezTo>
                    <a:pt x="30141" y="21636"/>
                    <a:pt x="30407" y="22552"/>
                    <a:pt x="30623" y="23480"/>
                  </a:cubicBezTo>
                  <a:cubicBezTo>
                    <a:pt x="30662" y="23638"/>
                    <a:pt x="30623" y="23916"/>
                    <a:pt x="30514" y="24000"/>
                  </a:cubicBezTo>
                  <a:cubicBezTo>
                    <a:pt x="29060" y="25159"/>
                    <a:pt x="27814" y="26594"/>
                    <a:pt x="26086" y="27391"/>
                  </a:cubicBezTo>
                  <a:cubicBezTo>
                    <a:pt x="25922" y="27466"/>
                    <a:pt x="25781" y="27505"/>
                    <a:pt x="25651" y="27505"/>
                  </a:cubicBezTo>
                  <a:cubicBezTo>
                    <a:pt x="25455" y="27505"/>
                    <a:pt x="25285" y="27416"/>
                    <a:pt x="25099" y="27229"/>
                  </a:cubicBezTo>
                  <a:cubicBezTo>
                    <a:pt x="24319" y="26442"/>
                    <a:pt x="23904" y="25461"/>
                    <a:pt x="23823" y="24400"/>
                  </a:cubicBezTo>
                  <a:cubicBezTo>
                    <a:pt x="23746" y="23442"/>
                    <a:pt x="23899" y="22474"/>
                    <a:pt x="23933" y="21508"/>
                  </a:cubicBezTo>
                  <a:cubicBezTo>
                    <a:pt x="23963" y="20554"/>
                    <a:pt x="23692" y="20082"/>
                    <a:pt x="23008" y="20082"/>
                  </a:cubicBezTo>
                  <a:cubicBezTo>
                    <a:pt x="22821" y="20082"/>
                    <a:pt x="22603" y="20117"/>
                    <a:pt x="22352" y="20188"/>
                  </a:cubicBezTo>
                  <a:cubicBezTo>
                    <a:pt x="21970" y="20296"/>
                    <a:pt x="21607" y="20346"/>
                    <a:pt x="21260" y="20346"/>
                  </a:cubicBezTo>
                  <a:cubicBezTo>
                    <a:pt x="20116" y="20346"/>
                    <a:pt x="19148" y="19801"/>
                    <a:pt x="18281" y="18991"/>
                  </a:cubicBezTo>
                  <a:cubicBezTo>
                    <a:pt x="17183" y="17964"/>
                    <a:pt x="16623" y="16609"/>
                    <a:pt x="16403" y="15114"/>
                  </a:cubicBezTo>
                  <a:cubicBezTo>
                    <a:pt x="16119" y="13146"/>
                    <a:pt x="16103" y="11183"/>
                    <a:pt x="16407" y="9214"/>
                  </a:cubicBezTo>
                  <a:cubicBezTo>
                    <a:pt x="16446" y="8951"/>
                    <a:pt x="16480" y="8746"/>
                    <a:pt x="16844" y="8725"/>
                  </a:cubicBezTo>
                  <a:cubicBezTo>
                    <a:pt x="17467" y="8691"/>
                    <a:pt x="18098" y="8644"/>
                    <a:pt x="18704" y="8494"/>
                  </a:cubicBezTo>
                  <a:cubicBezTo>
                    <a:pt x="19289" y="8350"/>
                    <a:pt x="19839" y="8073"/>
                    <a:pt x="20462" y="7834"/>
                  </a:cubicBezTo>
                  <a:close/>
                  <a:moveTo>
                    <a:pt x="20568" y="25005"/>
                  </a:moveTo>
                  <a:cubicBezTo>
                    <a:pt x="19853" y="29090"/>
                    <a:pt x="19144" y="33139"/>
                    <a:pt x="18441" y="37151"/>
                  </a:cubicBezTo>
                  <a:lnTo>
                    <a:pt x="18441" y="37151"/>
                  </a:lnTo>
                  <a:cubicBezTo>
                    <a:pt x="17555" y="33962"/>
                    <a:pt x="16255" y="30809"/>
                    <a:pt x="15881" y="27437"/>
                  </a:cubicBezTo>
                  <a:cubicBezTo>
                    <a:pt x="17386" y="26526"/>
                    <a:pt x="18669" y="25226"/>
                    <a:pt x="20568" y="25005"/>
                  </a:cubicBezTo>
                  <a:close/>
                  <a:moveTo>
                    <a:pt x="11601" y="24742"/>
                  </a:moveTo>
                  <a:cubicBezTo>
                    <a:pt x="11733" y="25192"/>
                    <a:pt x="11881" y="25572"/>
                    <a:pt x="11953" y="25968"/>
                  </a:cubicBezTo>
                  <a:cubicBezTo>
                    <a:pt x="12584" y="29287"/>
                    <a:pt x="13682" y="32476"/>
                    <a:pt x="14521" y="35739"/>
                  </a:cubicBezTo>
                  <a:cubicBezTo>
                    <a:pt x="15160" y="38219"/>
                    <a:pt x="15504" y="40779"/>
                    <a:pt x="15979" y="43301"/>
                  </a:cubicBezTo>
                  <a:cubicBezTo>
                    <a:pt x="16055" y="43718"/>
                    <a:pt x="16131" y="44135"/>
                    <a:pt x="16208" y="44545"/>
                  </a:cubicBezTo>
                  <a:cubicBezTo>
                    <a:pt x="15750" y="44545"/>
                    <a:pt x="15305" y="44548"/>
                    <a:pt x="14867" y="44548"/>
                  </a:cubicBezTo>
                  <a:cubicBezTo>
                    <a:pt x="14647" y="44548"/>
                    <a:pt x="14429" y="44547"/>
                    <a:pt x="14212" y="44545"/>
                  </a:cubicBezTo>
                  <a:lnTo>
                    <a:pt x="14213" y="44543"/>
                  </a:lnTo>
                  <a:cubicBezTo>
                    <a:pt x="13931" y="44536"/>
                    <a:pt x="13643" y="44479"/>
                    <a:pt x="13365" y="44479"/>
                  </a:cubicBezTo>
                  <a:cubicBezTo>
                    <a:pt x="13292" y="44479"/>
                    <a:pt x="13219" y="44483"/>
                    <a:pt x="13148" y="44493"/>
                  </a:cubicBezTo>
                  <a:cubicBezTo>
                    <a:pt x="13075" y="44503"/>
                    <a:pt x="13008" y="44508"/>
                    <a:pt x="12946" y="44508"/>
                  </a:cubicBezTo>
                  <a:cubicBezTo>
                    <a:pt x="12499" y="44508"/>
                    <a:pt x="12343" y="44238"/>
                    <a:pt x="12220" y="43752"/>
                  </a:cubicBezTo>
                  <a:cubicBezTo>
                    <a:pt x="11592" y="41298"/>
                    <a:pt x="10864" y="38866"/>
                    <a:pt x="10266" y="36400"/>
                  </a:cubicBezTo>
                  <a:cubicBezTo>
                    <a:pt x="9813" y="34517"/>
                    <a:pt x="9555" y="32588"/>
                    <a:pt x="9122" y="30696"/>
                  </a:cubicBezTo>
                  <a:cubicBezTo>
                    <a:pt x="8872" y="29588"/>
                    <a:pt x="8474" y="28516"/>
                    <a:pt x="8110" y="27437"/>
                  </a:cubicBezTo>
                  <a:cubicBezTo>
                    <a:pt x="8008" y="27130"/>
                    <a:pt x="7779" y="26863"/>
                    <a:pt x="7597" y="26560"/>
                  </a:cubicBezTo>
                  <a:cubicBezTo>
                    <a:pt x="8902" y="25968"/>
                    <a:pt x="10220" y="25368"/>
                    <a:pt x="11601" y="24742"/>
                  </a:cubicBezTo>
                  <a:close/>
                  <a:moveTo>
                    <a:pt x="14386" y="23681"/>
                  </a:moveTo>
                  <a:cubicBezTo>
                    <a:pt x="14632" y="25005"/>
                    <a:pt x="14891" y="26270"/>
                    <a:pt x="15107" y="27539"/>
                  </a:cubicBezTo>
                  <a:cubicBezTo>
                    <a:pt x="15530" y="30083"/>
                    <a:pt x="16246" y="32545"/>
                    <a:pt x="16988" y="35007"/>
                  </a:cubicBezTo>
                  <a:cubicBezTo>
                    <a:pt x="17819" y="37759"/>
                    <a:pt x="18488" y="40558"/>
                    <a:pt x="19234" y="43335"/>
                  </a:cubicBezTo>
                  <a:cubicBezTo>
                    <a:pt x="19306" y="43595"/>
                    <a:pt x="19268" y="43756"/>
                    <a:pt x="19005" y="43850"/>
                  </a:cubicBezTo>
                  <a:lnTo>
                    <a:pt x="17018" y="44575"/>
                  </a:lnTo>
                  <a:cubicBezTo>
                    <a:pt x="16904" y="44017"/>
                    <a:pt x="16807" y="43557"/>
                    <a:pt x="16722" y="43097"/>
                  </a:cubicBezTo>
                  <a:cubicBezTo>
                    <a:pt x="16234" y="40575"/>
                    <a:pt x="15832" y="38032"/>
                    <a:pt x="15247" y="35536"/>
                  </a:cubicBezTo>
                  <a:cubicBezTo>
                    <a:pt x="14810" y="33665"/>
                    <a:pt x="14137" y="31855"/>
                    <a:pt x="13598" y="30011"/>
                  </a:cubicBezTo>
                  <a:cubicBezTo>
                    <a:pt x="13348" y="29158"/>
                    <a:pt x="13187" y="28285"/>
                    <a:pt x="12959" y="27433"/>
                  </a:cubicBezTo>
                  <a:cubicBezTo>
                    <a:pt x="12708" y="26483"/>
                    <a:pt x="12428" y="25542"/>
                    <a:pt x="12136" y="24511"/>
                  </a:cubicBezTo>
                  <a:cubicBezTo>
                    <a:pt x="12801" y="24269"/>
                    <a:pt x="13543" y="23991"/>
                    <a:pt x="14386" y="23681"/>
                  </a:cubicBezTo>
                  <a:close/>
                  <a:moveTo>
                    <a:pt x="7450" y="39646"/>
                  </a:moveTo>
                  <a:cubicBezTo>
                    <a:pt x="7543" y="39646"/>
                    <a:pt x="7636" y="39653"/>
                    <a:pt x="7725" y="39661"/>
                  </a:cubicBezTo>
                  <a:cubicBezTo>
                    <a:pt x="8305" y="39713"/>
                    <a:pt x="8725" y="40003"/>
                    <a:pt x="8771" y="40454"/>
                  </a:cubicBezTo>
                  <a:cubicBezTo>
                    <a:pt x="8801" y="40761"/>
                    <a:pt x="8767" y="41106"/>
                    <a:pt x="8653" y="41391"/>
                  </a:cubicBezTo>
                  <a:cubicBezTo>
                    <a:pt x="8526" y="41719"/>
                    <a:pt x="8568" y="41954"/>
                    <a:pt x="8737" y="42243"/>
                  </a:cubicBezTo>
                  <a:cubicBezTo>
                    <a:pt x="9131" y="42933"/>
                    <a:pt x="9530" y="43628"/>
                    <a:pt x="9856" y="44351"/>
                  </a:cubicBezTo>
                  <a:cubicBezTo>
                    <a:pt x="10140" y="44995"/>
                    <a:pt x="9881" y="45570"/>
                    <a:pt x="9196" y="45958"/>
                  </a:cubicBezTo>
                  <a:cubicBezTo>
                    <a:pt x="9136" y="45800"/>
                    <a:pt x="9089" y="45676"/>
                    <a:pt x="9047" y="45557"/>
                  </a:cubicBezTo>
                  <a:cubicBezTo>
                    <a:pt x="9014" y="45551"/>
                    <a:pt x="8981" y="45536"/>
                    <a:pt x="8960" y="45536"/>
                  </a:cubicBezTo>
                  <a:cubicBezTo>
                    <a:pt x="8954" y="45536"/>
                    <a:pt x="8949" y="45538"/>
                    <a:pt x="8946" y="45540"/>
                  </a:cubicBezTo>
                  <a:cubicBezTo>
                    <a:pt x="8799" y="45655"/>
                    <a:pt x="8664" y="45704"/>
                    <a:pt x="8536" y="45704"/>
                  </a:cubicBezTo>
                  <a:cubicBezTo>
                    <a:pt x="8335" y="45704"/>
                    <a:pt x="8151" y="45582"/>
                    <a:pt x="7966" y="45400"/>
                  </a:cubicBezTo>
                  <a:cubicBezTo>
                    <a:pt x="7318" y="44761"/>
                    <a:pt x="6657" y="44053"/>
                    <a:pt x="6568" y="43150"/>
                  </a:cubicBezTo>
                  <a:cubicBezTo>
                    <a:pt x="6470" y="42145"/>
                    <a:pt x="6618" y="41102"/>
                    <a:pt x="6763" y="40093"/>
                  </a:cubicBezTo>
                  <a:cubicBezTo>
                    <a:pt x="6813" y="39727"/>
                    <a:pt x="7126" y="39646"/>
                    <a:pt x="7450" y="39646"/>
                  </a:cubicBezTo>
                  <a:close/>
                  <a:moveTo>
                    <a:pt x="7144" y="26727"/>
                  </a:moveTo>
                  <a:cubicBezTo>
                    <a:pt x="7808" y="28217"/>
                    <a:pt x="8224" y="29802"/>
                    <a:pt x="8554" y="31417"/>
                  </a:cubicBezTo>
                  <a:cubicBezTo>
                    <a:pt x="9025" y="33717"/>
                    <a:pt x="9461" y="36026"/>
                    <a:pt x="9995" y="38312"/>
                  </a:cubicBezTo>
                  <a:cubicBezTo>
                    <a:pt x="10457" y="40280"/>
                    <a:pt x="11046" y="42223"/>
                    <a:pt x="11563" y="44178"/>
                  </a:cubicBezTo>
                  <a:cubicBezTo>
                    <a:pt x="11652" y="44519"/>
                    <a:pt x="11606" y="44893"/>
                    <a:pt x="11703" y="45230"/>
                  </a:cubicBezTo>
                  <a:cubicBezTo>
                    <a:pt x="11835" y="45698"/>
                    <a:pt x="12042" y="46150"/>
                    <a:pt x="12237" y="46653"/>
                  </a:cubicBezTo>
                  <a:cubicBezTo>
                    <a:pt x="11318" y="46895"/>
                    <a:pt x="10238" y="47087"/>
                    <a:pt x="9618" y="48302"/>
                  </a:cubicBezTo>
                  <a:cubicBezTo>
                    <a:pt x="9495" y="47710"/>
                    <a:pt x="9394" y="47227"/>
                    <a:pt x="9292" y="46734"/>
                  </a:cubicBezTo>
                  <a:cubicBezTo>
                    <a:pt x="9517" y="46598"/>
                    <a:pt x="9750" y="46491"/>
                    <a:pt x="9941" y="46338"/>
                  </a:cubicBezTo>
                  <a:cubicBezTo>
                    <a:pt x="10611" y="45788"/>
                    <a:pt x="10873" y="44890"/>
                    <a:pt x="10543" y="44085"/>
                  </a:cubicBezTo>
                  <a:cubicBezTo>
                    <a:pt x="10267" y="43425"/>
                    <a:pt x="9924" y="42794"/>
                    <a:pt x="9576" y="42172"/>
                  </a:cubicBezTo>
                  <a:cubicBezTo>
                    <a:pt x="9428" y="41903"/>
                    <a:pt x="9377" y="41686"/>
                    <a:pt x="9470" y="41376"/>
                  </a:cubicBezTo>
                  <a:cubicBezTo>
                    <a:pt x="9830" y="40166"/>
                    <a:pt x="9207" y="39160"/>
                    <a:pt x="8004" y="38927"/>
                  </a:cubicBezTo>
                  <a:cubicBezTo>
                    <a:pt x="7800" y="38888"/>
                    <a:pt x="7499" y="38879"/>
                    <a:pt x="7419" y="38748"/>
                  </a:cubicBezTo>
                  <a:cubicBezTo>
                    <a:pt x="7258" y="38484"/>
                    <a:pt x="7207" y="38151"/>
                    <a:pt x="7139" y="37835"/>
                  </a:cubicBezTo>
                  <a:cubicBezTo>
                    <a:pt x="7097" y="37644"/>
                    <a:pt x="7131" y="37432"/>
                    <a:pt x="7088" y="37240"/>
                  </a:cubicBezTo>
                  <a:cubicBezTo>
                    <a:pt x="6305" y="33892"/>
                    <a:pt x="5520" y="30547"/>
                    <a:pt x="4736" y="27204"/>
                  </a:cubicBezTo>
                  <a:cubicBezTo>
                    <a:pt x="4724" y="27157"/>
                    <a:pt x="4736" y="27101"/>
                    <a:pt x="4736" y="27084"/>
                  </a:cubicBezTo>
                  <a:cubicBezTo>
                    <a:pt x="5529" y="26969"/>
                    <a:pt x="6312" y="26850"/>
                    <a:pt x="7144" y="26727"/>
                  </a:cubicBezTo>
                  <a:close/>
                  <a:moveTo>
                    <a:pt x="35642" y="40691"/>
                  </a:moveTo>
                  <a:cubicBezTo>
                    <a:pt x="35999" y="41743"/>
                    <a:pt x="36333" y="42740"/>
                    <a:pt x="36677" y="43759"/>
                  </a:cubicBezTo>
                  <a:lnTo>
                    <a:pt x="36675" y="43760"/>
                  </a:lnTo>
                  <a:cubicBezTo>
                    <a:pt x="34758" y="46094"/>
                    <a:pt x="28304" y="48724"/>
                    <a:pt x="24139" y="48724"/>
                  </a:cubicBezTo>
                  <a:cubicBezTo>
                    <a:pt x="23775" y="48724"/>
                    <a:pt x="23428" y="48704"/>
                    <a:pt x="23103" y="48662"/>
                  </a:cubicBezTo>
                  <a:cubicBezTo>
                    <a:pt x="28188" y="47448"/>
                    <a:pt x="32515" y="45019"/>
                    <a:pt x="35642" y="40691"/>
                  </a:cubicBezTo>
                  <a:close/>
                  <a:moveTo>
                    <a:pt x="23154" y="24317"/>
                  </a:moveTo>
                  <a:cubicBezTo>
                    <a:pt x="23243" y="24760"/>
                    <a:pt x="23315" y="25160"/>
                    <a:pt x="23404" y="25556"/>
                  </a:cubicBezTo>
                  <a:cubicBezTo>
                    <a:pt x="23624" y="26498"/>
                    <a:pt x="24137" y="27269"/>
                    <a:pt x="24819" y="27933"/>
                  </a:cubicBezTo>
                  <a:cubicBezTo>
                    <a:pt x="25077" y="28180"/>
                    <a:pt x="25362" y="28313"/>
                    <a:pt x="25658" y="28313"/>
                  </a:cubicBezTo>
                  <a:cubicBezTo>
                    <a:pt x="25857" y="28313"/>
                    <a:pt x="26061" y="28252"/>
                    <a:pt x="26264" y="28125"/>
                  </a:cubicBezTo>
                  <a:cubicBezTo>
                    <a:pt x="27154" y="27576"/>
                    <a:pt x="28036" y="27010"/>
                    <a:pt x="28879" y="26391"/>
                  </a:cubicBezTo>
                  <a:cubicBezTo>
                    <a:pt x="29592" y="25872"/>
                    <a:pt x="30235" y="25264"/>
                    <a:pt x="30922" y="24705"/>
                  </a:cubicBezTo>
                  <a:cubicBezTo>
                    <a:pt x="31015" y="24629"/>
                    <a:pt x="31180" y="24620"/>
                    <a:pt x="31315" y="24615"/>
                  </a:cubicBezTo>
                  <a:cubicBezTo>
                    <a:pt x="31409" y="24615"/>
                    <a:pt x="31506" y="24680"/>
                    <a:pt x="31608" y="24697"/>
                  </a:cubicBezTo>
                  <a:cubicBezTo>
                    <a:pt x="34753" y="25259"/>
                    <a:pt x="36316" y="27423"/>
                    <a:pt x="37155" y="30282"/>
                  </a:cubicBezTo>
                  <a:cubicBezTo>
                    <a:pt x="37923" y="32896"/>
                    <a:pt x="37579" y="35427"/>
                    <a:pt x="36465" y="37889"/>
                  </a:cubicBezTo>
                  <a:lnTo>
                    <a:pt x="36464" y="37890"/>
                  </a:lnTo>
                  <a:cubicBezTo>
                    <a:pt x="35447" y="40139"/>
                    <a:pt x="33901" y="41954"/>
                    <a:pt x="32061" y="43557"/>
                  </a:cubicBezTo>
                  <a:cubicBezTo>
                    <a:pt x="29269" y="45995"/>
                    <a:pt x="25939" y="47255"/>
                    <a:pt x="22404" y="48082"/>
                  </a:cubicBezTo>
                  <a:cubicBezTo>
                    <a:pt x="21403" y="48315"/>
                    <a:pt x="20409" y="48550"/>
                    <a:pt x="19374" y="48789"/>
                  </a:cubicBezTo>
                  <a:cubicBezTo>
                    <a:pt x="19230" y="47421"/>
                    <a:pt x="19099" y="46144"/>
                    <a:pt x="18967" y="44891"/>
                  </a:cubicBezTo>
                  <a:cubicBezTo>
                    <a:pt x="19582" y="44542"/>
                    <a:pt x="20261" y="44252"/>
                    <a:pt x="20832" y="43817"/>
                  </a:cubicBezTo>
                  <a:cubicBezTo>
                    <a:pt x="23722" y="41637"/>
                    <a:pt x="26159" y="39017"/>
                    <a:pt x="27981" y="35869"/>
                  </a:cubicBezTo>
                  <a:cubicBezTo>
                    <a:pt x="29032" y="34050"/>
                    <a:pt x="29460" y="32040"/>
                    <a:pt x="29366" y="29935"/>
                  </a:cubicBezTo>
                  <a:cubicBezTo>
                    <a:pt x="29359" y="29686"/>
                    <a:pt x="29116" y="29228"/>
                    <a:pt x="29005" y="29228"/>
                  </a:cubicBezTo>
                  <a:cubicBezTo>
                    <a:pt x="29004" y="29228"/>
                    <a:pt x="29003" y="29228"/>
                    <a:pt x="29002" y="29229"/>
                  </a:cubicBezTo>
                  <a:cubicBezTo>
                    <a:pt x="28574" y="29258"/>
                    <a:pt x="28688" y="29667"/>
                    <a:pt x="28693" y="29952"/>
                  </a:cubicBezTo>
                  <a:cubicBezTo>
                    <a:pt x="28739" y="32760"/>
                    <a:pt x="27811" y="35205"/>
                    <a:pt x="26128" y="37424"/>
                  </a:cubicBezTo>
                  <a:cubicBezTo>
                    <a:pt x="25048" y="38851"/>
                    <a:pt x="23861" y="40176"/>
                    <a:pt x="22629" y="41462"/>
                  </a:cubicBezTo>
                  <a:cubicBezTo>
                    <a:pt x="22501" y="41594"/>
                    <a:pt x="22365" y="41734"/>
                    <a:pt x="22213" y="41833"/>
                  </a:cubicBezTo>
                  <a:cubicBezTo>
                    <a:pt x="21502" y="42284"/>
                    <a:pt x="20782" y="42723"/>
                    <a:pt x="19980" y="43222"/>
                  </a:cubicBezTo>
                  <a:cubicBezTo>
                    <a:pt x="19684" y="41978"/>
                    <a:pt x="19277" y="40802"/>
                    <a:pt x="19154" y="39597"/>
                  </a:cubicBezTo>
                  <a:cubicBezTo>
                    <a:pt x="19052" y="38600"/>
                    <a:pt x="19238" y="37560"/>
                    <a:pt x="19391" y="36555"/>
                  </a:cubicBezTo>
                  <a:cubicBezTo>
                    <a:pt x="19845" y="33561"/>
                    <a:pt x="20348" y="30574"/>
                    <a:pt x="20814" y="27580"/>
                  </a:cubicBezTo>
                  <a:cubicBezTo>
                    <a:pt x="20955" y="26677"/>
                    <a:pt x="21044" y="25765"/>
                    <a:pt x="21162" y="24807"/>
                  </a:cubicBezTo>
                  <a:cubicBezTo>
                    <a:pt x="21794" y="24649"/>
                    <a:pt x="22463" y="24487"/>
                    <a:pt x="23154" y="24317"/>
                  </a:cubicBezTo>
                  <a:close/>
                  <a:moveTo>
                    <a:pt x="12830" y="45162"/>
                  </a:moveTo>
                  <a:cubicBezTo>
                    <a:pt x="12833" y="45162"/>
                    <a:pt x="12836" y="45162"/>
                    <a:pt x="12838" y="45162"/>
                  </a:cubicBezTo>
                  <a:cubicBezTo>
                    <a:pt x="13313" y="45226"/>
                    <a:pt x="13784" y="45341"/>
                    <a:pt x="14259" y="45391"/>
                  </a:cubicBezTo>
                  <a:cubicBezTo>
                    <a:pt x="14662" y="45431"/>
                    <a:pt x="15067" y="45458"/>
                    <a:pt x="15473" y="45458"/>
                  </a:cubicBezTo>
                  <a:cubicBezTo>
                    <a:pt x="15588" y="45458"/>
                    <a:pt x="15703" y="45456"/>
                    <a:pt x="15817" y="45452"/>
                  </a:cubicBezTo>
                  <a:cubicBezTo>
                    <a:pt x="16652" y="45413"/>
                    <a:pt x="17487" y="45319"/>
                    <a:pt x="18369" y="45246"/>
                  </a:cubicBezTo>
                  <a:cubicBezTo>
                    <a:pt x="18449" y="46499"/>
                    <a:pt x="18525" y="47666"/>
                    <a:pt x="18602" y="48846"/>
                  </a:cubicBezTo>
                  <a:cubicBezTo>
                    <a:pt x="18573" y="48864"/>
                    <a:pt x="18534" y="48902"/>
                    <a:pt x="18487" y="48915"/>
                  </a:cubicBezTo>
                  <a:lnTo>
                    <a:pt x="18488" y="48914"/>
                  </a:lnTo>
                  <a:lnTo>
                    <a:pt x="18488" y="48914"/>
                  </a:lnTo>
                  <a:cubicBezTo>
                    <a:pt x="17369" y="49315"/>
                    <a:pt x="16175" y="49485"/>
                    <a:pt x="15064" y="49834"/>
                  </a:cubicBezTo>
                  <a:cubicBezTo>
                    <a:pt x="14675" y="49955"/>
                    <a:pt x="14303" y="49999"/>
                    <a:pt x="13942" y="49999"/>
                  </a:cubicBezTo>
                  <a:cubicBezTo>
                    <a:pt x="13204" y="49999"/>
                    <a:pt x="12506" y="49817"/>
                    <a:pt x="11783" y="49737"/>
                  </a:cubicBezTo>
                  <a:cubicBezTo>
                    <a:pt x="11381" y="49694"/>
                    <a:pt x="10969" y="49421"/>
                    <a:pt x="10630" y="49162"/>
                  </a:cubicBezTo>
                  <a:cubicBezTo>
                    <a:pt x="10178" y="48808"/>
                    <a:pt x="10186" y="48306"/>
                    <a:pt x="10712" y="48050"/>
                  </a:cubicBezTo>
                  <a:cubicBezTo>
                    <a:pt x="11432" y="47700"/>
                    <a:pt x="12229" y="47521"/>
                    <a:pt x="12991" y="47261"/>
                  </a:cubicBezTo>
                  <a:cubicBezTo>
                    <a:pt x="13288" y="47164"/>
                    <a:pt x="13766" y="47100"/>
                    <a:pt x="13830" y="46908"/>
                  </a:cubicBezTo>
                  <a:cubicBezTo>
                    <a:pt x="13978" y="46449"/>
                    <a:pt x="13436" y="46427"/>
                    <a:pt x="13173" y="46227"/>
                  </a:cubicBezTo>
                  <a:cubicBezTo>
                    <a:pt x="12877" y="46005"/>
                    <a:pt x="12343" y="45929"/>
                    <a:pt x="12606" y="45350"/>
                  </a:cubicBezTo>
                  <a:cubicBezTo>
                    <a:pt x="12643" y="45267"/>
                    <a:pt x="12758" y="45162"/>
                    <a:pt x="12830" y="45162"/>
                  </a:cubicBezTo>
                  <a:close/>
                  <a:moveTo>
                    <a:pt x="21044" y="49115"/>
                  </a:moveTo>
                  <a:cubicBezTo>
                    <a:pt x="21645" y="51279"/>
                    <a:pt x="22234" y="53413"/>
                    <a:pt x="22827" y="55547"/>
                  </a:cubicBezTo>
                  <a:cubicBezTo>
                    <a:pt x="22215" y="54678"/>
                    <a:pt x="21576" y="53928"/>
                    <a:pt x="20544" y="53928"/>
                  </a:cubicBezTo>
                  <a:cubicBezTo>
                    <a:pt x="20290" y="53928"/>
                    <a:pt x="20012" y="53973"/>
                    <a:pt x="19704" y="54074"/>
                  </a:cubicBezTo>
                  <a:cubicBezTo>
                    <a:pt x="19636" y="53780"/>
                    <a:pt x="19573" y="53490"/>
                    <a:pt x="19502" y="53201"/>
                  </a:cubicBezTo>
                  <a:cubicBezTo>
                    <a:pt x="19272" y="52242"/>
                    <a:pt x="19035" y="51283"/>
                    <a:pt x="18802" y="50325"/>
                  </a:cubicBezTo>
                  <a:cubicBezTo>
                    <a:pt x="18695" y="49873"/>
                    <a:pt x="18861" y="49541"/>
                    <a:pt x="19293" y="49443"/>
                  </a:cubicBezTo>
                  <a:cubicBezTo>
                    <a:pt x="19853" y="49316"/>
                    <a:pt x="20416" y="49230"/>
                    <a:pt x="21044" y="49115"/>
                  </a:cubicBezTo>
                  <a:close/>
                  <a:moveTo>
                    <a:pt x="37053" y="44445"/>
                  </a:moveTo>
                  <a:cubicBezTo>
                    <a:pt x="37498" y="45535"/>
                    <a:pt x="37909" y="46532"/>
                    <a:pt x="38367" y="47653"/>
                  </a:cubicBezTo>
                  <a:cubicBezTo>
                    <a:pt x="37180" y="48112"/>
                    <a:pt x="36079" y="48641"/>
                    <a:pt x="34922" y="48969"/>
                  </a:cubicBezTo>
                  <a:cubicBezTo>
                    <a:pt x="31824" y="49838"/>
                    <a:pt x="28735" y="50732"/>
                    <a:pt x="25726" y="51882"/>
                  </a:cubicBezTo>
                  <a:cubicBezTo>
                    <a:pt x="25036" y="52147"/>
                    <a:pt x="24286" y="52249"/>
                    <a:pt x="23578" y="52479"/>
                  </a:cubicBezTo>
                  <a:cubicBezTo>
                    <a:pt x="23383" y="52538"/>
                    <a:pt x="23247" y="52782"/>
                    <a:pt x="23086" y="52938"/>
                  </a:cubicBezTo>
                  <a:cubicBezTo>
                    <a:pt x="23271" y="53047"/>
                    <a:pt x="23477" y="53273"/>
                    <a:pt x="23646" y="53273"/>
                  </a:cubicBezTo>
                  <a:cubicBezTo>
                    <a:pt x="23656" y="53273"/>
                    <a:pt x="23666" y="53272"/>
                    <a:pt x="23676" y="53271"/>
                  </a:cubicBezTo>
                  <a:cubicBezTo>
                    <a:pt x="24524" y="53117"/>
                    <a:pt x="25388" y="52977"/>
                    <a:pt x="26189" y="52679"/>
                  </a:cubicBezTo>
                  <a:cubicBezTo>
                    <a:pt x="29061" y="51606"/>
                    <a:pt x="31999" y="50749"/>
                    <a:pt x="34944" y="49906"/>
                  </a:cubicBezTo>
                  <a:cubicBezTo>
                    <a:pt x="36218" y="49544"/>
                    <a:pt x="37443" y="48986"/>
                    <a:pt x="38782" y="48483"/>
                  </a:cubicBezTo>
                  <a:cubicBezTo>
                    <a:pt x="39151" y="48999"/>
                    <a:pt x="39608" y="49637"/>
                    <a:pt x="40088" y="50310"/>
                  </a:cubicBezTo>
                  <a:lnTo>
                    <a:pt x="40087" y="50310"/>
                  </a:lnTo>
                  <a:cubicBezTo>
                    <a:pt x="38710" y="51338"/>
                    <a:pt x="37332" y="52194"/>
                    <a:pt x="35761" y="52666"/>
                  </a:cubicBezTo>
                  <a:cubicBezTo>
                    <a:pt x="34384" y="53076"/>
                    <a:pt x="32977" y="53399"/>
                    <a:pt x="31599" y="53808"/>
                  </a:cubicBezTo>
                  <a:cubicBezTo>
                    <a:pt x="30155" y="54238"/>
                    <a:pt x="28739" y="54757"/>
                    <a:pt x="27286" y="55163"/>
                  </a:cubicBezTo>
                  <a:cubicBezTo>
                    <a:pt x="26430" y="55396"/>
                    <a:pt x="25532" y="55482"/>
                    <a:pt x="24654" y="55643"/>
                  </a:cubicBezTo>
                  <a:cubicBezTo>
                    <a:pt x="24370" y="55695"/>
                    <a:pt x="24091" y="55763"/>
                    <a:pt x="23722" y="55844"/>
                  </a:cubicBezTo>
                  <a:cubicBezTo>
                    <a:pt x="23459" y="54903"/>
                    <a:pt x="23192" y="53944"/>
                    <a:pt x="22926" y="52986"/>
                  </a:cubicBezTo>
                  <a:cubicBezTo>
                    <a:pt x="22582" y="51751"/>
                    <a:pt x="22239" y="50511"/>
                    <a:pt x="21900" y="49293"/>
                  </a:cubicBezTo>
                  <a:lnTo>
                    <a:pt x="21900" y="49293"/>
                  </a:lnTo>
                  <a:cubicBezTo>
                    <a:pt x="22497" y="49320"/>
                    <a:pt x="23096" y="49404"/>
                    <a:pt x="23687" y="49404"/>
                  </a:cubicBezTo>
                  <a:cubicBezTo>
                    <a:pt x="23835" y="49404"/>
                    <a:pt x="23982" y="49399"/>
                    <a:pt x="24129" y="49386"/>
                  </a:cubicBezTo>
                  <a:cubicBezTo>
                    <a:pt x="25760" y="49241"/>
                    <a:pt x="27392" y="49049"/>
                    <a:pt x="29007" y="48777"/>
                  </a:cubicBezTo>
                  <a:cubicBezTo>
                    <a:pt x="29693" y="48662"/>
                    <a:pt x="30349" y="48325"/>
                    <a:pt x="30998" y="48044"/>
                  </a:cubicBezTo>
                  <a:cubicBezTo>
                    <a:pt x="31964" y="47622"/>
                    <a:pt x="32896" y="47142"/>
                    <a:pt x="33862" y="46724"/>
                  </a:cubicBezTo>
                  <a:cubicBezTo>
                    <a:pt x="35058" y="46213"/>
                    <a:pt x="36181" y="45612"/>
                    <a:pt x="37053" y="44445"/>
                  </a:cubicBezTo>
                  <a:close/>
                  <a:moveTo>
                    <a:pt x="17920" y="49992"/>
                  </a:moveTo>
                  <a:cubicBezTo>
                    <a:pt x="18368" y="51939"/>
                    <a:pt x="19114" y="53800"/>
                    <a:pt x="18992" y="55946"/>
                  </a:cubicBezTo>
                  <a:lnTo>
                    <a:pt x="18992" y="55946"/>
                  </a:lnTo>
                  <a:cubicBezTo>
                    <a:pt x="18300" y="55291"/>
                    <a:pt x="17698" y="55001"/>
                    <a:pt x="17195" y="55001"/>
                  </a:cubicBezTo>
                  <a:cubicBezTo>
                    <a:pt x="16622" y="55001"/>
                    <a:pt x="16179" y="55376"/>
                    <a:pt x="15881" y="56016"/>
                  </a:cubicBezTo>
                  <a:cubicBezTo>
                    <a:pt x="15237" y="54254"/>
                    <a:pt x="14598" y="52502"/>
                    <a:pt x="13962" y="50759"/>
                  </a:cubicBezTo>
                  <a:cubicBezTo>
                    <a:pt x="15280" y="50504"/>
                    <a:pt x="16568" y="50257"/>
                    <a:pt x="17920" y="49992"/>
                  </a:cubicBezTo>
                  <a:close/>
                  <a:moveTo>
                    <a:pt x="9966" y="49515"/>
                  </a:moveTo>
                  <a:cubicBezTo>
                    <a:pt x="10682" y="50418"/>
                    <a:pt x="11720" y="50474"/>
                    <a:pt x="12716" y="50644"/>
                  </a:cubicBezTo>
                  <a:cubicBezTo>
                    <a:pt x="12886" y="50675"/>
                    <a:pt x="13127" y="50789"/>
                    <a:pt x="13173" y="50921"/>
                  </a:cubicBezTo>
                  <a:cubicBezTo>
                    <a:pt x="13932" y="53085"/>
                    <a:pt x="14661" y="55257"/>
                    <a:pt x="15398" y="57426"/>
                  </a:cubicBezTo>
                  <a:cubicBezTo>
                    <a:pt x="15406" y="57455"/>
                    <a:pt x="15403" y="57489"/>
                    <a:pt x="15306" y="57625"/>
                  </a:cubicBezTo>
                  <a:lnTo>
                    <a:pt x="15306" y="57625"/>
                  </a:lnTo>
                  <a:cubicBezTo>
                    <a:pt x="15195" y="57476"/>
                    <a:pt x="15098" y="57310"/>
                    <a:pt x="14962" y="57188"/>
                  </a:cubicBezTo>
                  <a:cubicBezTo>
                    <a:pt x="14762" y="57000"/>
                    <a:pt x="14555" y="56821"/>
                    <a:pt x="14326" y="56680"/>
                  </a:cubicBezTo>
                  <a:cubicBezTo>
                    <a:pt x="13893" y="56416"/>
                    <a:pt x="13528" y="56282"/>
                    <a:pt x="13208" y="56282"/>
                  </a:cubicBezTo>
                  <a:cubicBezTo>
                    <a:pt x="12685" y="56282"/>
                    <a:pt x="12284" y="56642"/>
                    <a:pt x="11910" y="57387"/>
                  </a:cubicBezTo>
                  <a:cubicBezTo>
                    <a:pt x="11864" y="57473"/>
                    <a:pt x="11817" y="57562"/>
                    <a:pt x="11720" y="57741"/>
                  </a:cubicBezTo>
                  <a:cubicBezTo>
                    <a:pt x="11080" y="54963"/>
                    <a:pt x="10457" y="52276"/>
                    <a:pt x="9839" y="49592"/>
                  </a:cubicBezTo>
                  <a:lnTo>
                    <a:pt x="9966" y="49515"/>
                  </a:lnTo>
                  <a:close/>
                  <a:moveTo>
                    <a:pt x="40483" y="51146"/>
                  </a:moveTo>
                  <a:cubicBezTo>
                    <a:pt x="40922" y="51811"/>
                    <a:pt x="41359" y="52476"/>
                    <a:pt x="41757" y="53080"/>
                  </a:cubicBezTo>
                  <a:cubicBezTo>
                    <a:pt x="36464" y="56653"/>
                    <a:pt x="30481" y="57984"/>
                    <a:pt x="24133" y="58579"/>
                  </a:cubicBezTo>
                  <a:cubicBezTo>
                    <a:pt x="24302" y="58039"/>
                    <a:pt x="24518" y="57680"/>
                    <a:pt x="24498" y="57336"/>
                  </a:cubicBezTo>
                  <a:cubicBezTo>
                    <a:pt x="24477" y="57020"/>
                    <a:pt x="24201" y="56722"/>
                    <a:pt x="24015" y="56364"/>
                  </a:cubicBezTo>
                  <a:lnTo>
                    <a:pt x="24015" y="56364"/>
                  </a:lnTo>
                  <a:cubicBezTo>
                    <a:pt x="24362" y="56427"/>
                    <a:pt x="24701" y="56455"/>
                    <a:pt x="25035" y="56455"/>
                  </a:cubicBezTo>
                  <a:cubicBezTo>
                    <a:pt x="26280" y="56455"/>
                    <a:pt x="27445" y="56070"/>
                    <a:pt x="28622" y="55704"/>
                  </a:cubicBezTo>
                  <a:cubicBezTo>
                    <a:pt x="30528" y="55117"/>
                    <a:pt x="32452" y="54584"/>
                    <a:pt x="34375" y="54047"/>
                  </a:cubicBezTo>
                  <a:cubicBezTo>
                    <a:pt x="37193" y="53259"/>
                    <a:pt x="38105" y="52838"/>
                    <a:pt x="40483" y="51146"/>
                  </a:cubicBezTo>
                  <a:close/>
                  <a:moveTo>
                    <a:pt x="20436" y="54629"/>
                  </a:moveTo>
                  <a:cubicBezTo>
                    <a:pt x="20553" y="54629"/>
                    <a:pt x="20685" y="54657"/>
                    <a:pt x="20832" y="54716"/>
                  </a:cubicBezTo>
                  <a:cubicBezTo>
                    <a:pt x="21158" y="54848"/>
                    <a:pt x="21497" y="55096"/>
                    <a:pt x="21692" y="55381"/>
                  </a:cubicBezTo>
                  <a:cubicBezTo>
                    <a:pt x="22276" y="56232"/>
                    <a:pt x="22793" y="57132"/>
                    <a:pt x="23332" y="58018"/>
                  </a:cubicBezTo>
                  <a:cubicBezTo>
                    <a:pt x="23374" y="58090"/>
                    <a:pt x="23382" y="58217"/>
                    <a:pt x="23357" y="58299"/>
                  </a:cubicBezTo>
                  <a:cubicBezTo>
                    <a:pt x="23048" y="59231"/>
                    <a:pt x="22726" y="60160"/>
                    <a:pt x="22395" y="61136"/>
                  </a:cubicBezTo>
                  <a:cubicBezTo>
                    <a:pt x="21991" y="61032"/>
                    <a:pt x="21606" y="60984"/>
                    <a:pt x="21238" y="60984"/>
                  </a:cubicBezTo>
                  <a:cubicBezTo>
                    <a:pt x="19639" y="60984"/>
                    <a:pt x="18355" y="61889"/>
                    <a:pt x="17153" y="63036"/>
                  </a:cubicBezTo>
                  <a:cubicBezTo>
                    <a:pt x="16069" y="62333"/>
                    <a:pt x="15009" y="61630"/>
                    <a:pt x="13937" y="60949"/>
                  </a:cubicBezTo>
                  <a:cubicBezTo>
                    <a:pt x="13467" y="60650"/>
                    <a:pt x="12962" y="60399"/>
                    <a:pt x="12487" y="60109"/>
                  </a:cubicBezTo>
                  <a:cubicBezTo>
                    <a:pt x="12357" y="60028"/>
                    <a:pt x="12170" y="59896"/>
                    <a:pt x="12162" y="59777"/>
                  </a:cubicBezTo>
                  <a:cubicBezTo>
                    <a:pt x="12111" y="58920"/>
                    <a:pt x="12175" y="58080"/>
                    <a:pt x="12666" y="57322"/>
                  </a:cubicBezTo>
                  <a:cubicBezTo>
                    <a:pt x="12825" y="57077"/>
                    <a:pt x="13019" y="56936"/>
                    <a:pt x="13234" y="56936"/>
                  </a:cubicBezTo>
                  <a:cubicBezTo>
                    <a:pt x="13339" y="56936"/>
                    <a:pt x="13450" y="56970"/>
                    <a:pt x="13564" y="57042"/>
                  </a:cubicBezTo>
                  <a:cubicBezTo>
                    <a:pt x="14005" y="57310"/>
                    <a:pt x="14438" y="57625"/>
                    <a:pt x="14789" y="58000"/>
                  </a:cubicBezTo>
                  <a:cubicBezTo>
                    <a:pt x="15132" y="58367"/>
                    <a:pt x="15348" y="58848"/>
                    <a:pt x="15657" y="59252"/>
                  </a:cubicBezTo>
                  <a:cubicBezTo>
                    <a:pt x="15789" y="59427"/>
                    <a:pt x="16018" y="59529"/>
                    <a:pt x="16200" y="59665"/>
                  </a:cubicBezTo>
                  <a:cubicBezTo>
                    <a:pt x="16285" y="59432"/>
                    <a:pt x="16428" y="59206"/>
                    <a:pt x="16446" y="58967"/>
                  </a:cubicBezTo>
                  <a:cubicBezTo>
                    <a:pt x="16496" y="58175"/>
                    <a:pt x="16412" y="57361"/>
                    <a:pt x="16551" y="56590"/>
                  </a:cubicBezTo>
                  <a:cubicBezTo>
                    <a:pt x="16656" y="56002"/>
                    <a:pt x="16915" y="55704"/>
                    <a:pt x="17258" y="55704"/>
                  </a:cubicBezTo>
                  <a:cubicBezTo>
                    <a:pt x="17500" y="55704"/>
                    <a:pt x="17785" y="55853"/>
                    <a:pt x="18086" y="56155"/>
                  </a:cubicBezTo>
                  <a:cubicBezTo>
                    <a:pt x="18416" y="56488"/>
                    <a:pt x="18628" y="56931"/>
                    <a:pt x="18920" y="57302"/>
                  </a:cubicBezTo>
                  <a:cubicBezTo>
                    <a:pt x="19035" y="57446"/>
                    <a:pt x="19209" y="57596"/>
                    <a:pt x="19378" y="57621"/>
                  </a:cubicBezTo>
                  <a:cubicBezTo>
                    <a:pt x="19380" y="57621"/>
                    <a:pt x="19383" y="57622"/>
                    <a:pt x="19385" y="57622"/>
                  </a:cubicBezTo>
                  <a:cubicBezTo>
                    <a:pt x="19470" y="57622"/>
                    <a:pt x="19577" y="57358"/>
                    <a:pt x="19700" y="57254"/>
                  </a:cubicBezTo>
                  <a:cubicBezTo>
                    <a:pt x="20310" y="56735"/>
                    <a:pt x="19959" y="56113"/>
                    <a:pt x="19887" y="55525"/>
                  </a:cubicBezTo>
                  <a:cubicBezTo>
                    <a:pt x="19817" y="54969"/>
                    <a:pt x="20030" y="54629"/>
                    <a:pt x="20436" y="54629"/>
                  </a:cubicBezTo>
                  <a:close/>
                  <a:moveTo>
                    <a:pt x="19114" y="62358"/>
                  </a:moveTo>
                  <a:lnTo>
                    <a:pt x="19114" y="64614"/>
                  </a:lnTo>
                  <a:lnTo>
                    <a:pt x="19114" y="64614"/>
                  </a:lnTo>
                  <a:cubicBezTo>
                    <a:pt x="18598" y="64185"/>
                    <a:pt x="18178" y="63835"/>
                    <a:pt x="17670" y="63405"/>
                  </a:cubicBezTo>
                  <a:cubicBezTo>
                    <a:pt x="18174" y="63043"/>
                    <a:pt x="18614" y="62724"/>
                    <a:pt x="19114" y="62358"/>
                  </a:cubicBezTo>
                  <a:close/>
                  <a:moveTo>
                    <a:pt x="21713" y="61774"/>
                  </a:moveTo>
                  <a:cubicBezTo>
                    <a:pt x="21849" y="61801"/>
                    <a:pt x="22017" y="61835"/>
                    <a:pt x="22221" y="61877"/>
                  </a:cubicBezTo>
                  <a:lnTo>
                    <a:pt x="22221" y="61877"/>
                  </a:lnTo>
                  <a:cubicBezTo>
                    <a:pt x="22010" y="62823"/>
                    <a:pt x="21806" y="63720"/>
                    <a:pt x="21599" y="64616"/>
                  </a:cubicBezTo>
                  <a:cubicBezTo>
                    <a:pt x="21569" y="64612"/>
                    <a:pt x="21539" y="64603"/>
                    <a:pt x="21505" y="64594"/>
                  </a:cubicBezTo>
                  <a:cubicBezTo>
                    <a:pt x="21573" y="63674"/>
                    <a:pt x="21641" y="62751"/>
                    <a:pt x="21713" y="61774"/>
                  </a:cubicBezTo>
                  <a:close/>
                  <a:moveTo>
                    <a:pt x="21022" y="61686"/>
                  </a:moveTo>
                  <a:cubicBezTo>
                    <a:pt x="20908" y="63099"/>
                    <a:pt x="20802" y="64403"/>
                    <a:pt x="20696" y="65681"/>
                  </a:cubicBezTo>
                  <a:lnTo>
                    <a:pt x="20696" y="65680"/>
                  </a:lnTo>
                  <a:cubicBezTo>
                    <a:pt x="20132" y="65425"/>
                    <a:pt x="19645" y="65105"/>
                    <a:pt x="19793" y="64220"/>
                  </a:cubicBezTo>
                  <a:cubicBezTo>
                    <a:pt x="19907" y="63556"/>
                    <a:pt x="19768" y="62848"/>
                    <a:pt x="19738" y="62014"/>
                  </a:cubicBezTo>
                  <a:cubicBezTo>
                    <a:pt x="20052" y="61937"/>
                    <a:pt x="20480" y="61826"/>
                    <a:pt x="21022" y="61686"/>
                  </a:cubicBezTo>
                  <a:close/>
                  <a:moveTo>
                    <a:pt x="43578" y="56875"/>
                  </a:moveTo>
                  <a:cubicBezTo>
                    <a:pt x="44196" y="57293"/>
                    <a:pt x="44883" y="57634"/>
                    <a:pt x="45417" y="58136"/>
                  </a:cubicBezTo>
                  <a:cubicBezTo>
                    <a:pt x="47040" y="59656"/>
                    <a:pt x="48976" y="60662"/>
                    <a:pt x="50909" y="61689"/>
                  </a:cubicBezTo>
                  <a:cubicBezTo>
                    <a:pt x="51884" y="62209"/>
                    <a:pt x="52820" y="62788"/>
                    <a:pt x="53795" y="63308"/>
                  </a:cubicBezTo>
                  <a:cubicBezTo>
                    <a:pt x="55655" y="64296"/>
                    <a:pt x="57701" y="64726"/>
                    <a:pt x="59718" y="65237"/>
                  </a:cubicBezTo>
                  <a:cubicBezTo>
                    <a:pt x="60227" y="65365"/>
                    <a:pt x="60735" y="65488"/>
                    <a:pt x="61385" y="65646"/>
                  </a:cubicBezTo>
                  <a:cubicBezTo>
                    <a:pt x="61198" y="66933"/>
                    <a:pt x="61003" y="68253"/>
                    <a:pt x="60809" y="69586"/>
                  </a:cubicBezTo>
                  <a:cubicBezTo>
                    <a:pt x="59439" y="69635"/>
                    <a:pt x="58100" y="69786"/>
                    <a:pt x="56788" y="69786"/>
                  </a:cubicBezTo>
                  <a:cubicBezTo>
                    <a:pt x="56366" y="69786"/>
                    <a:pt x="55947" y="69770"/>
                    <a:pt x="55531" y="69731"/>
                  </a:cubicBezTo>
                  <a:cubicBezTo>
                    <a:pt x="52299" y="69433"/>
                    <a:pt x="49086" y="68914"/>
                    <a:pt x="45870" y="68462"/>
                  </a:cubicBezTo>
                  <a:cubicBezTo>
                    <a:pt x="43934" y="68189"/>
                    <a:pt x="42031" y="67754"/>
                    <a:pt x="40289" y="66831"/>
                  </a:cubicBezTo>
                  <a:cubicBezTo>
                    <a:pt x="39578" y="66451"/>
                    <a:pt x="38929" y="65949"/>
                    <a:pt x="38268" y="65479"/>
                  </a:cubicBezTo>
                  <a:cubicBezTo>
                    <a:pt x="37963" y="65267"/>
                    <a:pt x="37709" y="64981"/>
                    <a:pt x="37408" y="64764"/>
                  </a:cubicBezTo>
                  <a:cubicBezTo>
                    <a:pt x="36289" y="63964"/>
                    <a:pt x="35344" y="63009"/>
                    <a:pt x="34654" y="61808"/>
                  </a:cubicBezTo>
                  <a:cubicBezTo>
                    <a:pt x="34484" y="61519"/>
                    <a:pt x="34222" y="61289"/>
                    <a:pt x="34043" y="61080"/>
                  </a:cubicBezTo>
                  <a:cubicBezTo>
                    <a:pt x="36281" y="60274"/>
                    <a:pt x="38561" y="59507"/>
                    <a:pt x="40794" y="58625"/>
                  </a:cubicBezTo>
                  <a:cubicBezTo>
                    <a:pt x="41629" y="58293"/>
                    <a:pt x="42358" y="57696"/>
                    <a:pt x="43134" y="57216"/>
                  </a:cubicBezTo>
                  <a:cubicBezTo>
                    <a:pt x="43277" y="57126"/>
                    <a:pt x="43400" y="57011"/>
                    <a:pt x="43578" y="56875"/>
                  </a:cubicBezTo>
                  <a:close/>
                  <a:moveTo>
                    <a:pt x="62130" y="65587"/>
                  </a:moveTo>
                  <a:cubicBezTo>
                    <a:pt x="62194" y="65603"/>
                    <a:pt x="62274" y="65629"/>
                    <a:pt x="62355" y="65651"/>
                  </a:cubicBezTo>
                  <a:cubicBezTo>
                    <a:pt x="63749" y="66051"/>
                    <a:pt x="63754" y="66051"/>
                    <a:pt x="63575" y="67482"/>
                  </a:cubicBezTo>
                  <a:cubicBezTo>
                    <a:pt x="63535" y="67801"/>
                    <a:pt x="63476" y="68119"/>
                    <a:pt x="63397" y="68432"/>
                  </a:cubicBezTo>
                  <a:cubicBezTo>
                    <a:pt x="62941" y="70279"/>
                    <a:pt x="62482" y="72125"/>
                    <a:pt x="62021" y="73970"/>
                  </a:cubicBezTo>
                  <a:cubicBezTo>
                    <a:pt x="61999" y="74050"/>
                    <a:pt x="61961" y="74122"/>
                    <a:pt x="61902" y="74280"/>
                  </a:cubicBezTo>
                  <a:cubicBezTo>
                    <a:pt x="61343" y="71299"/>
                    <a:pt x="61846" y="68457"/>
                    <a:pt x="62130" y="65587"/>
                  </a:cubicBezTo>
                  <a:close/>
                  <a:moveTo>
                    <a:pt x="42312" y="53949"/>
                  </a:moveTo>
                  <a:cubicBezTo>
                    <a:pt x="42638" y="54588"/>
                    <a:pt x="42981" y="55226"/>
                    <a:pt x="43277" y="55882"/>
                  </a:cubicBezTo>
                  <a:cubicBezTo>
                    <a:pt x="43324" y="55985"/>
                    <a:pt x="43202" y="56228"/>
                    <a:pt x="43087" y="56321"/>
                  </a:cubicBezTo>
                  <a:cubicBezTo>
                    <a:pt x="42078" y="57135"/>
                    <a:pt x="41032" y="57872"/>
                    <a:pt x="39773" y="58263"/>
                  </a:cubicBezTo>
                  <a:cubicBezTo>
                    <a:pt x="37710" y="58911"/>
                    <a:pt x="35688" y="59758"/>
                    <a:pt x="33587" y="60236"/>
                  </a:cubicBezTo>
                  <a:cubicBezTo>
                    <a:pt x="30713" y="60893"/>
                    <a:pt x="27773" y="61194"/>
                    <a:pt x="24819" y="61262"/>
                  </a:cubicBezTo>
                  <a:cubicBezTo>
                    <a:pt x="24616" y="61271"/>
                    <a:pt x="24412" y="61283"/>
                    <a:pt x="24209" y="61292"/>
                  </a:cubicBezTo>
                  <a:cubicBezTo>
                    <a:pt x="23925" y="61309"/>
                    <a:pt x="23811" y="61454"/>
                    <a:pt x="23785" y="61650"/>
                  </a:cubicBezTo>
                  <a:cubicBezTo>
                    <a:pt x="23779" y="61692"/>
                    <a:pt x="23778" y="61735"/>
                    <a:pt x="23780" y="61778"/>
                  </a:cubicBezTo>
                  <a:cubicBezTo>
                    <a:pt x="24473" y="61892"/>
                    <a:pt x="25160" y="61938"/>
                    <a:pt x="25843" y="61938"/>
                  </a:cubicBezTo>
                  <a:cubicBezTo>
                    <a:pt x="28025" y="61938"/>
                    <a:pt x="30168" y="61471"/>
                    <a:pt x="32353" y="61292"/>
                  </a:cubicBezTo>
                  <a:lnTo>
                    <a:pt x="32353" y="61292"/>
                  </a:lnTo>
                  <a:cubicBezTo>
                    <a:pt x="32298" y="62114"/>
                    <a:pt x="32192" y="62924"/>
                    <a:pt x="32188" y="63732"/>
                  </a:cubicBezTo>
                  <a:cubicBezTo>
                    <a:pt x="32180" y="67102"/>
                    <a:pt x="32226" y="70475"/>
                    <a:pt x="32200" y="73845"/>
                  </a:cubicBezTo>
                  <a:cubicBezTo>
                    <a:pt x="32175" y="77402"/>
                    <a:pt x="32094" y="80959"/>
                    <a:pt x="32039" y="84520"/>
                  </a:cubicBezTo>
                  <a:cubicBezTo>
                    <a:pt x="32035" y="84928"/>
                    <a:pt x="32027" y="85342"/>
                    <a:pt x="32061" y="85751"/>
                  </a:cubicBezTo>
                  <a:lnTo>
                    <a:pt x="32180" y="85751"/>
                  </a:lnTo>
                  <a:cubicBezTo>
                    <a:pt x="32336" y="85751"/>
                    <a:pt x="32493" y="85888"/>
                    <a:pt x="32650" y="85964"/>
                  </a:cubicBezTo>
                  <a:cubicBezTo>
                    <a:pt x="32599" y="86040"/>
                    <a:pt x="32548" y="86126"/>
                    <a:pt x="32502" y="86210"/>
                  </a:cubicBezTo>
                  <a:cubicBezTo>
                    <a:pt x="32534" y="86203"/>
                    <a:pt x="32564" y="86199"/>
                    <a:pt x="32591" y="86199"/>
                  </a:cubicBezTo>
                  <a:cubicBezTo>
                    <a:pt x="32821" y="86199"/>
                    <a:pt x="32935" y="86443"/>
                    <a:pt x="33087" y="86599"/>
                  </a:cubicBezTo>
                  <a:cubicBezTo>
                    <a:pt x="33251" y="86760"/>
                    <a:pt x="33396" y="86943"/>
                    <a:pt x="33590" y="87165"/>
                  </a:cubicBezTo>
                  <a:cubicBezTo>
                    <a:pt x="32160" y="87589"/>
                    <a:pt x="30733" y="87693"/>
                    <a:pt x="29310" y="87693"/>
                  </a:cubicBezTo>
                  <a:cubicBezTo>
                    <a:pt x="27963" y="87693"/>
                    <a:pt x="26620" y="87600"/>
                    <a:pt x="25283" y="87600"/>
                  </a:cubicBezTo>
                  <a:cubicBezTo>
                    <a:pt x="24860" y="87600"/>
                    <a:pt x="24436" y="87610"/>
                    <a:pt x="24014" y="87634"/>
                  </a:cubicBezTo>
                  <a:cubicBezTo>
                    <a:pt x="23996" y="87548"/>
                    <a:pt x="23980" y="87467"/>
                    <a:pt x="23967" y="87382"/>
                  </a:cubicBezTo>
                  <a:cubicBezTo>
                    <a:pt x="24789" y="87131"/>
                    <a:pt x="25608" y="86871"/>
                    <a:pt x="26438" y="86633"/>
                  </a:cubicBezTo>
                  <a:cubicBezTo>
                    <a:pt x="26601" y="86587"/>
                    <a:pt x="26770" y="86539"/>
                    <a:pt x="26935" y="86539"/>
                  </a:cubicBezTo>
                  <a:cubicBezTo>
                    <a:pt x="27108" y="86539"/>
                    <a:pt x="27276" y="86591"/>
                    <a:pt x="27429" y="86752"/>
                  </a:cubicBezTo>
                  <a:cubicBezTo>
                    <a:pt x="27468" y="86795"/>
                    <a:pt x="27557" y="86811"/>
                    <a:pt x="27620" y="86811"/>
                  </a:cubicBezTo>
                  <a:cubicBezTo>
                    <a:pt x="28785" y="86791"/>
                    <a:pt x="30786" y="86594"/>
                    <a:pt x="31950" y="86560"/>
                  </a:cubicBezTo>
                  <a:cubicBezTo>
                    <a:pt x="32078" y="86556"/>
                    <a:pt x="32239" y="86522"/>
                    <a:pt x="32328" y="86436"/>
                  </a:cubicBezTo>
                  <a:cubicBezTo>
                    <a:pt x="32396" y="86373"/>
                    <a:pt x="32451" y="86292"/>
                    <a:pt x="32502" y="86211"/>
                  </a:cubicBezTo>
                  <a:lnTo>
                    <a:pt x="32502" y="86211"/>
                  </a:lnTo>
                  <a:cubicBezTo>
                    <a:pt x="32452" y="86224"/>
                    <a:pt x="32403" y="86241"/>
                    <a:pt x="32357" y="86266"/>
                  </a:cubicBezTo>
                  <a:cubicBezTo>
                    <a:pt x="32357" y="86267"/>
                    <a:pt x="32356" y="86267"/>
                    <a:pt x="32355" y="86267"/>
                  </a:cubicBezTo>
                  <a:cubicBezTo>
                    <a:pt x="32315" y="86267"/>
                    <a:pt x="32082" y="86028"/>
                    <a:pt x="32070" y="85896"/>
                  </a:cubicBezTo>
                  <a:cubicBezTo>
                    <a:pt x="32066" y="85848"/>
                    <a:pt x="32061" y="85798"/>
                    <a:pt x="32061" y="85751"/>
                  </a:cubicBezTo>
                  <a:cubicBezTo>
                    <a:pt x="31044" y="85755"/>
                    <a:pt x="29310" y="85925"/>
                    <a:pt x="28353" y="85955"/>
                  </a:cubicBezTo>
                  <a:cubicBezTo>
                    <a:pt x="28343" y="85955"/>
                    <a:pt x="28333" y="85955"/>
                    <a:pt x="28324" y="85955"/>
                  </a:cubicBezTo>
                  <a:cubicBezTo>
                    <a:pt x="28003" y="85955"/>
                    <a:pt x="27898" y="85810"/>
                    <a:pt x="27836" y="85500"/>
                  </a:cubicBezTo>
                  <a:cubicBezTo>
                    <a:pt x="27286" y="82782"/>
                    <a:pt x="26751" y="80065"/>
                    <a:pt x="26154" y="77356"/>
                  </a:cubicBezTo>
                  <a:cubicBezTo>
                    <a:pt x="25769" y="75596"/>
                    <a:pt x="25230" y="73871"/>
                    <a:pt x="24857" y="72108"/>
                  </a:cubicBezTo>
                  <a:cubicBezTo>
                    <a:pt x="24480" y="70310"/>
                    <a:pt x="24230" y="68490"/>
                    <a:pt x="23921" y="66680"/>
                  </a:cubicBezTo>
                  <a:cubicBezTo>
                    <a:pt x="23662" y="65190"/>
                    <a:pt x="23395" y="63704"/>
                    <a:pt x="23141" y="62216"/>
                  </a:cubicBezTo>
                  <a:cubicBezTo>
                    <a:pt x="23124" y="62119"/>
                    <a:pt x="23163" y="62012"/>
                    <a:pt x="23192" y="61914"/>
                  </a:cubicBezTo>
                  <a:cubicBezTo>
                    <a:pt x="23213" y="61829"/>
                    <a:pt x="23306" y="61736"/>
                    <a:pt x="23306" y="61667"/>
                  </a:cubicBezTo>
                  <a:cubicBezTo>
                    <a:pt x="23306" y="61659"/>
                    <a:pt x="23302" y="61655"/>
                    <a:pt x="23302" y="61646"/>
                  </a:cubicBezTo>
                  <a:cubicBezTo>
                    <a:pt x="23056" y="60721"/>
                    <a:pt x="23734" y="60015"/>
                    <a:pt x="23807" y="59154"/>
                  </a:cubicBezTo>
                  <a:cubicBezTo>
                    <a:pt x="24323" y="59280"/>
                    <a:pt x="24828" y="59329"/>
                    <a:pt x="25324" y="59329"/>
                  </a:cubicBezTo>
                  <a:cubicBezTo>
                    <a:pt x="26175" y="59329"/>
                    <a:pt x="27004" y="59184"/>
                    <a:pt x="27836" y="59031"/>
                  </a:cubicBezTo>
                  <a:cubicBezTo>
                    <a:pt x="30565" y="58519"/>
                    <a:pt x="33324" y="58093"/>
                    <a:pt x="35921" y="57076"/>
                  </a:cubicBezTo>
                  <a:cubicBezTo>
                    <a:pt x="37349" y="56517"/>
                    <a:pt x="38697" y="55755"/>
                    <a:pt x="40082" y="55077"/>
                  </a:cubicBezTo>
                  <a:cubicBezTo>
                    <a:pt x="40812" y="54720"/>
                    <a:pt x="41532" y="54341"/>
                    <a:pt x="42312" y="53949"/>
                  </a:cubicBezTo>
                  <a:close/>
                  <a:moveTo>
                    <a:pt x="38365" y="0"/>
                  </a:moveTo>
                  <a:cubicBezTo>
                    <a:pt x="37841" y="0"/>
                    <a:pt x="37309" y="70"/>
                    <a:pt x="36777" y="209"/>
                  </a:cubicBezTo>
                  <a:cubicBezTo>
                    <a:pt x="35048" y="665"/>
                    <a:pt x="33578" y="1500"/>
                    <a:pt x="32878" y="3332"/>
                  </a:cubicBezTo>
                  <a:cubicBezTo>
                    <a:pt x="32717" y="3212"/>
                    <a:pt x="32590" y="3110"/>
                    <a:pt x="32455" y="3016"/>
                  </a:cubicBezTo>
                  <a:cubicBezTo>
                    <a:pt x="32302" y="2905"/>
                    <a:pt x="32146" y="2807"/>
                    <a:pt x="31993" y="2697"/>
                  </a:cubicBezTo>
                  <a:cubicBezTo>
                    <a:pt x="29777" y="1116"/>
                    <a:pt x="27230" y="725"/>
                    <a:pt x="24607" y="686"/>
                  </a:cubicBezTo>
                  <a:cubicBezTo>
                    <a:pt x="24320" y="683"/>
                    <a:pt x="24033" y="678"/>
                    <a:pt x="23747" y="678"/>
                  </a:cubicBezTo>
                  <a:cubicBezTo>
                    <a:pt x="22820" y="678"/>
                    <a:pt x="21898" y="732"/>
                    <a:pt x="20976" y="1086"/>
                  </a:cubicBezTo>
                  <a:cubicBezTo>
                    <a:pt x="20608" y="1227"/>
                    <a:pt x="20198" y="1258"/>
                    <a:pt x="19776" y="1258"/>
                  </a:cubicBezTo>
                  <a:cubicBezTo>
                    <a:pt x="19447" y="1258"/>
                    <a:pt x="19110" y="1239"/>
                    <a:pt x="18781" y="1239"/>
                  </a:cubicBezTo>
                  <a:cubicBezTo>
                    <a:pt x="18690" y="1239"/>
                    <a:pt x="18599" y="1241"/>
                    <a:pt x="18509" y="1244"/>
                  </a:cubicBezTo>
                  <a:cubicBezTo>
                    <a:pt x="17497" y="1283"/>
                    <a:pt x="16475" y="1249"/>
                    <a:pt x="15475" y="1380"/>
                  </a:cubicBezTo>
                  <a:cubicBezTo>
                    <a:pt x="14436" y="1516"/>
                    <a:pt x="13386" y="1772"/>
                    <a:pt x="12665" y="2649"/>
                  </a:cubicBezTo>
                  <a:cubicBezTo>
                    <a:pt x="11225" y="4388"/>
                    <a:pt x="11869" y="7152"/>
                    <a:pt x="13975" y="8192"/>
                  </a:cubicBezTo>
                  <a:cubicBezTo>
                    <a:pt x="14543" y="8474"/>
                    <a:pt x="15178" y="8610"/>
                    <a:pt x="15805" y="8822"/>
                  </a:cubicBezTo>
                  <a:cubicBezTo>
                    <a:pt x="15798" y="8883"/>
                    <a:pt x="15789" y="8985"/>
                    <a:pt x="15768" y="9083"/>
                  </a:cubicBezTo>
                  <a:cubicBezTo>
                    <a:pt x="15209" y="11447"/>
                    <a:pt x="15216" y="13837"/>
                    <a:pt x="15810" y="16167"/>
                  </a:cubicBezTo>
                  <a:cubicBezTo>
                    <a:pt x="16475" y="18765"/>
                    <a:pt x="17997" y="20651"/>
                    <a:pt x="20810" y="21117"/>
                  </a:cubicBezTo>
                  <a:cubicBezTo>
                    <a:pt x="21585" y="21248"/>
                    <a:pt x="22378" y="21291"/>
                    <a:pt x="23191" y="21381"/>
                  </a:cubicBezTo>
                  <a:cubicBezTo>
                    <a:pt x="23191" y="22044"/>
                    <a:pt x="23209" y="22722"/>
                    <a:pt x="23179" y="23399"/>
                  </a:cubicBezTo>
                  <a:cubicBezTo>
                    <a:pt x="23175" y="23523"/>
                    <a:pt x="22993" y="23706"/>
                    <a:pt x="22865" y="23740"/>
                  </a:cubicBezTo>
                  <a:cubicBezTo>
                    <a:pt x="22340" y="23872"/>
                    <a:pt x="21806" y="23966"/>
                    <a:pt x="21272" y="24059"/>
                  </a:cubicBezTo>
                  <a:cubicBezTo>
                    <a:pt x="19492" y="24383"/>
                    <a:pt x="17840" y="24984"/>
                    <a:pt x="16441" y="26185"/>
                  </a:cubicBezTo>
                  <a:cubicBezTo>
                    <a:pt x="16233" y="26368"/>
                    <a:pt x="15984" y="26504"/>
                    <a:pt x="15750" y="26666"/>
                  </a:cubicBezTo>
                  <a:cubicBezTo>
                    <a:pt x="15395" y="25099"/>
                    <a:pt x="15055" y="23591"/>
                    <a:pt x="14713" y="22083"/>
                  </a:cubicBezTo>
                  <a:cubicBezTo>
                    <a:pt x="14000" y="18960"/>
                    <a:pt x="12928" y="15923"/>
                    <a:pt x="12635" y="12703"/>
                  </a:cubicBezTo>
                  <a:cubicBezTo>
                    <a:pt x="12572" y="12004"/>
                    <a:pt x="12263" y="11327"/>
                    <a:pt x="12026" y="10654"/>
                  </a:cubicBezTo>
                  <a:cubicBezTo>
                    <a:pt x="11953" y="10441"/>
                    <a:pt x="11796" y="10181"/>
                    <a:pt x="11610" y="10104"/>
                  </a:cubicBezTo>
                  <a:cubicBezTo>
                    <a:pt x="11055" y="9874"/>
                    <a:pt x="10466" y="9713"/>
                    <a:pt x="9886" y="9542"/>
                  </a:cubicBezTo>
                  <a:cubicBezTo>
                    <a:pt x="9049" y="9295"/>
                    <a:pt x="8225" y="9176"/>
                    <a:pt x="7415" y="9176"/>
                  </a:cubicBezTo>
                  <a:cubicBezTo>
                    <a:pt x="5947" y="9176"/>
                    <a:pt x="4522" y="9566"/>
                    <a:pt x="3144" y="10296"/>
                  </a:cubicBezTo>
                  <a:cubicBezTo>
                    <a:pt x="2643" y="10561"/>
                    <a:pt x="2190" y="10939"/>
                    <a:pt x="1770" y="11323"/>
                  </a:cubicBezTo>
                  <a:cubicBezTo>
                    <a:pt x="1334" y="11723"/>
                    <a:pt x="1038" y="12324"/>
                    <a:pt x="546" y="12601"/>
                  </a:cubicBezTo>
                  <a:cubicBezTo>
                    <a:pt x="63" y="12877"/>
                    <a:pt x="119" y="13261"/>
                    <a:pt x="30" y="13632"/>
                  </a:cubicBezTo>
                  <a:cubicBezTo>
                    <a:pt x="0" y="13747"/>
                    <a:pt x="89" y="13905"/>
                    <a:pt x="153" y="14028"/>
                  </a:cubicBezTo>
                  <a:cubicBezTo>
                    <a:pt x="241" y="14193"/>
                    <a:pt x="398" y="14335"/>
                    <a:pt x="445" y="14509"/>
                  </a:cubicBezTo>
                  <a:cubicBezTo>
                    <a:pt x="1208" y="17304"/>
                    <a:pt x="1856" y="20128"/>
                    <a:pt x="2725" y="22883"/>
                  </a:cubicBezTo>
                  <a:cubicBezTo>
                    <a:pt x="4386" y="28166"/>
                    <a:pt x="5636" y="33550"/>
                    <a:pt x="6713" y="38947"/>
                  </a:cubicBezTo>
                  <a:cubicBezTo>
                    <a:pt x="6501" y="39228"/>
                    <a:pt x="6145" y="39505"/>
                    <a:pt x="6064" y="39846"/>
                  </a:cubicBezTo>
                  <a:cubicBezTo>
                    <a:pt x="5869" y="40648"/>
                    <a:pt x="5658" y="41495"/>
                    <a:pt x="5721" y="42300"/>
                  </a:cubicBezTo>
                  <a:cubicBezTo>
                    <a:pt x="5869" y="44076"/>
                    <a:pt x="6755" y="45474"/>
                    <a:pt x="8264" y="46457"/>
                  </a:cubicBezTo>
                  <a:cubicBezTo>
                    <a:pt x="8426" y="46559"/>
                    <a:pt x="8578" y="46768"/>
                    <a:pt x="8620" y="46951"/>
                  </a:cubicBezTo>
                  <a:cubicBezTo>
                    <a:pt x="9120" y="49247"/>
                    <a:pt x="9586" y="51548"/>
                    <a:pt x="10095" y="53843"/>
                  </a:cubicBezTo>
                  <a:cubicBezTo>
                    <a:pt x="10561" y="55951"/>
                    <a:pt x="11062" y="58052"/>
                    <a:pt x="11557" y="60152"/>
                  </a:cubicBezTo>
                  <a:cubicBezTo>
                    <a:pt x="11595" y="60313"/>
                    <a:pt x="11710" y="60510"/>
                    <a:pt x="11849" y="60587"/>
                  </a:cubicBezTo>
                  <a:cubicBezTo>
                    <a:pt x="14002" y="61779"/>
                    <a:pt x="16032" y="63155"/>
                    <a:pt x="17968" y="64675"/>
                  </a:cubicBezTo>
                  <a:cubicBezTo>
                    <a:pt x="18900" y="65408"/>
                    <a:pt x="19880" y="66089"/>
                    <a:pt x="20858" y="66758"/>
                  </a:cubicBezTo>
                  <a:cubicBezTo>
                    <a:pt x="21003" y="66860"/>
                    <a:pt x="21214" y="66881"/>
                    <a:pt x="21413" y="66881"/>
                  </a:cubicBezTo>
                  <a:cubicBezTo>
                    <a:pt x="21465" y="66881"/>
                    <a:pt x="21517" y="66880"/>
                    <a:pt x="21566" y="66878"/>
                  </a:cubicBezTo>
                  <a:cubicBezTo>
                    <a:pt x="21609" y="66878"/>
                    <a:pt x="21638" y="66541"/>
                    <a:pt x="21672" y="66358"/>
                  </a:cubicBezTo>
                  <a:cubicBezTo>
                    <a:pt x="21685" y="66309"/>
                    <a:pt x="21701" y="66260"/>
                    <a:pt x="21718" y="66213"/>
                  </a:cubicBezTo>
                  <a:cubicBezTo>
                    <a:pt x="22048" y="65306"/>
                    <a:pt x="22380" y="64395"/>
                    <a:pt x="22705" y="63491"/>
                  </a:cubicBezTo>
                  <a:cubicBezTo>
                    <a:pt x="22735" y="63636"/>
                    <a:pt x="22782" y="63816"/>
                    <a:pt x="22807" y="63994"/>
                  </a:cubicBezTo>
                  <a:cubicBezTo>
                    <a:pt x="23133" y="66405"/>
                    <a:pt x="23341" y="68837"/>
                    <a:pt x="23812" y="71218"/>
                  </a:cubicBezTo>
                  <a:cubicBezTo>
                    <a:pt x="24629" y="75376"/>
                    <a:pt x="25609" y="79499"/>
                    <a:pt x="26519" y="83631"/>
                  </a:cubicBezTo>
                  <a:cubicBezTo>
                    <a:pt x="26676" y="84338"/>
                    <a:pt x="26833" y="85046"/>
                    <a:pt x="26994" y="85774"/>
                  </a:cubicBezTo>
                  <a:cubicBezTo>
                    <a:pt x="26782" y="85821"/>
                    <a:pt x="26639" y="85863"/>
                    <a:pt x="26489" y="85885"/>
                  </a:cubicBezTo>
                  <a:cubicBezTo>
                    <a:pt x="25070" y="86072"/>
                    <a:pt x="23799" y="86690"/>
                    <a:pt x="22523" y="87278"/>
                  </a:cubicBezTo>
                  <a:cubicBezTo>
                    <a:pt x="22366" y="87350"/>
                    <a:pt x="22210" y="87606"/>
                    <a:pt x="22210" y="87780"/>
                  </a:cubicBezTo>
                  <a:cubicBezTo>
                    <a:pt x="22210" y="87904"/>
                    <a:pt x="22442" y="88074"/>
                    <a:pt x="22608" y="88151"/>
                  </a:cubicBezTo>
                  <a:cubicBezTo>
                    <a:pt x="22785" y="88231"/>
                    <a:pt x="23006" y="88248"/>
                    <a:pt x="23205" y="88257"/>
                  </a:cubicBezTo>
                  <a:cubicBezTo>
                    <a:pt x="24777" y="88303"/>
                    <a:pt x="26358" y="88295"/>
                    <a:pt x="27925" y="88402"/>
                  </a:cubicBezTo>
                  <a:cubicBezTo>
                    <a:pt x="28421" y="88436"/>
                    <a:pt x="28916" y="88454"/>
                    <a:pt x="29408" y="88454"/>
                  </a:cubicBezTo>
                  <a:cubicBezTo>
                    <a:pt x="30862" y="88454"/>
                    <a:pt x="32299" y="88299"/>
                    <a:pt x="33727" y="87959"/>
                  </a:cubicBezTo>
                  <a:cubicBezTo>
                    <a:pt x="34409" y="87796"/>
                    <a:pt x="34655" y="87349"/>
                    <a:pt x="34239" y="86774"/>
                  </a:cubicBezTo>
                  <a:cubicBezTo>
                    <a:pt x="33950" y="86378"/>
                    <a:pt x="33596" y="86033"/>
                    <a:pt x="33193" y="85752"/>
                  </a:cubicBezTo>
                  <a:cubicBezTo>
                    <a:pt x="32866" y="85526"/>
                    <a:pt x="32773" y="85305"/>
                    <a:pt x="32803" y="84922"/>
                  </a:cubicBezTo>
                  <a:cubicBezTo>
                    <a:pt x="32900" y="83477"/>
                    <a:pt x="32993" y="82033"/>
                    <a:pt x="33027" y="80589"/>
                  </a:cubicBezTo>
                  <a:cubicBezTo>
                    <a:pt x="33082" y="78323"/>
                    <a:pt x="33103" y="76057"/>
                    <a:pt x="33103" y="73790"/>
                  </a:cubicBezTo>
                  <a:cubicBezTo>
                    <a:pt x="33103" y="71341"/>
                    <a:pt x="33048" y="68887"/>
                    <a:pt x="33053" y="66438"/>
                  </a:cubicBezTo>
                  <a:cubicBezTo>
                    <a:pt x="33057" y="64756"/>
                    <a:pt x="33124" y="63077"/>
                    <a:pt x="33162" y="61399"/>
                  </a:cubicBezTo>
                  <a:cubicBezTo>
                    <a:pt x="33210" y="61377"/>
                    <a:pt x="33260" y="61357"/>
                    <a:pt x="33307" y="61336"/>
                  </a:cubicBezTo>
                  <a:cubicBezTo>
                    <a:pt x="33553" y="61625"/>
                    <a:pt x="33840" y="61885"/>
                    <a:pt x="34027" y="62209"/>
                  </a:cubicBezTo>
                  <a:cubicBezTo>
                    <a:pt x="34713" y="63405"/>
                    <a:pt x="35573" y="64441"/>
                    <a:pt x="36709" y="65233"/>
                  </a:cubicBezTo>
                  <a:cubicBezTo>
                    <a:pt x="36933" y="65387"/>
                    <a:pt x="37142" y="65563"/>
                    <a:pt x="37332" y="65757"/>
                  </a:cubicBezTo>
                  <a:cubicBezTo>
                    <a:pt x="38913" y="67333"/>
                    <a:pt x="40866" y="68219"/>
                    <a:pt x="42981" y="68730"/>
                  </a:cubicBezTo>
                  <a:cubicBezTo>
                    <a:pt x="46523" y="69590"/>
                    <a:pt x="50130" y="70097"/>
                    <a:pt x="53749" y="70497"/>
                  </a:cubicBezTo>
                  <a:cubicBezTo>
                    <a:pt x="54632" y="70595"/>
                    <a:pt x="55510" y="70643"/>
                    <a:pt x="56386" y="70643"/>
                  </a:cubicBezTo>
                  <a:cubicBezTo>
                    <a:pt x="57891" y="70643"/>
                    <a:pt x="59388" y="70499"/>
                    <a:pt x="60893" y="70208"/>
                  </a:cubicBezTo>
                  <a:lnTo>
                    <a:pt x="60893" y="70208"/>
                  </a:lnTo>
                  <a:cubicBezTo>
                    <a:pt x="60893" y="70345"/>
                    <a:pt x="60884" y="70477"/>
                    <a:pt x="60893" y="70608"/>
                  </a:cubicBezTo>
                  <a:cubicBezTo>
                    <a:pt x="60995" y="72189"/>
                    <a:pt x="61084" y="73765"/>
                    <a:pt x="61219" y="75337"/>
                  </a:cubicBezTo>
                  <a:cubicBezTo>
                    <a:pt x="61240" y="75554"/>
                    <a:pt x="61491" y="75904"/>
                    <a:pt x="61651" y="75912"/>
                  </a:cubicBezTo>
                  <a:cubicBezTo>
                    <a:pt x="61657" y="75913"/>
                    <a:pt x="61664" y="75913"/>
                    <a:pt x="61670" y="75913"/>
                  </a:cubicBezTo>
                  <a:cubicBezTo>
                    <a:pt x="61892" y="75913"/>
                    <a:pt x="62169" y="75715"/>
                    <a:pt x="62330" y="75524"/>
                  </a:cubicBezTo>
                  <a:cubicBezTo>
                    <a:pt x="62499" y="75328"/>
                    <a:pt x="62580" y="75044"/>
                    <a:pt x="62647" y="74783"/>
                  </a:cubicBezTo>
                  <a:cubicBezTo>
                    <a:pt x="62893" y="73864"/>
                    <a:pt x="63131" y="72939"/>
                    <a:pt x="63347" y="72010"/>
                  </a:cubicBezTo>
                  <a:cubicBezTo>
                    <a:pt x="63736" y="70357"/>
                    <a:pt x="64147" y="68704"/>
                    <a:pt x="64474" y="67039"/>
                  </a:cubicBezTo>
                  <a:cubicBezTo>
                    <a:pt x="64736" y="65693"/>
                    <a:pt x="64580" y="65289"/>
                    <a:pt x="62860" y="64961"/>
                  </a:cubicBezTo>
                  <a:cubicBezTo>
                    <a:pt x="62783" y="64947"/>
                    <a:pt x="62704" y="64942"/>
                    <a:pt x="62624" y="64942"/>
                  </a:cubicBezTo>
                  <a:cubicBezTo>
                    <a:pt x="62483" y="64942"/>
                    <a:pt x="62339" y="64956"/>
                    <a:pt x="62197" y="64956"/>
                  </a:cubicBezTo>
                  <a:cubicBezTo>
                    <a:pt x="62138" y="64956"/>
                    <a:pt x="62075" y="64961"/>
                    <a:pt x="62013" y="64961"/>
                  </a:cubicBezTo>
                  <a:cubicBezTo>
                    <a:pt x="61961" y="64961"/>
                    <a:pt x="61909" y="64958"/>
                    <a:pt x="61858" y="64944"/>
                  </a:cubicBezTo>
                  <a:cubicBezTo>
                    <a:pt x="61126" y="64748"/>
                    <a:pt x="60396" y="64518"/>
                    <a:pt x="59659" y="64339"/>
                  </a:cubicBezTo>
                  <a:cubicBezTo>
                    <a:pt x="57363" y="63794"/>
                    <a:pt x="55109" y="63167"/>
                    <a:pt x="53053" y="61928"/>
                  </a:cubicBezTo>
                  <a:cubicBezTo>
                    <a:pt x="51239" y="60838"/>
                    <a:pt x="49333" y="59896"/>
                    <a:pt x="47532" y="58784"/>
                  </a:cubicBezTo>
                  <a:cubicBezTo>
                    <a:pt x="46357" y="58061"/>
                    <a:pt x="45299" y="57148"/>
                    <a:pt x="44150" y="56293"/>
                  </a:cubicBezTo>
                  <a:cubicBezTo>
                    <a:pt x="44091" y="56109"/>
                    <a:pt x="44053" y="55802"/>
                    <a:pt x="43908" y="55551"/>
                  </a:cubicBezTo>
                  <a:cubicBezTo>
                    <a:pt x="42959" y="53923"/>
                    <a:pt x="41972" y="52318"/>
                    <a:pt x="41027" y="50687"/>
                  </a:cubicBezTo>
                  <a:cubicBezTo>
                    <a:pt x="40747" y="50196"/>
                    <a:pt x="40603" y="49629"/>
                    <a:pt x="40323" y="49136"/>
                  </a:cubicBezTo>
                  <a:cubicBezTo>
                    <a:pt x="39853" y="48288"/>
                    <a:pt x="39294" y="47492"/>
                    <a:pt x="38832" y="46644"/>
                  </a:cubicBezTo>
                  <a:cubicBezTo>
                    <a:pt x="38336" y="45728"/>
                    <a:pt x="37802" y="44821"/>
                    <a:pt x="37726" y="43739"/>
                  </a:cubicBezTo>
                  <a:cubicBezTo>
                    <a:pt x="37722" y="43670"/>
                    <a:pt x="37633" y="43607"/>
                    <a:pt x="37581" y="43543"/>
                  </a:cubicBezTo>
                  <a:cubicBezTo>
                    <a:pt x="37454" y="43373"/>
                    <a:pt x="37281" y="43224"/>
                    <a:pt x="37209" y="43032"/>
                  </a:cubicBezTo>
                  <a:cubicBezTo>
                    <a:pt x="36887" y="42209"/>
                    <a:pt x="36603" y="41371"/>
                    <a:pt x="36285" y="40549"/>
                  </a:cubicBezTo>
                  <a:cubicBezTo>
                    <a:pt x="36146" y="40187"/>
                    <a:pt x="36179" y="39893"/>
                    <a:pt x="36387" y="39556"/>
                  </a:cubicBezTo>
                  <a:cubicBezTo>
                    <a:pt x="36662" y="39109"/>
                    <a:pt x="36883" y="38627"/>
                    <a:pt x="37099" y="38146"/>
                  </a:cubicBezTo>
                  <a:cubicBezTo>
                    <a:pt x="38709" y="34521"/>
                    <a:pt x="38722" y="30934"/>
                    <a:pt x="36671" y="27476"/>
                  </a:cubicBezTo>
                  <a:cubicBezTo>
                    <a:pt x="35557" y="25597"/>
                    <a:pt x="33972" y="24290"/>
                    <a:pt x="31671" y="24149"/>
                  </a:cubicBezTo>
                  <a:cubicBezTo>
                    <a:pt x="31336" y="24127"/>
                    <a:pt x="31305" y="23919"/>
                    <a:pt x="31264" y="23675"/>
                  </a:cubicBezTo>
                  <a:cubicBezTo>
                    <a:pt x="31128" y="22892"/>
                    <a:pt x="31001" y="22108"/>
                    <a:pt x="30839" y="21333"/>
                  </a:cubicBezTo>
                  <a:cubicBezTo>
                    <a:pt x="30755" y="20920"/>
                    <a:pt x="30607" y="20520"/>
                    <a:pt x="30509" y="20188"/>
                  </a:cubicBezTo>
                  <a:cubicBezTo>
                    <a:pt x="31157" y="19310"/>
                    <a:pt x="32078" y="18841"/>
                    <a:pt x="32874" y="18215"/>
                  </a:cubicBezTo>
                  <a:cubicBezTo>
                    <a:pt x="34425" y="16997"/>
                    <a:pt x="35607" y="15471"/>
                    <a:pt x="35887" y="13410"/>
                  </a:cubicBezTo>
                  <a:cubicBezTo>
                    <a:pt x="35930" y="13099"/>
                    <a:pt x="36005" y="12793"/>
                    <a:pt x="36069" y="12490"/>
                  </a:cubicBezTo>
                  <a:cubicBezTo>
                    <a:pt x="36119" y="12494"/>
                    <a:pt x="36146" y="12490"/>
                    <a:pt x="36149" y="12499"/>
                  </a:cubicBezTo>
                  <a:cubicBezTo>
                    <a:pt x="36319" y="12997"/>
                    <a:pt x="36514" y="13486"/>
                    <a:pt x="36645" y="13994"/>
                  </a:cubicBezTo>
                  <a:cubicBezTo>
                    <a:pt x="37358" y="16699"/>
                    <a:pt x="39205" y="18385"/>
                    <a:pt x="41603" y="19536"/>
                  </a:cubicBezTo>
                  <a:cubicBezTo>
                    <a:pt x="42174" y="19808"/>
                    <a:pt x="42816" y="19952"/>
                    <a:pt x="43460" y="19952"/>
                  </a:cubicBezTo>
                  <a:cubicBezTo>
                    <a:pt x="45233" y="19952"/>
                    <a:pt x="47016" y="18866"/>
                    <a:pt x="47324" y="16400"/>
                  </a:cubicBezTo>
                  <a:cubicBezTo>
                    <a:pt x="47383" y="15910"/>
                    <a:pt x="47447" y="15412"/>
                    <a:pt x="47421" y="14922"/>
                  </a:cubicBezTo>
                  <a:cubicBezTo>
                    <a:pt x="47337" y="13422"/>
                    <a:pt x="47845" y="12133"/>
                    <a:pt x="48621" y="10889"/>
                  </a:cubicBezTo>
                  <a:cubicBezTo>
                    <a:pt x="49210" y="9939"/>
                    <a:pt x="49740" y="8942"/>
                    <a:pt x="50176" y="7911"/>
                  </a:cubicBezTo>
                  <a:cubicBezTo>
                    <a:pt x="50790" y="6459"/>
                    <a:pt x="50676" y="5082"/>
                    <a:pt x="49422" y="3954"/>
                  </a:cubicBezTo>
                  <a:cubicBezTo>
                    <a:pt x="48867" y="3456"/>
                    <a:pt x="48218" y="3165"/>
                    <a:pt x="47498" y="3106"/>
                  </a:cubicBezTo>
                  <a:cubicBezTo>
                    <a:pt x="45333" y="2931"/>
                    <a:pt x="43370" y="2330"/>
                    <a:pt x="41553" y="1014"/>
                  </a:cubicBezTo>
                  <a:cubicBezTo>
                    <a:pt x="40613" y="336"/>
                    <a:pt x="39511" y="0"/>
                    <a:pt x="3836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28"/>
            <p:cNvSpPr/>
            <p:nvPr/>
          </p:nvSpPr>
          <p:spPr>
            <a:xfrm>
              <a:off x="2520876" y="3767284"/>
              <a:ext cx="67805" cy="244329"/>
            </a:xfrm>
            <a:custGeom>
              <a:avLst/>
              <a:gdLst/>
              <a:ahLst/>
              <a:cxnLst/>
              <a:rect l="l" t="t" r="r" b="b"/>
              <a:pathLst>
                <a:path w="2413" h="8695" extrusionOk="0">
                  <a:moveTo>
                    <a:pt x="789" y="1"/>
                  </a:moveTo>
                  <a:cubicBezTo>
                    <a:pt x="505" y="2871"/>
                    <a:pt x="1" y="5713"/>
                    <a:pt x="560" y="8694"/>
                  </a:cubicBezTo>
                  <a:cubicBezTo>
                    <a:pt x="619" y="8536"/>
                    <a:pt x="658" y="8464"/>
                    <a:pt x="679" y="8384"/>
                  </a:cubicBezTo>
                  <a:cubicBezTo>
                    <a:pt x="1144" y="6540"/>
                    <a:pt x="1602" y="4694"/>
                    <a:pt x="2056" y="2846"/>
                  </a:cubicBezTo>
                  <a:cubicBezTo>
                    <a:pt x="2134" y="2533"/>
                    <a:pt x="2194" y="2215"/>
                    <a:pt x="2234" y="1896"/>
                  </a:cubicBezTo>
                  <a:cubicBezTo>
                    <a:pt x="2413" y="465"/>
                    <a:pt x="2408" y="465"/>
                    <a:pt x="1014" y="65"/>
                  </a:cubicBezTo>
                  <a:cubicBezTo>
                    <a:pt x="933" y="43"/>
                    <a:pt x="853" y="17"/>
                    <a:pt x="789"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28"/>
            <p:cNvSpPr/>
            <p:nvPr/>
          </p:nvSpPr>
          <p:spPr>
            <a:xfrm>
              <a:off x="1733313" y="1943049"/>
              <a:ext cx="475396" cy="522042"/>
            </a:xfrm>
            <a:custGeom>
              <a:avLst/>
              <a:gdLst/>
              <a:ahLst/>
              <a:cxnLst/>
              <a:rect l="l" t="t" r="r" b="b"/>
              <a:pathLst>
                <a:path w="16918" h="18578" extrusionOk="0">
                  <a:moveTo>
                    <a:pt x="4710" y="0"/>
                  </a:moveTo>
                  <a:cubicBezTo>
                    <a:pt x="3121" y="0"/>
                    <a:pt x="1744" y="653"/>
                    <a:pt x="606" y="1967"/>
                  </a:cubicBezTo>
                  <a:cubicBezTo>
                    <a:pt x="1" y="2666"/>
                    <a:pt x="26" y="3097"/>
                    <a:pt x="632" y="3740"/>
                  </a:cubicBezTo>
                  <a:cubicBezTo>
                    <a:pt x="746" y="3864"/>
                    <a:pt x="856" y="3992"/>
                    <a:pt x="963" y="4124"/>
                  </a:cubicBezTo>
                  <a:cubicBezTo>
                    <a:pt x="2412" y="5930"/>
                    <a:pt x="2712" y="8098"/>
                    <a:pt x="2857" y="10309"/>
                  </a:cubicBezTo>
                  <a:cubicBezTo>
                    <a:pt x="2895" y="10624"/>
                    <a:pt x="2857" y="10969"/>
                    <a:pt x="2980" y="11246"/>
                  </a:cubicBezTo>
                  <a:cubicBezTo>
                    <a:pt x="3374" y="12128"/>
                    <a:pt x="3903" y="12954"/>
                    <a:pt x="4242" y="13857"/>
                  </a:cubicBezTo>
                  <a:cubicBezTo>
                    <a:pt x="5047" y="16012"/>
                    <a:pt x="6709" y="17287"/>
                    <a:pt x="8649" y="18219"/>
                  </a:cubicBezTo>
                  <a:cubicBezTo>
                    <a:pt x="9158" y="18464"/>
                    <a:pt x="9671" y="18578"/>
                    <a:pt x="10160" y="18578"/>
                  </a:cubicBezTo>
                  <a:cubicBezTo>
                    <a:pt x="11706" y="18578"/>
                    <a:pt x="13024" y="17440"/>
                    <a:pt x="13281" y="15681"/>
                  </a:cubicBezTo>
                  <a:cubicBezTo>
                    <a:pt x="13354" y="15195"/>
                    <a:pt x="13404" y="14696"/>
                    <a:pt x="13388" y="14207"/>
                  </a:cubicBezTo>
                  <a:cubicBezTo>
                    <a:pt x="13328" y="12595"/>
                    <a:pt x="13815" y="11165"/>
                    <a:pt x="14700" y="9840"/>
                  </a:cubicBezTo>
                  <a:cubicBezTo>
                    <a:pt x="15405" y="8793"/>
                    <a:pt x="15985" y="7694"/>
                    <a:pt x="16371" y="6471"/>
                  </a:cubicBezTo>
                  <a:cubicBezTo>
                    <a:pt x="16917" y="4758"/>
                    <a:pt x="15616" y="3356"/>
                    <a:pt x="14324" y="3139"/>
                  </a:cubicBezTo>
                  <a:cubicBezTo>
                    <a:pt x="13925" y="3075"/>
                    <a:pt x="13522" y="2991"/>
                    <a:pt x="13120" y="2960"/>
                  </a:cubicBezTo>
                  <a:cubicBezTo>
                    <a:pt x="11412" y="2819"/>
                    <a:pt x="9832" y="2364"/>
                    <a:pt x="8488" y="1223"/>
                  </a:cubicBezTo>
                  <a:cubicBezTo>
                    <a:pt x="7763" y="605"/>
                    <a:pt x="6869" y="302"/>
                    <a:pt x="5946" y="124"/>
                  </a:cubicBezTo>
                  <a:cubicBezTo>
                    <a:pt x="5521" y="41"/>
                    <a:pt x="5108" y="0"/>
                    <a:pt x="4710"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28"/>
            <p:cNvSpPr/>
            <p:nvPr/>
          </p:nvSpPr>
          <p:spPr>
            <a:xfrm>
              <a:off x="1471917" y="3361505"/>
              <a:ext cx="498578" cy="208895"/>
            </a:xfrm>
            <a:custGeom>
              <a:avLst/>
              <a:gdLst/>
              <a:ahLst/>
              <a:cxnLst/>
              <a:rect l="l" t="t" r="r" b="b"/>
              <a:pathLst>
                <a:path w="17743" h="7434" extrusionOk="0">
                  <a:moveTo>
                    <a:pt x="16468" y="0"/>
                  </a:moveTo>
                  <a:cubicBezTo>
                    <a:pt x="14091" y="1692"/>
                    <a:pt x="13179" y="2113"/>
                    <a:pt x="10361" y="2901"/>
                  </a:cubicBezTo>
                  <a:cubicBezTo>
                    <a:pt x="8438" y="3438"/>
                    <a:pt x="6514" y="3970"/>
                    <a:pt x="4607" y="4558"/>
                  </a:cubicBezTo>
                  <a:cubicBezTo>
                    <a:pt x="3430" y="4924"/>
                    <a:pt x="2265" y="5309"/>
                    <a:pt x="1021" y="5309"/>
                  </a:cubicBezTo>
                  <a:cubicBezTo>
                    <a:pt x="687" y="5309"/>
                    <a:pt x="348" y="5281"/>
                    <a:pt x="1" y="5218"/>
                  </a:cubicBezTo>
                  <a:lnTo>
                    <a:pt x="1" y="5218"/>
                  </a:lnTo>
                  <a:cubicBezTo>
                    <a:pt x="187" y="5576"/>
                    <a:pt x="463" y="5874"/>
                    <a:pt x="483" y="6190"/>
                  </a:cubicBezTo>
                  <a:cubicBezTo>
                    <a:pt x="504" y="6534"/>
                    <a:pt x="288" y="6893"/>
                    <a:pt x="119" y="7433"/>
                  </a:cubicBezTo>
                  <a:cubicBezTo>
                    <a:pt x="6467" y="6837"/>
                    <a:pt x="12451" y="5507"/>
                    <a:pt x="17743" y="1934"/>
                  </a:cubicBezTo>
                  <a:cubicBezTo>
                    <a:pt x="17346" y="1330"/>
                    <a:pt x="16908" y="665"/>
                    <a:pt x="16468"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28"/>
            <p:cNvSpPr/>
            <p:nvPr/>
          </p:nvSpPr>
          <p:spPr>
            <a:xfrm>
              <a:off x="1330118" y="2607639"/>
              <a:ext cx="532636" cy="687691"/>
            </a:xfrm>
            <a:custGeom>
              <a:avLst/>
              <a:gdLst/>
              <a:ahLst/>
              <a:cxnLst/>
              <a:rect l="l" t="t" r="r" b="b"/>
              <a:pathLst>
                <a:path w="18955" h="24473" extrusionOk="0">
                  <a:moveTo>
                    <a:pt x="4187" y="0"/>
                  </a:moveTo>
                  <a:cubicBezTo>
                    <a:pt x="3496" y="170"/>
                    <a:pt x="2826" y="333"/>
                    <a:pt x="2195" y="491"/>
                  </a:cubicBezTo>
                  <a:cubicBezTo>
                    <a:pt x="2077" y="1448"/>
                    <a:pt x="1988" y="2361"/>
                    <a:pt x="1847" y="3263"/>
                  </a:cubicBezTo>
                  <a:cubicBezTo>
                    <a:pt x="1381" y="6258"/>
                    <a:pt x="877" y="9244"/>
                    <a:pt x="424" y="12239"/>
                  </a:cubicBezTo>
                  <a:cubicBezTo>
                    <a:pt x="271" y="13243"/>
                    <a:pt x="85" y="14283"/>
                    <a:pt x="187" y="15280"/>
                  </a:cubicBezTo>
                  <a:cubicBezTo>
                    <a:pt x="310" y="16485"/>
                    <a:pt x="716" y="17661"/>
                    <a:pt x="1013" y="18905"/>
                  </a:cubicBezTo>
                  <a:cubicBezTo>
                    <a:pt x="1813" y="18406"/>
                    <a:pt x="2534" y="17967"/>
                    <a:pt x="3246" y="17516"/>
                  </a:cubicBezTo>
                  <a:cubicBezTo>
                    <a:pt x="3398" y="17419"/>
                    <a:pt x="3534" y="17278"/>
                    <a:pt x="3662" y="17146"/>
                  </a:cubicBezTo>
                  <a:cubicBezTo>
                    <a:pt x="4894" y="15859"/>
                    <a:pt x="6081" y="14534"/>
                    <a:pt x="7161" y="13107"/>
                  </a:cubicBezTo>
                  <a:cubicBezTo>
                    <a:pt x="8844" y="10887"/>
                    <a:pt x="9772" y="8442"/>
                    <a:pt x="9725" y="5636"/>
                  </a:cubicBezTo>
                  <a:cubicBezTo>
                    <a:pt x="9720" y="5350"/>
                    <a:pt x="9606" y="4941"/>
                    <a:pt x="10034" y="4912"/>
                  </a:cubicBezTo>
                  <a:cubicBezTo>
                    <a:pt x="10035" y="4912"/>
                    <a:pt x="10036" y="4912"/>
                    <a:pt x="10037" y="4912"/>
                  </a:cubicBezTo>
                  <a:cubicBezTo>
                    <a:pt x="10149" y="4912"/>
                    <a:pt x="10391" y="5369"/>
                    <a:pt x="10399" y="5618"/>
                  </a:cubicBezTo>
                  <a:cubicBezTo>
                    <a:pt x="10493" y="7723"/>
                    <a:pt x="10064" y="9733"/>
                    <a:pt x="9013" y="11552"/>
                  </a:cubicBezTo>
                  <a:cubicBezTo>
                    <a:pt x="7191" y="14700"/>
                    <a:pt x="4755" y="17320"/>
                    <a:pt x="1865" y="19501"/>
                  </a:cubicBezTo>
                  <a:cubicBezTo>
                    <a:pt x="1292" y="19935"/>
                    <a:pt x="615" y="20226"/>
                    <a:pt x="0" y="20574"/>
                  </a:cubicBezTo>
                  <a:cubicBezTo>
                    <a:pt x="131" y="21827"/>
                    <a:pt x="263" y="23105"/>
                    <a:pt x="406" y="24472"/>
                  </a:cubicBezTo>
                  <a:cubicBezTo>
                    <a:pt x="1441" y="24233"/>
                    <a:pt x="2436" y="24000"/>
                    <a:pt x="3437" y="23765"/>
                  </a:cubicBezTo>
                  <a:cubicBezTo>
                    <a:pt x="6971" y="22938"/>
                    <a:pt x="10302" y="21677"/>
                    <a:pt x="13094" y="19241"/>
                  </a:cubicBezTo>
                  <a:cubicBezTo>
                    <a:pt x="14932" y="17635"/>
                    <a:pt x="16480" y="15820"/>
                    <a:pt x="17497" y="13571"/>
                  </a:cubicBezTo>
                  <a:cubicBezTo>
                    <a:pt x="18611" y="11109"/>
                    <a:pt x="18954" y="8578"/>
                    <a:pt x="18188" y="5964"/>
                  </a:cubicBezTo>
                  <a:cubicBezTo>
                    <a:pt x="17349" y="3104"/>
                    <a:pt x="15785" y="941"/>
                    <a:pt x="12641" y="380"/>
                  </a:cubicBezTo>
                  <a:cubicBezTo>
                    <a:pt x="12539" y="363"/>
                    <a:pt x="12442" y="299"/>
                    <a:pt x="12348" y="299"/>
                  </a:cubicBezTo>
                  <a:cubicBezTo>
                    <a:pt x="12212" y="303"/>
                    <a:pt x="12048" y="312"/>
                    <a:pt x="11955" y="389"/>
                  </a:cubicBezTo>
                  <a:cubicBezTo>
                    <a:pt x="11268" y="946"/>
                    <a:pt x="10623" y="1556"/>
                    <a:pt x="9911" y="2074"/>
                  </a:cubicBezTo>
                  <a:cubicBezTo>
                    <a:pt x="9068" y="2693"/>
                    <a:pt x="8187" y="3259"/>
                    <a:pt x="7296" y="3808"/>
                  </a:cubicBezTo>
                  <a:cubicBezTo>
                    <a:pt x="7093" y="3936"/>
                    <a:pt x="6890" y="3996"/>
                    <a:pt x="6690" y="3996"/>
                  </a:cubicBezTo>
                  <a:cubicBezTo>
                    <a:pt x="6395" y="3996"/>
                    <a:pt x="6110" y="3863"/>
                    <a:pt x="5852" y="3616"/>
                  </a:cubicBezTo>
                  <a:cubicBezTo>
                    <a:pt x="5170" y="2952"/>
                    <a:pt x="4657" y="2181"/>
                    <a:pt x="4437" y="1240"/>
                  </a:cubicBezTo>
                  <a:cubicBezTo>
                    <a:pt x="4347" y="844"/>
                    <a:pt x="4276" y="443"/>
                    <a:pt x="4187"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28"/>
            <p:cNvSpPr/>
            <p:nvPr/>
          </p:nvSpPr>
          <p:spPr>
            <a:xfrm>
              <a:off x="1412511" y="3173200"/>
              <a:ext cx="462751" cy="240030"/>
            </a:xfrm>
            <a:custGeom>
              <a:avLst/>
              <a:gdLst/>
              <a:ahLst/>
              <a:cxnLst/>
              <a:rect l="l" t="t" r="r" b="b"/>
              <a:pathLst>
                <a:path w="16468" h="8542" extrusionOk="0">
                  <a:moveTo>
                    <a:pt x="15154" y="1"/>
                  </a:moveTo>
                  <a:cubicBezTo>
                    <a:pt x="14281" y="1168"/>
                    <a:pt x="13158" y="1769"/>
                    <a:pt x="11963" y="2280"/>
                  </a:cubicBezTo>
                  <a:cubicBezTo>
                    <a:pt x="10997" y="2697"/>
                    <a:pt x="10065" y="3178"/>
                    <a:pt x="9098" y="3601"/>
                  </a:cubicBezTo>
                  <a:cubicBezTo>
                    <a:pt x="8450" y="3881"/>
                    <a:pt x="7793" y="4218"/>
                    <a:pt x="7106" y="4333"/>
                  </a:cubicBezTo>
                  <a:cubicBezTo>
                    <a:pt x="5492" y="4605"/>
                    <a:pt x="3861" y="4797"/>
                    <a:pt x="2229" y="4942"/>
                  </a:cubicBezTo>
                  <a:cubicBezTo>
                    <a:pt x="2083" y="4955"/>
                    <a:pt x="1937" y="4960"/>
                    <a:pt x="1790" y="4960"/>
                  </a:cubicBezTo>
                  <a:cubicBezTo>
                    <a:pt x="1198" y="4960"/>
                    <a:pt x="598" y="4875"/>
                    <a:pt x="0" y="4848"/>
                  </a:cubicBezTo>
                  <a:lnTo>
                    <a:pt x="0" y="4848"/>
                  </a:lnTo>
                  <a:cubicBezTo>
                    <a:pt x="339" y="6066"/>
                    <a:pt x="683" y="7306"/>
                    <a:pt x="1026" y="8542"/>
                  </a:cubicBezTo>
                  <a:lnTo>
                    <a:pt x="1187" y="8495"/>
                  </a:lnTo>
                  <a:cubicBezTo>
                    <a:pt x="1348" y="8337"/>
                    <a:pt x="1483" y="8094"/>
                    <a:pt x="1678" y="8034"/>
                  </a:cubicBezTo>
                  <a:cubicBezTo>
                    <a:pt x="2386" y="7805"/>
                    <a:pt x="3136" y="7702"/>
                    <a:pt x="3827" y="7438"/>
                  </a:cubicBezTo>
                  <a:cubicBezTo>
                    <a:pt x="6836" y="6288"/>
                    <a:pt x="9924" y="5394"/>
                    <a:pt x="13023" y="4524"/>
                  </a:cubicBezTo>
                  <a:cubicBezTo>
                    <a:pt x="14179" y="4196"/>
                    <a:pt x="15281" y="3669"/>
                    <a:pt x="16468" y="3208"/>
                  </a:cubicBezTo>
                  <a:cubicBezTo>
                    <a:pt x="16009" y="2088"/>
                    <a:pt x="15599" y="1091"/>
                    <a:pt x="15154"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28"/>
            <p:cNvSpPr/>
            <p:nvPr/>
          </p:nvSpPr>
          <p:spPr>
            <a:xfrm>
              <a:off x="1149849" y="1960500"/>
              <a:ext cx="648576" cy="445076"/>
            </a:xfrm>
            <a:custGeom>
              <a:avLst/>
              <a:gdLst/>
              <a:ahLst/>
              <a:cxnLst/>
              <a:rect l="l" t="t" r="r" b="b"/>
              <a:pathLst>
                <a:path w="23081" h="15839" extrusionOk="0">
                  <a:moveTo>
                    <a:pt x="11758" y="0"/>
                  </a:moveTo>
                  <a:cubicBezTo>
                    <a:pt x="10752" y="0"/>
                    <a:pt x="9743" y="140"/>
                    <a:pt x="8734" y="534"/>
                  </a:cubicBezTo>
                  <a:cubicBezTo>
                    <a:pt x="8158" y="759"/>
                    <a:pt x="7491" y="789"/>
                    <a:pt x="6831" y="789"/>
                  </a:cubicBezTo>
                  <a:cubicBezTo>
                    <a:pt x="6594" y="789"/>
                    <a:pt x="6358" y="785"/>
                    <a:pt x="6128" y="785"/>
                  </a:cubicBezTo>
                  <a:cubicBezTo>
                    <a:pt x="5935" y="784"/>
                    <a:pt x="5742" y="783"/>
                    <a:pt x="5550" y="783"/>
                  </a:cubicBezTo>
                  <a:cubicBezTo>
                    <a:pt x="4250" y="783"/>
                    <a:pt x="2960" y="825"/>
                    <a:pt x="1712" y="1296"/>
                  </a:cubicBezTo>
                  <a:cubicBezTo>
                    <a:pt x="831" y="1628"/>
                    <a:pt x="345" y="2259"/>
                    <a:pt x="217" y="3183"/>
                  </a:cubicBezTo>
                  <a:cubicBezTo>
                    <a:pt x="0" y="4742"/>
                    <a:pt x="1068" y="6194"/>
                    <a:pt x="2713" y="6501"/>
                  </a:cubicBezTo>
                  <a:cubicBezTo>
                    <a:pt x="3204" y="6592"/>
                    <a:pt x="3690" y="6640"/>
                    <a:pt x="4169" y="6640"/>
                  </a:cubicBezTo>
                  <a:cubicBezTo>
                    <a:pt x="5329" y="6640"/>
                    <a:pt x="6450" y="6360"/>
                    <a:pt x="7518" y="5730"/>
                  </a:cubicBezTo>
                  <a:cubicBezTo>
                    <a:pt x="7803" y="5563"/>
                    <a:pt x="8024" y="5476"/>
                    <a:pt x="8196" y="5476"/>
                  </a:cubicBezTo>
                  <a:cubicBezTo>
                    <a:pt x="8501" y="5476"/>
                    <a:pt x="8653" y="5748"/>
                    <a:pt x="8742" y="6323"/>
                  </a:cubicBezTo>
                  <a:cubicBezTo>
                    <a:pt x="8937" y="7600"/>
                    <a:pt x="9492" y="8234"/>
                    <a:pt x="10771" y="8465"/>
                  </a:cubicBezTo>
                  <a:cubicBezTo>
                    <a:pt x="11258" y="8554"/>
                    <a:pt x="11741" y="8602"/>
                    <a:pt x="12217" y="8602"/>
                  </a:cubicBezTo>
                  <a:cubicBezTo>
                    <a:pt x="13331" y="8602"/>
                    <a:pt x="14411" y="8341"/>
                    <a:pt x="15441" y="7745"/>
                  </a:cubicBezTo>
                  <a:cubicBezTo>
                    <a:pt x="15733" y="7577"/>
                    <a:pt x="15954" y="7489"/>
                    <a:pt x="16125" y="7489"/>
                  </a:cubicBezTo>
                  <a:cubicBezTo>
                    <a:pt x="16425" y="7489"/>
                    <a:pt x="16570" y="7760"/>
                    <a:pt x="16670" y="8333"/>
                  </a:cubicBezTo>
                  <a:cubicBezTo>
                    <a:pt x="16818" y="9189"/>
                    <a:pt x="16942" y="10054"/>
                    <a:pt x="17191" y="10880"/>
                  </a:cubicBezTo>
                  <a:cubicBezTo>
                    <a:pt x="17381" y="11524"/>
                    <a:pt x="17750" y="12115"/>
                    <a:pt x="18030" y="12698"/>
                  </a:cubicBezTo>
                  <a:cubicBezTo>
                    <a:pt x="18542" y="12324"/>
                    <a:pt x="18920" y="11966"/>
                    <a:pt x="19364" y="11744"/>
                  </a:cubicBezTo>
                  <a:cubicBezTo>
                    <a:pt x="19623" y="11616"/>
                    <a:pt x="19866" y="11554"/>
                    <a:pt x="20087" y="11554"/>
                  </a:cubicBezTo>
                  <a:cubicBezTo>
                    <a:pt x="20658" y="11554"/>
                    <a:pt x="21075" y="11965"/>
                    <a:pt x="21192" y="12698"/>
                  </a:cubicBezTo>
                  <a:cubicBezTo>
                    <a:pt x="21247" y="13044"/>
                    <a:pt x="21247" y="13423"/>
                    <a:pt x="21165" y="13759"/>
                  </a:cubicBezTo>
                  <a:cubicBezTo>
                    <a:pt x="21005" y="14432"/>
                    <a:pt x="20772" y="15084"/>
                    <a:pt x="20539" y="15839"/>
                  </a:cubicBezTo>
                  <a:cubicBezTo>
                    <a:pt x="21327" y="15029"/>
                    <a:pt x="22052" y="14245"/>
                    <a:pt x="22365" y="13214"/>
                  </a:cubicBezTo>
                  <a:cubicBezTo>
                    <a:pt x="22941" y="11319"/>
                    <a:pt x="23080" y="9419"/>
                    <a:pt x="22738" y="7422"/>
                  </a:cubicBezTo>
                  <a:cubicBezTo>
                    <a:pt x="22064" y="3472"/>
                    <a:pt x="18488" y="959"/>
                    <a:pt x="15485" y="432"/>
                  </a:cubicBezTo>
                  <a:cubicBezTo>
                    <a:pt x="14252" y="216"/>
                    <a:pt x="13007" y="0"/>
                    <a:pt x="11758"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28"/>
            <p:cNvSpPr/>
            <p:nvPr/>
          </p:nvSpPr>
          <p:spPr>
            <a:xfrm>
              <a:off x="1532756" y="2328680"/>
              <a:ext cx="94585" cy="96664"/>
            </a:xfrm>
            <a:custGeom>
              <a:avLst/>
              <a:gdLst/>
              <a:ahLst/>
              <a:cxnLst/>
              <a:rect l="l" t="t" r="r" b="b"/>
              <a:pathLst>
                <a:path w="3366" h="3440" extrusionOk="0">
                  <a:moveTo>
                    <a:pt x="1382" y="0"/>
                  </a:moveTo>
                  <a:cubicBezTo>
                    <a:pt x="604" y="0"/>
                    <a:pt x="18" y="730"/>
                    <a:pt x="10" y="1719"/>
                  </a:cubicBezTo>
                  <a:cubicBezTo>
                    <a:pt x="1" y="2750"/>
                    <a:pt x="628" y="3422"/>
                    <a:pt x="1608" y="3440"/>
                  </a:cubicBezTo>
                  <a:cubicBezTo>
                    <a:pt x="1616" y="3440"/>
                    <a:pt x="1624" y="3440"/>
                    <a:pt x="1632" y="3440"/>
                  </a:cubicBezTo>
                  <a:cubicBezTo>
                    <a:pt x="2578" y="3440"/>
                    <a:pt x="3337" y="2673"/>
                    <a:pt x="3353" y="1701"/>
                  </a:cubicBezTo>
                  <a:cubicBezTo>
                    <a:pt x="3366" y="683"/>
                    <a:pt x="2629" y="35"/>
                    <a:pt x="1421" y="1"/>
                  </a:cubicBezTo>
                  <a:cubicBezTo>
                    <a:pt x="1408" y="1"/>
                    <a:pt x="1395" y="0"/>
                    <a:pt x="1382"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28"/>
            <p:cNvSpPr/>
            <p:nvPr/>
          </p:nvSpPr>
          <p:spPr>
            <a:xfrm>
              <a:off x="1455505" y="2245163"/>
              <a:ext cx="56565" cy="73060"/>
            </a:xfrm>
            <a:custGeom>
              <a:avLst/>
              <a:gdLst/>
              <a:ahLst/>
              <a:cxnLst/>
              <a:rect l="l" t="t" r="r" b="b"/>
              <a:pathLst>
                <a:path w="2013" h="2600" extrusionOk="0">
                  <a:moveTo>
                    <a:pt x="992" y="1"/>
                  </a:moveTo>
                  <a:cubicBezTo>
                    <a:pt x="386" y="1"/>
                    <a:pt x="25" y="481"/>
                    <a:pt x="12" y="1299"/>
                  </a:cubicBezTo>
                  <a:cubicBezTo>
                    <a:pt x="0" y="2057"/>
                    <a:pt x="412" y="2590"/>
                    <a:pt x="1008" y="2599"/>
                  </a:cubicBezTo>
                  <a:cubicBezTo>
                    <a:pt x="1010" y="2599"/>
                    <a:pt x="1012" y="2599"/>
                    <a:pt x="1013" y="2599"/>
                  </a:cubicBezTo>
                  <a:cubicBezTo>
                    <a:pt x="1588" y="2599"/>
                    <a:pt x="1992" y="2043"/>
                    <a:pt x="2004" y="1231"/>
                  </a:cubicBezTo>
                  <a:cubicBezTo>
                    <a:pt x="2013" y="528"/>
                    <a:pt x="1576" y="1"/>
                    <a:pt x="99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28"/>
            <p:cNvSpPr/>
            <p:nvPr/>
          </p:nvSpPr>
          <p:spPr>
            <a:xfrm>
              <a:off x="1335345" y="2401490"/>
              <a:ext cx="127911" cy="76572"/>
            </a:xfrm>
            <a:custGeom>
              <a:avLst/>
              <a:gdLst/>
              <a:ahLst/>
              <a:cxnLst/>
              <a:rect l="l" t="t" r="r" b="b"/>
              <a:pathLst>
                <a:path w="4552" h="2725" extrusionOk="0">
                  <a:moveTo>
                    <a:pt x="911" y="831"/>
                  </a:moveTo>
                  <a:lnTo>
                    <a:pt x="911" y="831"/>
                  </a:lnTo>
                  <a:cubicBezTo>
                    <a:pt x="1352" y="856"/>
                    <a:pt x="1780" y="890"/>
                    <a:pt x="2204" y="903"/>
                  </a:cubicBezTo>
                  <a:cubicBezTo>
                    <a:pt x="2350" y="906"/>
                    <a:pt x="2496" y="907"/>
                    <a:pt x="2644" y="907"/>
                  </a:cubicBezTo>
                  <a:cubicBezTo>
                    <a:pt x="2939" y="907"/>
                    <a:pt x="3243" y="903"/>
                    <a:pt x="3569" y="903"/>
                  </a:cubicBezTo>
                  <a:cubicBezTo>
                    <a:pt x="3412" y="1678"/>
                    <a:pt x="3141" y="1898"/>
                    <a:pt x="2370" y="1898"/>
                  </a:cubicBezTo>
                  <a:cubicBezTo>
                    <a:pt x="2326" y="1898"/>
                    <a:pt x="2281" y="1897"/>
                    <a:pt x="2234" y="1896"/>
                  </a:cubicBezTo>
                  <a:cubicBezTo>
                    <a:pt x="1475" y="1871"/>
                    <a:pt x="1030" y="1538"/>
                    <a:pt x="911" y="831"/>
                  </a:cubicBezTo>
                  <a:close/>
                  <a:moveTo>
                    <a:pt x="1293" y="1"/>
                  </a:moveTo>
                  <a:cubicBezTo>
                    <a:pt x="941" y="141"/>
                    <a:pt x="420" y="183"/>
                    <a:pt x="276" y="443"/>
                  </a:cubicBezTo>
                  <a:cubicBezTo>
                    <a:pt x="1" y="929"/>
                    <a:pt x="179" y="1496"/>
                    <a:pt x="543" y="1951"/>
                  </a:cubicBezTo>
                  <a:cubicBezTo>
                    <a:pt x="593" y="2020"/>
                    <a:pt x="658" y="2075"/>
                    <a:pt x="717" y="2134"/>
                  </a:cubicBezTo>
                  <a:cubicBezTo>
                    <a:pt x="1148" y="2519"/>
                    <a:pt x="1811" y="2724"/>
                    <a:pt x="2454" y="2724"/>
                  </a:cubicBezTo>
                  <a:cubicBezTo>
                    <a:pt x="2879" y="2724"/>
                    <a:pt x="3295" y="2634"/>
                    <a:pt x="3628" y="2446"/>
                  </a:cubicBezTo>
                  <a:cubicBezTo>
                    <a:pt x="4099" y="2186"/>
                    <a:pt x="4552" y="1398"/>
                    <a:pt x="4327" y="993"/>
                  </a:cubicBezTo>
                  <a:cubicBezTo>
                    <a:pt x="4137" y="661"/>
                    <a:pt x="3721" y="316"/>
                    <a:pt x="3357" y="252"/>
                  </a:cubicBezTo>
                  <a:cubicBezTo>
                    <a:pt x="3089" y="203"/>
                    <a:pt x="2814" y="188"/>
                    <a:pt x="2536" y="188"/>
                  </a:cubicBezTo>
                  <a:cubicBezTo>
                    <a:pt x="2139" y="188"/>
                    <a:pt x="1736" y="218"/>
                    <a:pt x="1340" y="218"/>
                  </a:cubicBezTo>
                  <a:cubicBezTo>
                    <a:pt x="1323" y="146"/>
                    <a:pt x="1306" y="73"/>
                    <a:pt x="129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28"/>
            <p:cNvSpPr/>
            <p:nvPr/>
          </p:nvSpPr>
          <p:spPr>
            <a:xfrm>
              <a:off x="1401439" y="3660163"/>
              <a:ext cx="20148" cy="79860"/>
            </a:xfrm>
            <a:custGeom>
              <a:avLst/>
              <a:gdLst/>
              <a:ahLst/>
              <a:cxnLst/>
              <a:rect l="l" t="t" r="r" b="b"/>
              <a:pathLst>
                <a:path w="717" h="2842" extrusionOk="0">
                  <a:moveTo>
                    <a:pt x="208" y="0"/>
                  </a:moveTo>
                  <a:cubicBezTo>
                    <a:pt x="136" y="975"/>
                    <a:pt x="68" y="1900"/>
                    <a:pt x="0" y="2820"/>
                  </a:cubicBezTo>
                  <a:cubicBezTo>
                    <a:pt x="34" y="2828"/>
                    <a:pt x="64" y="2837"/>
                    <a:pt x="94" y="2841"/>
                  </a:cubicBezTo>
                  <a:cubicBezTo>
                    <a:pt x="301" y="1946"/>
                    <a:pt x="505" y="1048"/>
                    <a:pt x="717" y="102"/>
                  </a:cubicBezTo>
                  <a:cubicBezTo>
                    <a:pt x="513" y="60"/>
                    <a:pt x="344" y="26"/>
                    <a:pt x="208"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28"/>
            <p:cNvSpPr/>
            <p:nvPr/>
          </p:nvSpPr>
          <p:spPr>
            <a:xfrm>
              <a:off x="1349171" y="3657662"/>
              <a:ext cx="38694" cy="112288"/>
            </a:xfrm>
            <a:custGeom>
              <a:avLst/>
              <a:gdLst/>
              <a:ahLst/>
              <a:cxnLst/>
              <a:rect l="l" t="t" r="r" b="b"/>
              <a:pathLst>
                <a:path w="1377" h="3996" extrusionOk="0">
                  <a:moveTo>
                    <a:pt x="1377" y="1"/>
                  </a:moveTo>
                  <a:lnTo>
                    <a:pt x="1377" y="1"/>
                  </a:lnTo>
                  <a:cubicBezTo>
                    <a:pt x="835" y="140"/>
                    <a:pt x="407" y="251"/>
                    <a:pt x="93" y="329"/>
                  </a:cubicBezTo>
                  <a:cubicBezTo>
                    <a:pt x="123" y="1163"/>
                    <a:pt x="262" y="1871"/>
                    <a:pt x="148" y="2534"/>
                  </a:cubicBezTo>
                  <a:cubicBezTo>
                    <a:pt x="0" y="3420"/>
                    <a:pt x="487" y="3740"/>
                    <a:pt x="1051" y="3995"/>
                  </a:cubicBezTo>
                  <a:cubicBezTo>
                    <a:pt x="1157" y="2717"/>
                    <a:pt x="1263" y="1414"/>
                    <a:pt x="1377"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28"/>
            <p:cNvSpPr/>
            <p:nvPr/>
          </p:nvSpPr>
          <p:spPr>
            <a:xfrm>
              <a:off x="1329387" y="2316512"/>
              <a:ext cx="53980" cy="67918"/>
            </a:xfrm>
            <a:custGeom>
              <a:avLst/>
              <a:gdLst/>
              <a:ahLst/>
              <a:cxnLst/>
              <a:rect l="l" t="t" r="r" b="b"/>
              <a:pathLst>
                <a:path w="1921" h="2417" extrusionOk="0">
                  <a:moveTo>
                    <a:pt x="1530" y="1"/>
                  </a:moveTo>
                  <a:cubicBezTo>
                    <a:pt x="1378" y="30"/>
                    <a:pt x="1182" y="13"/>
                    <a:pt x="1082" y="103"/>
                  </a:cubicBezTo>
                  <a:cubicBezTo>
                    <a:pt x="805" y="352"/>
                    <a:pt x="551" y="622"/>
                    <a:pt x="318" y="911"/>
                  </a:cubicBezTo>
                  <a:cubicBezTo>
                    <a:pt x="68" y="1218"/>
                    <a:pt x="0" y="1605"/>
                    <a:pt x="327" y="1865"/>
                  </a:cubicBezTo>
                  <a:cubicBezTo>
                    <a:pt x="645" y="2117"/>
                    <a:pt x="1048" y="2279"/>
                    <a:pt x="1433" y="2411"/>
                  </a:cubicBezTo>
                  <a:cubicBezTo>
                    <a:pt x="1445" y="2415"/>
                    <a:pt x="1457" y="2417"/>
                    <a:pt x="1471" y="2417"/>
                  </a:cubicBezTo>
                  <a:cubicBezTo>
                    <a:pt x="1594" y="2417"/>
                    <a:pt x="1771" y="2253"/>
                    <a:pt x="1921" y="2177"/>
                  </a:cubicBezTo>
                  <a:cubicBezTo>
                    <a:pt x="1810" y="2023"/>
                    <a:pt x="1734" y="1831"/>
                    <a:pt x="1589" y="1729"/>
                  </a:cubicBezTo>
                  <a:cubicBezTo>
                    <a:pt x="1407" y="1598"/>
                    <a:pt x="1175" y="1537"/>
                    <a:pt x="925" y="1432"/>
                  </a:cubicBezTo>
                  <a:cubicBezTo>
                    <a:pt x="1187" y="1073"/>
                    <a:pt x="1425" y="801"/>
                    <a:pt x="1589" y="494"/>
                  </a:cubicBezTo>
                  <a:cubicBezTo>
                    <a:pt x="1654" y="375"/>
                    <a:pt x="1555" y="166"/>
                    <a:pt x="153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28"/>
            <p:cNvSpPr/>
            <p:nvPr/>
          </p:nvSpPr>
          <p:spPr>
            <a:xfrm>
              <a:off x="1285325" y="2237436"/>
              <a:ext cx="55301" cy="68789"/>
            </a:xfrm>
            <a:custGeom>
              <a:avLst/>
              <a:gdLst/>
              <a:ahLst/>
              <a:cxnLst/>
              <a:rect l="l" t="t" r="r" b="b"/>
              <a:pathLst>
                <a:path w="1968" h="2448" extrusionOk="0">
                  <a:moveTo>
                    <a:pt x="755" y="0"/>
                  </a:moveTo>
                  <a:cubicBezTo>
                    <a:pt x="709" y="0"/>
                    <a:pt x="665" y="5"/>
                    <a:pt x="624" y="15"/>
                  </a:cubicBezTo>
                  <a:cubicBezTo>
                    <a:pt x="399" y="71"/>
                    <a:pt x="196" y="441"/>
                    <a:pt x="90" y="713"/>
                  </a:cubicBezTo>
                  <a:cubicBezTo>
                    <a:pt x="1" y="952"/>
                    <a:pt x="30" y="1251"/>
                    <a:pt x="60" y="1518"/>
                  </a:cubicBezTo>
                  <a:cubicBezTo>
                    <a:pt x="103" y="1936"/>
                    <a:pt x="217" y="2354"/>
                    <a:pt x="713" y="2434"/>
                  </a:cubicBezTo>
                  <a:cubicBezTo>
                    <a:pt x="768" y="2443"/>
                    <a:pt x="821" y="2448"/>
                    <a:pt x="873" y="2448"/>
                  </a:cubicBezTo>
                  <a:cubicBezTo>
                    <a:pt x="1271" y="2448"/>
                    <a:pt x="1537" y="2180"/>
                    <a:pt x="1722" y="1821"/>
                  </a:cubicBezTo>
                  <a:cubicBezTo>
                    <a:pt x="1823" y="1613"/>
                    <a:pt x="1865" y="1375"/>
                    <a:pt x="1967" y="1059"/>
                  </a:cubicBezTo>
                  <a:cubicBezTo>
                    <a:pt x="1836" y="821"/>
                    <a:pt x="1742" y="475"/>
                    <a:pt x="1518" y="295"/>
                  </a:cubicBezTo>
                  <a:cubicBezTo>
                    <a:pt x="1317" y="137"/>
                    <a:pt x="1007" y="0"/>
                    <a:pt x="75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28"/>
            <p:cNvSpPr/>
            <p:nvPr/>
          </p:nvSpPr>
          <p:spPr>
            <a:xfrm>
              <a:off x="1293643" y="3676546"/>
              <a:ext cx="40661" cy="63478"/>
            </a:xfrm>
            <a:custGeom>
              <a:avLst/>
              <a:gdLst/>
              <a:ahLst/>
              <a:cxnLst/>
              <a:rect l="l" t="t" r="r" b="b"/>
              <a:pathLst>
                <a:path w="1447" h="2259" extrusionOk="0">
                  <a:moveTo>
                    <a:pt x="1446" y="1"/>
                  </a:moveTo>
                  <a:cubicBezTo>
                    <a:pt x="946" y="367"/>
                    <a:pt x="505" y="686"/>
                    <a:pt x="1" y="1048"/>
                  </a:cubicBezTo>
                  <a:cubicBezTo>
                    <a:pt x="510" y="1478"/>
                    <a:pt x="930" y="1828"/>
                    <a:pt x="1446" y="2258"/>
                  </a:cubicBezTo>
                  <a:lnTo>
                    <a:pt x="1446" y="1"/>
                  </a:ln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8"/>
            <p:cNvSpPr/>
            <p:nvPr/>
          </p:nvSpPr>
          <p:spPr>
            <a:xfrm>
              <a:off x="1243426" y="2626888"/>
              <a:ext cx="131705" cy="341415"/>
            </a:xfrm>
            <a:custGeom>
              <a:avLst/>
              <a:gdLst/>
              <a:ahLst/>
              <a:cxnLst/>
              <a:rect l="l" t="t" r="r" b="b"/>
              <a:pathLst>
                <a:path w="4687" h="12150" extrusionOk="0">
                  <a:moveTo>
                    <a:pt x="4687" y="1"/>
                  </a:moveTo>
                  <a:cubicBezTo>
                    <a:pt x="2788" y="222"/>
                    <a:pt x="1505" y="1521"/>
                    <a:pt x="0" y="2432"/>
                  </a:cubicBezTo>
                  <a:cubicBezTo>
                    <a:pt x="373" y="5806"/>
                    <a:pt x="1674" y="8958"/>
                    <a:pt x="2560" y="12149"/>
                  </a:cubicBezTo>
                  <a:cubicBezTo>
                    <a:pt x="3262" y="8130"/>
                    <a:pt x="3971" y="4081"/>
                    <a:pt x="4687"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2" name="Google Shape;752;p28"/>
          <p:cNvGrpSpPr/>
          <p:nvPr/>
        </p:nvGrpSpPr>
        <p:grpSpPr>
          <a:xfrm rot="-725115">
            <a:off x="17783" y="2271308"/>
            <a:ext cx="2660044" cy="2631320"/>
            <a:chOff x="6292350" y="1776075"/>
            <a:chExt cx="2430925" cy="2404675"/>
          </a:xfrm>
        </p:grpSpPr>
        <p:sp>
          <p:nvSpPr>
            <p:cNvPr id="753" name="Google Shape;753;p28"/>
            <p:cNvSpPr/>
            <p:nvPr/>
          </p:nvSpPr>
          <p:spPr>
            <a:xfrm>
              <a:off x="8561175" y="2542400"/>
              <a:ext cx="5350" cy="1550"/>
            </a:xfrm>
            <a:custGeom>
              <a:avLst/>
              <a:gdLst/>
              <a:ahLst/>
              <a:cxnLst/>
              <a:rect l="l" t="t" r="r" b="b"/>
              <a:pathLst>
                <a:path w="214" h="62" extrusionOk="0">
                  <a:moveTo>
                    <a:pt x="0" y="0"/>
                  </a:moveTo>
                  <a:lnTo>
                    <a:pt x="0" y="0"/>
                  </a:lnTo>
                  <a:cubicBezTo>
                    <a:pt x="71" y="23"/>
                    <a:pt x="143" y="43"/>
                    <a:pt x="210" y="62"/>
                  </a:cubicBezTo>
                  <a:cubicBezTo>
                    <a:pt x="210" y="57"/>
                    <a:pt x="214" y="57"/>
                    <a:pt x="214" y="53"/>
                  </a:cubicBezTo>
                  <a:cubicBezTo>
                    <a:pt x="143" y="39"/>
                    <a:pt x="71" y="19"/>
                    <a:pt x="0" y="0"/>
                  </a:cubicBezTo>
                  <a:close/>
                </a:path>
              </a:pathLst>
            </a:custGeom>
            <a:solidFill>
              <a:srgbClr val="2F3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28"/>
            <p:cNvSpPr/>
            <p:nvPr/>
          </p:nvSpPr>
          <p:spPr>
            <a:xfrm>
              <a:off x="8450850" y="1776075"/>
              <a:ext cx="272425" cy="322175"/>
            </a:xfrm>
            <a:custGeom>
              <a:avLst/>
              <a:gdLst/>
              <a:ahLst/>
              <a:cxnLst/>
              <a:rect l="l" t="t" r="r" b="b"/>
              <a:pathLst>
                <a:path w="10897" h="12887" extrusionOk="0">
                  <a:moveTo>
                    <a:pt x="7850" y="749"/>
                  </a:moveTo>
                  <a:cubicBezTo>
                    <a:pt x="8476" y="749"/>
                    <a:pt x="9034" y="1039"/>
                    <a:pt x="9535" y="1407"/>
                  </a:cubicBezTo>
                  <a:cubicBezTo>
                    <a:pt x="9678" y="1508"/>
                    <a:pt x="9783" y="1802"/>
                    <a:pt x="9746" y="1966"/>
                  </a:cubicBezTo>
                  <a:cubicBezTo>
                    <a:pt x="9604" y="2603"/>
                    <a:pt x="9394" y="3222"/>
                    <a:pt x="9177" y="3956"/>
                  </a:cubicBezTo>
                  <a:cubicBezTo>
                    <a:pt x="8403" y="3078"/>
                    <a:pt x="7542" y="2789"/>
                    <a:pt x="6639" y="2789"/>
                  </a:cubicBezTo>
                  <a:cubicBezTo>
                    <a:pt x="6136" y="2789"/>
                    <a:pt x="5619" y="2879"/>
                    <a:pt x="5097" y="3007"/>
                  </a:cubicBezTo>
                  <a:cubicBezTo>
                    <a:pt x="3585" y="3373"/>
                    <a:pt x="2283" y="5458"/>
                    <a:pt x="2641" y="6875"/>
                  </a:cubicBezTo>
                  <a:cubicBezTo>
                    <a:pt x="2962" y="8140"/>
                    <a:pt x="4392" y="9423"/>
                    <a:pt x="5680" y="9560"/>
                  </a:cubicBezTo>
                  <a:cubicBezTo>
                    <a:pt x="6637" y="9661"/>
                    <a:pt x="7600" y="9712"/>
                    <a:pt x="8682" y="9790"/>
                  </a:cubicBezTo>
                  <a:cubicBezTo>
                    <a:pt x="8663" y="10180"/>
                    <a:pt x="8650" y="10633"/>
                    <a:pt x="8608" y="11083"/>
                  </a:cubicBezTo>
                  <a:cubicBezTo>
                    <a:pt x="8605" y="11171"/>
                    <a:pt x="8509" y="11298"/>
                    <a:pt x="8431" y="11321"/>
                  </a:cubicBezTo>
                  <a:cubicBezTo>
                    <a:pt x="7398" y="11616"/>
                    <a:pt x="6402" y="12068"/>
                    <a:pt x="5303" y="12068"/>
                  </a:cubicBezTo>
                  <a:cubicBezTo>
                    <a:pt x="5139" y="12068"/>
                    <a:pt x="4973" y="12058"/>
                    <a:pt x="4805" y="12036"/>
                  </a:cubicBezTo>
                  <a:cubicBezTo>
                    <a:pt x="2734" y="11771"/>
                    <a:pt x="1262" y="10377"/>
                    <a:pt x="904" y="8305"/>
                  </a:cubicBezTo>
                  <a:cubicBezTo>
                    <a:pt x="726" y="7260"/>
                    <a:pt x="776" y="6233"/>
                    <a:pt x="1005" y="5202"/>
                  </a:cubicBezTo>
                  <a:cubicBezTo>
                    <a:pt x="1468" y="3157"/>
                    <a:pt x="2839" y="1934"/>
                    <a:pt x="4695" y="1260"/>
                  </a:cubicBezTo>
                  <a:cubicBezTo>
                    <a:pt x="5607" y="930"/>
                    <a:pt x="6624" y="880"/>
                    <a:pt x="7596" y="765"/>
                  </a:cubicBezTo>
                  <a:cubicBezTo>
                    <a:pt x="7682" y="754"/>
                    <a:pt x="7767" y="749"/>
                    <a:pt x="7850" y="749"/>
                  </a:cubicBezTo>
                  <a:close/>
                  <a:moveTo>
                    <a:pt x="7136" y="1"/>
                  </a:moveTo>
                  <a:cubicBezTo>
                    <a:pt x="4899" y="1"/>
                    <a:pt x="2599" y="1060"/>
                    <a:pt x="1206" y="2869"/>
                  </a:cubicBezTo>
                  <a:cubicBezTo>
                    <a:pt x="285" y="4070"/>
                    <a:pt x="1" y="5519"/>
                    <a:pt x="28" y="7017"/>
                  </a:cubicBezTo>
                  <a:cubicBezTo>
                    <a:pt x="28" y="7274"/>
                    <a:pt x="19" y="7530"/>
                    <a:pt x="33" y="7787"/>
                  </a:cubicBezTo>
                  <a:cubicBezTo>
                    <a:pt x="179" y="10423"/>
                    <a:pt x="2036" y="12471"/>
                    <a:pt x="4617" y="12838"/>
                  </a:cubicBezTo>
                  <a:cubicBezTo>
                    <a:pt x="4849" y="12871"/>
                    <a:pt x="5078" y="12886"/>
                    <a:pt x="5304" y="12886"/>
                  </a:cubicBezTo>
                  <a:cubicBezTo>
                    <a:pt x="6625" y="12886"/>
                    <a:pt x="7849" y="12366"/>
                    <a:pt x="9087" y="11935"/>
                  </a:cubicBezTo>
                  <a:cubicBezTo>
                    <a:pt x="9215" y="11889"/>
                    <a:pt x="9375" y="11701"/>
                    <a:pt x="9379" y="11573"/>
                  </a:cubicBezTo>
                  <a:cubicBezTo>
                    <a:pt x="9407" y="10738"/>
                    <a:pt x="9434" y="9895"/>
                    <a:pt x="9375" y="9066"/>
                  </a:cubicBezTo>
                  <a:cubicBezTo>
                    <a:pt x="9355" y="8779"/>
                    <a:pt x="9182" y="8643"/>
                    <a:pt x="8934" y="8643"/>
                  </a:cubicBezTo>
                  <a:cubicBezTo>
                    <a:pt x="8841" y="8643"/>
                    <a:pt x="8738" y="8662"/>
                    <a:pt x="8628" y="8699"/>
                  </a:cubicBezTo>
                  <a:cubicBezTo>
                    <a:pt x="8317" y="8806"/>
                    <a:pt x="7977" y="8916"/>
                    <a:pt x="7652" y="8916"/>
                  </a:cubicBezTo>
                  <a:cubicBezTo>
                    <a:pt x="7627" y="8916"/>
                    <a:pt x="7603" y="8916"/>
                    <a:pt x="7578" y="8914"/>
                  </a:cubicBezTo>
                  <a:cubicBezTo>
                    <a:pt x="6832" y="8874"/>
                    <a:pt x="6083" y="8791"/>
                    <a:pt x="5351" y="8653"/>
                  </a:cubicBezTo>
                  <a:cubicBezTo>
                    <a:pt x="4585" y="8506"/>
                    <a:pt x="3490" y="7181"/>
                    <a:pt x="3426" y="6426"/>
                  </a:cubicBezTo>
                  <a:cubicBezTo>
                    <a:pt x="3348" y="5450"/>
                    <a:pt x="4443" y="3986"/>
                    <a:pt x="5429" y="3767"/>
                  </a:cubicBezTo>
                  <a:cubicBezTo>
                    <a:pt x="5829" y="3677"/>
                    <a:pt x="6219" y="3619"/>
                    <a:pt x="6594" y="3619"/>
                  </a:cubicBezTo>
                  <a:cubicBezTo>
                    <a:pt x="7401" y="3619"/>
                    <a:pt x="8134" y="3890"/>
                    <a:pt x="8732" y="4698"/>
                  </a:cubicBezTo>
                  <a:cubicBezTo>
                    <a:pt x="8887" y="4904"/>
                    <a:pt x="9047" y="5003"/>
                    <a:pt x="9201" y="5003"/>
                  </a:cubicBezTo>
                  <a:cubicBezTo>
                    <a:pt x="9389" y="5003"/>
                    <a:pt x="9569" y="4856"/>
                    <a:pt x="9723" y="4579"/>
                  </a:cubicBezTo>
                  <a:cubicBezTo>
                    <a:pt x="9929" y="4212"/>
                    <a:pt x="10112" y="3827"/>
                    <a:pt x="10245" y="3428"/>
                  </a:cubicBezTo>
                  <a:cubicBezTo>
                    <a:pt x="10896" y="1462"/>
                    <a:pt x="10393" y="513"/>
                    <a:pt x="8449" y="128"/>
                  </a:cubicBezTo>
                  <a:cubicBezTo>
                    <a:pt x="8019" y="42"/>
                    <a:pt x="7579" y="1"/>
                    <a:pt x="713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28"/>
            <p:cNvSpPr/>
            <p:nvPr/>
          </p:nvSpPr>
          <p:spPr>
            <a:xfrm>
              <a:off x="8469000" y="1794800"/>
              <a:ext cx="226450" cy="282975"/>
            </a:xfrm>
            <a:custGeom>
              <a:avLst/>
              <a:gdLst/>
              <a:ahLst/>
              <a:cxnLst/>
              <a:rect l="l" t="t" r="r" b="b"/>
              <a:pathLst>
                <a:path w="9058" h="11319" extrusionOk="0">
                  <a:moveTo>
                    <a:pt x="7123" y="0"/>
                  </a:moveTo>
                  <a:cubicBezTo>
                    <a:pt x="7040" y="0"/>
                    <a:pt x="6956" y="5"/>
                    <a:pt x="6871" y="16"/>
                  </a:cubicBezTo>
                  <a:cubicBezTo>
                    <a:pt x="5899" y="130"/>
                    <a:pt x="4881" y="181"/>
                    <a:pt x="3970" y="511"/>
                  </a:cubicBezTo>
                  <a:cubicBezTo>
                    <a:pt x="2113" y="1185"/>
                    <a:pt x="743" y="2408"/>
                    <a:pt x="280" y="4453"/>
                  </a:cubicBezTo>
                  <a:cubicBezTo>
                    <a:pt x="51" y="5484"/>
                    <a:pt x="1" y="6511"/>
                    <a:pt x="179" y="7556"/>
                  </a:cubicBezTo>
                  <a:cubicBezTo>
                    <a:pt x="537" y="9629"/>
                    <a:pt x="2008" y="11022"/>
                    <a:pt x="4080" y="11287"/>
                  </a:cubicBezTo>
                  <a:cubicBezTo>
                    <a:pt x="4248" y="11309"/>
                    <a:pt x="4414" y="11319"/>
                    <a:pt x="4578" y="11319"/>
                  </a:cubicBezTo>
                  <a:cubicBezTo>
                    <a:pt x="5677" y="11319"/>
                    <a:pt x="6672" y="10867"/>
                    <a:pt x="7706" y="10572"/>
                  </a:cubicBezTo>
                  <a:cubicBezTo>
                    <a:pt x="7783" y="10549"/>
                    <a:pt x="7879" y="10421"/>
                    <a:pt x="7883" y="10334"/>
                  </a:cubicBezTo>
                  <a:cubicBezTo>
                    <a:pt x="7925" y="9884"/>
                    <a:pt x="7938" y="9431"/>
                    <a:pt x="7957" y="9041"/>
                  </a:cubicBezTo>
                  <a:cubicBezTo>
                    <a:pt x="6874" y="8963"/>
                    <a:pt x="5912" y="8912"/>
                    <a:pt x="4954" y="8811"/>
                  </a:cubicBezTo>
                  <a:cubicBezTo>
                    <a:pt x="3666" y="8674"/>
                    <a:pt x="2236" y="7391"/>
                    <a:pt x="1916" y="6126"/>
                  </a:cubicBezTo>
                  <a:cubicBezTo>
                    <a:pt x="1558" y="4709"/>
                    <a:pt x="2860" y="2624"/>
                    <a:pt x="4373" y="2257"/>
                  </a:cubicBezTo>
                  <a:cubicBezTo>
                    <a:pt x="4894" y="2129"/>
                    <a:pt x="5410" y="2040"/>
                    <a:pt x="5913" y="2040"/>
                  </a:cubicBezTo>
                  <a:cubicBezTo>
                    <a:pt x="6816" y="2040"/>
                    <a:pt x="7677" y="2329"/>
                    <a:pt x="8452" y="3207"/>
                  </a:cubicBezTo>
                  <a:cubicBezTo>
                    <a:pt x="8668" y="2473"/>
                    <a:pt x="8878" y="1854"/>
                    <a:pt x="9020" y="1217"/>
                  </a:cubicBezTo>
                  <a:cubicBezTo>
                    <a:pt x="9057" y="1051"/>
                    <a:pt x="8952" y="759"/>
                    <a:pt x="8809" y="658"/>
                  </a:cubicBezTo>
                  <a:cubicBezTo>
                    <a:pt x="8307" y="290"/>
                    <a:pt x="7749" y="0"/>
                    <a:pt x="7123"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28"/>
            <p:cNvSpPr/>
            <p:nvPr/>
          </p:nvSpPr>
          <p:spPr>
            <a:xfrm>
              <a:off x="8268000" y="2156200"/>
              <a:ext cx="351575" cy="357475"/>
            </a:xfrm>
            <a:custGeom>
              <a:avLst/>
              <a:gdLst/>
              <a:ahLst/>
              <a:cxnLst/>
              <a:rect l="l" t="t" r="r" b="b"/>
              <a:pathLst>
                <a:path w="14063" h="14299" extrusionOk="0">
                  <a:moveTo>
                    <a:pt x="10652" y="933"/>
                  </a:moveTo>
                  <a:cubicBezTo>
                    <a:pt x="11454" y="1520"/>
                    <a:pt x="12160" y="2061"/>
                    <a:pt x="12898" y="2556"/>
                  </a:cubicBezTo>
                  <a:cubicBezTo>
                    <a:pt x="13210" y="2767"/>
                    <a:pt x="13282" y="2964"/>
                    <a:pt x="13159" y="3321"/>
                  </a:cubicBezTo>
                  <a:cubicBezTo>
                    <a:pt x="12207" y="6011"/>
                    <a:pt x="11266" y="8706"/>
                    <a:pt x="10336" y="11407"/>
                  </a:cubicBezTo>
                  <a:cubicBezTo>
                    <a:pt x="10098" y="12094"/>
                    <a:pt x="9896" y="12800"/>
                    <a:pt x="9640" y="13611"/>
                  </a:cubicBezTo>
                  <a:cubicBezTo>
                    <a:pt x="8898" y="13392"/>
                    <a:pt x="8140" y="13167"/>
                    <a:pt x="7366" y="12938"/>
                  </a:cubicBezTo>
                  <a:cubicBezTo>
                    <a:pt x="7742" y="11884"/>
                    <a:pt x="8081" y="10898"/>
                    <a:pt x="8457" y="9926"/>
                  </a:cubicBezTo>
                  <a:cubicBezTo>
                    <a:pt x="8664" y="9395"/>
                    <a:pt x="8548" y="8958"/>
                    <a:pt x="8100" y="8674"/>
                  </a:cubicBezTo>
                  <a:cubicBezTo>
                    <a:pt x="7595" y="8359"/>
                    <a:pt x="7050" y="8079"/>
                    <a:pt x="6482" y="7900"/>
                  </a:cubicBezTo>
                  <a:cubicBezTo>
                    <a:pt x="6452" y="7890"/>
                    <a:pt x="6419" y="7886"/>
                    <a:pt x="6384" y="7886"/>
                  </a:cubicBezTo>
                  <a:cubicBezTo>
                    <a:pt x="6167" y="7886"/>
                    <a:pt x="5858" y="8050"/>
                    <a:pt x="5693" y="8212"/>
                  </a:cubicBezTo>
                  <a:cubicBezTo>
                    <a:pt x="4763" y="9120"/>
                    <a:pt x="3878" y="10068"/>
                    <a:pt x="2971" y="10999"/>
                  </a:cubicBezTo>
                  <a:cubicBezTo>
                    <a:pt x="2598" y="11378"/>
                    <a:pt x="2352" y="11574"/>
                    <a:pt x="2106" y="11574"/>
                  </a:cubicBezTo>
                  <a:cubicBezTo>
                    <a:pt x="1834" y="11574"/>
                    <a:pt x="1564" y="11336"/>
                    <a:pt x="1124" y="10843"/>
                  </a:cubicBezTo>
                  <a:cubicBezTo>
                    <a:pt x="4322" y="7515"/>
                    <a:pt x="7531" y="4179"/>
                    <a:pt x="10652" y="933"/>
                  </a:cubicBezTo>
                  <a:close/>
                  <a:moveTo>
                    <a:pt x="10785" y="1"/>
                  </a:moveTo>
                  <a:cubicBezTo>
                    <a:pt x="10613" y="1"/>
                    <a:pt x="10444" y="87"/>
                    <a:pt x="10264" y="267"/>
                  </a:cubicBezTo>
                  <a:cubicBezTo>
                    <a:pt x="9118" y="1422"/>
                    <a:pt x="7949" y="2554"/>
                    <a:pt x="6825" y="3738"/>
                  </a:cubicBezTo>
                  <a:cubicBezTo>
                    <a:pt x="4823" y="5850"/>
                    <a:pt x="2852" y="7991"/>
                    <a:pt x="867" y="10118"/>
                  </a:cubicBezTo>
                  <a:cubicBezTo>
                    <a:pt x="1" y="11044"/>
                    <a:pt x="20" y="11212"/>
                    <a:pt x="1078" y="11933"/>
                  </a:cubicBezTo>
                  <a:cubicBezTo>
                    <a:pt x="1156" y="11984"/>
                    <a:pt x="1234" y="12028"/>
                    <a:pt x="1312" y="12075"/>
                  </a:cubicBezTo>
                  <a:cubicBezTo>
                    <a:pt x="1709" y="12313"/>
                    <a:pt x="1974" y="12441"/>
                    <a:pt x="2214" y="12441"/>
                  </a:cubicBezTo>
                  <a:cubicBezTo>
                    <a:pt x="2496" y="12441"/>
                    <a:pt x="2745" y="12264"/>
                    <a:pt x="3136" y="11883"/>
                  </a:cubicBezTo>
                  <a:cubicBezTo>
                    <a:pt x="4038" y="11003"/>
                    <a:pt x="4928" y="10109"/>
                    <a:pt x="5803" y="9202"/>
                  </a:cubicBezTo>
                  <a:cubicBezTo>
                    <a:pt x="6145" y="8846"/>
                    <a:pt x="6309" y="8686"/>
                    <a:pt x="6520" y="8686"/>
                  </a:cubicBezTo>
                  <a:cubicBezTo>
                    <a:pt x="6694" y="8686"/>
                    <a:pt x="6899" y="8794"/>
                    <a:pt x="7261" y="8990"/>
                  </a:cubicBezTo>
                  <a:cubicBezTo>
                    <a:pt x="7732" y="9252"/>
                    <a:pt x="7852" y="9537"/>
                    <a:pt x="7623" y="10050"/>
                  </a:cubicBezTo>
                  <a:cubicBezTo>
                    <a:pt x="7247" y="10903"/>
                    <a:pt x="6939" y="11782"/>
                    <a:pt x="6609" y="12658"/>
                  </a:cubicBezTo>
                  <a:cubicBezTo>
                    <a:pt x="6468" y="13024"/>
                    <a:pt x="6390" y="13414"/>
                    <a:pt x="6866" y="13574"/>
                  </a:cubicBezTo>
                  <a:cubicBezTo>
                    <a:pt x="7623" y="13822"/>
                    <a:pt x="8397" y="14028"/>
                    <a:pt x="9163" y="14248"/>
                  </a:cubicBezTo>
                  <a:cubicBezTo>
                    <a:pt x="9231" y="14266"/>
                    <a:pt x="9300" y="14285"/>
                    <a:pt x="9368" y="14299"/>
                  </a:cubicBezTo>
                  <a:cubicBezTo>
                    <a:pt x="9382" y="14257"/>
                    <a:pt x="9391" y="14217"/>
                    <a:pt x="9405" y="14175"/>
                  </a:cubicBezTo>
                  <a:cubicBezTo>
                    <a:pt x="9528" y="14175"/>
                    <a:pt x="9656" y="14192"/>
                    <a:pt x="9778" y="14192"/>
                  </a:cubicBezTo>
                  <a:cubicBezTo>
                    <a:pt x="9857" y="14192"/>
                    <a:pt x="9933" y="14185"/>
                    <a:pt x="10005" y="14162"/>
                  </a:cubicBezTo>
                  <a:cubicBezTo>
                    <a:pt x="10175" y="14111"/>
                    <a:pt x="10400" y="13979"/>
                    <a:pt x="10450" y="13832"/>
                  </a:cubicBezTo>
                  <a:cubicBezTo>
                    <a:pt x="11142" y="11806"/>
                    <a:pt x="11816" y="9775"/>
                    <a:pt x="12472" y="7740"/>
                  </a:cubicBezTo>
                  <a:cubicBezTo>
                    <a:pt x="12953" y="6246"/>
                    <a:pt x="13389" y="4738"/>
                    <a:pt x="13856" y="3239"/>
                  </a:cubicBezTo>
                  <a:cubicBezTo>
                    <a:pt x="14062" y="2579"/>
                    <a:pt x="13788" y="2176"/>
                    <a:pt x="13265" y="1808"/>
                  </a:cubicBezTo>
                  <a:cubicBezTo>
                    <a:pt x="12596" y="1337"/>
                    <a:pt x="11958" y="819"/>
                    <a:pt x="11350" y="277"/>
                  </a:cubicBezTo>
                  <a:cubicBezTo>
                    <a:pt x="11148" y="96"/>
                    <a:pt x="10965" y="1"/>
                    <a:pt x="1078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28"/>
            <p:cNvSpPr/>
            <p:nvPr/>
          </p:nvSpPr>
          <p:spPr>
            <a:xfrm>
              <a:off x="8296075" y="2179525"/>
              <a:ext cx="304025" cy="316975"/>
            </a:xfrm>
            <a:custGeom>
              <a:avLst/>
              <a:gdLst/>
              <a:ahLst/>
              <a:cxnLst/>
              <a:rect l="l" t="t" r="r" b="b"/>
              <a:pathLst>
                <a:path w="12161" h="12679" extrusionOk="0">
                  <a:moveTo>
                    <a:pt x="9630" y="2783"/>
                  </a:moveTo>
                  <a:cubicBezTo>
                    <a:pt x="10198" y="2796"/>
                    <a:pt x="10396" y="3062"/>
                    <a:pt x="10231" y="3488"/>
                  </a:cubicBezTo>
                  <a:cubicBezTo>
                    <a:pt x="10034" y="3997"/>
                    <a:pt x="9754" y="4478"/>
                    <a:pt x="9571" y="4993"/>
                  </a:cubicBezTo>
                  <a:cubicBezTo>
                    <a:pt x="9369" y="5538"/>
                    <a:pt x="9218" y="6102"/>
                    <a:pt x="9085" y="6665"/>
                  </a:cubicBezTo>
                  <a:cubicBezTo>
                    <a:pt x="9014" y="6962"/>
                    <a:pt x="8872" y="7213"/>
                    <a:pt x="8645" y="7213"/>
                  </a:cubicBezTo>
                  <a:cubicBezTo>
                    <a:pt x="8578" y="7213"/>
                    <a:pt x="8503" y="7191"/>
                    <a:pt x="8420" y="7141"/>
                  </a:cubicBezTo>
                  <a:cubicBezTo>
                    <a:pt x="7710" y="6715"/>
                    <a:pt x="7045" y="6201"/>
                    <a:pt x="6403" y="5675"/>
                  </a:cubicBezTo>
                  <a:cubicBezTo>
                    <a:pt x="6087" y="5418"/>
                    <a:pt x="6184" y="5078"/>
                    <a:pt x="6509" y="4840"/>
                  </a:cubicBezTo>
                  <a:cubicBezTo>
                    <a:pt x="7353" y="4231"/>
                    <a:pt x="8195" y="3616"/>
                    <a:pt x="9053" y="3025"/>
                  </a:cubicBezTo>
                  <a:cubicBezTo>
                    <a:pt x="9254" y="2888"/>
                    <a:pt x="9511" y="2829"/>
                    <a:pt x="9630" y="2783"/>
                  </a:cubicBezTo>
                  <a:close/>
                  <a:moveTo>
                    <a:pt x="9529" y="0"/>
                  </a:moveTo>
                  <a:cubicBezTo>
                    <a:pt x="6409" y="3246"/>
                    <a:pt x="3199" y="6582"/>
                    <a:pt x="0" y="9910"/>
                  </a:cubicBezTo>
                  <a:cubicBezTo>
                    <a:pt x="440" y="10403"/>
                    <a:pt x="711" y="10641"/>
                    <a:pt x="982" y="10641"/>
                  </a:cubicBezTo>
                  <a:cubicBezTo>
                    <a:pt x="1229" y="10641"/>
                    <a:pt x="1475" y="10445"/>
                    <a:pt x="1848" y="10066"/>
                  </a:cubicBezTo>
                  <a:cubicBezTo>
                    <a:pt x="2755" y="9135"/>
                    <a:pt x="3639" y="8187"/>
                    <a:pt x="4570" y="7279"/>
                  </a:cubicBezTo>
                  <a:cubicBezTo>
                    <a:pt x="4735" y="7117"/>
                    <a:pt x="5043" y="6953"/>
                    <a:pt x="5260" y="6953"/>
                  </a:cubicBezTo>
                  <a:cubicBezTo>
                    <a:pt x="5296" y="6953"/>
                    <a:pt x="5329" y="6957"/>
                    <a:pt x="5359" y="6967"/>
                  </a:cubicBezTo>
                  <a:cubicBezTo>
                    <a:pt x="5927" y="7146"/>
                    <a:pt x="6472" y="7426"/>
                    <a:pt x="6977" y="7741"/>
                  </a:cubicBezTo>
                  <a:cubicBezTo>
                    <a:pt x="7425" y="8025"/>
                    <a:pt x="7540" y="8462"/>
                    <a:pt x="7333" y="8993"/>
                  </a:cubicBezTo>
                  <a:cubicBezTo>
                    <a:pt x="6958" y="9965"/>
                    <a:pt x="6619" y="10951"/>
                    <a:pt x="6243" y="12005"/>
                  </a:cubicBezTo>
                  <a:cubicBezTo>
                    <a:pt x="7016" y="12234"/>
                    <a:pt x="7773" y="12459"/>
                    <a:pt x="8516" y="12678"/>
                  </a:cubicBezTo>
                  <a:cubicBezTo>
                    <a:pt x="8773" y="11867"/>
                    <a:pt x="8974" y="11161"/>
                    <a:pt x="9213" y="10474"/>
                  </a:cubicBezTo>
                  <a:cubicBezTo>
                    <a:pt x="10142" y="7774"/>
                    <a:pt x="11083" y="5079"/>
                    <a:pt x="12036" y="2388"/>
                  </a:cubicBezTo>
                  <a:cubicBezTo>
                    <a:pt x="12160" y="2031"/>
                    <a:pt x="12087" y="1834"/>
                    <a:pt x="11775" y="1623"/>
                  </a:cubicBezTo>
                  <a:cubicBezTo>
                    <a:pt x="11037" y="1128"/>
                    <a:pt x="10332" y="587"/>
                    <a:pt x="9529"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28"/>
            <p:cNvSpPr/>
            <p:nvPr/>
          </p:nvSpPr>
          <p:spPr>
            <a:xfrm>
              <a:off x="8448250" y="2249075"/>
              <a:ext cx="107725" cy="110775"/>
            </a:xfrm>
            <a:custGeom>
              <a:avLst/>
              <a:gdLst/>
              <a:ahLst/>
              <a:cxnLst/>
              <a:rect l="l" t="t" r="r" b="b"/>
              <a:pathLst>
                <a:path w="4309" h="4431" extrusionOk="0">
                  <a:moveTo>
                    <a:pt x="3048" y="1141"/>
                  </a:moveTo>
                  <a:lnTo>
                    <a:pt x="3048" y="1141"/>
                  </a:lnTo>
                  <a:cubicBezTo>
                    <a:pt x="2704" y="1985"/>
                    <a:pt x="2430" y="2673"/>
                    <a:pt x="2127" y="3419"/>
                  </a:cubicBezTo>
                  <a:cubicBezTo>
                    <a:pt x="1770" y="3196"/>
                    <a:pt x="1398" y="2961"/>
                    <a:pt x="939" y="2677"/>
                  </a:cubicBezTo>
                  <a:cubicBezTo>
                    <a:pt x="1650" y="2159"/>
                    <a:pt x="2287" y="1696"/>
                    <a:pt x="3048" y="1141"/>
                  </a:cubicBezTo>
                  <a:close/>
                  <a:moveTo>
                    <a:pt x="3543" y="1"/>
                  </a:moveTo>
                  <a:cubicBezTo>
                    <a:pt x="3424" y="47"/>
                    <a:pt x="3167" y="106"/>
                    <a:pt x="2966" y="243"/>
                  </a:cubicBezTo>
                  <a:cubicBezTo>
                    <a:pt x="2108" y="834"/>
                    <a:pt x="1265" y="1449"/>
                    <a:pt x="422" y="2058"/>
                  </a:cubicBezTo>
                  <a:cubicBezTo>
                    <a:pt x="97" y="2296"/>
                    <a:pt x="0" y="2635"/>
                    <a:pt x="316" y="2892"/>
                  </a:cubicBezTo>
                  <a:cubicBezTo>
                    <a:pt x="958" y="3419"/>
                    <a:pt x="1623" y="3933"/>
                    <a:pt x="2333" y="4359"/>
                  </a:cubicBezTo>
                  <a:cubicBezTo>
                    <a:pt x="2416" y="4408"/>
                    <a:pt x="2490" y="4430"/>
                    <a:pt x="2558" y="4430"/>
                  </a:cubicBezTo>
                  <a:cubicBezTo>
                    <a:pt x="2785" y="4430"/>
                    <a:pt x="2927" y="4180"/>
                    <a:pt x="2998" y="3882"/>
                  </a:cubicBezTo>
                  <a:cubicBezTo>
                    <a:pt x="3131" y="3319"/>
                    <a:pt x="3282" y="2755"/>
                    <a:pt x="3484" y="2210"/>
                  </a:cubicBezTo>
                  <a:cubicBezTo>
                    <a:pt x="3667" y="1696"/>
                    <a:pt x="3947" y="1215"/>
                    <a:pt x="4144" y="706"/>
                  </a:cubicBezTo>
                  <a:cubicBezTo>
                    <a:pt x="4309" y="280"/>
                    <a:pt x="4111" y="14"/>
                    <a:pt x="354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28"/>
            <p:cNvSpPr/>
            <p:nvPr/>
          </p:nvSpPr>
          <p:spPr>
            <a:xfrm>
              <a:off x="8099100" y="1941550"/>
              <a:ext cx="366950" cy="360725"/>
            </a:xfrm>
            <a:custGeom>
              <a:avLst/>
              <a:gdLst/>
              <a:ahLst/>
              <a:cxnLst/>
              <a:rect l="l" t="t" r="r" b="b"/>
              <a:pathLst>
                <a:path w="14678" h="14429" extrusionOk="0">
                  <a:moveTo>
                    <a:pt x="5304" y="659"/>
                  </a:moveTo>
                  <a:cubicBezTo>
                    <a:pt x="5608" y="659"/>
                    <a:pt x="5920" y="684"/>
                    <a:pt x="6243" y="732"/>
                  </a:cubicBezTo>
                  <a:cubicBezTo>
                    <a:pt x="7879" y="980"/>
                    <a:pt x="8746" y="2226"/>
                    <a:pt x="8452" y="3854"/>
                  </a:cubicBezTo>
                  <a:cubicBezTo>
                    <a:pt x="8365" y="4321"/>
                    <a:pt x="8214" y="4775"/>
                    <a:pt x="8136" y="5243"/>
                  </a:cubicBezTo>
                  <a:cubicBezTo>
                    <a:pt x="8108" y="5413"/>
                    <a:pt x="8167" y="5682"/>
                    <a:pt x="8283" y="5760"/>
                  </a:cubicBezTo>
                  <a:cubicBezTo>
                    <a:pt x="8326" y="5789"/>
                    <a:pt x="8391" y="5801"/>
                    <a:pt x="8463" y="5801"/>
                  </a:cubicBezTo>
                  <a:cubicBezTo>
                    <a:pt x="8589" y="5801"/>
                    <a:pt x="8735" y="5762"/>
                    <a:pt x="8819" y="5701"/>
                  </a:cubicBezTo>
                  <a:cubicBezTo>
                    <a:pt x="9451" y="5236"/>
                    <a:pt x="10174" y="5116"/>
                    <a:pt x="10909" y="5116"/>
                  </a:cubicBezTo>
                  <a:cubicBezTo>
                    <a:pt x="10980" y="5116"/>
                    <a:pt x="11050" y="5117"/>
                    <a:pt x="11120" y="5119"/>
                  </a:cubicBezTo>
                  <a:cubicBezTo>
                    <a:pt x="12683" y="5169"/>
                    <a:pt x="13801" y="6957"/>
                    <a:pt x="13224" y="8507"/>
                  </a:cubicBezTo>
                  <a:cubicBezTo>
                    <a:pt x="12696" y="9923"/>
                    <a:pt x="11849" y="11160"/>
                    <a:pt x="10588" y="12018"/>
                  </a:cubicBezTo>
                  <a:cubicBezTo>
                    <a:pt x="9456" y="12783"/>
                    <a:pt x="8268" y="13498"/>
                    <a:pt x="6953" y="13627"/>
                  </a:cubicBezTo>
                  <a:cubicBezTo>
                    <a:pt x="5203" y="10825"/>
                    <a:pt x="3488" y="8076"/>
                    <a:pt x="1770" y="5330"/>
                  </a:cubicBezTo>
                  <a:cubicBezTo>
                    <a:pt x="1581" y="5036"/>
                    <a:pt x="1375" y="4757"/>
                    <a:pt x="1160" y="4483"/>
                  </a:cubicBezTo>
                  <a:cubicBezTo>
                    <a:pt x="687" y="3863"/>
                    <a:pt x="651" y="3427"/>
                    <a:pt x="1127" y="2819"/>
                  </a:cubicBezTo>
                  <a:cubicBezTo>
                    <a:pt x="2230" y="1404"/>
                    <a:pt x="3623" y="659"/>
                    <a:pt x="5304" y="659"/>
                  </a:cubicBezTo>
                  <a:close/>
                  <a:moveTo>
                    <a:pt x="5277" y="1"/>
                  </a:moveTo>
                  <a:cubicBezTo>
                    <a:pt x="3394" y="1"/>
                    <a:pt x="1755" y="877"/>
                    <a:pt x="564" y="2529"/>
                  </a:cubicBezTo>
                  <a:cubicBezTo>
                    <a:pt x="276" y="2933"/>
                    <a:pt x="188" y="3478"/>
                    <a:pt x="32" y="3964"/>
                  </a:cubicBezTo>
                  <a:cubicBezTo>
                    <a:pt x="1" y="4070"/>
                    <a:pt x="32" y="4235"/>
                    <a:pt x="97" y="4327"/>
                  </a:cubicBezTo>
                  <a:cubicBezTo>
                    <a:pt x="569" y="5005"/>
                    <a:pt x="1096" y="5651"/>
                    <a:pt x="1532" y="6353"/>
                  </a:cubicBezTo>
                  <a:cubicBezTo>
                    <a:pt x="3026" y="8763"/>
                    <a:pt x="4483" y="11197"/>
                    <a:pt x="5974" y="13612"/>
                  </a:cubicBezTo>
                  <a:cubicBezTo>
                    <a:pt x="6313" y="14168"/>
                    <a:pt x="6564" y="14429"/>
                    <a:pt x="6978" y="14429"/>
                  </a:cubicBezTo>
                  <a:cubicBezTo>
                    <a:pt x="7161" y="14429"/>
                    <a:pt x="7377" y="14377"/>
                    <a:pt x="7646" y="14277"/>
                  </a:cubicBezTo>
                  <a:cubicBezTo>
                    <a:pt x="8787" y="13856"/>
                    <a:pt x="9932" y="13365"/>
                    <a:pt x="10950" y="12714"/>
                  </a:cubicBezTo>
                  <a:cubicBezTo>
                    <a:pt x="12444" y="11761"/>
                    <a:pt x="13434" y="10325"/>
                    <a:pt x="13998" y="8653"/>
                  </a:cubicBezTo>
                  <a:cubicBezTo>
                    <a:pt x="14677" y="6631"/>
                    <a:pt x="13196" y="4418"/>
                    <a:pt x="11124" y="4326"/>
                  </a:cubicBezTo>
                  <a:cubicBezTo>
                    <a:pt x="11072" y="4323"/>
                    <a:pt x="11019" y="4322"/>
                    <a:pt x="10965" y="4322"/>
                  </a:cubicBezTo>
                  <a:cubicBezTo>
                    <a:pt x="10357" y="4322"/>
                    <a:pt x="9739" y="4479"/>
                    <a:pt x="9094" y="4555"/>
                  </a:cubicBezTo>
                  <a:cubicBezTo>
                    <a:pt x="9136" y="4258"/>
                    <a:pt x="9172" y="3955"/>
                    <a:pt x="9218" y="3652"/>
                  </a:cubicBezTo>
                  <a:cubicBezTo>
                    <a:pt x="9415" y="2268"/>
                    <a:pt x="8554" y="678"/>
                    <a:pt x="7206" y="288"/>
                  </a:cubicBezTo>
                  <a:cubicBezTo>
                    <a:pt x="6541" y="95"/>
                    <a:pt x="5896" y="1"/>
                    <a:pt x="527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28"/>
            <p:cNvSpPr/>
            <p:nvPr/>
          </p:nvSpPr>
          <p:spPr>
            <a:xfrm>
              <a:off x="8115375" y="1958025"/>
              <a:ext cx="328750" cy="324175"/>
            </a:xfrm>
            <a:custGeom>
              <a:avLst/>
              <a:gdLst/>
              <a:ahLst/>
              <a:cxnLst/>
              <a:rect l="l" t="t" r="r" b="b"/>
              <a:pathLst>
                <a:path w="13150" h="12967" extrusionOk="0">
                  <a:moveTo>
                    <a:pt x="4245" y="2008"/>
                  </a:moveTo>
                  <a:cubicBezTo>
                    <a:pt x="4992" y="2040"/>
                    <a:pt x="5551" y="2256"/>
                    <a:pt x="5853" y="2892"/>
                  </a:cubicBezTo>
                  <a:cubicBezTo>
                    <a:pt x="6147" y="3507"/>
                    <a:pt x="5940" y="4047"/>
                    <a:pt x="5528" y="4510"/>
                  </a:cubicBezTo>
                  <a:cubicBezTo>
                    <a:pt x="5129" y="4960"/>
                    <a:pt x="4698" y="5382"/>
                    <a:pt x="4240" y="5771"/>
                  </a:cubicBezTo>
                  <a:cubicBezTo>
                    <a:pt x="4206" y="5802"/>
                    <a:pt x="4137" y="5817"/>
                    <a:pt x="4059" y="5817"/>
                  </a:cubicBezTo>
                  <a:cubicBezTo>
                    <a:pt x="3930" y="5817"/>
                    <a:pt x="3777" y="5778"/>
                    <a:pt x="3717" y="5711"/>
                  </a:cubicBezTo>
                  <a:cubicBezTo>
                    <a:pt x="3168" y="5130"/>
                    <a:pt x="2608" y="4543"/>
                    <a:pt x="2159" y="3883"/>
                  </a:cubicBezTo>
                  <a:cubicBezTo>
                    <a:pt x="2017" y="3677"/>
                    <a:pt x="2099" y="3136"/>
                    <a:pt x="2282" y="2938"/>
                  </a:cubicBezTo>
                  <a:cubicBezTo>
                    <a:pt x="2814" y="2361"/>
                    <a:pt x="3520" y="2044"/>
                    <a:pt x="4245" y="2008"/>
                  </a:cubicBezTo>
                  <a:close/>
                  <a:moveTo>
                    <a:pt x="8507" y="7257"/>
                  </a:moveTo>
                  <a:cubicBezTo>
                    <a:pt x="9424" y="7357"/>
                    <a:pt x="9832" y="7572"/>
                    <a:pt x="10057" y="8164"/>
                  </a:cubicBezTo>
                  <a:cubicBezTo>
                    <a:pt x="10322" y="8864"/>
                    <a:pt x="10175" y="9535"/>
                    <a:pt x="9584" y="10052"/>
                  </a:cubicBezTo>
                  <a:cubicBezTo>
                    <a:pt x="9130" y="10450"/>
                    <a:pt x="8626" y="10785"/>
                    <a:pt x="8158" y="11170"/>
                  </a:cubicBezTo>
                  <a:cubicBezTo>
                    <a:pt x="8023" y="11281"/>
                    <a:pt x="7903" y="11333"/>
                    <a:pt x="7795" y="11333"/>
                  </a:cubicBezTo>
                  <a:cubicBezTo>
                    <a:pt x="7642" y="11333"/>
                    <a:pt x="7511" y="11229"/>
                    <a:pt x="7394" y="11033"/>
                  </a:cubicBezTo>
                  <a:cubicBezTo>
                    <a:pt x="6953" y="10295"/>
                    <a:pt x="6513" y="9562"/>
                    <a:pt x="6092" y="8810"/>
                  </a:cubicBezTo>
                  <a:cubicBezTo>
                    <a:pt x="5831" y="8342"/>
                    <a:pt x="5940" y="7994"/>
                    <a:pt x="6458" y="7815"/>
                  </a:cubicBezTo>
                  <a:cubicBezTo>
                    <a:pt x="7127" y="7591"/>
                    <a:pt x="7824" y="7440"/>
                    <a:pt x="8507" y="7257"/>
                  </a:cubicBezTo>
                  <a:close/>
                  <a:moveTo>
                    <a:pt x="4653" y="0"/>
                  </a:moveTo>
                  <a:cubicBezTo>
                    <a:pt x="2972" y="0"/>
                    <a:pt x="1580" y="745"/>
                    <a:pt x="477" y="2160"/>
                  </a:cubicBezTo>
                  <a:cubicBezTo>
                    <a:pt x="0" y="2768"/>
                    <a:pt x="36" y="3204"/>
                    <a:pt x="509" y="3824"/>
                  </a:cubicBezTo>
                  <a:cubicBezTo>
                    <a:pt x="724" y="4098"/>
                    <a:pt x="930" y="4377"/>
                    <a:pt x="1119" y="4671"/>
                  </a:cubicBezTo>
                  <a:cubicBezTo>
                    <a:pt x="2837" y="7417"/>
                    <a:pt x="4552" y="10166"/>
                    <a:pt x="6302" y="12967"/>
                  </a:cubicBezTo>
                  <a:cubicBezTo>
                    <a:pt x="7617" y="12839"/>
                    <a:pt x="8805" y="12124"/>
                    <a:pt x="9937" y="11359"/>
                  </a:cubicBezTo>
                  <a:cubicBezTo>
                    <a:pt x="11197" y="10501"/>
                    <a:pt x="12045" y="9264"/>
                    <a:pt x="12573" y="7848"/>
                  </a:cubicBezTo>
                  <a:cubicBezTo>
                    <a:pt x="13150" y="6298"/>
                    <a:pt x="12032" y="4510"/>
                    <a:pt x="10469" y="4460"/>
                  </a:cubicBezTo>
                  <a:cubicBezTo>
                    <a:pt x="10399" y="4458"/>
                    <a:pt x="10329" y="4457"/>
                    <a:pt x="10259" y="4457"/>
                  </a:cubicBezTo>
                  <a:cubicBezTo>
                    <a:pt x="9524" y="4457"/>
                    <a:pt x="8800" y="4577"/>
                    <a:pt x="8168" y="5042"/>
                  </a:cubicBezTo>
                  <a:cubicBezTo>
                    <a:pt x="8084" y="5103"/>
                    <a:pt x="7938" y="5142"/>
                    <a:pt x="7812" y="5142"/>
                  </a:cubicBezTo>
                  <a:cubicBezTo>
                    <a:pt x="7740" y="5142"/>
                    <a:pt x="7675" y="5130"/>
                    <a:pt x="7632" y="5101"/>
                  </a:cubicBezTo>
                  <a:cubicBezTo>
                    <a:pt x="7516" y="5023"/>
                    <a:pt x="7457" y="4754"/>
                    <a:pt x="7485" y="4584"/>
                  </a:cubicBezTo>
                  <a:cubicBezTo>
                    <a:pt x="7563" y="4116"/>
                    <a:pt x="7714" y="3662"/>
                    <a:pt x="7802" y="3195"/>
                  </a:cubicBezTo>
                  <a:cubicBezTo>
                    <a:pt x="8095" y="1568"/>
                    <a:pt x="7228" y="321"/>
                    <a:pt x="5592" y="73"/>
                  </a:cubicBezTo>
                  <a:cubicBezTo>
                    <a:pt x="5269" y="25"/>
                    <a:pt x="4957" y="0"/>
                    <a:pt x="4653"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28"/>
            <p:cNvSpPr/>
            <p:nvPr/>
          </p:nvSpPr>
          <p:spPr>
            <a:xfrm>
              <a:off x="8261100" y="2139425"/>
              <a:ext cx="112350" cy="101950"/>
            </a:xfrm>
            <a:custGeom>
              <a:avLst/>
              <a:gdLst/>
              <a:ahLst/>
              <a:cxnLst/>
              <a:rect l="l" t="t" r="r" b="b"/>
              <a:pathLst>
                <a:path w="4494" h="4078" extrusionOk="0">
                  <a:moveTo>
                    <a:pt x="2797" y="741"/>
                  </a:moveTo>
                  <a:cubicBezTo>
                    <a:pt x="3048" y="741"/>
                    <a:pt x="3463" y="907"/>
                    <a:pt x="3480" y="1032"/>
                  </a:cubicBezTo>
                  <a:cubicBezTo>
                    <a:pt x="3526" y="1375"/>
                    <a:pt x="3484" y="1825"/>
                    <a:pt x="3283" y="2081"/>
                  </a:cubicBezTo>
                  <a:cubicBezTo>
                    <a:pt x="2958" y="2502"/>
                    <a:pt x="2476" y="2805"/>
                    <a:pt x="2051" y="3167"/>
                  </a:cubicBezTo>
                  <a:cubicBezTo>
                    <a:pt x="1601" y="2525"/>
                    <a:pt x="1170" y="1907"/>
                    <a:pt x="625" y="1123"/>
                  </a:cubicBezTo>
                  <a:cubicBezTo>
                    <a:pt x="1372" y="981"/>
                    <a:pt x="2055" y="815"/>
                    <a:pt x="2751" y="743"/>
                  </a:cubicBezTo>
                  <a:cubicBezTo>
                    <a:pt x="2766" y="742"/>
                    <a:pt x="2781" y="741"/>
                    <a:pt x="2797" y="741"/>
                  </a:cubicBezTo>
                  <a:close/>
                  <a:moveTo>
                    <a:pt x="2678" y="1"/>
                  </a:moveTo>
                  <a:cubicBezTo>
                    <a:pt x="1995" y="184"/>
                    <a:pt x="1298" y="335"/>
                    <a:pt x="629" y="560"/>
                  </a:cubicBezTo>
                  <a:cubicBezTo>
                    <a:pt x="111" y="739"/>
                    <a:pt x="1" y="1086"/>
                    <a:pt x="262" y="1555"/>
                  </a:cubicBezTo>
                  <a:cubicBezTo>
                    <a:pt x="684" y="2306"/>
                    <a:pt x="1124" y="3040"/>
                    <a:pt x="1564" y="3777"/>
                  </a:cubicBezTo>
                  <a:cubicBezTo>
                    <a:pt x="1682" y="3973"/>
                    <a:pt x="1812" y="4077"/>
                    <a:pt x="1965" y="4077"/>
                  </a:cubicBezTo>
                  <a:cubicBezTo>
                    <a:pt x="2074" y="4077"/>
                    <a:pt x="2194" y="4025"/>
                    <a:pt x="2329" y="3914"/>
                  </a:cubicBezTo>
                  <a:cubicBezTo>
                    <a:pt x="2797" y="3529"/>
                    <a:pt x="3301" y="3194"/>
                    <a:pt x="3755" y="2796"/>
                  </a:cubicBezTo>
                  <a:cubicBezTo>
                    <a:pt x="4346" y="2279"/>
                    <a:pt x="4493" y="1608"/>
                    <a:pt x="4228" y="908"/>
                  </a:cubicBezTo>
                  <a:cubicBezTo>
                    <a:pt x="4003" y="316"/>
                    <a:pt x="3595" y="101"/>
                    <a:pt x="267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28"/>
            <p:cNvSpPr/>
            <p:nvPr/>
          </p:nvSpPr>
          <p:spPr>
            <a:xfrm>
              <a:off x="8165800" y="2008225"/>
              <a:ext cx="103250" cy="95225"/>
            </a:xfrm>
            <a:custGeom>
              <a:avLst/>
              <a:gdLst/>
              <a:ahLst/>
              <a:cxnLst/>
              <a:rect l="l" t="t" r="r" b="b"/>
              <a:pathLst>
                <a:path w="4130" h="3809" extrusionOk="0">
                  <a:moveTo>
                    <a:pt x="2177" y="619"/>
                  </a:moveTo>
                  <a:cubicBezTo>
                    <a:pt x="2244" y="619"/>
                    <a:pt x="2313" y="623"/>
                    <a:pt x="2383" y="632"/>
                  </a:cubicBezTo>
                  <a:cubicBezTo>
                    <a:pt x="2668" y="669"/>
                    <a:pt x="3015" y="866"/>
                    <a:pt x="3158" y="1100"/>
                  </a:cubicBezTo>
                  <a:cubicBezTo>
                    <a:pt x="3259" y="1269"/>
                    <a:pt x="3153" y="1664"/>
                    <a:pt x="3011" y="1875"/>
                  </a:cubicBezTo>
                  <a:lnTo>
                    <a:pt x="3012" y="1875"/>
                  </a:lnTo>
                  <a:cubicBezTo>
                    <a:pt x="2759" y="2245"/>
                    <a:pt x="2411" y="2548"/>
                    <a:pt x="2104" y="2878"/>
                  </a:cubicBezTo>
                  <a:cubicBezTo>
                    <a:pt x="1631" y="2323"/>
                    <a:pt x="1187" y="1801"/>
                    <a:pt x="733" y="1265"/>
                  </a:cubicBezTo>
                  <a:cubicBezTo>
                    <a:pt x="1052" y="1004"/>
                    <a:pt x="1537" y="619"/>
                    <a:pt x="2177" y="619"/>
                  </a:cubicBezTo>
                  <a:close/>
                  <a:moveTo>
                    <a:pt x="2227" y="0"/>
                  </a:moveTo>
                  <a:cubicBezTo>
                    <a:pt x="1503" y="36"/>
                    <a:pt x="797" y="352"/>
                    <a:pt x="265" y="930"/>
                  </a:cubicBezTo>
                  <a:cubicBezTo>
                    <a:pt x="82" y="1128"/>
                    <a:pt x="0" y="1669"/>
                    <a:pt x="142" y="1875"/>
                  </a:cubicBezTo>
                  <a:cubicBezTo>
                    <a:pt x="591" y="2535"/>
                    <a:pt x="1151" y="3121"/>
                    <a:pt x="1700" y="3703"/>
                  </a:cubicBezTo>
                  <a:cubicBezTo>
                    <a:pt x="1761" y="3769"/>
                    <a:pt x="1914" y="3808"/>
                    <a:pt x="2043" y="3808"/>
                  </a:cubicBezTo>
                  <a:cubicBezTo>
                    <a:pt x="2120" y="3808"/>
                    <a:pt x="2189" y="3794"/>
                    <a:pt x="2223" y="3763"/>
                  </a:cubicBezTo>
                  <a:cubicBezTo>
                    <a:pt x="2681" y="3373"/>
                    <a:pt x="3112" y="2952"/>
                    <a:pt x="3511" y="2502"/>
                  </a:cubicBezTo>
                  <a:cubicBezTo>
                    <a:pt x="3923" y="2039"/>
                    <a:pt x="4130" y="1499"/>
                    <a:pt x="3836" y="884"/>
                  </a:cubicBezTo>
                  <a:cubicBezTo>
                    <a:pt x="3534" y="247"/>
                    <a:pt x="2975" y="32"/>
                    <a:pt x="22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28"/>
            <p:cNvSpPr/>
            <p:nvPr/>
          </p:nvSpPr>
          <p:spPr>
            <a:xfrm>
              <a:off x="6292350" y="1906300"/>
              <a:ext cx="1869625" cy="2274450"/>
            </a:xfrm>
            <a:custGeom>
              <a:avLst/>
              <a:gdLst/>
              <a:ahLst/>
              <a:cxnLst/>
              <a:rect l="l" t="t" r="r" b="b"/>
              <a:pathLst>
                <a:path w="74785" h="90978" extrusionOk="0">
                  <a:moveTo>
                    <a:pt x="69167" y="14155"/>
                  </a:moveTo>
                  <a:cubicBezTo>
                    <a:pt x="69879" y="14155"/>
                    <a:pt x="70662" y="14788"/>
                    <a:pt x="71066" y="15786"/>
                  </a:cubicBezTo>
                  <a:cubicBezTo>
                    <a:pt x="71418" y="16662"/>
                    <a:pt x="70892" y="17546"/>
                    <a:pt x="69778" y="17913"/>
                  </a:cubicBezTo>
                  <a:cubicBezTo>
                    <a:pt x="69388" y="16690"/>
                    <a:pt x="69012" y="15489"/>
                    <a:pt x="68637" y="14288"/>
                  </a:cubicBezTo>
                  <a:cubicBezTo>
                    <a:pt x="68804" y="14198"/>
                    <a:pt x="68983" y="14155"/>
                    <a:pt x="69167" y="14155"/>
                  </a:cubicBezTo>
                  <a:close/>
                  <a:moveTo>
                    <a:pt x="67871" y="14613"/>
                  </a:moveTo>
                  <a:cubicBezTo>
                    <a:pt x="68242" y="15823"/>
                    <a:pt x="68605" y="17010"/>
                    <a:pt x="68976" y="18220"/>
                  </a:cubicBezTo>
                  <a:cubicBezTo>
                    <a:pt x="68755" y="18302"/>
                    <a:pt x="68538" y="18341"/>
                    <a:pt x="68330" y="18341"/>
                  </a:cubicBezTo>
                  <a:cubicBezTo>
                    <a:pt x="67618" y="18341"/>
                    <a:pt x="67004" y="17881"/>
                    <a:pt x="66657" y="17098"/>
                  </a:cubicBezTo>
                  <a:cubicBezTo>
                    <a:pt x="66216" y="16107"/>
                    <a:pt x="66584" y="15310"/>
                    <a:pt x="67871" y="14613"/>
                  </a:cubicBezTo>
                  <a:close/>
                  <a:moveTo>
                    <a:pt x="60263" y="16136"/>
                  </a:moveTo>
                  <a:cubicBezTo>
                    <a:pt x="60775" y="16136"/>
                    <a:pt x="61285" y="16298"/>
                    <a:pt x="61660" y="16616"/>
                  </a:cubicBezTo>
                  <a:cubicBezTo>
                    <a:pt x="62495" y="17321"/>
                    <a:pt x="62802" y="18417"/>
                    <a:pt x="62389" y="19325"/>
                  </a:cubicBezTo>
                  <a:cubicBezTo>
                    <a:pt x="61996" y="20205"/>
                    <a:pt x="61216" y="20397"/>
                    <a:pt x="60065" y="20415"/>
                  </a:cubicBezTo>
                  <a:cubicBezTo>
                    <a:pt x="60029" y="20418"/>
                    <a:pt x="59993" y="20420"/>
                    <a:pt x="59955" y="20420"/>
                  </a:cubicBezTo>
                  <a:cubicBezTo>
                    <a:pt x="59421" y="20420"/>
                    <a:pt x="58775" y="20113"/>
                    <a:pt x="58218" y="19582"/>
                  </a:cubicBezTo>
                  <a:cubicBezTo>
                    <a:pt x="57499" y="18894"/>
                    <a:pt x="57476" y="17889"/>
                    <a:pt x="58186" y="17203"/>
                  </a:cubicBezTo>
                  <a:cubicBezTo>
                    <a:pt x="58433" y="16958"/>
                    <a:pt x="58699" y="16733"/>
                    <a:pt x="58979" y="16528"/>
                  </a:cubicBezTo>
                  <a:cubicBezTo>
                    <a:pt x="59346" y="16265"/>
                    <a:pt x="59805" y="16136"/>
                    <a:pt x="60263" y="16136"/>
                  </a:cubicBezTo>
                  <a:close/>
                  <a:moveTo>
                    <a:pt x="59395" y="811"/>
                  </a:moveTo>
                  <a:cubicBezTo>
                    <a:pt x="60489" y="811"/>
                    <a:pt x="61478" y="1230"/>
                    <a:pt x="62228" y="2202"/>
                  </a:cubicBezTo>
                  <a:cubicBezTo>
                    <a:pt x="62329" y="2330"/>
                    <a:pt x="62457" y="2444"/>
                    <a:pt x="62540" y="2582"/>
                  </a:cubicBezTo>
                  <a:cubicBezTo>
                    <a:pt x="63503" y="4131"/>
                    <a:pt x="64973" y="4758"/>
                    <a:pt x="66711" y="4993"/>
                  </a:cubicBezTo>
                  <a:cubicBezTo>
                    <a:pt x="67518" y="5103"/>
                    <a:pt x="68320" y="5355"/>
                    <a:pt x="69090" y="5635"/>
                  </a:cubicBezTo>
                  <a:cubicBezTo>
                    <a:pt x="69791" y="5887"/>
                    <a:pt x="70533" y="7160"/>
                    <a:pt x="70488" y="7853"/>
                  </a:cubicBezTo>
                  <a:cubicBezTo>
                    <a:pt x="70429" y="8824"/>
                    <a:pt x="69302" y="9962"/>
                    <a:pt x="68330" y="10025"/>
                  </a:cubicBezTo>
                  <a:cubicBezTo>
                    <a:pt x="68149" y="10036"/>
                    <a:pt x="67964" y="10045"/>
                    <a:pt x="67781" y="10045"/>
                  </a:cubicBezTo>
                  <a:cubicBezTo>
                    <a:pt x="67653" y="10045"/>
                    <a:pt x="67525" y="10041"/>
                    <a:pt x="67399" y="10030"/>
                  </a:cubicBezTo>
                  <a:cubicBezTo>
                    <a:pt x="67294" y="10020"/>
                    <a:pt x="67193" y="10016"/>
                    <a:pt x="67093" y="10016"/>
                  </a:cubicBezTo>
                  <a:cubicBezTo>
                    <a:pt x="65982" y="10016"/>
                    <a:pt x="65144" y="10589"/>
                    <a:pt x="64590" y="11510"/>
                  </a:cubicBezTo>
                  <a:cubicBezTo>
                    <a:pt x="63990" y="12506"/>
                    <a:pt x="63162" y="12899"/>
                    <a:pt x="62094" y="12899"/>
                  </a:cubicBezTo>
                  <a:cubicBezTo>
                    <a:pt x="62075" y="12899"/>
                    <a:pt x="62055" y="12899"/>
                    <a:pt x="62036" y="12899"/>
                  </a:cubicBezTo>
                  <a:cubicBezTo>
                    <a:pt x="60940" y="12881"/>
                    <a:pt x="59840" y="12849"/>
                    <a:pt x="58750" y="12749"/>
                  </a:cubicBezTo>
                  <a:cubicBezTo>
                    <a:pt x="58550" y="12731"/>
                    <a:pt x="58355" y="12722"/>
                    <a:pt x="58165" y="12722"/>
                  </a:cubicBezTo>
                  <a:cubicBezTo>
                    <a:pt x="56637" y="12722"/>
                    <a:pt x="55418" y="13305"/>
                    <a:pt x="54419" y="14646"/>
                  </a:cubicBezTo>
                  <a:cubicBezTo>
                    <a:pt x="53950" y="15269"/>
                    <a:pt x="54102" y="15660"/>
                    <a:pt x="54285" y="16209"/>
                  </a:cubicBezTo>
                  <a:cubicBezTo>
                    <a:pt x="54546" y="17007"/>
                    <a:pt x="54767" y="17818"/>
                    <a:pt x="55000" y="18624"/>
                  </a:cubicBezTo>
                  <a:cubicBezTo>
                    <a:pt x="55033" y="18731"/>
                    <a:pt x="55078" y="18854"/>
                    <a:pt x="55051" y="18950"/>
                  </a:cubicBezTo>
                  <a:cubicBezTo>
                    <a:pt x="54968" y="19230"/>
                    <a:pt x="54854" y="19505"/>
                    <a:pt x="54749" y="19779"/>
                  </a:cubicBezTo>
                  <a:cubicBezTo>
                    <a:pt x="54487" y="19684"/>
                    <a:pt x="54221" y="19583"/>
                    <a:pt x="53960" y="19482"/>
                  </a:cubicBezTo>
                  <a:cubicBezTo>
                    <a:pt x="53927" y="19468"/>
                    <a:pt x="53900" y="19436"/>
                    <a:pt x="53882" y="19404"/>
                  </a:cubicBezTo>
                  <a:cubicBezTo>
                    <a:pt x="53443" y="18483"/>
                    <a:pt x="52543" y="18492"/>
                    <a:pt x="51728" y="18359"/>
                  </a:cubicBezTo>
                  <a:cubicBezTo>
                    <a:pt x="51646" y="18346"/>
                    <a:pt x="51566" y="18339"/>
                    <a:pt x="51489" y="18339"/>
                  </a:cubicBezTo>
                  <a:cubicBezTo>
                    <a:pt x="50974" y="18339"/>
                    <a:pt x="50581" y="18627"/>
                    <a:pt x="50362" y="19138"/>
                  </a:cubicBezTo>
                  <a:cubicBezTo>
                    <a:pt x="50304" y="19291"/>
                    <a:pt x="50260" y="19449"/>
                    <a:pt x="50229" y="19610"/>
                  </a:cubicBezTo>
                  <a:cubicBezTo>
                    <a:pt x="49848" y="21600"/>
                    <a:pt x="50885" y="23827"/>
                    <a:pt x="52896" y="25097"/>
                  </a:cubicBezTo>
                  <a:cubicBezTo>
                    <a:pt x="52617" y="25298"/>
                    <a:pt x="52420" y="25486"/>
                    <a:pt x="52191" y="25597"/>
                  </a:cubicBezTo>
                  <a:cubicBezTo>
                    <a:pt x="51701" y="25834"/>
                    <a:pt x="51201" y="26067"/>
                    <a:pt x="50683" y="26246"/>
                  </a:cubicBezTo>
                  <a:cubicBezTo>
                    <a:pt x="50491" y="26313"/>
                    <a:pt x="50317" y="26345"/>
                    <a:pt x="50162" y="26345"/>
                  </a:cubicBezTo>
                  <a:cubicBezTo>
                    <a:pt x="49628" y="26345"/>
                    <a:pt x="49331" y="25957"/>
                    <a:pt x="49349" y="25260"/>
                  </a:cubicBezTo>
                  <a:cubicBezTo>
                    <a:pt x="49381" y="23757"/>
                    <a:pt x="49316" y="23674"/>
                    <a:pt x="47854" y="23257"/>
                  </a:cubicBezTo>
                  <a:cubicBezTo>
                    <a:pt x="47484" y="23152"/>
                    <a:pt x="47117" y="23042"/>
                    <a:pt x="46754" y="22914"/>
                  </a:cubicBezTo>
                  <a:cubicBezTo>
                    <a:pt x="45481" y="22451"/>
                    <a:pt x="44756" y="21162"/>
                    <a:pt x="45169" y="19879"/>
                  </a:cubicBezTo>
                  <a:cubicBezTo>
                    <a:pt x="45412" y="19123"/>
                    <a:pt x="45815" y="18413"/>
                    <a:pt x="46218" y="17725"/>
                  </a:cubicBezTo>
                  <a:cubicBezTo>
                    <a:pt x="46640" y="17020"/>
                    <a:pt x="47149" y="16364"/>
                    <a:pt x="47621" y="15690"/>
                  </a:cubicBezTo>
                  <a:cubicBezTo>
                    <a:pt x="47974" y="15195"/>
                    <a:pt x="47993" y="14664"/>
                    <a:pt x="47785" y="14123"/>
                  </a:cubicBezTo>
                  <a:cubicBezTo>
                    <a:pt x="47644" y="13747"/>
                    <a:pt x="47483" y="13371"/>
                    <a:pt x="47291" y="13017"/>
                  </a:cubicBezTo>
                  <a:cubicBezTo>
                    <a:pt x="46328" y="11198"/>
                    <a:pt x="47053" y="8860"/>
                    <a:pt x="48986" y="7853"/>
                  </a:cubicBezTo>
                  <a:cubicBezTo>
                    <a:pt x="49716" y="7476"/>
                    <a:pt x="50463" y="7119"/>
                    <a:pt x="51223" y="6816"/>
                  </a:cubicBezTo>
                  <a:cubicBezTo>
                    <a:pt x="52868" y="6170"/>
                    <a:pt x="54083" y="5084"/>
                    <a:pt x="54890" y="3516"/>
                  </a:cubicBezTo>
                  <a:cubicBezTo>
                    <a:pt x="55678" y="1980"/>
                    <a:pt x="57007" y="1128"/>
                    <a:pt x="58653" y="871"/>
                  </a:cubicBezTo>
                  <a:cubicBezTo>
                    <a:pt x="58904" y="831"/>
                    <a:pt x="59152" y="811"/>
                    <a:pt x="59395" y="811"/>
                  </a:cubicBezTo>
                  <a:close/>
                  <a:moveTo>
                    <a:pt x="48177" y="35014"/>
                  </a:moveTo>
                  <a:cubicBezTo>
                    <a:pt x="48278" y="36564"/>
                    <a:pt x="48837" y="37902"/>
                    <a:pt x="49992" y="38851"/>
                  </a:cubicBezTo>
                  <a:cubicBezTo>
                    <a:pt x="51701" y="40258"/>
                    <a:pt x="53604" y="41354"/>
                    <a:pt x="55868" y="41610"/>
                  </a:cubicBezTo>
                  <a:cubicBezTo>
                    <a:pt x="56652" y="41701"/>
                    <a:pt x="57435" y="41766"/>
                    <a:pt x="58293" y="41853"/>
                  </a:cubicBezTo>
                  <a:cubicBezTo>
                    <a:pt x="58310" y="42151"/>
                    <a:pt x="58343" y="42454"/>
                    <a:pt x="58338" y="42755"/>
                  </a:cubicBezTo>
                  <a:cubicBezTo>
                    <a:pt x="58306" y="45418"/>
                    <a:pt x="57774" y="48027"/>
                    <a:pt x="57379" y="50648"/>
                  </a:cubicBezTo>
                  <a:lnTo>
                    <a:pt x="57380" y="50648"/>
                  </a:lnTo>
                  <a:cubicBezTo>
                    <a:pt x="57338" y="50919"/>
                    <a:pt x="57207" y="50969"/>
                    <a:pt x="57037" y="50969"/>
                  </a:cubicBezTo>
                  <a:cubicBezTo>
                    <a:pt x="56985" y="50969"/>
                    <a:pt x="56929" y="50964"/>
                    <a:pt x="56871" y="50960"/>
                  </a:cubicBezTo>
                  <a:cubicBezTo>
                    <a:pt x="54181" y="50782"/>
                    <a:pt x="51513" y="50465"/>
                    <a:pt x="48970" y="49489"/>
                  </a:cubicBezTo>
                  <a:cubicBezTo>
                    <a:pt x="47122" y="48788"/>
                    <a:pt x="45247" y="48155"/>
                    <a:pt x="43428" y="47398"/>
                  </a:cubicBezTo>
                  <a:cubicBezTo>
                    <a:pt x="42337" y="46950"/>
                    <a:pt x="41315" y="46317"/>
                    <a:pt x="40234" y="45753"/>
                  </a:cubicBezTo>
                  <a:cubicBezTo>
                    <a:pt x="43299" y="42449"/>
                    <a:pt x="46059" y="38983"/>
                    <a:pt x="48177" y="35014"/>
                  </a:cubicBezTo>
                  <a:close/>
                  <a:moveTo>
                    <a:pt x="7903" y="50184"/>
                  </a:moveTo>
                  <a:cubicBezTo>
                    <a:pt x="8128" y="50184"/>
                    <a:pt x="8390" y="50373"/>
                    <a:pt x="8858" y="50731"/>
                  </a:cubicBezTo>
                  <a:cubicBezTo>
                    <a:pt x="9436" y="51176"/>
                    <a:pt x="10018" y="51621"/>
                    <a:pt x="10596" y="52062"/>
                  </a:cubicBezTo>
                  <a:cubicBezTo>
                    <a:pt x="9889" y="52740"/>
                    <a:pt x="9155" y="53446"/>
                    <a:pt x="8414" y="54156"/>
                  </a:cubicBezTo>
                  <a:cubicBezTo>
                    <a:pt x="8302" y="53978"/>
                    <a:pt x="8157" y="53903"/>
                    <a:pt x="7996" y="53903"/>
                  </a:cubicBezTo>
                  <a:cubicBezTo>
                    <a:pt x="7829" y="53903"/>
                    <a:pt x="7643" y="53984"/>
                    <a:pt x="7455" y="54115"/>
                  </a:cubicBezTo>
                  <a:cubicBezTo>
                    <a:pt x="6300" y="54920"/>
                    <a:pt x="5145" y="55727"/>
                    <a:pt x="4000" y="56548"/>
                  </a:cubicBezTo>
                  <a:lnTo>
                    <a:pt x="3999" y="56548"/>
                  </a:lnTo>
                  <a:cubicBezTo>
                    <a:pt x="3124" y="57175"/>
                    <a:pt x="2263" y="57817"/>
                    <a:pt x="1392" y="58454"/>
                  </a:cubicBezTo>
                  <a:lnTo>
                    <a:pt x="1245" y="58307"/>
                  </a:lnTo>
                  <a:cubicBezTo>
                    <a:pt x="1374" y="58115"/>
                    <a:pt x="1493" y="57918"/>
                    <a:pt x="1635" y="57735"/>
                  </a:cubicBezTo>
                  <a:cubicBezTo>
                    <a:pt x="3436" y="55465"/>
                    <a:pt x="5235" y="53200"/>
                    <a:pt x="7034" y="50938"/>
                  </a:cubicBezTo>
                  <a:cubicBezTo>
                    <a:pt x="7441" y="50426"/>
                    <a:pt x="7648" y="50184"/>
                    <a:pt x="7903" y="50184"/>
                  </a:cubicBezTo>
                  <a:close/>
                  <a:moveTo>
                    <a:pt x="39578" y="46266"/>
                  </a:moveTo>
                  <a:cubicBezTo>
                    <a:pt x="45119" y="49425"/>
                    <a:pt x="50798" y="51643"/>
                    <a:pt x="57206" y="51877"/>
                  </a:cubicBezTo>
                  <a:cubicBezTo>
                    <a:pt x="56931" y="53559"/>
                    <a:pt x="56660" y="55195"/>
                    <a:pt x="56371" y="56937"/>
                  </a:cubicBezTo>
                  <a:cubicBezTo>
                    <a:pt x="53379" y="56662"/>
                    <a:pt x="50418" y="56392"/>
                    <a:pt x="47517" y="56130"/>
                  </a:cubicBezTo>
                  <a:cubicBezTo>
                    <a:pt x="47374" y="55883"/>
                    <a:pt x="47264" y="55695"/>
                    <a:pt x="47155" y="55507"/>
                  </a:cubicBezTo>
                  <a:cubicBezTo>
                    <a:pt x="46948" y="55635"/>
                    <a:pt x="46705" y="55732"/>
                    <a:pt x="46545" y="55901"/>
                  </a:cubicBezTo>
                  <a:cubicBezTo>
                    <a:pt x="45592" y="56891"/>
                    <a:pt x="44610" y="57827"/>
                    <a:pt x="43396" y="58513"/>
                  </a:cubicBezTo>
                  <a:cubicBezTo>
                    <a:pt x="42580" y="58982"/>
                    <a:pt x="41906" y="59719"/>
                    <a:pt x="41067" y="60127"/>
                  </a:cubicBezTo>
                  <a:cubicBezTo>
                    <a:pt x="39477" y="60907"/>
                    <a:pt x="37809" y="61530"/>
                    <a:pt x="36177" y="62230"/>
                  </a:cubicBezTo>
                  <a:cubicBezTo>
                    <a:pt x="36069" y="62277"/>
                    <a:pt x="35978" y="62300"/>
                    <a:pt x="35896" y="62300"/>
                  </a:cubicBezTo>
                  <a:cubicBezTo>
                    <a:pt x="35728" y="62300"/>
                    <a:pt x="35602" y="62200"/>
                    <a:pt x="35466" y="61992"/>
                  </a:cubicBezTo>
                  <a:cubicBezTo>
                    <a:pt x="34632" y="60723"/>
                    <a:pt x="33509" y="59898"/>
                    <a:pt x="31955" y="59697"/>
                  </a:cubicBezTo>
                  <a:cubicBezTo>
                    <a:pt x="31837" y="59682"/>
                    <a:pt x="31716" y="59674"/>
                    <a:pt x="31593" y="59674"/>
                  </a:cubicBezTo>
                  <a:cubicBezTo>
                    <a:pt x="29968" y="59674"/>
                    <a:pt x="27901" y="60953"/>
                    <a:pt x="27381" y="62419"/>
                  </a:cubicBezTo>
                  <a:cubicBezTo>
                    <a:pt x="27280" y="62703"/>
                    <a:pt x="27280" y="63025"/>
                    <a:pt x="27220" y="63387"/>
                  </a:cubicBezTo>
                  <a:cubicBezTo>
                    <a:pt x="26516" y="63387"/>
                    <a:pt x="25785" y="63421"/>
                    <a:pt x="25050" y="63421"/>
                  </a:cubicBezTo>
                  <a:cubicBezTo>
                    <a:pt x="24590" y="63421"/>
                    <a:pt x="24127" y="63407"/>
                    <a:pt x="23669" y="63363"/>
                  </a:cubicBezTo>
                  <a:cubicBezTo>
                    <a:pt x="21721" y="63180"/>
                    <a:pt x="19773" y="62941"/>
                    <a:pt x="17852" y="62566"/>
                  </a:cubicBezTo>
                  <a:cubicBezTo>
                    <a:pt x="16756" y="62354"/>
                    <a:pt x="15688" y="61897"/>
                    <a:pt x="14661" y="61429"/>
                  </a:cubicBezTo>
                  <a:cubicBezTo>
                    <a:pt x="13351" y="60824"/>
                    <a:pt x="12086" y="60118"/>
                    <a:pt x="10816" y="59426"/>
                  </a:cubicBezTo>
                  <a:cubicBezTo>
                    <a:pt x="9381" y="58633"/>
                    <a:pt x="8296" y="57442"/>
                    <a:pt x="7324" y="56291"/>
                  </a:cubicBezTo>
                  <a:cubicBezTo>
                    <a:pt x="8671" y="55040"/>
                    <a:pt x="10004" y="53797"/>
                    <a:pt x="11325" y="52564"/>
                  </a:cubicBezTo>
                  <a:cubicBezTo>
                    <a:pt x="11935" y="53046"/>
                    <a:pt x="12558" y="53573"/>
                    <a:pt x="13222" y="54049"/>
                  </a:cubicBezTo>
                  <a:cubicBezTo>
                    <a:pt x="14831" y="55209"/>
                    <a:pt x="16693" y="55673"/>
                    <a:pt x="18622" y="55883"/>
                  </a:cubicBezTo>
                  <a:cubicBezTo>
                    <a:pt x="19548" y="55984"/>
                    <a:pt x="20471" y="56040"/>
                    <a:pt x="21390" y="56040"/>
                  </a:cubicBezTo>
                  <a:cubicBezTo>
                    <a:pt x="23389" y="56040"/>
                    <a:pt x="25368" y="55775"/>
                    <a:pt x="27312" y="55131"/>
                  </a:cubicBezTo>
                  <a:cubicBezTo>
                    <a:pt x="28972" y="54581"/>
                    <a:pt x="30388" y="53601"/>
                    <a:pt x="31878" y="52739"/>
                  </a:cubicBezTo>
                  <a:cubicBezTo>
                    <a:pt x="34554" y="51190"/>
                    <a:pt x="36786" y="49104"/>
                    <a:pt x="38978" y="46968"/>
                  </a:cubicBezTo>
                  <a:cubicBezTo>
                    <a:pt x="39197" y="46752"/>
                    <a:pt x="39380" y="46496"/>
                    <a:pt x="39578" y="46266"/>
                  </a:cubicBezTo>
                  <a:close/>
                  <a:moveTo>
                    <a:pt x="31665" y="60437"/>
                  </a:moveTo>
                  <a:cubicBezTo>
                    <a:pt x="33122" y="60437"/>
                    <a:pt x="34153" y="61260"/>
                    <a:pt x="34898" y="62501"/>
                  </a:cubicBezTo>
                  <a:cubicBezTo>
                    <a:pt x="34892" y="62579"/>
                    <a:pt x="34888" y="62662"/>
                    <a:pt x="34888" y="62739"/>
                  </a:cubicBezTo>
                  <a:lnTo>
                    <a:pt x="34889" y="62739"/>
                  </a:lnTo>
                  <a:cubicBezTo>
                    <a:pt x="32629" y="62987"/>
                    <a:pt x="30369" y="63235"/>
                    <a:pt x="27968" y="63501"/>
                  </a:cubicBezTo>
                  <a:cubicBezTo>
                    <a:pt x="28042" y="63074"/>
                    <a:pt x="28018" y="62785"/>
                    <a:pt x="28133" y="62570"/>
                  </a:cubicBezTo>
                  <a:cubicBezTo>
                    <a:pt x="28842" y="61273"/>
                    <a:pt x="29975" y="60526"/>
                    <a:pt x="31432" y="60444"/>
                  </a:cubicBezTo>
                  <a:cubicBezTo>
                    <a:pt x="31511" y="60439"/>
                    <a:pt x="31588" y="60437"/>
                    <a:pt x="31665" y="60437"/>
                  </a:cubicBezTo>
                  <a:close/>
                  <a:moveTo>
                    <a:pt x="47043" y="56814"/>
                  </a:moveTo>
                  <a:cubicBezTo>
                    <a:pt x="47070" y="56814"/>
                    <a:pt x="47096" y="56815"/>
                    <a:pt x="47122" y="56818"/>
                  </a:cubicBezTo>
                  <a:cubicBezTo>
                    <a:pt x="49812" y="57097"/>
                    <a:pt x="52503" y="57386"/>
                    <a:pt x="55193" y="57684"/>
                  </a:cubicBezTo>
                  <a:cubicBezTo>
                    <a:pt x="55500" y="57716"/>
                    <a:pt x="55807" y="57762"/>
                    <a:pt x="56110" y="57798"/>
                  </a:cubicBezTo>
                  <a:cubicBezTo>
                    <a:pt x="55477" y="60957"/>
                    <a:pt x="54854" y="64069"/>
                    <a:pt x="54226" y="67213"/>
                  </a:cubicBezTo>
                  <a:lnTo>
                    <a:pt x="54226" y="67213"/>
                  </a:lnTo>
                  <a:cubicBezTo>
                    <a:pt x="54087" y="67195"/>
                    <a:pt x="53954" y="67186"/>
                    <a:pt x="53826" y="67186"/>
                  </a:cubicBezTo>
                  <a:cubicBezTo>
                    <a:pt x="52701" y="67186"/>
                    <a:pt x="51950" y="67865"/>
                    <a:pt x="51279" y="68831"/>
                  </a:cubicBezTo>
                  <a:cubicBezTo>
                    <a:pt x="49977" y="70724"/>
                    <a:pt x="50248" y="72493"/>
                    <a:pt x="51449" y="74349"/>
                  </a:cubicBezTo>
                  <a:cubicBezTo>
                    <a:pt x="51586" y="74555"/>
                    <a:pt x="51788" y="74757"/>
                    <a:pt x="52008" y="74858"/>
                  </a:cubicBezTo>
                  <a:cubicBezTo>
                    <a:pt x="52060" y="74883"/>
                    <a:pt x="52119" y="74891"/>
                    <a:pt x="52183" y="74891"/>
                  </a:cubicBezTo>
                  <a:cubicBezTo>
                    <a:pt x="52320" y="74891"/>
                    <a:pt x="52477" y="74851"/>
                    <a:pt x="52618" y="74845"/>
                  </a:cubicBezTo>
                  <a:cubicBezTo>
                    <a:pt x="52585" y="74662"/>
                    <a:pt x="52590" y="74456"/>
                    <a:pt x="52511" y="74294"/>
                  </a:cubicBezTo>
                  <a:cubicBezTo>
                    <a:pt x="52150" y="73562"/>
                    <a:pt x="51724" y="72860"/>
                    <a:pt x="51398" y="72113"/>
                  </a:cubicBezTo>
                  <a:cubicBezTo>
                    <a:pt x="50807" y="70770"/>
                    <a:pt x="52351" y="67960"/>
                    <a:pt x="53859" y="67933"/>
                  </a:cubicBezTo>
                  <a:lnTo>
                    <a:pt x="54249" y="67933"/>
                  </a:lnTo>
                  <a:cubicBezTo>
                    <a:pt x="53786" y="70261"/>
                    <a:pt x="53324" y="72582"/>
                    <a:pt x="52865" y="74895"/>
                  </a:cubicBezTo>
                  <a:cubicBezTo>
                    <a:pt x="52072" y="78846"/>
                    <a:pt x="51287" y="82768"/>
                    <a:pt x="50513" y="86661"/>
                  </a:cubicBezTo>
                  <a:cubicBezTo>
                    <a:pt x="49789" y="86794"/>
                    <a:pt x="49115" y="87019"/>
                    <a:pt x="48437" y="87019"/>
                  </a:cubicBezTo>
                  <a:cubicBezTo>
                    <a:pt x="48421" y="87019"/>
                    <a:pt x="48405" y="87019"/>
                    <a:pt x="48390" y="87019"/>
                  </a:cubicBezTo>
                  <a:cubicBezTo>
                    <a:pt x="47370" y="87019"/>
                    <a:pt x="46345" y="86880"/>
                    <a:pt x="45320" y="86794"/>
                  </a:cubicBezTo>
                  <a:cubicBezTo>
                    <a:pt x="44665" y="86734"/>
                    <a:pt x="44009" y="86652"/>
                    <a:pt x="43354" y="86610"/>
                  </a:cubicBezTo>
                  <a:cubicBezTo>
                    <a:pt x="42987" y="86587"/>
                    <a:pt x="42845" y="86460"/>
                    <a:pt x="42858" y="86074"/>
                  </a:cubicBezTo>
                  <a:cubicBezTo>
                    <a:pt x="42968" y="82962"/>
                    <a:pt x="43079" y="79850"/>
                    <a:pt x="43161" y="76738"/>
                  </a:cubicBezTo>
                  <a:cubicBezTo>
                    <a:pt x="43230" y="74193"/>
                    <a:pt x="43230" y="71646"/>
                    <a:pt x="43317" y="69101"/>
                  </a:cubicBezTo>
                  <a:cubicBezTo>
                    <a:pt x="43427" y="65952"/>
                    <a:pt x="43588" y="62808"/>
                    <a:pt x="43767" y="59668"/>
                  </a:cubicBezTo>
                  <a:cubicBezTo>
                    <a:pt x="43784" y="59384"/>
                    <a:pt x="44087" y="59073"/>
                    <a:pt x="44330" y="58852"/>
                  </a:cubicBezTo>
                  <a:cubicBezTo>
                    <a:pt x="45045" y="58197"/>
                    <a:pt x="45784" y="57573"/>
                    <a:pt x="46535" y="56965"/>
                  </a:cubicBezTo>
                  <a:cubicBezTo>
                    <a:pt x="46662" y="56865"/>
                    <a:pt x="46865" y="56814"/>
                    <a:pt x="47043" y="56814"/>
                  </a:cubicBezTo>
                  <a:close/>
                  <a:moveTo>
                    <a:pt x="43676" y="87389"/>
                  </a:moveTo>
                  <a:cubicBezTo>
                    <a:pt x="44711" y="87504"/>
                    <a:pt x="45720" y="87665"/>
                    <a:pt x="46737" y="87715"/>
                  </a:cubicBezTo>
                  <a:cubicBezTo>
                    <a:pt x="47026" y="87729"/>
                    <a:pt x="47315" y="87734"/>
                    <a:pt x="47605" y="87734"/>
                  </a:cubicBezTo>
                  <a:cubicBezTo>
                    <a:pt x="48335" y="87734"/>
                    <a:pt x="49067" y="87702"/>
                    <a:pt x="49799" y="87702"/>
                  </a:cubicBezTo>
                  <a:cubicBezTo>
                    <a:pt x="50097" y="87706"/>
                    <a:pt x="50426" y="87692"/>
                    <a:pt x="50689" y="87811"/>
                  </a:cubicBezTo>
                  <a:cubicBezTo>
                    <a:pt x="52246" y="88527"/>
                    <a:pt x="53790" y="89278"/>
                    <a:pt x="55340" y="90017"/>
                  </a:cubicBezTo>
                  <a:lnTo>
                    <a:pt x="55340" y="90017"/>
                  </a:lnTo>
                  <a:cubicBezTo>
                    <a:pt x="55330" y="90049"/>
                    <a:pt x="55323" y="90080"/>
                    <a:pt x="55317" y="90113"/>
                  </a:cubicBezTo>
                  <a:cubicBezTo>
                    <a:pt x="51449" y="89921"/>
                    <a:pt x="47580" y="89722"/>
                    <a:pt x="43676" y="89530"/>
                  </a:cubicBezTo>
                  <a:lnTo>
                    <a:pt x="43676" y="87389"/>
                  </a:lnTo>
                  <a:close/>
                  <a:moveTo>
                    <a:pt x="59170" y="0"/>
                  </a:moveTo>
                  <a:cubicBezTo>
                    <a:pt x="58480" y="0"/>
                    <a:pt x="57839" y="125"/>
                    <a:pt x="57363" y="342"/>
                  </a:cubicBezTo>
                  <a:cubicBezTo>
                    <a:pt x="55942" y="988"/>
                    <a:pt x="54751" y="1854"/>
                    <a:pt x="54049" y="3326"/>
                  </a:cubicBezTo>
                  <a:cubicBezTo>
                    <a:pt x="53426" y="4637"/>
                    <a:pt x="52330" y="5470"/>
                    <a:pt x="50988" y="6021"/>
                  </a:cubicBezTo>
                  <a:cubicBezTo>
                    <a:pt x="50140" y="6364"/>
                    <a:pt x="49301" y="6740"/>
                    <a:pt x="48508" y="7185"/>
                  </a:cubicBezTo>
                  <a:cubicBezTo>
                    <a:pt x="47234" y="7904"/>
                    <a:pt x="46427" y="8981"/>
                    <a:pt x="46133" y="10448"/>
                  </a:cubicBezTo>
                  <a:cubicBezTo>
                    <a:pt x="45874" y="11764"/>
                    <a:pt x="46294" y="12904"/>
                    <a:pt x="46876" y="14028"/>
                  </a:cubicBezTo>
                  <a:cubicBezTo>
                    <a:pt x="47156" y="14573"/>
                    <a:pt x="47092" y="15027"/>
                    <a:pt x="46735" y="15554"/>
                  </a:cubicBezTo>
                  <a:cubicBezTo>
                    <a:pt x="45950" y="16718"/>
                    <a:pt x="45134" y="17887"/>
                    <a:pt x="44547" y="19152"/>
                  </a:cubicBezTo>
                  <a:cubicBezTo>
                    <a:pt x="43663" y="21059"/>
                    <a:pt x="44653" y="23066"/>
                    <a:pt x="46642" y="23731"/>
                  </a:cubicBezTo>
                  <a:cubicBezTo>
                    <a:pt x="47027" y="23855"/>
                    <a:pt x="47412" y="23969"/>
                    <a:pt x="47797" y="24084"/>
                  </a:cubicBezTo>
                  <a:cubicBezTo>
                    <a:pt x="48613" y="24322"/>
                    <a:pt x="48618" y="24318"/>
                    <a:pt x="48536" y="25175"/>
                  </a:cubicBezTo>
                  <a:cubicBezTo>
                    <a:pt x="48424" y="26359"/>
                    <a:pt x="49166" y="27181"/>
                    <a:pt x="50213" y="27181"/>
                  </a:cubicBezTo>
                  <a:cubicBezTo>
                    <a:pt x="50415" y="27181"/>
                    <a:pt x="50629" y="27151"/>
                    <a:pt x="50850" y="27086"/>
                  </a:cubicBezTo>
                  <a:cubicBezTo>
                    <a:pt x="51176" y="26991"/>
                    <a:pt x="51491" y="26871"/>
                    <a:pt x="51799" y="26766"/>
                  </a:cubicBezTo>
                  <a:lnTo>
                    <a:pt x="51799" y="26766"/>
                  </a:lnTo>
                  <a:cubicBezTo>
                    <a:pt x="51350" y="27944"/>
                    <a:pt x="50900" y="29085"/>
                    <a:pt x="50483" y="30235"/>
                  </a:cubicBezTo>
                  <a:cubicBezTo>
                    <a:pt x="50387" y="30509"/>
                    <a:pt x="50401" y="30826"/>
                    <a:pt x="50355" y="31152"/>
                  </a:cubicBezTo>
                  <a:cubicBezTo>
                    <a:pt x="49993" y="31409"/>
                    <a:pt x="49552" y="31702"/>
                    <a:pt x="49131" y="32027"/>
                  </a:cubicBezTo>
                  <a:cubicBezTo>
                    <a:pt x="48984" y="32142"/>
                    <a:pt x="48866" y="32312"/>
                    <a:pt x="48765" y="32482"/>
                  </a:cubicBezTo>
                  <a:cubicBezTo>
                    <a:pt x="47600" y="34470"/>
                    <a:pt x="46565" y="36546"/>
                    <a:pt x="45248" y="38431"/>
                  </a:cubicBezTo>
                  <a:cubicBezTo>
                    <a:pt x="43388" y="41102"/>
                    <a:pt x="41316" y="43628"/>
                    <a:pt x="38956" y="45902"/>
                  </a:cubicBezTo>
                  <a:cubicBezTo>
                    <a:pt x="36619" y="48152"/>
                    <a:pt x="34294" y="50407"/>
                    <a:pt x="31453" y="52053"/>
                  </a:cubicBezTo>
                  <a:cubicBezTo>
                    <a:pt x="29995" y="52897"/>
                    <a:pt x="28606" y="53845"/>
                    <a:pt x="26983" y="54382"/>
                  </a:cubicBezTo>
                  <a:cubicBezTo>
                    <a:pt x="25142" y="54989"/>
                    <a:pt x="23270" y="55232"/>
                    <a:pt x="21376" y="55232"/>
                  </a:cubicBezTo>
                  <a:cubicBezTo>
                    <a:pt x="20587" y="55232"/>
                    <a:pt x="19794" y="55190"/>
                    <a:pt x="18998" y="55114"/>
                  </a:cubicBezTo>
                  <a:cubicBezTo>
                    <a:pt x="17027" y="54927"/>
                    <a:pt x="15117" y="54483"/>
                    <a:pt x="13493" y="53263"/>
                  </a:cubicBezTo>
                  <a:cubicBezTo>
                    <a:pt x="12834" y="52763"/>
                    <a:pt x="12284" y="52108"/>
                    <a:pt x="11624" y="51603"/>
                  </a:cubicBezTo>
                  <a:cubicBezTo>
                    <a:pt x="10739" y="50930"/>
                    <a:pt x="9804" y="50320"/>
                    <a:pt x="8874" y="49706"/>
                  </a:cubicBezTo>
                  <a:cubicBezTo>
                    <a:pt x="8463" y="49436"/>
                    <a:pt x="8135" y="49297"/>
                    <a:pt x="7837" y="49297"/>
                  </a:cubicBezTo>
                  <a:cubicBezTo>
                    <a:pt x="7445" y="49297"/>
                    <a:pt x="7105" y="49537"/>
                    <a:pt x="6696" y="50036"/>
                  </a:cubicBezTo>
                  <a:cubicBezTo>
                    <a:pt x="6032" y="50843"/>
                    <a:pt x="5409" y="51677"/>
                    <a:pt x="4757" y="52493"/>
                  </a:cubicBezTo>
                  <a:cubicBezTo>
                    <a:pt x="3474" y="54098"/>
                    <a:pt x="2191" y="55697"/>
                    <a:pt x="907" y="57291"/>
                  </a:cubicBezTo>
                  <a:cubicBezTo>
                    <a:pt x="747" y="57493"/>
                    <a:pt x="600" y="57708"/>
                    <a:pt x="491" y="57938"/>
                  </a:cubicBezTo>
                  <a:cubicBezTo>
                    <a:pt x="284" y="58364"/>
                    <a:pt x="0" y="58841"/>
                    <a:pt x="421" y="59258"/>
                  </a:cubicBezTo>
                  <a:cubicBezTo>
                    <a:pt x="576" y="59409"/>
                    <a:pt x="741" y="59467"/>
                    <a:pt x="905" y="59467"/>
                  </a:cubicBezTo>
                  <a:cubicBezTo>
                    <a:pt x="1180" y="59467"/>
                    <a:pt x="1455" y="59307"/>
                    <a:pt x="1687" y="59153"/>
                  </a:cubicBezTo>
                  <a:cubicBezTo>
                    <a:pt x="2750" y="58446"/>
                    <a:pt x="3787" y="57695"/>
                    <a:pt x="4826" y="56948"/>
                  </a:cubicBezTo>
                  <a:cubicBezTo>
                    <a:pt x="5500" y="56462"/>
                    <a:pt x="6156" y="55958"/>
                    <a:pt x="6802" y="55476"/>
                  </a:cubicBezTo>
                  <a:cubicBezTo>
                    <a:pt x="6829" y="55821"/>
                    <a:pt x="6806" y="56109"/>
                    <a:pt x="6884" y="56361"/>
                  </a:cubicBezTo>
                  <a:cubicBezTo>
                    <a:pt x="7342" y="57777"/>
                    <a:pt x="8346" y="58808"/>
                    <a:pt x="9551" y="59538"/>
                  </a:cubicBezTo>
                  <a:cubicBezTo>
                    <a:pt x="11486" y="60711"/>
                    <a:pt x="13521" y="61724"/>
                    <a:pt x="15533" y="62765"/>
                  </a:cubicBezTo>
                  <a:cubicBezTo>
                    <a:pt x="16028" y="63021"/>
                    <a:pt x="16592" y="63196"/>
                    <a:pt x="17147" y="63295"/>
                  </a:cubicBezTo>
                  <a:cubicBezTo>
                    <a:pt x="18746" y="63589"/>
                    <a:pt x="20351" y="63882"/>
                    <a:pt x="21964" y="64071"/>
                  </a:cubicBezTo>
                  <a:cubicBezTo>
                    <a:pt x="23345" y="64232"/>
                    <a:pt x="24727" y="64296"/>
                    <a:pt x="26109" y="64296"/>
                  </a:cubicBezTo>
                  <a:cubicBezTo>
                    <a:pt x="28040" y="64296"/>
                    <a:pt x="29971" y="64170"/>
                    <a:pt x="31897" y="64002"/>
                  </a:cubicBezTo>
                  <a:cubicBezTo>
                    <a:pt x="35471" y="63695"/>
                    <a:pt x="38698" y="62302"/>
                    <a:pt x="41852" y="60726"/>
                  </a:cubicBezTo>
                  <a:cubicBezTo>
                    <a:pt x="42223" y="60537"/>
                    <a:pt x="42571" y="60303"/>
                    <a:pt x="43016" y="60038"/>
                  </a:cubicBezTo>
                  <a:lnTo>
                    <a:pt x="43016" y="60038"/>
                  </a:lnTo>
                  <a:cubicBezTo>
                    <a:pt x="42989" y="60358"/>
                    <a:pt x="42975" y="60570"/>
                    <a:pt x="42957" y="60780"/>
                  </a:cubicBezTo>
                  <a:cubicBezTo>
                    <a:pt x="42856" y="61820"/>
                    <a:pt x="42699" y="62857"/>
                    <a:pt x="42668" y="63898"/>
                  </a:cubicBezTo>
                  <a:cubicBezTo>
                    <a:pt x="42461" y="70291"/>
                    <a:pt x="42274" y="76685"/>
                    <a:pt x="42104" y="83079"/>
                  </a:cubicBezTo>
                  <a:cubicBezTo>
                    <a:pt x="42072" y="84216"/>
                    <a:pt x="42071" y="85352"/>
                    <a:pt x="42099" y="86489"/>
                  </a:cubicBezTo>
                  <a:cubicBezTo>
                    <a:pt x="42104" y="86700"/>
                    <a:pt x="42287" y="87062"/>
                    <a:pt x="42430" y="87085"/>
                  </a:cubicBezTo>
                  <a:cubicBezTo>
                    <a:pt x="42993" y="87176"/>
                    <a:pt x="43039" y="87502"/>
                    <a:pt x="42979" y="87952"/>
                  </a:cubicBezTo>
                  <a:cubicBezTo>
                    <a:pt x="42943" y="88203"/>
                    <a:pt x="42943" y="88460"/>
                    <a:pt x="42907" y="88712"/>
                  </a:cubicBezTo>
                  <a:cubicBezTo>
                    <a:pt x="42695" y="90110"/>
                    <a:pt x="42957" y="90418"/>
                    <a:pt x="44382" y="90449"/>
                  </a:cubicBezTo>
                  <a:cubicBezTo>
                    <a:pt x="44501" y="90452"/>
                    <a:pt x="44620" y="90452"/>
                    <a:pt x="44739" y="90452"/>
                  </a:cubicBezTo>
                  <a:cubicBezTo>
                    <a:pt x="44859" y="90452"/>
                    <a:pt x="44978" y="90452"/>
                    <a:pt x="45097" y="90454"/>
                  </a:cubicBezTo>
                  <a:cubicBezTo>
                    <a:pt x="46376" y="90500"/>
                    <a:pt x="47659" y="90536"/>
                    <a:pt x="48942" y="90601"/>
                  </a:cubicBezTo>
                  <a:cubicBezTo>
                    <a:pt x="51285" y="90715"/>
                    <a:pt x="53623" y="90853"/>
                    <a:pt x="55964" y="90971"/>
                  </a:cubicBezTo>
                  <a:cubicBezTo>
                    <a:pt x="56026" y="90975"/>
                    <a:pt x="56089" y="90978"/>
                    <a:pt x="56152" y="90978"/>
                  </a:cubicBezTo>
                  <a:cubicBezTo>
                    <a:pt x="56333" y="90978"/>
                    <a:pt x="56514" y="90957"/>
                    <a:pt x="56671" y="90889"/>
                  </a:cubicBezTo>
                  <a:cubicBezTo>
                    <a:pt x="56886" y="90803"/>
                    <a:pt x="57188" y="90615"/>
                    <a:pt x="57207" y="90441"/>
                  </a:cubicBezTo>
                  <a:cubicBezTo>
                    <a:pt x="57234" y="90226"/>
                    <a:pt x="57060" y="89918"/>
                    <a:pt x="56877" y="89772"/>
                  </a:cubicBezTo>
                  <a:cubicBezTo>
                    <a:pt x="56630" y="89570"/>
                    <a:pt x="56286" y="89496"/>
                    <a:pt x="55987" y="89355"/>
                  </a:cubicBezTo>
                  <a:cubicBezTo>
                    <a:pt x="54416" y="88621"/>
                    <a:pt x="52843" y="87878"/>
                    <a:pt x="51303" y="87155"/>
                  </a:cubicBezTo>
                  <a:cubicBezTo>
                    <a:pt x="51816" y="84391"/>
                    <a:pt x="52293" y="81690"/>
                    <a:pt x="52830" y="79000"/>
                  </a:cubicBezTo>
                  <a:cubicBezTo>
                    <a:pt x="53329" y="76470"/>
                    <a:pt x="53930" y="73959"/>
                    <a:pt x="54416" y="71424"/>
                  </a:cubicBezTo>
                  <a:cubicBezTo>
                    <a:pt x="54975" y="68494"/>
                    <a:pt x="55424" y="65543"/>
                    <a:pt x="55978" y="62610"/>
                  </a:cubicBezTo>
                  <a:cubicBezTo>
                    <a:pt x="56313" y="60850"/>
                    <a:pt x="56818" y="59121"/>
                    <a:pt x="57138" y="57362"/>
                  </a:cubicBezTo>
                  <a:cubicBezTo>
                    <a:pt x="57555" y="55097"/>
                    <a:pt x="57857" y="52814"/>
                    <a:pt x="58219" y="50546"/>
                  </a:cubicBezTo>
                  <a:cubicBezTo>
                    <a:pt x="58665" y="47740"/>
                    <a:pt x="59201" y="44949"/>
                    <a:pt x="59027" y="42084"/>
                  </a:cubicBezTo>
                  <a:cubicBezTo>
                    <a:pt x="59022" y="42021"/>
                    <a:pt x="59063" y="41951"/>
                    <a:pt x="59100" y="41832"/>
                  </a:cubicBezTo>
                  <a:cubicBezTo>
                    <a:pt x="60182" y="41832"/>
                    <a:pt x="61264" y="41867"/>
                    <a:pt x="62342" y="41867"/>
                  </a:cubicBezTo>
                  <a:cubicBezTo>
                    <a:pt x="63058" y="41867"/>
                    <a:pt x="63773" y="41851"/>
                    <a:pt x="64485" y="41800"/>
                  </a:cubicBezTo>
                  <a:cubicBezTo>
                    <a:pt x="66158" y="41681"/>
                    <a:pt x="67859" y="41489"/>
                    <a:pt x="69463" y="41026"/>
                  </a:cubicBezTo>
                  <a:cubicBezTo>
                    <a:pt x="71278" y="40504"/>
                    <a:pt x="73066" y="39898"/>
                    <a:pt x="74784" y="39073"/>
                  </a:cubicBezTo>
                  <a:cubicBezTo>
                    <a:pt x="74602" y="38867"/>
                    <a:pt x="74438" y="38647"/>
                    <a:pt x="74294" y="38413"/>
                  </a:cubicBezTo>
                  <a:cubicBezTo>
                    <a:pt x="74187" y="38466"/>
                    <a:pt x="74087" y="38516"/>
                    <a:pt x="73981" y="38571"/>
                  </a:cubicBezTo>
                  <a:cubicBezTo>
                    <a:pt x="73105" y="39011"/>
                    <a:pt x="72129" y="39249"/>
                    <a:pt x="71218" y="39621"/>
                  </a:cubicBezTo>
                  <a:cubicBezTo>
                    <a:pt x="68181" y="40849"/>
                    <a:pt x="65026" y="41127"/>
                    <a:pt x="61838" y="41127"/>
                  </a:cubicBezTo>
                  <a:cubicBezTo>
                    <a:pt x="61017" y="41127"/>
                    <a:pt x="60193" y="41108"/>
                    <a:pt x="59369" y="41083"/>
                  </a:cubicBezTo>
                  <a:cubicBezTo>
                    <a:pt x="59209" y="41078"/>
                    <a:pt x="58993" y="41024"/>
                    <a:pt x="58906" y="40908"/>
                  </a:cubicBezTo>
                  <a:cubicBezTo>
                    <a:pt x="58721" y="40680"/>
                    <a:pt x="58618" y="40558"/>
                    <a:pt x="58530" y="40558"/>
                  </a:cubicBezTo>
                  <a:cubicBezTo>
                    <a:pt x="58431" y="40558"/>
                    <a:pt x="58351" y="40713"/>
                    <a:pt x="58195" y="41045"/>
                  </a:cubicBezTo>
                  <a:cubicBezTo>
                    <a:pt x="57425" y="40972"/>
                    <a:pt x="56691" y="40950"/>
                    <a:pt x="55972" y="40835"/>
                  </a:cubicBezTo>
                  <a:cubicBezTo>
                    <a:pt x="53584" y="40450"/>
                    <a:pt x="51502" y="39446"/>
                    <a:pt x="49909" y="37594"/>
                  </a:cubicBezTo>
                  <a:cubicBezTo>
                    <a:pt x="48804" y="36311"/>
                    <a:pt x="48653" y="34248"/>
                    <a:pt x="49509" y="32795"/>
                  </a:cubicBezTo>
                  <a:cubicBezTo>
                    <a:pt x="49904" y="32136"/>
                    <a:pt x="50532" y="31741"/>
                    <a:pt x="51310" y="31701"/>
                  </a:cubicBezTo>
                  <a:cubicBezTo>
                    <a:pt x="51497" y="31691"/>
                    <a:pt x="51683" y="31687"/>
                    <a:pt x="51868" y="31687"/>
                  </a:cubicBezTo>
                  <a:cubicBezTo>
                    <a:pt x="53556" y="31687"/>
                    <a:pt x="55199" y="32061"/>
                    <a:pt x="56843" y="32429"/>
                  </a:cubicBezTo>
                  <a:cubicBezTo>
                    <a:pt x="58399" y="32774"/>
                    <a:pt x="59962" y="33095"/>
                    <a:pt x="61546" y="33213"/>
                  </a:cubicBezTo>
                  <a:cubicBezTo>
                    <a:pt x="61466" y="32942"/>
                    <a:pt x="61453" y="32657"/>
                    <a:pt x="61517" y="32400"/>
                  </a:cubicBezTo>
                  <a:cubicBezTo>
                    <a:pt x="61399" y="32388"/>
                    <a:pt x="61281" y="32380"/>
                    <a:pt x="61161" y="32364"/>
                  </a:cubicBezTo>
                  <a:lnTo>
                    <a:pt x="61161" y="31489"/>
                  </a:lnTo>
                  <a:cubicBezTo>
                    <a:pt x="61310" y="31447"/>
                    <a:pt x="61459" y="31407"/>
                    <a:pt x="61610" y="31366"/>
                  </a:cubicBezTo>
                  <a:cubicBezTo>
                    <a:pt x="61514" y="31181"/>
                    <a:pt x="61457" y="30978"/>
                    <a:pt x="61443" y="30769"/>
                  </a:cubicBezTo>
                  <a:cubicBezTo>
                    <a:pt x="61401" y="30783"/>
                    <a:pt x="61358" y="30795"/>
                    <a:pt x="61317" y="30807"/>
                  </a:cubicBezTo>
                  <a:lnTo>
                    <a:pt x="61317" y="27581"/>
                  </a:lnTo>
                  <a:cubicBezTo>
                    <a:pt x="62389" y="27306"/>
                    <a:pt x="63366" y="27076"/>
                    <a:pt x="64324" y="26801"/>
                  </a:cubicBezTo>
                  <a:cubicBezTo>
                    <a:pt x="65290" y="26521"/>
                    <a:pt x="66290" y="26288"/>
                    <a:pt x="67198" y="25871"/>
                  </a:cubicBezTo>
                  <a:cubicBezTo>
                    <a:pt x="69613" y="24767"/>
                    <a:pt x="70507" y="23244"/>
                    <a:pt x="70195" y="20848"/>
                  </a:cubicBezTo>
                  <a:cubicBezTo>
                    <a:pt x="70113" y="20196"/>
                    <a:pt x="70048" y="19545"/>
                    <a:pt x="69976" y="18908"/>
                  </a:cubicBezTo>
                  <a:cubicBezTo>
                    <a:pt x="71777" y="17987"/>
                    <a:pt x="72511" y="16896"/>
                    <a:pt x="71997" y="15622"/>
                  </a:cubicBezTo>
                  <a:cubicBezTo>
                    <a:pt x="71464" y="14302"/>
                    <a:pt x="70563" y="13231"/>
                    <a:pt x="69026" y="13231"/>
                  </a:cubicBezTo>
                  <a:cubicBezTo>
                    <a:pt x="68780" y="13231"/>
                    <a:pt x="68518" y="13259"/>
                    <a:pt x="68239" y="13317"/>
                  </a:cubicBezTo>
                  <a:cubicBezTo>
                    <a:pt x="68009" y="12748"/>
                    <a:pt x="67794" y="12166"/>
                    <a:pt x="67538" y="11607"/>
                  </a:cubicBezTo>
                  <a:cubicBezTo>
                    <a:pt x="67460" y="11442"/>
                    <a:pt x="67248" y="11346"/>
                    <a:pt x="67097" y="11218"/>
                  </a:cubicBezTo>
                  <a:cubicBezTo>
                    <a:pt x="67046" y="11409"/>
                    <a:pt x="66924" y="11616"/>
                    <a:pt x="66955" y="11790"/>
                  </a:cubicBezTo>
                  <a:cubicBezTo>
                    <a:pt x="67033" y="12221"/>
                    <a:pt x="67143" y="12652"/>
                    <a:pt x="67303" y="13060"/>
                  </a:cubicBezTo>
                  <a:cubicBezTo>
                    <a:pt x="67482" y="13504"/>
                    <a:pt x="67464" y="13807"/>
                    <a:pt x="67006" y="14096"/>
                  </a:cubicBezTo>
                  <a:cubicBezTo>
                    <a:pt x="66194" y="14609"/>
                    <a:pt x="65713" y="15370"/>
                    <a:pt x="65612" y="16241"/>
                  </a:cubicBezTo>
                  <a:cubicBezTo>
                    <a:pt x="64774" y="16529"/>
                    <a:pt x="63985" y="16800"/>
                    <a:pt x="63178" y="17079"/>
                  </a:cubicBezTo>
                  <a:cubicBezTo>
                    <a:pt x="62990" y="16813"/>
                    <a:pt x="62803" y="16521"/>
                    <a:pt x="62587" y="16250"/>
                  </a:cubicBezTo>
                  <a:cubicBezTo>
                    <a:pt x="62061" y="15590"/>
                    <a:pt x="61007" y="15163"/>
                    <a:pt x="60093" y="15163"/>
                  </a:cubicBezTo>
                  <a:cubicBezTo>
                    <a:pt x="59654" y="15163"/>
                    <a:pt x="59248" y="15261"/>
                    <a:pt x="58948" y="15480"/>
                  </a:cubicBezTo>
                  <a:cubicBezTo>
                    <a:pt x="58293" y="15957"/>
                    <a:pt x="57719" y="16580"/>
                    <a:pt x="57234" y="17230"/>
                  </a:cubicBezTo>
                  <a:cubicBezTo>
                    <a:pt x="56982" y="17560"/>
                    <a:pt x="56904" y="18092"/>
                    <a:pt x="56917" y="18528"/>
                  </a:cubicBezTo>
                  <a:cubicBezTo>
                    <a:pt x="56923" y="18610"/>
                    <a:pt x="56927" y="18692"/>
                    <a:pt x="56936" y="18775"/>
                  </a:cubicBezTo>
                  <a:cubicBezTo>
                    <a:pt x="57101" y="19994"/>
                    <a:pt x="58215" y="20979"/>
                    <a:pt x="59673" y="21223"/>
                  </a:cubicBezTo>
                  <a:cubicBezTo>
                    <a:pt x="59947" y="21269"/>
                    <a:pt x="60212" y="21291"/>
                    <a:pt x="60465" y="21291"/>
                  </a:cubicBezTo>
                  <a:cubicBezTo>
                    <a:pt x="62077" y="21291"/>
                    <a:pt x="63226" y="20378"/>
                    <a:pt x="63495" y="18802"/>
                  </a:cubicBezTo>
                  <a:cubicBezTo>
                    <a:pt x="63550" y="18486"/>
                    <a:pt x="63505" y="18156"/>
                    <a:pt x="63505" y="17803"/>
                  </a:cubicBezTo>
                  <a:cubicBezTo>
                    <a:pt x="64252" y="17560"/>
                    <a:pt x="64971" y="17321"/>
                    <a:pt x="65700" y="17083"/>
                  </a:cubicBezTo>
                  <a:cubicBezTo>
                    <a:pt x="66225" y="18503"/>
                    <a:pt x="67109" y="19288"/>
                    <a:pt x="68514" y="19288"/>
                  </a:cubicBezTo>
                  <a:cubicBezTo>
                    <a:pt x="68728" y="19288"/>
                    <a:pt x="68954" y="19270"/>
                    <a:pt x="69193" y="19233"/>
                  </a:cubicBezTo>
                  <a:cubicBezTo>
                    <a:pt x="69261" y="20077"/>
                    <a:pt x="69326" y="20874"/>
                    <a:pt x="69380" y="21671"/>
                  </a:cubicBezTo>
                  <a:cubicBezTo>
                    <a:pt x="69454" y="22725"/>
                    <a:pt x="69050" y="23596"/>
                    <a:pt x="68203" y="24193"/>
                  </a:cubicBezTo>
                  <a:cubicBezTo>
                    <a:pt x="67584" y="24633"/>
                    <a:pt x="66915" y="25068"/>
                    <a:pt x="66204" y="25288"/>
                  </a:cubicBezTo>
                  <a:cubicBezTo>
                    <a:pt x="64545" y="25806"/>
                    <a:pt x="62849" y="26196"/>
                    <a:pt x="61171" y="26644"/>
                  </a:cubicBezTo>
                  <a:cubicBezTo>
                    <a:pt x="60970" y="26699"/>
                    <a:pt x="60690" y="26778"/>
                    <a:pt x="60621" y="26928"/>
                  </a:cubicBezTo>
                  <a:cubicBezTo>
                    <a:pt x="60463" y="27265"/>
                    <a:pt x="60371" y="27629"/>
                    <a:pt x="60350" y="28001"/>
                  </a:cubicBezTo>
                  <a:cubicBezTo>
                    <a:pt x="60291" y="29115"/>
                    <a:pt x="60278" y="30234"/>
                    <a:pt x="60241" y="31352"/>
                  </a:cubicBezTo>
                  <a:cubicBezTo>
                    <a:pt x="60232" y="31636"/>
                    <a:pt x="60213" y="31920"/>
                    <a:pt x="60191" y="32305"/>
                  </a:cubicBezTo>
                  <a:cubicBezTo>
                    <a:pt x="58633" y="31989"/>
                    <a:pt x="57152" y="31650"/>
                    <a:pt x="55663" y="31393"/>
                  </a:cubicBezTo>
                  <a:cubicBezTo>
                    <a:pt x="54163" y="31132"/>
                    <a:pt x="52651" y="30948"/>
                    <a:pt x="51120" y="30733"/>
                  </a:cubicBezTo>
                  <a:cubicBezTo>
                    <a:pt x="51166" y="30614"/>
                    <a:pt x="51207" y="30477"/>
                    <a:pt x="51267" y="30344"/>
                  </a:cubicBezTo>
                  <a:cubicBezTo>
                    <a:pt x="52009" y="28699"/>
                    <a:pt x="52762" y="27048"/>
                    <a:pt x="53508" y="25398"/>
                  </a:cubicBezTo>
                  <a:cubicBezTo>
                    <a:pt x="53793" y="24765"/>
                    <a:pt x="53774" y="24610"/>
                    <a:pt x="53178" y="24294"/>
                  </a:cubicBezTo>
                  <a:cubicBezTo>
                    <a:pt x="51578" y="23446"/>
                    <a:pt x="51153" y="21947"/>
                    <a:pt x="51024" y="20338"/>
                  </a:cubicBezTo>
                  <a:cubicBezTo>
                    <a:pt x="50964" y="19555"/>
                    <a:pt x="51159" y="19177"/>
                    <a:pt x="51597" y="19177"/>
                  </a:cubicBezTo>
                  <a:cubicBezTo>
                    <a:pt x="51829" y="19177"/>
                    <a:pt x="52129" y="19282"/>
                    <a:pt x="52495" y="19490"/>
                  </a:cubicBezTo>
                  <a:cubicBezTo>
                    <a:pt x="52953" y="19746"/>
                    <a:pt x="53389" y="20049"/>
                    <a:pt x="53847" y="20319"/>
                  </a:cubicBezTo>
                  <a:cubicBezTo>
                    <a:pt x="54173" y="20511"/>
                    <a:pt x="54480" y="20604"/>
                    <a:pt x="54755" y="20604"/>
                  </a:cubicBezTo>
                  <a:cubicBezTo>
                    <a:pt x="55359" y="20604"/>
                    <a:pt x="55802" y="20155"/>
                    <a:pt x="55919" y="19330"/>
                  </a:cubicBezTo>
                  <a:cubicBezTo>
                    <a:pt x="55947" y="19151"/>
                    <a:pt x="55951" y="18969"/>
                    <a:pt x="55932" y="18789"/>
                  </a:cubicBezTo>
                  <a:cubicBezTo>
                    <a:pt x="55924" y="18714"/>
                    <a:pt x="55909" y="18641"/>
                    <a:pt x="55892" y="18570"/>
                  </a:cubicBezTo>
                  <a:cubicBezTo>
                    <a:pt x="55686" y="17753"/>
                    <a:pt x="55470" y="16937"/>
                    <a:pt x="55209" y="16140"/>
                  </a:cubicBezTo>
                  <a:cubicBezTo>
                    <a:pt x="54920" y="15265"/>
                    <a:pt x="55031" y="14847"/>
                    <a:pt x="55787" y="14266"/>
                  </a:cubicBezTo>
                  <a:cubicBezTo>
                    <a:pt x="56488" y="13727"/>
                    <a:pt x="57258" y="13554"/>
                    <a:pt x="58075" y="13554"/>
                  </a:cubicBezTo>
                  <a:cubicBezTo>
                    <a:pt x="58336" y="13554"/>
                    <a:pt x="58601" y="13572"/>
                    <a:pt x="58871" y="13601"/>
                  </a:cubicBezTo>
                  <a:cubicBezTo>
                    <a:pt x="59852" y="13706"/>
                    <a:pt x="60842" y="13775"/>
                    <a:pt x="61828" y="13775"/>
                  </a:cubicBezTo>
                  <a:cubicBezTo>
                    <a:pt x="63299" y="13770"/>
                    <a:pt x="64592" y="13403"/>
                    <a:pt x="65394" y="11966"/>
                  </a:cubicBezTo>
                  <a:cubicBezTo>
                    <a:pt x="65756" y="11323"/>
                    <a:pt x="66334" y="10938"/>
                    <a:pt x="67079" y="10906"/>
                  </a:cubicBezTo>
                  <a:cubicBezTo>
                    <a:pt x="67139" y="10901"/>
                    <a:pt x="67199" y="10898"/>
                    <a:pt x="67259" y="10898"/>
                  </a:cubicBezTo>
                  <a:cubicBezTo>
                    <a:pt x="67332" y="10898"/>
                    <a:pt x="67406" y="10902"/>
                    <a:pt x="67479" y="10910"/>
                  </a:cubicBezTo>
                  <a:cubicBezTo>
                    <a:pt x="67616" y="10926"/>
                    <a:pt x="67756" y="10932"/>
                    <a:pt x="67895" y="10932"/>
                  </a:cubicBezTo>
                  <a:cubicBezTo>
                    <a:pt x="68086" y="10932"/>
                    <a:pt x="68278" y="10921"/>
                    <a:pt x="68469" y="10910"/>
                  </a:cubicBezTo>
                  <a:cubicBezTo>
                    <a:pt x="69867" y="10837"/>
                    <a:pt x="71549" y="9101"/>
                    <a:pt x="71403" y="7717"/>
                  </a:cubicBezTo>
                  <a:cubicBezTo>
                    <a:pt x="71275" y="6469"/>
                    <a:pt x="70682" y="5346"/>
                    <a:pt x="69445" y="4870"/>
                  </a:cubicBezTo>
                  <a:cubicBezTo>
                    <a:pt x="68450" y="4485"/>
                    <a:pt x="67369" y="4311"/>
                    <a:pt x="66310" y="4113"/>
                  </a:cubicBezTo>
                  <a:cubicBezTo>
                    <a:pt x="65187" y="3898"/>
                    <a:pt x="64207" y="3499"/>
                    <a:pt x="63542" y="2510"/>
                  </a:cubicBezTo>
                  <a:cubicBezTo>
                    <a:pt x="63326" y="2193"/>
                    <a:pt x="63046" y="1923"/>
                    <a:pt x="62823" y="1612"/>
                  </a:cubicBezTo>
                  <a:cubicBezTo>
                    <a:pt x="61990" y="460"/>
                    <a:pt x="60493" y="0"/>
                    <a:pt x="5917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28"/>
            <p:cNvSpPr/>
            <p:nvPr/>
          </p:nvSpPr>
          <p:spPr>
            <a:xfrm>
              <a:off x="7508650" y="2698450"/>
              <a:ext cx="641050" cy="236025"/>
            </a:xfrm>
            <a:custGeom>
              <a:avLst/>
              <a:gdLst/>
              <a:ahLst/>
              <a:cxnLst/>
              <a:rect l="l" t="t" r="r" b="b"/>
              <a:pathLst>
                <a:path w="25642" h="9441" extrusionOk="0">
                  <a:moveTo>
                    <a:pt x="23500" y="1369"/>
                  </a:moveTo>
                  <a:cubicBezTo>
                    <a:pt x="23579" y="1369"/>
                    <a:pt x="23769" y="1539"/>
                    <a:pt x="23807" y="1655"/>
                  </a:cubicBezTo>
                  <a:cubicBezTo>
                    <a:pt x="23913" y="1981"/>
                    <a:pt x="23959" y="2324"/>
                    <a:pt x="24055" y="2783"/>
                  </a:cubicBezTo>
                  <a:cubicBezTo>
                    <a:pt x="23936" y="2907"/>
                    <a:pt x="23784" y="3076"/>
                    <a:pt x="23628" y="3246"/>
                  </a:cubicBezTo>
                  <a:cubicBezTo>
                    <a:pt x="23468" y="3080"/>
                    <a:pt x="23216" y="2933"/>
                    <a:pt x="23170" y="2741"/>
                  </a:cubicBezTo>
                  <a:cubicBezTo>
                    <a:pt x="23092" y="2417"/>
                    <a:pt x="23111" y="2059"/>
                    <a:pt x="23157" y="1719"/>
                  </a:cubicBezTo>
                  <a:cubicBezTo>
                    <a:pt x="23174" y="1586"/>
                    <a:pt x="23350" y="1426"/>
                    <a:pt x="23487" y="1371"/>
                  </a:cubicBezTo>
                  <a:cubicBezTo>
                    <a:pt x="23491" y="1370"/>
                    <a:pt x="23495" y="1369"/>
                    <a:pt x="23500" y="1369"/>
                  </a:cubicBezTo>
                  <a:close/>
                  <a:moveTo>
                    <a:pt x="8269" y="1952"/>
                  </a:moveTo>
                  <a:cubicBezTo>
                    <a:pt x="8281" y="1952"/>
                    <a:pt x="8289" y="1954"/>
                    <a:pt x="8292" y="1958"/>
                  </a:cubicBezTo>
                  <a:cubicBezTo>
                    <a:pt x="8411" y="2146"/>
                    <a:pt x="8498" y="2357"/>
                    <a:pt x="8603" y="2562"/>
                  </a:cubicBezTo>
                  <a:lnTo>
                    <a:pt x="8604" y="2562"/>
                  </a:lnTo>
                  <a:cubicBezTo>
                    <a:pt x="8494" y="2893"/>
                    <a:pt x="8416" y="3195"/>
                    <a:pt x="8287" y="3471"/>
                  </a:cubicBezTo>
                  <a:cubicBezTo>
                    <a:pt x="8215" y="3626"/>
                    <a:pt x="8130" y="3697"/>
                    <a:pt x="8042" y="3697"/>
                  </a:cubicBezTo>
                  <a:cubicBezTo>
                    <a:pt x="7950" y="3697"/>
                    <a:pt x="7856" y="3620"/>
                    <a:pt x="7770" y="3479"/>
                  </a:cubicBezTo>
                  <a:cubicBezTo>
                    <a:pt x="7582" y="3177"/>
                    <a:pt x="7732" y="2270"/>
                    <a:pt x="8012" y="2040"/>
                  </a:cubicBezTo>
                  <a:cubicBezTo>
                    <a:pt x="8073" y="1992"/>
                    <a:pt x="8213" y="1952"/>
                    <a:pt x="8269" y="1952"/>
                  </a:cubicBezTo>
                  <a:close/>
                  <a:moveTo>
                    <a:pt x="19754" y="2391"/>
                  </a:moveTo>
                  <a:cubicBezTo>
                    <a:pt x="19783" y="2391"/>
                    <a:pt x="19805" y="2396"/>
                    <a:pt x="19815" y="2407"/>
                  </a:cubicBezTo>
                  <a:cubicBezTo>
                    <a:pt x="19971" y="2572"/>
                    <a:pt x="20067" y="2802"/>
                    <a:pt x="20154" y="2952"/>
                  </a:cubicBezTo>
                  <a:cubicBezTo>
                    <a:pt x="20066" y="3337"/>
                    <a:pt x="20025" y="3626"/>
                    <a:pt x="19929" y="3896"/>
                  </a:cubicBezTo>
                  <a:lnTo>
                    <a:pt x="19930" y="3896"/>
                  </a:lnTo>
                  <a:cubicBezTo>
                    <a:pt x="19888" y="4011"/>
                    <a:pt x="19728" y="4140"/>
                    <a:pt x="19619" y="4148"/>
                  </a:cubicBezTo>
                  <a:cubicBezTo>
                    <a:pt x="19617" y="4149"/>
                    <a:pt x="19615" y="4149"/>
                    <a:pt x="19613" y="4149"/>
                  </a:cubicBezTo>
                  <a:cubicBezTo>
                    <a:pt x="19500" y="4149"/>
                    <a:pt x="19297" y="4001"/>
                    <a:pt x="19302" y="3925"/>
                  </a:cubicBezTo>
                  <a:cubicBezTo>
                    <a:pt x="19306" y="3452"/>
                    <a:pt x="19343" y="2980"/>
                    <a:pt x="19411" y="2512"/>
                  </a:cubicBezTo>
                  <a:cubicBezTo>
                    <a:pt x="19419" y="2465"/>
                    <a:pt x="19639" y="2391"/>
                    <a:pt x="19754" y="2391"/>
                  </a:cubicBezTo>
                  <a:close/>
                  <a:moveTo>
                    <a:pt x="16080" y="2329"/>
                  </a:moveTo>
                  <a:cubicBezTo>
                    <a:pt x="16189" y="2329"/>
                    <a:pt x="16305" y="2401"/>
                    <a:pt x="16383" y="2545"/>
                  </a:cubicBezTo>
                  <a:cubicBezTo>
                    <a:pt x="16487" y="2741"/>
                    <a:pt x="16510" y="2989"/>
                    <a:pt x="16575" y="3237"/>
                  </a:cubicBezTo>
                  <a:cubicBezTo>
                    <a:pt x="16483" y="3534"/>
                    <a:pt x="16428" y="3847"/>
                    <a:pt x="16286" y="4112"/>
                  </a:cubicBezTo>
                  <a:cubicBezTo>
                    <a:pt x="16222" y="4241"/>
                    <a:pt x="15992" y="4336"/>
                    <a:pt x="15841" y="4336"/>
                  </a:cubicBezTo>
                  <a:cubicBezTo>
                    <a:pt x="15754" y="4332"/>
                    <a:pt x="15594" y="4094"/>
                    <a:pt x="15603" y="3974"/>
                  </a:cubicBezTo>
                  <a:cubicBezTo>
                    <a:pt x="15640" y="3502"/>
                    <a:pt x="15691" y="3025"/>
                    <a:pt x="15814" y="2572"/>
                  </a:cubicBezTo>
                  <a:cubicBezTo>
                    <a:pt x="15857" y="2411"/>
                    <a:pt x="15964" y="2329"/>
                    <a:pt x="16080" y="2329"/>
                  </a:cubicBezTo>
                  <a:close/>
                  <a:moveTo>
                    <a:pt x="12076" y="2454"/>
                  </a:moveTo>
                  <a:cubicBezTo>
                    <a:pt x="12231" y="2454"/>
                    <a:pt x="12322" y="2605"/>
                    <a:pt x="12366" y="2815"/>
                  </a:cubicBezTo>
                  <a:cubicBezTo>
                    <a:pt x="12458" y="3255"/>
                    <a:pt x="12114" y="4075"/>
                    <a:pt x="11684" y="4437"/>
                  </a:cubicBezTo>
                  <a:cubicBezTo>
                    <a:pt x="11257" y="3974"/>
                    <a:pt x="11350" y="2888"/>
                    <a:pt x="11830" y="2549"/>
                  </a:cubicBezTo>
                  <a:cubicBezTo>
                    <a:pt x="11926" y="2483"/>
                    <a:pt x="12007" y="2454"/>
                    <a:pt x="12076" y="2454"/>
                  </a:cubicBezTo>
                  <a:close/>
                  <a:moveTo>
                    <a:pt x="5202" y="2934"/>
                  </a:moveTo>
                  <a:cubicBezTo>
                    <a:pt x="5358" y="3141"/>
                    <a:pt x="5513" y="3347"/>
                    <a:pt x="5669" y="3549"/>
                  </a:cubicBezTo>
                  <a:lnTo>
                    <a:pt x="5670" y="3549"/>
                  </a:lnTo>
                  <a:cubicBezTo>
                    <a:pt x="5464" y="4258"/>
                    <a:pt x="5308" y="4882"/>
                    <a:pt x="5092" y="5478"/>
                  </a:cubicBezTo>
                  <a:cubicBezTo>
                    <a:pt x="5037" y="5638"/>
                    <a:pt x="4794" y="5730"/>
                    <a:pt x="4634" y="5854"/>
                  </a:cubicBezTo>
                  <a:cubicBezTo>
                    <a:pt x="4505" y="5671"/>
                    <a:pt x="4291" y="5491"/>
                    <a:pt x="4276" y="5299"/>
                  </a:cubicBezTo>
                  <a:cubicBezTo>
                    <a:pt x="4249" y="5024"/>
                    <a:pt x="4359" y="4731"/>
                    <a:pt x="4432" y="4447"/>
                  </a:cubicBezTo>
                  <a:cubicBezTo>
                    <a:pt x="4514" y="4130"/>
                    <a:pt x="4589" y="3801"/>
                    <a:pt x="4726" y="3507"/>
                  </a:cubicBezTo>
                  <a:cubicBezTo>
                    <a:pt x="4831" y="3292"/>
                    <a:pt x="5037" y="3122"/>
                    <a:pt x="5202" y="2934"/>
                  </a:cubicBezTo>
                  <a:close/>
                  <a:moveTo>
                    <a:pt x="21826" y="4719"/>
                  </a:moveTo>
                  <a:cubicBezTo>
                    <a:pt x="21934" y="4719"/>
                    <a:pt x="22065" y="4755"/>
                    <a:pt x="22112" y="4818"/>
                  </a:cubicBezTo>
                  <a:cubicBezTo>
                    <a:pt x="22400" y="5221"/>
                    <a:pt x="22657" y="5652"/>
                    <a:pt x="22927" y="6088"/>
                  </a:cubicBezTo>
                  <a:cubicBezTo>
                    <a:pt x="22785" y="6317"/>
                    <a:pt x="22720" y="6546"/>
                    <a:pt x="22602" y="6582"/>
                  </a:cubicBezTo>
                  <a:cubicBezTo>
                    <a:pt x="22563" y="6594"/>
                    <a:pt x="22515" y="6599"/>
                    <a:pt x="22464" y="6599"/>
                  </a:cubicBezTo>
                  <a:cubicBezTo>
                    <a:pt x="22305" y="6599"/>
                    <a:pt x="22117" y="6548"/>
                    <a:pt x="22074" y="6468"/>
                  </a:cubicBezTo>
                  <a:cubicBezTo>
                    <a:pt x="21845" y="6024"/>
                    <a:pt x="21676" y="5547"/>
                    <a:pt x="21519" y="5070"/>
                  </a:cubicBezTo>
                  <a:cubicBezTo>
                    <a:pt x="21492" y="4982"/>
                    <a:pt x="21616" y="4777"/>
                    <a:pt x="21717" y="4735"/>
                  </a:cubicBezTo>
                  <a:cubicBezTo>
                    <a:pt x="21746" y="4724"/>
                    <a:pt x="21784" y="4719"/>
                    <a:pt x="21826" y="4719"/>
                  </a:cubicBezTo>
                  <a:close/>
                  <a:moveTo>
                    <a:pt x="9270" y="5234"/>
                  </a:moveTo>
                  <a:cubicBezTo>
                    <a:pt x="9298" y="5234"/>
                    <a:pt x="9321" y="5238"/>
                    <a:pt x="9333" y="5249"/>
                  </a:cubicBezTo>
                  <a:cubicBezTo>
                    <a:pt x="9497" y="5400"/>
                    <a:pt x="9585" y="5635"/>
                    <a:pt x="9671" y="5785"/>
                  </a:cubicBezTo>
                  <a:cubicBezTo>
                    <a:pt x="9571" y="6216"/>
                    <a:pt x="9525" y="6542"/>
                    <a:pt x="9406" y="6843"/>
                  </a:cubicBezTo>
                  <a:cubicBezTo>
                    <a:pt x="9354" y="6975"/>
                    <a:pt x="9155" y="7152"/>
                    <a:pt x="9045" y="7152"/>
                  </a:cubicBezTo>
                  <a:cubicBezTo>
                    <a:pt x="9040" y="7152"/>
                    <a:pt x="9035" y="7151"/>
                    <a:pt x="9030" y="7150"/>
                  </a:cubicBezTo>
                  <a:cubicBezTo>
                    <a:pt x="8870" y="7119"/>
                    <a:pt x="8617" y="6917"/>
                    <a:pt x="8622" y="6803"/>
                  </a:cubicBezTo>
                  <a:cubicBezTo>
                    <a:pt x="8660" y="6326"/>
                    <a:pt x="8748" y="5854"/>
                    <a:pt x="8883" y="5396"/>
                  </a:cubicBezTo>
                  <a:cubicBezTo>
                    <a:pt x="8902" y="5321"/>
                    <a:pt x="9145" y="5234"/>
                    <a:pt x="9270" y="5234"/>
                  </a:cubicBezTo>
                  <a:close/>
                  <a:moveTo>
                    <a:pt x="17629" y="5088"/>
                  </a:moveTo>
                  <a:cubicBezTo>
                    <a:pt x="17816" y="5253"/>
                    <a:pt x="18092" y="5387"/>
                    <a:pt x="18174" y="5592"/>
                  </a:cubicBezTo>
                  <a:cubicBezTo>
                    <a:pt x="18311" y="5936"/>
                    <a:pt x="18371" y="6330"/>
                    <a:pt x="18376" y="6706"/>
                  </a:cubicBezTo>
                  <a:cubicBezTo>
                    <a:pt x="18376" y="6898"/>
                    <a:pt x="18178" y="7096"/>
                    <a:pt x="18073" y="7289"/>
                  </a:cubicBezTo>
                  <a:cubicBezTo>
                    <a:pt x="17899" y="7165"/>
                    <a:pt x="17638" y="7077"/>
                    <a:pt x="17569" y="6908"/>
                  </a:cubicBezTo>
                  <a:cubicBezTo>
                    <a:pt x="17417" y="6546"/>
                    <a:pt x="17362" y="6147"/>
                    <a:pt x="17244" y="5648"/>
                  </a:cubicBezTo>
                  <a:cubicBezTo>
                    <a:pt x="17354" y="5482"/>
                    <a:pt x="17492" y="5286"/>
                    <a:pt x="17629" y="5088"/>
                  </a:cubicBezTo>
                  <a:close/>
                  <a:moveTo>
                    <a:pt x="13872" y="5193"/>
                  </a:moveTo>
                  <a:cubicBezTo>
                    <a:pt x="14007" y="5193"/>
                    <a:pt x="14251" y="5352"/>
                    <a:pt x="14264" y="5464"/>
                  </a:cubicBezTo>
                  <a:cubicBezTo>
                    <a:pt x="14341" y="6069"/>
                    <a:pt x="14380" y="6679"/>
                    <a:pt x="14383" y="7289"/>
                  </a:cubicBezTo>
                  <a:cubicBezTo>
                    <a:pt x="14383" y="7403"/>
                    <a:pt x="14159" y="7605"/>
                    <a:pt x="14026" y="7613"/>
                  </a:cubicBezTo>
                  <a:cubicBezTo>
                    <a:pt x="14021" y="7614"/>
                    <a:pt x="14017" y="7614"/>
                    <a:pt x="14012" y="7614"/>
                  </a:cubicBezTo>
                  <a:cubicBezTo>
                    <a:pt x="13872" y="7614"/>
                    <a:pt x="13653" y="7477"/>
                    <a:pt x="13609" y="7357"/>
                  </a:cubicBezTo>
                  <a:cubicBezTo>
                    <a:pt x="13499" y="7018"/>
                    <a:pt x="13462" y="6656"/>
                    <a:pt x="13417" y="6408"/>
                  </a:cubicBezTo>
                  <a:cubicBezTo>
                    <a:pt x="13453" y="6037"/>
                    <a:pt x="13439" y="5776"/>
                    <a:pt x="13513" y="5537"/>
                  </a:cubicBezTo>
                  <a:cubicBezTo>
                    <a:pt x="13559" y="5396"/>
                    <a:pt x="13733" y="5207"/>
                    <a:pt x="13861" y="5194"/>
                  </a:cubicBezTo>
                  <a:cubicBezTo>
                    <a:pt x="13865" y="5194"/>
                    <a:pt x="13868" y="5193"/>
                    <a:pt x="13872" y="5193"/>
                  </a:cubicBezTo>
                  <a:close/>
                  <a:moveTo>
                    <a:pt x="3216" y="1"/>
                  </a:moveTo>
                  <a:cubicBezTo>
                    <a:pt x="3031" y="1"/>
                    <a:pt x="2845" y="5"/>
                    <a:pt x="2658" y="15"/>
                  </a:cubicBezTo>
                  <a:cubicBezTo>
                    <a:pt x="1880" y="55"/>
                    <a:pt x="1252" y="450"/>
                    <a:pt x="857" y="1109"/>
                  </a:cubicBezTo>
                  <a:cubicBezTo>
                    <a:pt x="1" y="2562"/>
                    <a:pt x="152" y="4625"/>
                    <a:pt x="1257" y="5908"/>
                  </a:cubicBezTo>
                  <a:cubicBezTo>
                    <a:pt x="2850" y="7760"/>
                    <a:pt x="4932" y="8764"/>
                    <a:pt x="7320" y="9149"/>
                  </a:cubicBezTo>
                  <a:cubicBezTo>
                    <a:pt x="8041" y="9264"/>
                    <a:pt x="8773" y="9286"/>
                    <a:pt x="9543" y="9359"/>
                  </a:cubicBezTo>
                  <a:cubicBezTo>
                    <a:pt x="9699" y="9027"/>
                    <a:pt x="9779" y="8872"/>
                    <a:pt x="9878" y="8872"/>
                  </a:cubicBezTo>
                  <a:cubicBezTo>
                    <a:pt x="9966" y="8872"/>
                    <a:pt x="10069" y="8994"/>
                    <a:pt x="10254" y="9222"/>
                  </a:cubicBezTo>
                  <a:cubicBezTo>
                    <a:pt x="10341" y="9338"/>
                    <a:pt x="10557" y="9392"/>
                    <a:pt x="10717" y="9397"/>
                  </a:cubicBezTo>
                  <a:cubicBezTo>
                    <a:pt x="11541" y="9422"/>
                    <a:pt x="12365" y="9441"/>
                    <a:pt x="13186" y="9441"/>
                  </a:cubicBezTo>
                  <a:cubicBezTo>
                    <a:pt x="16374" y="9441"/>
                    <a:pt x="19529" y="9163"/>
                    <a:pt x="22566" y="7935"/>
                  </a:cubicBezTo>
                  <a:cubicBezTo>
                    <a:pt x="23477" y="7563"/>
                    <a:pt x="24453" y="7325"/>
                    <a:pt x="25329" y="6885"/>
                  </a:cubicBezTo>
                  <a:cubicBezTo>
                    <a:pt x="25435" y="6830"/>
                    <a:pt x="25535" y="6780"/>
                    <a:pt x="25641" y="6725"/>
                  </a:cubicBezTo>
                  <a:cubicBezTo>
                    <a:pt x="25571" y="6622"/>
                    <a:pt x="25507" y="6517"/>
                    <a:pt x="25448" y="6407"/>
                  </a:cubicBezTo>
                  <a:cubicBezTo>
                    <a:pt x="25017" y="5656"/>
                    <a:pt x="24687" y="4762"/>
                    <a:pt x="24430" y="3790"/>
                  </a:cubicBezTo>
                  <a:cubicBezTo>
                    <a:pt x="24398" y="3671"/>
                    <a:pt x="24367" y="3546"/>
                    <a:pt x="24339" y="3423"/>
                  </a:cubicBezTo>
                  <a:cubicBezTo>
                    <a:pt x="24228" y="2961"/>
                    <a:pt x="24133" y="2479"/>
                    <a:pt x="24051" y="1989"/>
                  </a:cubicBezTo>
                  <a:cubicBezTo>
                    <a:pt x="24009" y="1764"/>
                    <a:pt x="23977" y="1535"/>
                    <a:pt x="23944" y="1306"/>
                  </a:cubicBezTo>
                  <a:cubicBezTo>
                    <a:pt x="23936" y="1255"/>
                    <a:pt x="23927" y="1200"/>
                    <a:pt x="23922" y="1150"/>
                  </a:cubicBezTo>
                  <a:cubicBezTo>
                    <a:pt x="23885" y="889"/>
                    <a:pt x="23853" y="623"/>
                    <a:pt x="23822" y="357"/>
                  </a:cubicBezTo>
                  <a:lnTo>
                    <a:pt x="23822" y="338"/>
                  </a:lnTo>
                  <a:cubicBezTo>
                    <a:pt x="23816" y="302"/>
                    <a:pt x="23812" y="266"/>
                    <a:pt x="23807" y="228"/>
                  </a:cubicBezTo>
                  <a:cubicBezTo>
                    <a:pt x="20961" y="958"/>
                    <a:pt x="18041" y="1334"/>
                    <a:pt x="15099" y="1545"/>
                  </a:cubicBezTo>
                  <a:cubicBezTo>
                    <a:pt x="14767" y="1568"/>
                    <a:pt x="14438" y="1579"/>
                    <a:pt x="14109" y="1579"/>
                  </a:cubicBezTo>
                  <a:cubicBezTo>
                    <a:pt x="12106" y="1579"/>
                    <a:pt x="10144" y="1176"/>
                    <a:pt x="8191" y="743"/>
                  </a:cubicBezTo>
                  <a:cubicBezTo>
                    <a:pt x="6547" y="375"/>
                    <a:pt x="4904" y="1"/>
                    <a:pt x="3216"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28"/>
            <p:cNvSpPr/>
            <p:nvPr/>
          </p:nvSpPr>
          <p:spPr>
            <a:xfrm>
              <a:off x="8117125" y="2784050"/>
              <a:ext cx="2300" cy="9175"/>
            </a:xfrm>
            <a:custGeom>
              <a:avLst/>
              <a:gdLst/>
              <a:ahLst/>
              <a:cxnLst/>
              <a:rect l="l" t="t" r="r" b="b"/>
              <a:pathLst>
                <a:path w="92" h="367" extrusionOk="0">
                  <a:moveTo>
                    <a:pt x="0" y="1"/>
                  </a:moveTo>
                  <a:lnTo>
                    <a:pt x="0" y="1"/>
                  </a:lnTo>
                  <a:cubicBezTo>
                    <a:pt x="28" y="125"/>
                    <a:pt x="59" y="248"/>
                    <a:pt x="91" y="367"/>
                  </a:cubicBezTo>
                  <a:cubicBezTo>
                    <a:pt x="59" y="248"/>
                    <a:pt x="28" y="123"/>
                    <a:pt x="0" y="1"/>
                  </a:cubicBezTo>
                  <a:close/>
                </a:path>
              </a:pathLst>
            </a:custGeom>
            <a:solidFill>
              <a:srgbClr val="F46C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28"/>
            <p:cNvSpPr/>
            <p:nvPr/>
          </p:nvSpPr>
          <p:spPr>
            <a:xfrm>
              <a:off x="8107250" y="2731125"/>
              <a:ext cx="2675" cy="17075"/>
            </a:xfrm>
            <a:custGeom>
              <a:avLst/>
              <a:gdLst/>
              <a:ahLst/>
              <a:cxnLst/>
              <a:rect l="l" t="t" r="r" b="b"/>
              <a:pathLst>
                <a:path w="107" h="683" extrusionOk="0">
                  <a:moveTo>
                    <a:pt x="0" y="1"/>
                  </a:moveTo>
                  <a:lnTo>
                    <a:pt x="0" y="1"/>
                  </a:lnTo>
                  <a:cubicBezTo>
                    <a:pt x="33" y="229"/>
                    <a:pt x="65" y="458"/>
                    <a:pt x="107" y="683"/>
                  </a:cubicBezTo>
                  <a:cubicBezTo>
                    <a:pt x="69" y="458"/>
                    <a:pt x="33" y="229"/>
                    <a:pt x="0" y="1"/>
                  </a:cubicBezTo>
                  <a:close/>
                </a:path>
              </a:pathLst>
            </a:custGeom>
            <a:solidFill>
              <a:srgbClr val="F46C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28"/>
            <p:cNvSpPr/>
            <p:nvPr/>
          </p:nvSpPr>
          <p:spPr>
            <a:xfrm>
              <a:off x="8104175" y="2707375"/>
              <a:ext cx="2550" cy="19850"/>
            </a:xfrm>
            <a:custGeom>
              <a:avLst/>
              <a:gdLst/>
              <a:ahLst/>
              <a:cxnLst/>
              <a:rect l="l" t="t" r="r" b="b"/>
              <a:pathLst>
                <a:path w="102" h="794" extrusionOk="0">
                  <a:moveTo>
                    <a:pt x="1" y="1"/>
                  </a:moveTo>
                  <a:cubicBezTo>
                    <a:pt x="32" y="267"/>
                    <a:pt x="64" y="533"/>
                    <a:pt x="101" y="794"/>
                  </a:cubicBezTo>
                  <a:cubicBezTo>
                    <a:pt x="64" y="533"/>
                    <a:pt x="32" y="267"/>
                    <a:pt x="1" y="1"/>
                  </a:cubicBezTo>
                  <a:close/>
                </a:path>
              </a:pathLst>
            </a:custGeom>
            <a:solidFill>
              <a:srgbClr val="F46C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28"/>
            <p:cNvSpPr/>
            <p:nvPr/>
          </p:nvSpPr>
          <p:spPr>
            <a:xfrm>
              <a:off x="8085950" y="2732675"/>
              <a:ext cx="24100" cy="46925"/>
            </a:xfrm>
            <a:custGeom>
              <a:avLst/>
              <a:gdLst/>
              <a:ahLst/>
              <a:cxnLst/>
              <a:rect l="l" t="t" r="r" b="b"/>
              <a:pathLst>
                <a:path w="964" h="1877" extrusionOk="0">
                  <a:moveTo>
                    <a:pt x="407" y="0"/>
                  </a:moveTo>
                  <a:cubicBezTo>
                    <a:pt x="402" y="0"/>
                    <a:pt x="398" y="1"/>
                    <a:pt x="394" y="2"/>
                  </a:cubicBezTo>
                  <a:cubicBezTo>
                    <a:pt x="257" y="57"/>
                    <a:pt x="82" y="217"/>
                    <a:pt x="65" y="350"/>
                  </a:cubicBezTo>
                  <a:cubicBezTo>
                    <a:pt x="19" y="690"/>
                    <a:pt x="0" y="1048"/>
                    <a:pt x="78" y="1372"/>
                  </a:cubicBezTo>
                  <a:cubicBezTo>
                    <a:pt x="124" y="1565"/>
                    <a:pt x="376" y="1712"/>
                    <a:pt x="536" y="1877"/>
                  </a:cubicBezTo>
                  <a:cubicBezTo>
                    <a:pt x="692" y="1707"/>
                    <a:pt x="844" y="1537"/>
                    <a:pt x="963" y="1414"/>
                  </a:cubicBezTo>
                  <a:cubicBezTo>
                    <a:pt x="867" y="955"/>
                    <a:pt x="821" y="612"/>
                    <a:pt x="715" y="286"/>
                  </a:cubicBezTo>
                  <a:cubicBezTo>
                    <a:pt x="676" y="170"/>
                    <a:pt x="487" y="0"/>
                    <a:pt x="407" y="0"/>
                  </a:cubicBezTo>
                  <a:close/>
                </a:path>
              </a:pathLst>
            </a:custGeom>
            <a:solidFill>
              <a:srgbClr val="2F3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28"/>
            <p:cNvSpPr/>
            <p:nvPr/>
          </p:nvSpPr>
          <p:spPr>
            <a:xfrm>
              <a:off x="8103825" y="2704175"/>
              <a:ext cx="375" cy="2775"/>
            </a:xfrm>
            <a:custGeom>
              <a:avLst/>
              <a:gdLst/>
              <a:ahLst/>
              <a:cxnLst/>
              <a:rect l="l" t="t" r="r" b="b"/>
              <a:pathLst>
                <a:path w="15" h="111" extrusionOk="0">
                  <a:moveTo>
                    <a:pt x="0" y="1"/>
                  </a:moveTo>
                  <a:cubicBezTo>
                    <a:pt x="5" y="37"/>
                    <a:pt x="9" y="74"/>
                    <a:pt x="15" y="110"/>
                  </a:cubicBezTo>
                  <a:cubicBezTo>
                    <a:pt x="9" y="74"/>
                    <a:pt x="6" y="38"/>
                    <a:pt x="5" y="1"/>
                  </a:cubicBezTo>
                  <a:close/>
                </a:path>
              </a:pathLst>
            </a:custGeom>
            <a:solidFill>
              <a:srgbClr val="F46C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28"/>
            <p:cNvSpPr/>
            <p:nvPr/>
          </p:nvSpPr>
          <p:spPr>
            <a:xfrm>
              <a:off x="8098675" y="2644025"/>
              <a:ext cx="3100" cy="38975"/>
            </a:xfrm>
            <a:custGeom>
              <a:avLst/>
              <a:gdLst/>
              <a:ahLst/>
              <a:cxnLst/>
              <a:rect l="l" t="t" r="r" b="b"/>
              <a:pathLst>
                <a:path w="124" h="1559" extrusionOk="0">
                  <a:moveTo>
                    <a:pt x="0" y="0"/>
                  </a:moveTo>
                  <a:lnTo>
                    <a:pt x="0" y="0"/>
                  </a:lnTo>
                  <a:cubicBezTo>
                    <a:pt x="32" y="518"/>
                    <a:pt x="74" y="1037"/>
                    <a:pt x="120" y="1559"/>
                  </a:cubicBezTo>
                  <a:lnTo>
                    <a:pt x="124" y="1559"/>
                  </a:lnTo>
                  <a:cubicBezTo>
                    <a:pt x="74" y="1037"/>
                    <a:pt x="32" y="513"/>
                    <a:pt x="0" y="0"/>
                  </a:cubicBezTo>
                  <a:close/>
                </a:path>
              </a:pathLst>
            </a:custGeom>
            <a:solidFill>
              <a:srgbClr val="F46C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28"/>
            <p:cNvSpPr/>
            <p:nvPr/>
          </p:nvSpPr>
          <p:spPr>
            <a:xfrm>
              <a:off x="8045950" y="2816400"/>
              <a:ext cx="35900" cy="47025"/>
            </a:xfrm>
            <a:custGeom>
              <a:avLst/>
              <a:gdLst/>
              <a:ahLst/>
              <a:cxnLst/>
              <a:rect l="l" t="t" r="r" b="b"/>
              <a:pathLst>
                <a:path w="1436" h="1881" extrusionOk="0">
                  <a:moveTo>
                    <a:pt x="335" y="0"/>
                  </a:moveTo>
                  <a:cubicBezTo>
                    <a:pt x="293" y="0"/>
                    <a:pt x="254" y="6"/>
                    <a:pt x="225" y="17"/>
                  </a:cubicBezTo>
                  <a:cubicBezTo>
                    <a:pt x="124" y="58"/>
                    <a:pt x="1" y="264"/>
                    <a:pt x="28" y="352"/>
                  </a:cubicBezTo>
                  <a:cubicBezTo>
                    <a:pt x="184" y="829"/>
                    <a:pt x="353" y="1305"/>
                    <a:pt x="582" y="1750"/>
                  </a:cubicBezTo>
                  <a:cubicBezTo>
                    <a:pt x="625" y="1830"/>
                    <a:pt x="813" y="1881"/>
                    <a:pt x="972" y="1881"/>
                  </a:cubicBezTo>
                  <a:cubicBezTo>
                    <a:pt x="1023" y="1881"/>
                    <a:pt x="1071" y="1876"/>
                    <a:pt x="1110" y="1864"/>
                  </a:cubicBezTo>
                  <a:cubicBezTo>
                    <a:pt x="1229" y="1828"/>
                    <a:pt x="1293" y="1599"/>
                    <a:pt x="1436" y="1370"/>
                  </a:cubicBezTo>
                  <a:cubicBezTo>
                    <a:pt x="1165" y="934"/>
                    <a:pt x="908" y="503"/>
                    <a:pt x="620" y="100"/>
                  </a:cubicBezTo>
                  <a:cubicBezTo>
                    <a:pt x="573" y="37"/>
                    <a:pt x="443" y="0"/>
                    <a:pt x="335" y="0"/>
                  </a:cubicBezTo>
                  <a:close/>
                </a:path>
              </a:pathLst>
            </a:custGeom>
            <a:solidFill>
              <a:srgbClr val="2F3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28"/>
            <p:cNvSpPr/>
            <p:nvPr/>
          </p:nvSpPr>
          <p:spPr>
            <a:xfrm>
              <a:off x="7411250" y="1926575"/>
              <a:ext cx="644475" cy="638375"/>
            </a:xfrm>
            <a:custGeom>
              <a:avLst/>
              <a:gdLst/>
              <a:ahLst/>
              <a:cxnLst/>
              <a:rect l="l" t="t" r="r" b="b"/>
              <a:pathLst>
                <a:path w="25779" h="25535" extrusionOk="0">
                  <a:moveTo>
                    <a:pt x="14640" y="1"/>
                  </a:moveTo>
                  <a:cubicBezTo>
                    <a:pt x="14397" y="1"/>
                    <a:pt x="14149" y="22"/>
                    <a:pt x="13898" y="61"/>
                  </a:cubicBezTo>
                  <a:cubicBezTo>
                    <a:pt x="12252" y="318"/>
                    <a:pt x="10923" y="1170"/>
                    <a:pt x="10134" y="2706"/>
                  </a:cubicBezTo>
                  <a:cubicBezTo>
                    <a:pt x="9327" y="4273"/>
                    <a:pt x="8113" y="5360"/>
                    <a:pt x="6468" y="6006"/>
                  </a:cubicBezTo>
                  <a:cubicBezTo>
                    <a:pt x="5707" y="6309"/>
                    <a:pt x="4960" y="6666"/>
                    <a:pt x="4230" y="7043"/>
                  </a:cubicBezTo>
                  <a:cubicBezTo>
                    <a:pt x="2297" y="8051"/>
                    <a:pt x="1573" y="10388"/>
                    <a:pt x="2535" y="12208"/>
                  </a:cubicBezTo>
                  <a:cubicBezTo>
                    <a:pt x="2728" y="12561"/>
                    <a:pt x="2888" y="12937"/>
                    <a:pt x="3029" y="13312"/>
                  </a:cubicBezTo>
                  <a:cubicBezTo>
                    <a:pt x="3237" y="13853"/>
                    <a:pt x="3218" y="14385"/>
                    <a:pt x="2865" y="14880"/>
                  </a:cubicBezTo>
                  <a:cubicBezTo>
                    <a:pt x="2393" y="15554"/>
                    <a:pt x="1884" y="16209"/>
                    <a:pt x="1463" y="16915"/>
                  </a:cubicBezTo>
                  <a:cubicBezTo>
                    <a:pt x="1059" y="17603"/>
                    <a:pt x="656" y="18313"/>
                    <a:pt x="413" y="19069"/>
                  </a:cubicBezTo>
                  <a:cubicBezTo>
                    <a:pt x="1" y="20352"/>
                    <a:pt x="725" y="21640"/>
                    <a:pt x="1999" y="22104"/>
                  </a:cubicBezTo>
                  <a:cubicBezTo>
                    <a:pt x="2361" y="22231"/>
                    <a:pt x="2728" y="22342"/>
                    <a:pt x="3099" y="22447"/>
                  </a:cubicBezTo>
                  <a:cubicBezTo>
                    <a:pt x="4562" y="22864"/>
                    <a:pt x="4625" y="22946"/>
                    <a:pt x="4593" y="24450"/>
                  </a:cubicBezTo>
                  <a:cubicBezTo>
                    <a:pt x="4575" y="25147"/>
                    <a:pt x="4872" y="25535"/>
                    <a:pt x="5406" y="25535"/>
                  </a:cubicBezTo>
                  <a:cubicBezTo>
                    <a:pt x="5560" y="25535"/>
                    <a:pt x="5735" y="25502"/>
                    <a:pt x="5927" y="25435"/>
                  </a:cubicBezTo>
                  <a:cubicBezTo>
                    <a:pt x="6446" y="25257"/>
                    <a:pt x="6945" y="25023"/>
                    <a:pt x="7435" y="24785"/>
                  </a:cubicBezTo>
                  <a:cubicBezTo>
                    <a:pt x="7664" y="24675"/>
                    <a:pt x="7862" y="24486"/>
                    <a:pt x="8142" y="24286"/>
                  </a:cubicBezTo>
                  <a:cubicBezTo>
                    <a:pt x="6129" y="23016"/>
                    <a:pt x="5093" y="20788"/>
                    <a:pt x="5474" y="18798"/>
                  </a:cubicBezTo>
                  <a:cubicBezTo>
                    <a:pt x="5504" y="18638"/>
                    <a:pt x="5549" y="18480"/>
                    <a:pt x="5607" y="18327"/>
                  </a:cubicBezTo>
                  <a:cubicBezTo>
                    <a:pt x="5826" y="17816"/>
                    <a:pt x="6218" y="17528"/>
                    <a:pt x="6733" y="17528"/>
                  </a:cubicBezTo>
                  <a:cubicBezTo>
                    <a:pt x="6810" y="17528"/>
                    <a:pt x="6890" y="17535"/>
                    <a:pt x="6972" y="17548"/>
                  </a:cubicBezTo>
                  <a:cubicBezTo>
                    <a:pt x="7788" y="17681"/>
                    <a:pt x="8687" y="17671"/>
                    <a:pt x="9126" y="18592"/>
                  </a:cubicBezTo>
                  <a:cubicBezTo>
                    <a:pt x="9145" y="18625"/>
                    <a:pt x="9173" y="18657"/>
                    <a:pt x="9204" y="18670"/>
                  </a:cubicBezTo>
                  <a:cubicBezTo>
                    <a:pt x="9465" y="18771"/>
                    <a:pt x="9732" y="18872"/>
                    <a:pt x="9993" y="18968"/>
                  </a:cubicBezTo>
                  <a:cubicBezTo>
                    <a:pt x="10098" y="18693"/>
                    <a:pt x="10213" y="18419"/>
                    <a:pt x="10296" y="18139"/>
                  </a:cubicBezTo>
                  <a:cubicBezTo>
                    <a:pt x="10323" y="18043"/>
                    <a:pt x="10277" y="17919"/>
                    <a:pt x="10245" y="17813"/>
                  </a:cubicBezTo>
                  <a:cubicBezTo>
                    <a:pt x="10012" y="17006"/>
                    <a:pt x="9791" y="16196"/>
                    <a:pt x="9530" y="15398"/>
                  </a:cubicBezTo>
                  <a:cubicBezTo>
                    <a:pt x="9347" y="14848"/>
                    <a:pt x="9196" y="14458"/>
                    <a:pt x="9663" y="13835"/>
                  </a:cubicBezTo>
                  <a:cubicBezTo>
                    <a:pt x="10662" y="12494"/>
                    <a:pt x="11882" y="11910"/>
                    <a:pt x="13410" y="11910"/>
                  </a:cubicBezTo>
                  <a:cubicBezTo>
                    <a:pt x="13600" y="11910"/>
                    <a:pt x="13795" y="11919"/>
                    <a:pt x="13994" y="11937"/>
                  </a:cubicBezTo>
                  <a:cubicBezTo>
                    <a:pt x="15085" y="12038"/>
                    <a:pt x="16186" y="12069"/>
                    <a:pt x="17281" y="12088"/>
                  </a:cubicBezTo>
                  <a:cubicBezTo>
                    <a:pt x="17299" y="12088"/>
                    <a:pt x="17317" y="12088"/>
                    <a:pt x="17335" y="12088"/>
                  </a:cubicBezTo>
                  <a:cubicBezTo>
                    <a:pt x="18403" y="12088"/>
                    <a:pt x="19234" y="11695"/>
                    <a:pt x="19834" y="10699"/>
                  </a:cubicBezTo>
                  <a:cubicBezTo>
                    <a:pt x="20389" y="9778"/>
                    <a:pt x="21224" y="9204"/>
                    <a:pt x="22335" y="9204"/>
                  </a:cubicBezTo>
                  <a:cubicBezTo>
                    <a:pt x="22436" y="9204"/>
                    <a:pt x="22539" y="9209"/>
                    <a:pt x="22644" y="9219"/>
                  </a:cubicBezTo>
                  <a:cubicBezTo>
                    <a:pt x="22767" y="9230"/>
                    <a:pt x="22891" y="9234"/>
                    <a:pt x="23016" y="9234"/>
                  </a:cubicBezTo>
                  <a:cubicBezTo>
                    <a:pt x="23203" y="9234"/>
                    <a:pt x="23390" y="9224"/>
                    <a:pt x="23574" y="9213"/>
                  </a:cubicBezTo>
                  <a:cubicBezTo>
                    <a:pt x="24546" y="9150"/>
                    <a:pt x="25673" y="8013"/>
                    <a:pt x="25732" y="7042"/>
                  </a:cubicBezTo>
                  <a:cubicBezTo>
                    <a:pt x="25778" y="6349"/>
                    <a:pt x="25036" y="5075"/>
                    <a:pt x="24334" y="4823"/>
                  </a:cubicBezTo>
                  <a:cubicBezTo>
                    <a:pt x="23564" y="4543"/>
                    <a:pt x="22762" y="4291"/>
                    <a:pt x="21955" y="4183"/>
                  </a:cubicBezTo>
                  <a:cubicBezTo>
                    <a:pt x="20217" y="3948"/>
                    <a:pt x="18747" y="3321"/>
                    <a:pt x="17784" y="1771"/>
                  </a:cubicBezTo>
                  <a:cubicBezTo>
                    <a:pt x="17701" y="1634"/>
                    <a:pt x="17573" y="1520"/>
                    <a:pt x="17472" y="1392"/>
                  </a:cubicBezTo>
                  <a:cubicBezTo>
                    <a:pt x="16722" y="420"/>
                    <a:pt x="15733" y="1"/>
                    <a:pt x="14640"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28"/>
            <p:cNvSpPr/>
            <p:nvPr/>
          </p:nvSpPr>
          <p:spPr>
            <a:xfrm>
              <a:off x="8012375" y="2646950"/>
              <a:ext cx="25150" cy="43725"/>
            </a:xfrm>
            <a:custGeom>
              <a:avLst/>
              <a:gdLst/>
              <a:ahLst/>
              <a:cxnLst/>
              <a:rect l="l" t="t" r="r" b="b"/>
              <a:pathLst>
                <a:path w="1006" h="1749" extrusionOk="0">
                  <a:moveTo>
                    <a:pt x="260" y="0"/>
                  </a:moveTo>
                  <a:cubicBezTo>
                    <a:pt x="244" y="0"/>
                    <a:pt x="230" y="1"/>
                    <a:pt x="216" y="3"/>
                  </a:cubicBezTo>
                  <a:cubicBezTo>
                    <a:pt x="124" y="16"/>
                    <a:pt x="0" y="245"/>
                    <a:pt x="0" y="379"/>
                  </a:cubicBezTo>
                  <a:cubicBezTo>
                    <a:pt x="0" y="663"/>
                    <a:pt x="15" y="974"/>
                    <a:pt x="129" y="1227"/>
                  </a:cubicBezTo>
                  <a:cubicBezTo>
                    <a:pt x="225" y="1437"/>
                    <a:pt x="469" y="1574"/>
                    <a:pt x="647" y="1749"/>
                  </a:cubicBezTo>
                  <a:cubicBezTo>
                    <a:pt x="771" y="1551"/>
                    <a:pt x="890" y="1359"/>
                    <a:pt x="1005" y="1185"/>
                  </a:cubicBezTo>
                  <a:cubicBezTo>
                    <a:pt x="876" y="786"/>
                    <a:pt x="813" y="461"/>
                    <a:pt x="665" y="180"/>
                  </a:cubicBezTo>
                  <a:cubicBezTo>
                    <a:pt x="611" y="77"/>
                    <a:pt x="404" y="0"/>
                    <a:pt x="260" y="0"/>
                  </a:cubicBezTo>
                  <a:close/>
                </a:path>
              </a:pathLst>
            </a:custGeom>
            <a:solidFill>
              <a:srgbClr val="2F3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28"/>
            <p:cNvSpPr/>
            <p:nvPr/>
          </p:nvSpPr>
          <p:spPr>
            <a:xfrm>
              <a:off x="7991075" y="2758200"/>
              <a:ext cx="21425" cy="43975"/>
            </a:xfrm>
            <a:custGeom>
              <a:avLst/>
              <a:gdLst/>
              <a:ahLst/>
              <a:cxnLst/>
              <a:rect l="l" t="t" r="r" b="b"/>
              <a:pathLst>
                <a:path w="857" h="1759" extrusionOk="0">
                  <a:moveTo>
                    <a:pt x="457" y="1"/>
                  </a:moveTo>
                  <a:cubicBezTo>
                    <a:pt x="342" y="1"/>
                    <a:pt x="121" y="75"/>
                    <a:pt x="114" y="122"/>
                  </a:cubicBezTo>
                  <a:cubicBezTo>
                    <a:pt x="45" y="589"/>
                    <a:pt x="9" y="1061"/>
                    <a:pt x="5" y="1534"/>
                  </a:cubicBezTo>
                  <a:cubicBezTo>
                    <a:pt x="0" y="1610"/>
                    <a:pt x="205" y="1759"/>
                    <a:pt x="316" y="1759"/>
                  </a:cubicBezTo>
                  <a:cubicBezTo>
                    <a:pt x="317" y="1759"/>
                    <a:pt x="319" y="1759"/>
                    <a:pt x="320" y="1758"/>
                  </a:cubicBezTo>
                  <a:cubicBezTo>
                    <a:pt x="431" y="1750"/>
                    <a:pt x="591" y="1621"/>
                    <a:pt x="633" y="1506"/>
                  </a:cubicBezTo>
                  <a:cubicBezTo>
                    <a:pt x="728" y="1236"/>
                    <a:pt x="770" y="947"/>
                    <a:pt x="857" y="562"/>
                  </a:cubicBezTo>
                  <a:cubicBezTo>
                    <a:pt x="770" y="412"/>
                    <a:pt x="674" y="181"/>
                    <a:pt x="518" y="17"/>
                  </a:cubicBezTo>
                  <a:cubicBezTo>
                    <a:pt x="508" y="6"/>
                    <a:pt x="485" y="1"/>
                    <a:pt x="457" y="1"/>
                  </a:cubicBezTo>
                  <a:close/>
                </a:path>
              </a:pathLst>
            </a:custGeom>
            <a:solidFill>
              <a:srgbClr val="2F3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28"/>
            <p:cNvSpPr/>
            <p:nvPr/>
          </p:nvSpPr>
          <p:spPr>
            <a:xfrm>
              <a:off x="7968275" y="2296925"/>
              <a:ext cx="32075" cy="45000"/>
            </a:xfrm>
            <a:custGeom>
              <a:avLst/>
              <a:gdLst/>
              <a:ahLst/>
              <a:cxnLst/>
              <a:rect l="l" t="t" r="r" b="b"/>
              <a:pathLst>
                <a:path w="1283" h="1800" extrusionOk="0">
                  <a:moveTo>
                    <a:pt x="599" y="1"/>
                  </a:moveTo>
                  <a:cubicBezTo>
                    <a:pt x="577" y="1"/>
                    <a:pt x="554" y="2"/>
                    <a:pt x="532" y="5"/>
                  </a:cubicBezTo>
                  <a:cubicBezTo>
                    <a:pt x="147" y="55"/>
                    <a:pt x="1" y="446"/>
                    <a:pt x="110" y="1092"/>
                  </a:cubicBezTo>
                  <a:cubicBezTo>
                    <a:pt x="169" y="1436"/>
                    <a:pt x="233" y="1800"/>
                    <a:pt x="644" y="1800"/>
                  </a:cubicBezTo>
                  <a:cubicBezTo>
                    <a:pt x="676" y="1800"/>
                    <a:pt x="711" y="1798"/>
                    <a:pt x="748" y="1793"/>
                  </a:cubicBezTo>
                  <a:cubicBezTo>
                    <a:pt x="1219" y="1734"/>
                    <a:pt x="1283" y="1367"/>
                    <a:pt x="1265" y="1033"/>
                  </a:cubicBezTo>
                  <a:cubicBezTo>
                    <a:pt x="1244" y="396"/>
                    <a:pt x="969" y="1"/>
                    <a:pt x="59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28"/>
            <p:cNvSpPr/>
            <p:nvPr/>
          </p:nvSpPr>
          <p:spPr>
            <a:xfrm>
              <a:off x="7913250" y="2366225"/>
              <a:ext cx="65575" cy="66925"/>
            </a:xfrm>
            <a:custGeom>
              <a:avLst/>
              <a:gdLst/>
              <a:ahLst/>
              <a:cxnLst/>
              <a:rect l="l" t="t" r="r" b="b"/>
              <a:pathLst>
                <a:path w="2623" h="2677" extrusionOk="0">
                  <a:moveTo>
                    <a:pt x="495" y="0"/>
                  </a:moveTo>
                  <a:cubicBezTo>
                    <a:pt x="344" y="0"/>
                    <a:pt x="160" y="68"/>
                    <a:pt x="0" y="89"/>
                  </a:cubicBezTo>
                  <a:cubicBezTo>
                    <a:pt x="124" y="245"/>
                    <a:pt x="221" y="447"/>
                    <a:pt x="381" y="556"/>
                  </a:cubicBezTo>
                  <a:cubicBezTo>
                    <a:pt x="808" y="850"/>
                    <a:pt x="1262" y="1102"/>
                    <a:pt x="1779" y="1423"/>
                  </a:cubicBezTo>
                  <a:cubicBezTo>
                    <a:pt x="1481" y="1703"/>
                    <a:pt x="1256" y="1881"/>
                    <a:pt x="1073" y="2096"/>
                  </a:cubicBezTo>
                  <a:cubicBezTo>
                    <a:pt x="991" y="2188"/>
                    <a:pt x="936" y="2386"/>
                    <a:pt x="982" y="2481"/>
                  </a:cubicBezTo>
                  <a:cubicBezTo>
                    <a:pt x="1018" y="2570"/>
                    <a:pt x="1207" y="2676"/>
                    <a:pt x="1292" y="2676"/>
                  </a:cubicBezTo>
                  <a:cubicBezTo>
                    <a:pt x="1304" y="2676"/>
                    <a:pt x="1314" y="2674"/>
                    <a:pt x="1321" y="2670"/>
                  </a:cubicBezTo>
                  <a:cubicBezTo>
                    <a:pt x="1687" y="2435"/>
                    <a:pt x="2105" y="2220"/>
                    <a:pt x="2356" y="1886"/>
                  </a:cubicBezTo>
                  <a:cubicBezTo>
                    <a:pt x="2623" y="1533"/>
                    <a:pt x="2485" y="1078"/>
                    <a:pt x="2110" y="827"/>
                  </a:cubicBezTo>
                  <a:cubicBezTo>
                    <a:pt x="1647" y="520"/>
                    <a:pt x="1142" y="254"/>
                    <a:pt x="628" y="24"/>
                  </a:cubicBezTo>
                  <a:cubicBezTo>
                    <a:pt x="588" y="7"/>
                    <a:pt x="543" y="0"/>
                    <a:pt x="49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28"/>
            <p:cNvSpPr/>
            <p:nvPr/>
          </p:nvSpPr>
          <p:spPr>
            <a:xfrm>
              <a:off x="7939725" y="2825650"/>
              <a:ext cx="28325" cy="55025"/>
            </a:xfrm>
            <a:custGeom>
              <a:avLst/>
              <a:gdLst/>
              <a:ahLst/>
              <a:cxnLst/>
              <a:rect l="l" t="t" r="r" b="b"/>
              <a:pathLst>
                <a:path w="1133" h="2201" extrusionOk="0">
                  <a:moveTo>
                    <a:pt x="386" y="0"/>
                  </a:moveTo>
                  <a:cubicBezTo>
                    <a:pt x="248" y="198"/>
                    <a:pt x="111" y="395"/>
                    <a:pt x="1" y="560"/>
                  </a:cubicBezTo>
                  <a:cubicBezTo>
                    <a:pt x="120" y="1059"/>
                    <a:pt x="175" y="1458"/>
                    <a:pt x="327" y="1820"/>
                  </a:cubicBezTo>
                  <a:cubicBezTo>
                    <a:pt x="395" y="1989"/>
                    <a:pt x="656" y="2077"/>
                    <a:pt x="830" y="2201"/>
                  </a:cubicBezTo>
                  <a:cubicBezTo>
                    <a:pt x="935" y="2008"/>
                    <a:pt x="1133" y="1810"/>
                    <a:pt x="1133" y="1618"/>
                  </a:cubicBezTo>
                  <a:cubicBezTo>
                    <a:pt x="1128" y="1242"/>
                    <a:pt x="1068" y="848"/>
                    <a:pt x="931" y="504"/>
                  </a:cubicBezTo>
                  <a:cubicBezTo>
                    <a:pt x="849" y="298"/>
                    <a:pt x="573" y="165"/>
                    <a:pt x="386" y="0"/>
                  </a:cubicBezTo>
                  <a:close/>
                </a:path>
              </a:pathLst>
            </a:custGeom>
            <a:solidFill>
              <a:srgbClr val="2F3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28"/>
            <p:cNvSpPr/>
            <p:nvPr/>
          </p:nvSpPr>
          <p:spPr>
            <a:xfrm>
              <a:off x="7898600" y="2448250"/>
              <a:ext cx="65350" cy="75850"/>
            </a:xfrm>
            <a:custGeom>
              <a:avLst/>
              <a:gdLst/>
              <a:ahLst/>
              <a:cxnLst/>
              <a:rect l="l" t="t" r="r" b="b"/>
              <a:pathLst>
                <a:path w="2614" h="3034" extrusionOk="0">
                  <a:moveTo>
                    <a:pt x="1087" y="723"/>
                  </a:moveTo>
                  <a:cubicBezTo>
                    <a:pt x="1238" y="883"/>
                    <a:pt x="1463" y="1020"/>
                    <a:pt x="1522" y="1209"/>
                  </a:cubicBezTo>
                  <a:cubicBezTo>
                    <a:pt x="1595" y="1461"/>
                    <a:pt x="1558" y="1758"/>
                    <a:pt x="1522" y="2029"/>
                  </a:cubicBezTo>
                  <a:cubicBezTo>
                    <a:pt x="1514" y="2089"/>
                    <a:pt x="1327" y="2189"/>
                    <a:pt x="1248" y="2189"/>
                  </a:cubicBezTo>
                  <a:cubicBezTo>
                    <a:pt x="1238" y="2189"/>
                    <a:pt x="1230" y="2187"/>
                    <a:pt x="1224" y="2184"/>
                  </a:cubicBezTo>
                  <a:cubicBezTo>
                    <a:pt x="1082" y="2093"/>
                    <a:pt x="908" y="1950"/>
                    <a:pt x="885" y="1804"/>
                  </a:cubicBezTo>
                  <a:cubicBezTo>
                    <a:pt x="830" y="1492"/>
                    <a:pt x="866" y="1167"/>
                    <a:pt x="866" y="846"/>
                  </a:cubicBezTo>
                  <a:lnTo>
                    <a:pt x="1087" y="723"/>
                  </a:lnTo>
                  <a:close/>
                  <a:moveTo>
                    <a:pt x="1283" y="0"/>
                  </a:moveTo>
                  <a:cubicBezTo>
                    <a:pt x="1051" y="0"/>
                    <a:pt x="824" y="83"/>
                    <a:pt x="679" y="250"/>
                  </a:cubicBezTo>
                  <a:cubicBezTo>
                    <a:pt x="302" y="672"/>
                    <a:pt x="1" y="1135"/>
                    <a:pt x="64" y="1762"/>
                  </a:cubicBezTo>
                  <a:cubicBezTo>
                    <a:pt x="141" y="2484"/>
                    <a:pt x="643" y="3033"/>
                    <a:pt x="1288" y="3033"/>
                  </a:cubicBezTo>
                  <a:cubicBezTo>
                    <a:pt x="1299" y="3033"/>
                    <a:pt x="1309" y="3033"/>
                    <a:pt x="1320" y="3033"/>
                  </a:cubicBezTo>
                  <a:cubicBezTo>
                    <a:pt x="1972" y="3015"/>
                    <a:pt x="2494" y="2423"/>
                    <a:pt x="2613" y="1644"/>
                  </a:cubicBezTo>
                  <a:cubicBezTo>
                    <a:pt x="2411" y="1203"/>
                    <a:pt x="2260" y="731"/>
                    <a:pt x="1989" y="342"/>
                  </a:cubicBezTo>
                  <a:cubicBezTo>
                    <a:pt x="1831" y="114"/>
                    <a:pt x="1554" y="0"/>
                    <a:pt x="128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28"/>
            <p:cNvSpPr/>
            <p:nvPr/>
          </p:nvSpPr>
          <p:spPr>
            <a:xfrm>
              <a:off x="7898475" y="2756675"/>
              <a:ext cx="24550" cy="50200"/>
            </a:xfrm>
            <a:custGeom>
              <a:avLst/>
              <a:gdLst/>
              <a:ahLst/>
              <a:cxnLst/>
              <a:rect l="l" t="t" r="r" b="b"/>
              <a:pathLst>
                <a:path w="982" h="2008" extrusionOk="0">
                  <a:moveTo>
                    <a:pt x="487" y="0"/>
                  </a:moveTo>
                  <a:cubicBezTo>
                    <a:pt x="371" y="0"/>
                    <a:pt x="263" y="81"/>
                    <a:pt x="221" y="242"/>
                  </a:cubicBezTo>
                  <a:cubicBezTo>
                    <a:pt x="97" y="696"/>
                    <a:pt x="46" y="1172"/>
                    <a:pt x="10" y="1645"/>
                  </a:cubicBezTo>
                  <a:cubicBezTo>
                    <a:pt x="0" y="1765"/>
                    <a:pt x="161" y="2003"/>
                    <a:pt x="248" y="2007"/>
                  </a:cubicBezTo>
                  <a:cubicBezTo>
                    <a:pt x="399" y="2007"/>
                    <a:pt x="629" y="1911"/>
                    <a:pt x="692" y="1782"/>
                  </a:cubicBezTo>
                  <a:cubicBezTo>
                    <a:pt x="835" y="1517"/>
                    <a:pt x="890" y="1205"/>
                    <a:pt x="982" y="907"/>
                  </a:cubicBezTo>
                  <a:cubicBezTo>
                    <a:pt x="918" y="659"/>
                    <a:pt x="895" y="412"/>
                    <a:pt x="790" y="215"/>
                  </a:cubicBezTo>
                  <a:cubicBezTo>
                    <a:pt x="712" y="71"/>
                    <a:pt x="596" y="0"/>
                    <a:pt x="487" y="0"/>
                  </a:cubicBezTo>
                  <a:close/>
                </a:path>
              </a:pathLst>
            </a:custGeom>
            <a:solidFill>
              <a:srgbClr val="2F3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28"/>
            <p:cNvSpPr/>
            <p:nvPr/>
          </p:nvSpPr>
          <p:spPr>
            <a:xfrm>
              <a:off x="7844075" y="2828275"/>
              <a:ext cx="24175" cy="60550"/>
            </a:xfrm>
            <a:custGeom>
              <a:avLst/>
              <a:gdLst/>
              <a:ahLst/>
              <a:cxnLst/>
              <a:rect l="l" t="t" r="r" b="b"/>
              <a:pathLst>
                <a:path w="967" h="2422" extrusionOk="0">
                  <a:moveTo>
                    <a:pt x="455" y="0"/>
                  </a:moveTo>
                  <a:cubicBezTo>
                    <a:pt x="451" y="0"/>
                    <a:pt x="448" y="1"/>
                    <a:pt x="444" y="1"/>
                  </a:cubicBezTo>
                  <a:cubicBezTo>
                    <a:pt x="315" y="15"/>
                    <a:pt x="142" y="203"/>
                    <a:pt x="96" y="344"/>
                  </a:cubicBezTo>
                  <a:cubicBezTo>
                    <a:pt x="23" y="583"/>
                    <a:pt x="36" y="844"/>
                    <a:pt x="0" y="1215"/>
                  </a:cubicBezTo>
                  <a:cubicBezTo>
                    <a:pt x="45" y="1463"/>
                    <a:pt x="82" y="1825"/>
                    <a:pt x="192" y="2165"/>
                  </a:cubicBezTo>
                  <a:cubicBezTo>
                    <a:pt x="237" y="2284"/>
                    <a:pt x="458" y="2422"/>
                    <a:pt x="596" y="2422"/>
                  </a:cubicBezTo>
                  <a:cubicBezTo>
                    <a:pt x="601" y="2422"/>
                    <a:pt x="605" y="2422"/>
                    <a:pt x="609" y="2421"/>
                  </a:cubicBezTo>
                  <a:cubicBezTo>
                    <a:pt x="742" y="2412"/>
                    <a:pt x="966" y="2210"/>
                    <a:pt x="966" y="2096"/>
                  </a:cubicBezTo>
                  <a:cubicBezTo>
                    <a:pt x="963" y="1486"/>
                    <a:pt x="924" y="876"/>
                    <a:pt x="848" y="272"/>
                  </a:cubicBezTo>
                  <a:cubicBezTo>
                    <a:pt x="834" y="159"/>
                    <a:pt x="590" y="0"/>
                    <a:pt x="45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28"/>
            <p:cNvSpPr/>
            <p:nvPr/>
          </p:nvSpPr>
          <p:spPr>
            <a:xfrm>
              <a:off x="7790075" y="2759800"/>
              <a:ext cx="30050" cy="49575"/>
            </a:xfrm>
            <a:custGeom>
              <a:avLst/>
              <a:gdLst/>
              <a:ahLst/>
              <a:cxnLst/>
              <a:rect l="l" t="t" r="r" b="b"/>
              <a:pathLst>
                <a:path w="1202" h="1983" extrusionOk="0">
                  <a:moveTo>
                    <a:pt x="819" y="0"/>
                  </a:moveTo>
                  <a:cubicBezTo>
                    <a:pt x="750" y="0"/>
                    <a:pt x="669" y="29"/>
                    <a:pt x="573" y="95"/>
                  </a:cubicBezTo>
                  <a:cubicBezTo>
                    <a:pt x="93" y="434"/>
                    <a:pt x="0" y="1520"/>
                    <a:pt x="427" y="1983"/>
                  </a:cubicBezTo>
                  <a:cubicBezTo>
                    <a:pt x="858" y="1621"/>
                    <a:pt x="1201" y="801"/>
                    <a:pt x="1109" y="361"/>
                  </a:cubicBezTo>
                  <a:cubicBezTo>
                    <a:pt x="1065" y="151"/>
                    <a:pt x="974" y="0"/>
                    <a:pt x="81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28"/>
            <p:cNvSpPr/>
            <p:nvPr/>
          </p:nvSpPr>
          <p:spPr>
            <a:xfrm>
              <a:off x="7773350" y="2343575"/>
              <a:ext cx="40825" cy="44850"/>
            </a:xfrm>
            <a:custGeom>
              <a:avLst/>
              <a:gdLst/>
              <a:ahLst/>
              <a:cxnLst/>
              <a:rect l="l" t="t" r="r" b="b"/>
              <a:pathLst>
                <a:path w="1633" h="1794" extrusionOk="0">
                  <a:moveTo>
                    <a:pt x="623" y="0"/>
                  </a:moveTo>
                  <a:cubicBezTo>
                    <a:pt x="250" y="0"/>
                    <a:pt x="1" y="328"/>
                    <a:pt x="15" y="802"/>
                  </a:cubicBezTo>
                  <a:cubicBezTo>
                    <a:pt x="23" y="1376"/>
                    <a:pt x="348" y="1793"/>
                    <a:pt x="784" y="1793"/>
                  </a:cubicBezTo>
                  <a:cubicBezTo>
                    <a:pt x="793" y="1793"/>
                    <a:pt x="802" y="1793"/>
                    <a:pt x="812" y="1793"/>
                  </a:cubicBezTo>
                  <a:cubicBezTo>
                    <a:pt x="1233" y="1779"/>
                    <a:pt x="1623" y="1357"/>
                    <a:pt x="1628" y="913"/>
                  </a:cubicBezTo>
                  <a:cubicBezTo>
                    <a:pt x="1632" y="445"/>
                    <a:pt x="1160" y="9"/>
                    <a:pt x="638" y="0"/>
                  </a:cubicBezTo>
                  <a:cubicBezTo>
                    <a:pt x="633" y="0"/>
                    <a:pt x="628" y="0"/>
                    <a:pt x="62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28"/>
            <p:cNvSpPr/>
            <p:nvPr/>
          </p:nvSpPr>
          <p:spPr>
            <a:xfrm>
              <a:off x="7704250" y="2462725"/>
              <a:ext cx="77700" cy="71550"/>
            </a:xfrm>
            <a:custGeom>
              <a:avLst/>
              <a:gdLst/>
              <a:ahLst/>
              <a:cxnLst/>
              <a:rect l="l" t="t" r="r" b="b"/>
              <a:pathLst>
                <a:path w="3108" h="2862" extrusionOk="0">
                  <a:moveTo>
                    <a:pt x="1324" y="1"/>
                  </a:moveTo>
                  <a:cubicBezTo>
                    <a:pt x="505" y="1"/>
                    <a:pt x="0" y="531"/>
                    <a:pt x="0" y="1381"/>
                  </a:cubicBezTo>
                  <a:cubicBezTo>
                    <a:pt x="0" y="2340"/>
                    <a:pt x="491" y="2862"/>
                    <a:pt x="1398" y="2862"/>
                  </a:cubicBezTo>
                  <a:cubicBezTo>
                    <a:pt x="1406" y="2862"/>
                    <a:pt x="1413" y="2862"/>
                    <a:pt x="1421" y="2862"/>
                  </a:cubicBezTo>
                  <a:cubicBezTo>
                    <a:pt x="2297" y="2857"/>
                    <a:pt x="3108" y="2138"/>
                    <a:pt x="3090" y="1381"/>
                  </a:cubicBezTo>
                  <a:cubicBezTo>
                    <a:pt x="3072" y="602"/>
                    <a:pt x="2320" y="5"/>
                    <a:pt x="1344" y="1"/>
                  </a:cubicBezTo>
                  <a:cubicBezTo>
                    <a:pt x="1337" y="1"/>
                    <a:pt x="1331" y="1"/>
                    <a:pt x="1324"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28"/>
            <p:cNvSpPr/>
            <p:nvPr/>
          </p:nvSpPr>
          <p:spPr>
            <a:xfrm>
              <a:off x="7298150" y="2781650"/>
              <a:ext cx="452775" cy="398875"/>
            </a:xfrm>
            <a:custGeom>
              <a:avLst/>
              <a:gdLst/>
              <a:ahLst/>
              <a:cxnLst/>
              <a:rect l="l" t="t" r="r" b="b"/>
              <a:pathLst>
                <a:path w="18111" h="15955" extrusionOk="0">
                  <a:moveTo>
                    <a:pt x="7932" y="4413"/>
                  </a:moveTo>
                  <a:cubicBezTo>
                    <a:pt x="8111" y="4413"/>
                    <a:pt x="8261" y="4615"/>
                    <a:pt x="8237" y="4878"/>
                  </a:cubicBezTo>
                  <a:lnTo>
                    <a:pt x="8238" y="4878"/>
                  </a:lnTo>
                  <a:cubicBezTo>
                    <a:pt x="8200" y="5335"/>
                    <a:pt x="7344" y="6155"/>
                    <a:pt x="6884" y="6175"/>
                  </a:cubicBezTo>
                  <a:cubicBezTo>
                    <a:pt x="6877" y="6175"/>
                    <a:pt x="6869" y="6176"/>
                    <a:pt x="6862" y="6176"/>
                  </a:cubicBezTo>
                  <a:cubicBezTo>
                    <a:pt x="6536" y="6176"/>
                    <a:pt x="6331" y="5898"/>
                    <a:pt x="6537" y="5648"/>
                  </a:cubicBezTo>
                  <a:cubicBezTo>
                    <a:pt x="6902" y="5221"/>
                    <a:pt x="7309" y="4830"/>
                    <a:pt x="7751" y="4484"/>
                  </a:cubicBezTo>
                  <a:cubicBezTo>
                    <a:pt x="7811" y="4435"/>
                    <a:pt x="7873" y="4413"/>
                    <a:pt x="7932" y="4413"/>
                  </a:cubicBezTo>
                  <a:close/>
                  <a:moveTo>
                    <a:pt x="10183" y="5560"/>
                  </a:moveTo>
                  <a:cubicBezTo>
                    <a:pt x="10242" y="5560"/>
                    <a:pt x="10295" y="5570"/>
                    <a:pt x="10323" y="5593"/>
                  </a:cubicBezTo>
                  <a:cubicBezTo>
                    <a:pt x="10423" y="5675"/>
                    <a:pt x="10523" y="5900"/>
                    <a:pt x="10483" y="5996"/>
                  </a:cubicBezTo>
                  <a:lnTo>
                    <a:pt x="10483" y="5995"/>
                  </a:lnTo>
                  <a:cubicBezTo>
                    <a:pt x="10223" y="6579"/>
                    <a:pt x="9932" y="7148"/>
                    <a:pt x="9612" y="7701"/>
                  </a:cubicBezTo>
                  <a:cubicBezTo>
                    <a:pt x="9560" y="7790"/>
                    <a:pt x="9373" y="7855"/>
                    <a:pt x="9233" y="7855"/>
                  </a:cubicBezTo>
                  <a:cubicBezTo>
                    <a:pt x="9200" y="7855"/>
                    <a:pt x="9170" y="7851"/>
                    <a:pt x="9145" y="7843"/>
                  </a:cubicBezTo>
                  <a:cubicBezTo>
                    <a:pt x="9015" y="7806"/>
                    <a:pt x="8943" y="7590"/>
                    <a:pt x="8782" y="7371"/>
                  </a:cubicBezTo>
                  <a:cubicBezTo>
                    <a:pt x="9172" y="6775"/>
                    <a:pt x="9539" y="6193"/>
                    <a:pt x="9938" y="5633"/>
                  </a:cubicBezTo>
                  <a:cubicBezTo>
                    <a:pt x="9972" y="5588"/>
                    <a:pt x="10085" y="5560"/>
                    <a:pt x="10183" y="5560"/>
                  </a:cubicBezTo>
                  <a:close/>
                  <a:moveTo>
                    <a:pt x="13618" y="6775"/>
                  </a:moveTo>
                  <a:cubicBezTo>
                    <a:pt x="13746" y="6949"/>
                    <a:pt x="13880" y="7118"/>
                    <a:pt x="13989" y="7303"/>
                  </a:cubicBezTo>
                  <a:cubicBezTo>
                    <a:pt x="14034" y="7376"/>
                    <a:pt x="14021" y="7481"/>
                    <a:pt x="14044" y="7668"/>
                  </a:cubicBezTo>
                  <a:lnTo>
                    <a:pt x="14044" y="7668"/>
                  </a:lnTo>
                  <a:cubicBezTo>
                    <a:pt x="13989" y="7876"/>
                    <a:pt x="13958" y="8197"/>
                    <a:pt x="13811" y="8458"/>
                  </a:cubicBezTo>
                  <a:cubicBezTo>
                    <a:pt x="13741" y="8583"/>
                    <a:pt x="13502" y="8706"/>
                    <a:pt x="13343" y="8706"/>
                  </a:cubicBezTo>
                  <a:cubicBezTo>
                    <a:pt x="13323" y="8706"/>
                    <a:pt x="13304" y="8704"/>
                    <a:pt x="13287" y="8700"/>
                  </a:cubicBezTo>
                  <a:cubicBezTo>
                    <a:pt x="13150" y="8664"/>
                    <a:pt x="12999" y="8380"/>
                    <a:pt x="13003" y="8210"/>
                  </a:cubicBezTo>
                  <a:cubicBezTo>
                    <a:pt x="13008" y="7888"/>
                    <a:pt x="13086" y="7559"/>
                    <a:pt x="13205" y="7257"/>
                  </a:cubicBezTo>
                  <a:cubicBezTo>
                    <a:pt x="13279" y="7073"/>
                    <a:pt x="13476" y="6935"/>
                    <a:pt x="13618" y="6775"/>
                  </a:cubicBezTo>
                  <a:close/>
                  <a:moveTo>
                    <a:pt x="5558" y="7404"/>
                  </a:moveTo>
                  <a:cubicBezTo>
                    <a:pt x="5608" y="7404"/>
                    <a:pt x="5654" y="7412"/>
                    <a:pt x="5689" y="7427"/>
                  </a:cubicBezTo>
                  <a:cubicBezTo>
                    <a:pt x="5798" y="7473"/>
                    <a:pt x="5853" y="7637"/>
                    <a:pt x="5990" y="7839"/>
                  </a:cubicBezTo>
                  <a:lnTo>
                    <a:pt x="5991" y="7838"/>
                  </a:lnTo>
                  <a:lnTo>
                    <a:pt x="5991" y="7838"/>
                  </a:lnTo>
                  <a:cubicBezTo>
                    <a:pt x="5629" y="8351"/>
                    <a:pt x="5285" y="8860"/>
                    <a:pt x="4904" y="9338"/>
                  </a:cubicBezTo>
                  <a:cubicBezTo>
                    <a:pt x="4871" y="9382"/>
                    <a:pt x="4772" y="9404"/>
                    <a:pt x="4676" y="9404"/>
                  </a:cubicBezTo>
                  <a:cubicBezTo>
                    <a:pt x="4590" y="9404"/>
                    <a:pt x="4506" y="9387"/>
                    <a:pt x="4469" y="9353"/>
                  </a:cubicBezTo>
                  <a:cubicBezTo>
                    <a:pt x="4364" y="9256"/>
                    <a:pt x="4281" y="8990"/>
                    <a:pt x="4341" y="8889"/>
                  </a:cubicBezTo>
                  <a:cubicBezTo>
                    <a:pt x="4629" y="8403"/>
                    <a:pt x="4959" y="7940"/>
                    <a:pt x="5298" y="7490"/>
                  </a:cubicBezTo>
                  <a:cubicBezTo>
                    <a:pt x="5342" y="7435"/>
                    <a:pt x="5456" y="7404"/>
                    <a:pt x="5558" y="7404"/>
                  </a:cubicBezTo>
                  <a:close/>
                  <a:moveTo>
                    <a:pt x="8274" y="8440"/>
                  </a:moveTo>
                  <a:cubicBezTo>
                    <a:pt x="8290" y="8440"/>
                    <a:pt x="8305" y="8441"/>
                    <a:pt x="8319" y="8443"/>
                  </a:cubicBezTo>
                  <a:cubicBezTo>
                    <a:pt x="8434" y="8462"/>
                    <a:pt x="8516" y="8696"/>
                    <a:pt x="8631" y="8856"/>
                  </a:cubicBezTo>
                  <a:cubicBezTo>
                    <a:pt x="8430" y="9424"/>
                    <a:pt x="8274" y="9969"/>
                    <a:pt x="8029" y="10474"/>
                  </a:cubicBezTo>
                  <a:cubicBezTo>
                    <a:pt x="7957" y="10626"/>
                    <a:pt x="7654" y="10671"/>
                    <a:pt x="7457" y="10763"/>
                  </a:cubicBezTo>
                  <a:cubicBezTo>
                    <a:pt x="7370" y="10566"/>
                    <a:pt x="7174" y="10332"/>
                    <a:pt x="7224" y="10172"/>
                  </a:cubicBezTo>
                  <a:cubicBezTo>
                    <a:pt x="7376" y="9649"/>
                    <a:pt x="7595" y="9140"/>
                    <a:pt x="7838" y="8654"/>
                  </a:cubicBezTo>
                  <a:cubicBezTo>
                    <a:pt x="7896" y="8538"/>
                    <a:pt x="8121" y="8440"/>
                    <a:pt x="8274" y="8440"/>
                  </a:cubicBezTo>
                  <a:close/>
                  <a:moveTo>
                    <a:pt x="2631" y="9349"/>
                  </a:moveTo>
                  <a:cubicBezTo>
                    <a:pt x="2656" y="9349"/>
                    <a:pt x="2679" y="9352"/>
                    <a:pt x="2697" y="9359"/>
                  </a:cubicBezTo>
                  <a:cubicBezTo>
                    <a:pt x="2788" y="9401"/>
                    <a:pt x="2825" y="9585"/>
                    <a:pt x="2935" y="9805"/>
                  </a:cubicBezTo>
                  <a:cubicBezTo>
                    <a:pt x="2613" y="10230"/>
                    <a:pt x="2311" y="10666"/>
                    <a:pt x="1967" y="11069"/>
                  </a:cubicBezTo>
                  <a:cubicBezTo>
                    <a:pt x="1923" y="11120"/>
                    <a:pt x="1823" y="11124"/>
                    <a:pt x="1718" y="11124"/>
                  </a:cubicBezTo>
                  <a:cubicBezTo>
                    <a:pt x="1699" y="11124"/>
                    <a:pt x="1678" y="11124"/>
                    <a:pt x="1658" y="11124"/>
                  </a:cubicBezTo>
                  <a:cubicBezTo>
                    <a:pt x="1613" y="11124"/>
                    <a:pt x="1568" y="11124"/>
                    <a:pt x="1527" y="11129"/>
                  </a:cubicBezTo>
                  <a:cubicBezTo>
                    <a:pt x="1519" y="10978"/>
                    <a:pt x="1445" y="10789"/>
                    <a:pt x="1504" y="10684"/>
                  </a:cubicBezTo>
                  <a:cubicBezTo>
                    <a:pt x="1759" y="10266"/>
                    <a:pt x="2036" y="9863"/>
                    <a:pt x="2335" y="9474"/>
                  </a:cubicBezTo>
                  <a:cubicBezTo>
                    <a:pt x="2386" y="9404"/>
                    <a:pt x="2529" y="9349"/>
                    <a:pt x="2631" y="9349"/>
                  </a:cubicBezTo>
                  <a:close/>
                  <a:moveTo>
                    <a:pt x="11556" y="9232"/>
                  </a:moveTo>
                  <a:cubicBezTo>
                    <a:pt x="11665" y="9402"/>
                    <a:pt x="11780" y="9572"/>
                    <a:pt x="11871" y="9746"/>
                  </a:cubicBezTo>
                  <a:cubicBezTo>
                    <a:pt x="11903" y="9805"/>
                    <a:pt x="11876" y="9892"/>
                    <a:pt x="11876" y="9966"/>
                  </a:cubicBezTo>
                  <a:cubicBezTo>
                    <a:pt x="11894" y="9966"/>
                    <a:pt x="11913" y="9969"/>
                    <a:pt x="11931" y="9975"/>
                  </a:cubicBezTo>
                  <a:lnTo>
                    <a:pt x="11932" y="9973"/>
                  </a:lnTo>
                  <a:lnTo>
                    <a:pt x="11932" y="9973"/>
                  </a:lnTo>
                  <a:cubicBezTo>
                    <a:pt x="11821" y="10396"/>
                    <a:pt x="11766" y="10840"/>
                    <a:pt x="11583" y="11226"/>
                  </a:cubicBezTo>
                  <a:cubicBezTo>
                    <a:pt x="11495" y="11419"/>
                    <a:pt x="11188" y="11511"/>
                    <a:pt x="10978" y="11648"/>
                  </a:cubicBezTo>
                  <a:cubicBezTo>
                    <a:pt x="10877" y="11423"/>
                    <a:pt x="10670" y="11180"/>
                    <a:pt x="10703" y="10969"/>
                  </a:cubicBezTo>
                  <a:cubicBezTo>
                    <a:pt x="10771" y="10511"/>
                    <a:pt x="10927" y="10052"/>
                    <a:pt x="11110" y="9617"/>
                  </a:cubicBezTo>
                  <a:cubicBezTo>
                    <a:pt x="11175" y="9457"/>
                    <a:pt x="11404" y="9360"/>
                    <a:pt x="11556" y="9232"/>
                  </a:cubicBezTo>
                  <a:close/>
                  <a:moveTo>
                    <a:pt x="14979" y="9676"/>
                  </a:moveTo>
                  <a:cubicBezTo>
                    <a:pt x="15103" y="9855"/>
                    <a:pt x="15241" y="10034"/>
                    <a:pt x="15351" y="10222"/>
                  </a:cubicBezTo>
                  <a:cubicBezTo>
                    <a:pt x="15391" y="10295"/>
                    <a:pt x="15369" y="10401"/>
                    <a:pt x="15378" y="10556"/>
                  </a:cubicBezTo>
                  <a:lnTo>
                    <a:pt x="15378" y="10556"/>
                  </a:lnTo>
                  <a:cubicBezTo>
                    <a:pt x="15332" y="10817"/>
                    <a:pt x="15332" y="11170"/>
                    <a:pt x="15199" y="11455"/>
                  </a:cubicBezTo>
                  <a:cubicBezTo>
                    <a:pt x="15098" y="11680"/>
                    <a:pt x="14833" y="11964"/>
                    <a:pt x="14631" y="11969"/>
                  </a:cubicBezTo>
                  <a:cubicBezTo>
                    <a:pt x="14625" y="11969"/>
                    <a:pt x="14618" y="11969"/>
                    <a:pt x="14612" y="11969"/>
                  </a:cubicBezTo>
                  <a:cubicBezTo>
                    <a:pt x="14263" y="11969"/>
                    <a:pt x="14215" y="11614"/>
                    <a:pt x="14265" y="11313"/>
                  </a:cubicBezTo>
                  <a:cubicBezTo>
                    <a:pt x="14328" y="10919"/>
                    <a:pt x="14402" y="10515"/>
                    <a:pt x="14539" y="10145"/>
                  </a:cubicBezTo>
                  <a:cubicBezTo>
                    <a:pt x="14604" y="9960"/>
                    <a:pt x="14828" y="9828"/>
                    <a:pt x="14979" y="9676"/>
                  </a:cubicBezTo>
                  <a:close/>
                  <a:moveTo>
                    <a:pt x="4191" y="10944"/>
                  </a:moveTo>
                  <a:cubicBezTo>
                    <a:pt x="4291" y="10944"/>
                    <a:pt x="4590" y="11067"/>
                    <a:pt x="4629" y="11172"/>
                  </a:cubicBezTo>
                  <a:cubicBezTo>
                    <a:pt x="4744" y="11478"/>
                    <a:pt x="3979" y="12355"/>
                    <a:pt x="3506" y="12363"/>
                  </a:cubicBezTo>
                  <a:lnTo>
                    <a:pt x="3507" y="12362"/>
                  </a:lnTo>
                  <a:cubicBezTo>
                    <a:pt x="3465" y="12257"/>
                    <a:pt x="3310" y="12045"/>
                    <a:pt x="3360" y="11964"/>
                  </a:cubicBezTo>
                  <a:cubicBezTo>
                    <a:pt x="3592" y="11600"/>
                    <a:pt x="3860" y="11261"/>
                    <a:pt x="4162" y="10952"/>
                  </a:cubicBezTo>
                  <a:cubicBezTo>
                    <a:pt x="4167" y="10947"/>
                    <a:pt x="4177" y="10944"/>
                    <a:pt x="4191" y="10944"/>
                  </a:cubicBezTo>
                  <a:close/>
                  <a:moveTo>
                    <a:pt x="8673" y="12370"/>
                  </a:moveTo>
                  <a:cubicBezTo>
                    <a:pt x="8691" y="12370"/>
                    <a:pt x="8709" y="12372"/>
                    <a:pt x="8724" y="12377"/>
                  </a:cubicBezTo>
                  <a:cubicBezTo>
                    <a:pt x="8838" y="12404"/>
                    <a:pt x="9011" y="12629"/>
                    <a:pt x="8984" y="12715"/>
                  </a:cubicBezTo>
                  <a:lnTo>
                    <a:pt x="8985" y="12714"/>
                  </a:lnTo>
                  <a:lnTo>
                    <a:pt x="8985" y="12714"/>
                  </a:lnTo>
                  <a:cubicBezTo>
                    <a:pt x="8874" y="13105"/>
                    <a:pt x="8718" y="13480"/>
                    <a:pt x="8535" y="13843"/>
                  </a:cubicBezTo>
                  <a:cubicBezTo>
                    <a:pt x="8504" y="13906"/>
                    <a:pt x="8360" y="13953"/>
                    <a:pt x="8249" y="13953"/>
                  </a:cubicBezTo>
                  <a:cubicBezTo>
                    <a:pt x="8215" y="13953"/>
                    <a:pt x="8184" y="13948"/>
                    <a:pt x="8160" y="13938"/>
                  </a:cubicBezTo>
                  <a:cubicBezTo>
                    <a:pt x="8063" y="13902"/>
                    <a:pt x="8022" y="13719"/>
                    <a:pt x="7944" y="13576"/>
                  </a:cubicBezTo>
                  <a:cubicBezTo>
                    <a:pt x="8072" y="13223"/>
                    <a:pt x="8169" y="12871"/>
                    <a:pt x="8329" y="12554"/>
                  </a:cubicBezTo>
                  <a:cubicBezTo>
                    <a:pt x="8373" y="12459"/>
                    <a:pt x="8551" y="12370"/>
                    <a:pt x="8673" y="12370"/>
                  </a:cubicBezTo>
                  <a:close/>
                  <a:moveTo>
                    <a:pt x="12986" y="12939"/>
                  </a:moveTo>
                  <a:cubicBezTo>
                    <a:pt x="12990" y="12939"/>
                    <a:pt x="12995" y="12940"/>
                    <a:pt x="12999" y="12940"/>
                  </a:cubicBezTo>
                  <a:cubicBezTo>
                    <a:pt x="13119" y="12958"/>
                    <a:pt x="13325" y="13109"/>
                    <a:pt x="13310" y="13174"/>
                  </a:cubicBezTo>
                  <a:lnTo>
                    <a:pt x="13312" y="13173"/>
                  </a:lnTo>
                  <a:lnTo>
                    <a:pt x="13312" y="13173"/>
                  </a:lnTo>
                  <a:cubicBezTo>
                    <a:pt x="13229" y="13696"/>
                    <a:pt x="13117" y="14213"/>
                    <a:pt x="12976" y="14723"/>
                  </a:cubicBezTo>
                  <a:cubicBezTo>
                    <a:pt x="12961" y="14777"/>
                    <a:pt x="12789" y="14839"/>
                    <a:pt x="12675" y="14839"/>
                  </a:cubicBezTo>
                  <a:cubicBezTo>
                    <a:pt x="12644" y="14839"/>
                    <a:pt x="12617" y="14834"/>
                    <a:pt x="12600" y="14824"/>
                  </a:cubicBezTo>
                  <a:cubicBezTo>
                    <a:pt x="12467" y="14746"/>
                    <a:pt x="12389" y="14567"/>
                    <a:pt x="12293" y="14439"/>
                  </a:cubicBezTo>
                  <a:cubicBezTo>
                    <a:pt x="12444" y="13971"/>
                    <a:pt x="12568" y="13550"/>
                    <a:pt x="12724" y="13142"/>
                  </a:cubicBezTo>
                  <a:cubicBezTo>
                    <a:pt x="12759" y="13055"/>
                    <a:pt x="12904" y="12939"/>
                    <a:pt x="12986" y="12939"/>
                  </a:cubicBezTo>
                  <a:close/>
                  <a:moveTo>
                    <a:pt x="16369" y="13187"/>
                  </a:moveTo>
                  <a:cubicBezTo>
                    <a:pt x="16462" y="13187"/>
                    <a:pt x="16562" y="13204"/>
                    <a:pt x="16593" y="13242"/>
                  </a:cubicBezTo>
                  <a:cubicBezTo>
                    <a:pt x="16703" y="13389"/>
                    <a:pt x="16726" y="13604"/>
                    <a:pt x="16804" y="13833"/>
                  </a:cubicBezTo>
                  <a:cubicBezTo>
                    <a:pt x="16675" y="14108"/>
                    <a:pt x="16570" y="14401"/>
                    <a:pt x="16400" y="14649"/>
                  </a:cubicBezTo>
                  <a:cubicBezTo>
                    <a:pt x="16331" y="14749"/>
                    <a:pt x="16140" y="14849"/>
                    <a:pt x="16023" y="14849"/>
                  </a:cubicBezTo>
                  <a:cubicBezTo>
                    <a:pt x="16000" y="14849"/>
                    <a:pt x="15980" y="14845"/>
                    <a:pt x="15965" y="14837"/>
                  </a:cubicBezTo>
                  <a:cubicBezTo>
                    <a:pt x="15841" y="14782"/>
                    <a:pt x="15718" y="14525"/>
                    <a:pt x="15750" y="14397"/>
                  </a:cubicBezTo>
                  <a:cubicBezTo>
                    <a:pt x="15851" y="13993"/>
                    <a:pt x="16011" y="13604"/>
                    <a:pt x="16185" y="13229"/>
                  </a:cubicBezTo>
                  <a:cubicBezTo>
                    <a:pt x="16199" y="13202"/>
                    <a:pt x="16281" y="13187"/>
                    <a:pt x="16369" y="13187"/>
                  </a:cubicBezTo>
                  <a:close/>
                  <a:moveTo>
                    <a:pt x="7944" y="0"/>
                  </a:moveTo>
                  <a:cubicBezTo>
                    <a:pt x="5827" y="3969"/>
                    <a:pt x="3067" y="7435"/>
                    <a:pt x="1" y="10740"/>
                  </a:cubicBezTo>
                  <a:cubicBezTo>
                    <a:pt x="1082" y="11303"/>
                    <a:pt x="2104" y="11936"/>
                    <a:pt x="3196" y="12385"/>
                  </a:cubicBezTo>
                  <a:cubicBezTo>
                    <a:pt x="5015" y="13141"/>
                    <a:pt x="6890" y="13774"/>
                    <a:pt x="8737" y="14475"/>
                  </a:cubicBezTo>
                  <a:cubicBezTo>
                    <a:pt x="11280" y="15451"/>
                    <a:pt x="13948" y="15768"/>
                    <a:pt x="16638" y="15947"/>
                  </a:cubicBezTo>
                  <a:cubicBezTo>
                    <a:pt x="16695" y="15951"/>
                    <a:pt x="16750" y="15955"/>
                    <a:pt x="16801" y="15955"/>
                  </a:cubicBezTo>
                  <a:cubicBezTo>
                    <a:pt x="16973" y="15955"/>
                    <a:pt x="17105" y="15906"/>
                    <a:pt x="17147" y="15634"/>
                  </a:cubicBezTo>
                  <a:cubicBezTo>
                    <a:pt x="17542" y="13013"/>
                    <a:pt x="18074" y="10404"/>
                    <a:pt x="18106" y="7741"/>
                  </a:cubicBezTo>
                  <a:cubicBezTo>
                    <a:pt x="18110" y="7440"/>
                    <a:pt x="18078" y="7137"/>
                    <a:pt x="18060" y="6839"/>
                  </a:cubicBezTo>
                  <a:cubicBezTo>
                    <a:pt x="17203" y="6752"/>
                    <a:pt x="16419" y="6688"/>
                    <a:pt x="15635" y="6596"/>
                  </a:cubicBezTo>
                  <a:cubicBezTo>
                    <a:pt x="13371" y="6340"/>
                    <a:pt x="11469" y="5244"/>
                    <a:pt x="9759" y="3837"/>
                  </a:cubicBezTo>
                  <a:cubicBezTo>
                    <a:pt x="8604" y="2888"/>
                    <a:pt x="8045" y="1550"/>
                    <a:pt x="7944"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28"/>
            <p:cNvSpPr/>
            <p:nvPr/>
          </p:nvSpPr>
          <p:spPr>
            <a:xfrm>
              <a:off x="7724075" y="2829275"/>
              <a:ext cx="26375" cy="47975"/>
            </a:xfrm>
            <a:custGeom>
              <a:avLst/>
              <a:gdLst/>
              <a:ahLst/>
              <a:cxnLst/>
              <a:rect l="l" t="t" r="r" b="b"/>
              <a:pathLst>
                <a:path w="1055" h="1919" extrusionOk="0">
                  <a:moveTo>
                    <a:pt x="653" y="1"/>
                  </a:moveTo>
                  <a:cubicBezTo>
                    <a:pt x="528" y="1"/>
                    <a:pt x="285" y="88"/>
                    <a:pt x="266" y="163"/>
                  </a:cubicBezTo>
                  <a:cubicBezTo>
                    <a:pt x="131" y="621"/>
                    <a:pt x="43" y="1093"/>
                    <a:pt x="5" y="1570"/>
                  </a:cubicBezTo>
                  <a:cubicBezTo>
                    <a:pt x="0" y="1684"/>
                    <a:pt x="253" y="1886"/>
                    <a:pt x="413" y="1917"/>
                  </a:cubicBezTo>
                  <a:cubicBezTo>
                    <a:pt x="418" y="1918"/>
                    <a:pt x="423" y="1919"/>
                    <a:pt x="428" y="1919"/>
                  </a:cubicBezTo>
                  <a:cubicBezTo>
                    <a:pt x="538" y="1919"/>
                    <a:pt x="737" y="1741"/>
                    <a:pt x="789" y="1610"/>
                  </a:cubicBezTo>
                  <a:cubicBezTo>
                    <a:pt x="908" y="1309"/>
                    <a:pt x="954" y="983"/>
                    <a:pt x="1054" y="552"/>
                  </a:cubicBezTo>
                  <a:cubicBezTo>
                    <a:pt x="968" y="401"/>
                    <a:pt x="880" y="167"/>
                    <a:pt x="716" y="16"/>
                  </a:cubicBezTo>
                  <a:cubicBezTo>
                    <a:pt x="704" y="5"/>
                    <a:pt x="681" y="1"/>
                    <a:pt x="65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28"/>
            <p:cNvSpPr/>
            <p:nvPr/>
          </p:nvSpPr>
          <p:spPr>
            <a:xfrm>
              <a:off x="7698200" y="2747250"/>
              <a:ext cx="25575" cy="43625"/>
            </a:xfrm>
            <a:custGeom>
              <a:avLst/>
              <a:gdLst/>
              <a:ahLst/>
              <a:cxnLst/>
              <a:rect l="l" t="t" r="r" b="b"/>
              <a:pathLst>
                <a:path w="1023" h="1745" extrusionOk="0">
                  <a:moveTo>
                    <a:pt x="687" y="0"/>
                  </a:moveTo>
                  <a:cubicBezTo>
                    <a:pt x="631" y="0"/>
                    <a:pt x="490" y="40"/>
                    <a:pt x="430" y="87"/>
                  </a:cubicBezTo>
                  <a:cubicBezTo>
                    <a:pt x="151" y="318"/>
                    <a:pt x="0" y="1225"/>
                    <a:pt x="188" y="1527"/>
                  </a:cubicBezTo>
                  <a:cubicBezTo>
                    <a:pt x="274" y="1668"/>
                    <a:pt x="369" y="1745"/>
                    <a:pt x="460" y="1745"/>
                  </a:cubicBezTo>
                  <a:cubicBezTo>
                    <a:pt x="548" y="1745"/>
                    <a:pt x="633" y="1674"/>
                    <a:pt x="705" y="1519"/>
                  </a:cubicBezTo>
                  <a:cubicBezTo>
                    <a:pt x="834" y="1243"/>
                    <a:pt x="913" y="941"/>
                    <a:pt x="1022" y="610"/>
                  </a:cubicBezTo>
                  <a:cubicBezTo>
                    <a:pt x="916" y="404"/>
                    <a:pt x="829" y="194"/>
                    <a:pt x="710" y="6"/>
                  </a:cubicBezTo>
                  <a:cubicBezTo>
                    <a:pt x="707" y="2"/>
                    <a:pt x="699" y="0"/>
                    <a:pt x="68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28"/>
            <p:cNvSpPr/>
            <p:nvPr/>
          </p:nvSpPr>
          <p:spPr>
            <a:xfrm>
              <a:off x="7691075" y="3111300"/>
              <a:ext cx="27175" cy="41575"/>
            </a:xfrm>
            <a:custGeom>
              <a:avLst/>
              <a:gdLst/>
              <a:ahLst/>
              <a:cxnLst/>
              <a:rect l="l" t="t" r="r" b="b"/>
              <a:pathLst>
                <a:path w="1087" h="1663" extrusionOk="0">
                  <a:moveTo>
                    <a:pt x="649" y="1"/>
                  </a:moveTo>
                  <a:cubicBezTo>
                    <a:pt x="562" y="1"/>
                    <a:pt x="481" y="15"/>
                    <a:pt x="468" y="42"/>
                  </a:cubicBezTo>
                  <a:cubicBezTo>
                    <a:pt x="293" y="418"/>
                    <a:pt x="134" y="807"/>
                    <a:pt x="33" y="1211"/>
                  </a:cubicBezTo>
                  <a:cubicBezTo>
                    <a:pt x="1" y="1339"/>
                    <a:pt x="125" y="1596"/>
                    <a:pt x="248" y="1651"/>
                  </a:cubicBezTo>
                  <a:cubicBezTo>
                    <a:pt x="263" y="1659"/>
                    <a:pt x="283" y="1663"/>
                    <a:pt x="306" y="1663"/>
                  </a:cubicBezTo>
                  <a:cubicBezTo>
                    <a:pt x="423" y="1663"/>
                    <a:pt x="614" y="1562"/>
                    <a:pt x="683" y="1462"/>
                  </a:cubicBezTo>
                  <a:cubicBezTo>
                    <a:pt x="853" y="1215"/>
                    <a:pt x="958" y="921"/>
                    <a:pt x="1087" y="647"/>
                  </a:cubicBezTo>
                  <a:cubicBezTo>
                    <a:pt x="1009" y="418"/>
                    <a:pt x="986" y="202"/>
                    <a:pt x="876" y="56"/>
                  </a:cubicBezTo>
                  <a:cubicBezTo>
                    <a:pt x="845" y="18"/>
                    <a:pt x="743" y="1"/>
                    <a:pt x="64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28"/>
            <p:cNvSpPr/>
            <p:nvPr/>
          </p:nvSpPr>
          <p:spPr>
            <a:xfrm>
              <a:off x="6475425" y="3062950"/>
              <a:ext cx="1247075" cy="428875"/>
            </a:xfrm>
            <a:custGeom>
              <a:avLst/>
              <a:gdLst/>
              <a:ahLst/>
              <a:cxnLst/>
              <a:rect l="l" t="t" r="r" b="b"/>
              <a:pathLst>
                <a:path w="49883" h="17155" extrusionOk="0">
                  <a:moveTo>
                    <a:pt x="32255" y="0"/>
                  </a:moveTo>
                  <a:cubicBezTo>
                    <a:pt x="32057" y="230"/>
                    <a:pt x="31874" y="486"/>
                    <a:pt x="31655" y="702"/>
                  </a:cubicBezTo>
                  <a:cubicBezTo>
                    <a:pt x="29463" y="2838"/>
                    <a:pt x="27231" y="4924"/>
                    <a:pt x="24555" y="6473"/>
                  </a:cubicBezTo>
                  <a:cubicBezTo>
                    <a:pt x="23065" y="7335"/>
                    <a:pt x="21649" y="8315"/>
                    <a:pt x="19989" y="8865"/>
                  </a:cubicBezTo>
                  <a:cubicBezTo>
                    <a:pt x="18045" y="9509"/>
                    <a:pt x="16066" y="9774"/>
                    <a:pt x="14067" y="9774"/>
                  </a:cubicBezTo>
                  <a:cubicBezTo>
                    <a:pt x="13148" y="9774"/>
                    <a:pt x="12225" y="9718"/>
                    <a:pt x="11299" y="9617"/>
                  </a:cubicBezTo>
                  <a:cubicBezTo>
                    <a:pt x="9369" y="9407"/>
                    <a:pt x="7508" y="8943"/>
                    <a:pt x="5899" y="7783"/>
                  </a:cubicBezTo>
                  <a:cubicBezTo>
                    <a:pt x="5235" y="7307"/>
                    <a:pt x="4612" y="6780"/>
                    <a:pt x="4002" y="6298"/>
                  </a:cubicBezTo>
                  <a:cubicBezTo>
                    <a:pt x="2681" y="7531"/>
                    <a:pt x="1348" y="8774"/>
                    <a:pt x="1" y="10025"/>
                  </a:cubicBezTo>
                  <a:cubicBezTo>
                    <a:pt x="973" y="11176"/>
                    <a:pt x="2058" y="12367"/>
                    <a:pt x="3493" y="13160"/>
                  </a:cubicBezTo>
                  <a:cubicBezTo>
                    <a:pt x="4763" y="13852"/>
                    <a:pt x="6028" y="14558"/>
                    <a:pt x="7338" y="15163"/>
                  </a:cubicBezTo>
                  <a:cubicBezTo>
                    <a:pt x="8365" y="15631"/>
                    <a:pt x="9433" y="16088"/>
                    <a:pt x="10529" y="16300"/>
                  </a:cubicBezTo>
                  <a:cubicBezTo>
                    <a:pt x="12450" y="16675"/>
                    <a:pt x="14398" y="16914"/>
                    <a:pt x="16346" y="17097"/>
                  </a:cubicBezTo>
                  <a:cubicBezTo>
                    <a:pt x="16804" y="17141"/>
                    <a:pt x="17267" y="17155"/>
                    <a:pt x="17727" y="17155"/>
                  </a:cubicBezTo>
                  <a:cubicBezTo>
                    <a:pt x="18462" y="17155"/>
                    <a:pt x="19193" y="17121"/>
                    <a:pt x="19897" y="17121"/>
                  </a:cubicBezTo>
                  <a:cubicBezTo>
                    <a:pt x="19957" y="16759"/>
                    <a:pt x="19957" y="16437"/>
                    <a:pt x="20058" y="16153"/>
                  </a:cubicBezTo>
                  <a:cubicBezTo>
                    <a:pt x="20578" y="14687"/>
                    <a:pt x="22645" y="13408"/>
                    <a:pt x="24270" y="13408"/>
                  </a:cubicBezTo>
                  <a:cubicBezTo>
                    <a:pt x="24393" y="13408"/>
                    <a:pt x="24514" y="13416"/>
                    <a:pt x="24632" y="13431"/>
                  </a:cubicBezTo>
                  <a:cubicBezTo>
                    <a:pt x="26186" y="13633"/>
                    <a:pt x="27309" y="14457"/>
                    <a:pt x="28143" y="15726"/>
                  </a:cubicBezTo>
                  <a:cubicBezTo>
                    <a:pt x="28279" y="15934"/>
                    <a:pt x="28405" y="16035"/>
                    <a:pt x="28574" y="16035"/>
                  </a:cubicBezTo>
                  <a:cubicBezTo>
                    <a:pt x="28655" y="16035"/>
                    <a:pt x="28746" y="16011"/>
                    <a:pt x="28854" y="15966"/>
                  </a:cubicBezTo>
                  <a:cubicBezTo>
                    <a:pt x="30486" y="15264"/>
                    <a:pt x="32154" y="14641"/>
                    <a:pt x="33744" y="13861"/>
                  </a:cubicBezTo>
                  <a:cubicBezTo>
                    <a:pt x="34583" y="13454"/>
                    <a:pt x="35257" y="12716"/>
                    <a:pt x="36073" y="12247"/>
                  </a:cubicBezTo>
                  <a:cubicBezTo>
                    <a:pt x="37287" y="11561"/>
                    <a:pt x="38269" y="10625"/>
                    <a:pt x="39222" y="9635"/>
                  </a:cubicBezTo>
                  <a:cubicBezTo>
                    <a:pt x="39382" y="9466"/>
                    <a:pt x="39625" y="9369"/>
                    <a:pt x="39832" y="9241"/>
                  </a:cubicBezTo>
                  <a:cubicBezTo>
                    <a:pt x="39941" y="9429"/>
                    <a:pt x="40051" y="9617"/>
                    <a:pt x="40194" y="9864"/>
                  </a:cubicBezTo>
                  <a:cubicBezTo>
                    <a:pt x="43095" y="10126"/>
                    <a:pt x="46056" y="10396"/>
                    <a:pt x="49048" y="10671"/>
                  </a:cubicBezTo>
                  <a:cubicBezTo>
                    <a:pt x="49338" y="8928"/>
                    <a:pt x="49608" y="7293"/>
                    <a:pt x="49883" y="5611"/>
                  </a:cubicBezTo>
                  <a:cubicBezTo>
                    <a:pt x="43474" y="5377"/>
                    <a:pt x="37796" y="3159"/>
                    <a:pt x="32255"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28"/>
            <p:cNvSpPr/>
            <p:nvPr/>
          </p:nvSpPr>
          <p:spPr>
            <a:xfrm>
              <a:off x="7363475" y="3326650"/>
              <a:ext cx="331650" cy="755125"/>
            </a:xfrm>
            <a:custGeom>
              <a:avLst/>
              <a:gdLst/>
              <a:ahLst/>
              <a:cxnLst/>
              <a:rect l="l" t="t" r="r" b="b"/>
              <a:pathLst>
                <a:path w="13266" h="30205" extrusionOk="0">
                  <a:moveTo>
                    <a:pt x="4198" y="0"/>
                  </a:moveTo>
                  <a:cubicBezTo>
                    <a:pt x="4020" y="0"/>
                    <a:pt x="3817" y="51"/>
                    <a:pt x="3690" y="151"/>
                  </a:cubicBezTo>
                  <a:cubicBezTo>
                    <a:pt x="2939" y="759"/>
                    <a:pt x="2199" y="1383"/>
                    <a:pt x="1485" y="2038"/>
                  </a:cubicBezTo>
                  <a:cubicBezTo>
                    <a:pt x="1242" y="2259"/>
                    <a:pt x="939" y="2570"/>
                    <a:pt x="922" y="2854"/>
                  </a:cubicBezTo>
                  <a:cubicBezTo>
                    <a:pt x="743" y="5994"/>
                    <a:pt x="582" y="9138"/>
                    <a:pt x="472" y="12287"/>
                  </a:cubicBezTo>
                  <a:cubicBezTo>
                    <a:pt x="384" y="14832"/>
                    <a:pt x="384" y="17379"/>
                    <a:pt x="316" y="19924"/>
                  </a:cubicBezTo>
                  <a:cubicBezTo>
                    <a:pt x="234" y="23036"/>
                    <a:pt x="123" y="26148"/>
                    <a:pt x="13" y="29260"/>
                  </a:cubicBezTo>
                  <a:cubicBezTo>
                    <a:pt x="0" y="29646"/>
                    <a:pt x="142" y="29773"/>
                    <a:pt x="508" y="29796"/>
                  </a:cubicBezTo>
                  <a:cubicBezTo>
                    <a:pt x="1164" y="29838"/>
                    <a:pt x="1820" y="29920"/>
                    <a:pt x="2475" y="29980"/>
                  </a:cubicBezTo>
                  <a:cubicBezTo>
                    <a:pt x="3500" y="30066"/>
                    <a:pt x="4524" y="30205"/>
                    <a:pt x="5545" y="30205"/>
                  </a:cubicBezTo>
                  <a:cubicBezTo>
                    <a:pt x="5560" y="30205"/>
                    <a:pt x="5576" y="30205"/>
                    <a:pt x="5592" y="30205"/>
                  </a:cubicBezTo>
                  <a:cubicBezTo>
                    <a:pt x="6270" y="30205"/>
                    <a:pt x="6944" y="29980"/>
                    <a:pt x="7668" y="29847"/>
                  </a:cubicBezTo>
                  <a:cubicBezTo>
                    <a:pt x="8442" y="25954"/>
                    <a:pt x="9227" y="22032"/>
                    <a:pt x="10020" y="18081"/>
                  </a:cubicBezTo>
                  <a:lnTo>
                    <a:pt x="9772" y="18031"/>
                  </a:lnTo>
                  <a:cubicBezTo>
                    <a:pt x="9631" y="18037"/>
                    <a:pt x="9474" y="18077"/>
                    <a:pt x="9337" y="18077"/>
                  </a:cubicBezTo>
                  <a:cubicBezTo>
                    <a:pt x="9273" y="18077"/>
                    <a:pt x="9214" y="18069"/>
                    <a:pt x="9162" y="18044"/>
                  </a:cubicBezTo>
                  <a:cubicBezTo>
                    <a:pt x="8943" y="17943"/>
                    <a:pt x="8740" y="17741"/>
                    <a:pt x="8603" y="17535"/>
                  </a:cubicBezTo>
                  <a:cubicBezTo>
                    <a:pt x="7403" y="15679"/>
                    <a:pt x="7131" y="13910"/>
                    <a:pt x="8434" y="12017"/>
                  </a:cubicBezTo>
                  <a:cubicBezTo>
                    <a:pt x="9104" y="11050"/>
                    <a:pt x="9856" y="10372"/>
                    <a:pt x="10981" y="10372"/>
                  </a:cubicBezTo>
                  <a:cubicBezTo>
                    <a:pt x="11109" y="10372"/>
                    <a:pt x="11242" y="10381"/>
                    <a:pt x="11381" y="10399"/>
                  </a:cubicBezTo>
                  <a:cubicBezTo>
                    <a:pt x="12009" y="7255"/>
                    <a:pt x="12632" y="4143"/>
                    <a:pt x="13265" y="985"/>
                  </a:cubicBezTo>
                  <a:cubicBezTo>
                    <a:pt x="12962" y="948"/>
                    <a:pt x="12655" y="902"/>
                    <a:pt x="12348" y="870"/>
                  </a:cubicBezTo>
                  <a:cubicBezTo>
                    <a:pt x="9658" y="572"/>
                    <a:pt x="6967" y="283"/>
                    <a:pt x="4277" y="4"/>
                  </a:cubicBezTo>
                  <a:cubicBezTo>
                    <a:pt x="4251" y="1"/>
                    <a:pt x="4225" y="0"/>
                    <a:pt x="4198"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28"/>
            <p:cNvSpPr/>
            <p:nvPr/>
          </p:nvSpPr>
          <p:spPr>
            <a:xfrm>
              <a:off x="7653525" y="3023550"/>
              <a:ext cx="29450" cy="57300"/>
            </a:xfrm>
            <a:custGeom>
              <a:avLst/>
              <a:gdLst/>
              <a:ahLst/>
              <a:cxnLst/>
              <a:rect l="l" t="t" r="r" b="b"/>
              <a:pathLst>
                <a:path w="1178" h="2292" extrusionOk="0">
                  <a:moveTo>
                    <a:pt x="765" y="0"/>
                  </a:moveTo>
                  <a:cubicBezTo>
                    <a:pt x="613" y="152"/>
                    <a:pt x="389" y="284"/>
                    <a:pt x="325" y="467"/>
                  </a:cubicBezTo>
                  <a:cubicBezTo>
                    <a:pt x="187" y="839"/>
                    <a:pt x="114" y="1242"/>
                    <a:pt x="50" y="1637"/>
                  </a:cubicBezTo>
                  <a:cubicBezTo>
                    <a:pt x="0" y="1938"/>
                    <a:pt x="48" y="2292"/>
                    <a:pt x="395" y="2292"/>
                  </a:cubicBezTo>
                  <a:cubicBezTo>
                    <a:pt x="402" y="2292"/>
                    <a:pt x="409" y="2292"/>
                    <a:pt x="416" y="2291"/>
                  </a:cubicBezTo>
                  <a:cubicBezTo>
                    <a:pt x="618" y="2287"/>
                    <a:pt x="884" y="2003"/>
                    <a:pt x="985" y="1778"/>
                  </a:cubicBezTo>
                  <a:cubicBezTo>
                    <a:pt x="1117" y="1494"/>
                    <a:pt x="1117" y="1141"/>
                    <a:pt x="1163" y="880"/>
                  </a:cubicBezTo>
                  <a:cubicBezTo>
                    <a:pt x="1154" y="724"/>
                    <a:pt x="1177" y="619"/>
                    <a:pt x="1136" y="545"/>
                  </a:cubicBezTo>
                  <a:cubicBezTo>
                    <a:pt x="1026" y="358"/>
                    <a:pt x="889" y="179"/>
                    <a:pt x="76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28"/>
            <p:cNvSpPr/>
            <p:nvPr/>
          </p:nvSpPr>
          <p:spPr>
            <a:xfrm>
              <a:off x="7614875" y="2771800"/>
              <a:ext cx="35550" cy="73025"/>
            </a:xfrm>
            <a:custGeom>
              <a:avLst/>
              <a:gdLst/>
              <a:ahLst/>
              <a:cxnLst/>
              <a:rect l="l" t="t" r="r" b="b"/>
              <a:pathLst>
                <a:path w="1422" h="2921" extrusionOk="0">
                  <a:moveTo>
                    <a:pt x="954" y="0"/>
                  </a:moveTo>
                  <a:cubicBezTo>
                    <a:pt x="788" y="188"/>
                    <a:pt x="582" y="358"/>
                    <a:pt x="477" y="573"/>
                  </a:cubicBezTo>
                  <a:cubicBezTo>
                    <a:pt x="340" y="867"/>
                    <a:pt x="266" y="1196"/>
                    <a:pt x="184" y="1513"/>
                  </a:cubicBezTo>
                  <a:cubicBezTo>
                    <a:pt x="111" y="1797"/>
                    <a:pt x="1" y="2090"/>
                    <a:pt x="28" y="2365"/>
                  </a:cubicBezTo>
                  <a:cubicBezTo>
                    <a:pt x="42" y="2558"/>
                    <a:pt x="256" y="2737"/>
                    <a:pt x="386" y="2920"/>
                  </a:cubicBezTo>
                  <a:cubicBezTo>
                    <a:pt x="546" y="2796"/>
                    <a:pt x="788" y="2704"/>
                    <a:pt x="843" y="2544"/>
                  </a:cubicBezTo>
                  <a:cubicBezTo>
                    <a:pt x="1059" y="1948"/>
                    <a:pt x="1215" y="1324"/>
                    <a:pt x="1421" y="615"/>
                  </a:cubicBezTo>
                  <a:cubicBezTo>
                    <a:pt x="1266" y="413"/>
                    <a:pt x="1110" y="205"/>
                    <a:pt x="95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28"/>
            <p:cNvSpPr/>
            <p:nvPr/>
          </p:nvSpPr>
          <p:spPr>
            <a:xfrm>
              <a:off x="7623150" y="2951000"/>
              <a:ext cx="26125" cy="48300"/>
            </a:xfrm>
            <a:custGeom>
              <a:avLst/>
              <a:gdLst/>
              <a:ahLst/>
              <a:cxnLst/>
              <a:rect l="l" t="t" r="r" b="b"/>
              <a:pathLst>
                <a:path w="1045" h="1932" extrusionOk="0">
                  <a:moveTo>
                    <a:pt x="619" y="0"/>
                  </a:moveTo>
                  <a:cubicBezTo>
                    <a:pt x="476" y="161"/>
                    <a:pt x="280" y="298"/>
                    <a:pt x="206" y="482"/>
                  </a:cubicBezTo>
                  <a:cubicBezTo>
                    <a:pt x="87" y="784"/>
                    <a:pt x="9" y="1114"/>
                    <a:pt x="4" y="1436"/>
                  </a:cubicBezTo>
                  <a:cubicBezTo>
                    <a:pt x="0" y="1605"/>
                    <a:pt x="151" y="1889"/>
                    <a:pt x="289" y="1926"/>
                  </a:cubicBezTo>
                  <a:cubicBezTo>
                    <a:pt x="305" y="1930"/>
                    <a:pt x="324" y="1932"/>
                    <a:pt x="343" y="1932"/>
                  </a:cubicBezTo>
                  <a:cubicBezTo>
                    <a:pt x="502" y="1932"/>
                    <a:pt x="742" y="1809"/>
                    <a:pt x="812" y="1683"/>
                  </a:cubicBezTo>
                  <a:cubicBezTo>
                    <a:pt x="958" y="1421"/>
                    <a:pt x="989" y="1100"/>
                    <a:pt x="1044" y="894"/>
                  </a:cubicBezTo>
                  <a:cubicBezTo>
                    <a:pt x="1021" y="706"/>
                    <a:pt x="1035" y="601"/>
                    <a:pt x="989" y="528"/>
                  </a:cubicBezTo>
                  <a:cubicBezTo>
                    <a:pt x="880" y="344"/>
                    <a:pt x="747" y="174"/>
                    <a:pt x="61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28"/>
            <p:cNvSpPr/>
            <p:nvPr/>
          </p:nvSpPr>
          <p:spPr>
            <a:xfrm>
              <a:off x="7605475" y="3105125"/>
              <a:ext cx="25800" cy="47525"/>
            </a:xfrm>
            <a:custGeom>
              <a:avLst/>
              <a:gdLst/>
              <a:ahLst/>
              <a:cxnLst/>
              <a:rect l="l" t="t" r="r" b="b"/>
              <a:pathLst>
                <a:path w="1032" h="1901" extrusionOk="0">
                  <a:moveTo>
                    <a:pt x="693" y="0"/>
                  </a:moveTo>
                  <a:cubicBezTo>
                    <a:pt x="611" y="0"/>
                    <a:pt x="466" y="116"/>
                    <a:pt x="432" y="202"/>
                  </a:cubicBezTo>
                  <a:cubicBezTo>
                    <a:pt x="276" y="610"/>
                    <a:pt x="151" y="1032"/>
                    <a:pt x="1" y="1500"/>
                  </a:cubicBezTo>
                  <a:cubicBezTo>
                    <a:pt x="97" y="1628"/>
                    <a:pt x="175" y="1807"/>
                    <a:pt x="308" y="1885"/>
                  </a:cubicBezTo>
                  <a:cubicBezTo>
                    <a:pt x="326" y="1895"/>
                    <a:pt x="352" y="1900"/>
                    <a:pt x="383" y="1900"/>
                  </a:cubicBezTo>
                  <a:cubicBezTo>
                    <a:pt x="497" y="1900"/>
                    <a:pt x="669" y="1838"/>
                    <a:pt x="684" y="1784"/>
                  </a:cubicBezTo>
                  <a:cubicBezTo>
                    <a:pt x="824" y="1275"/>
                    <a:pt x="936" y="757"/>
                    <a:pt x="1019" y="235"/>
                  </a:cubicBezTo>
                  <a:cubicBezTo>
                    <a:pt x="1032" y="170"/>
                    <a:pt x="826" y="19"/>
                    <a:pt x="706" y="1"/>
                  </a:cubicBezTo>
                  <a:cubicBezTo>
                    <a:pt x="702" y="1"/>
                    <a:pt x="697" y="0"/>
                    <a:pt x="69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28"/>
            <p:cNvSpPr/>
            <p:nvPr/>
          </p:nvSpPr>
          <p:spPr>
            <a:xfrm>
              <a:off x="7564900" y="3012400"/>
              <a:ext cx="31550" cy="60450"/>
            </a:xfrm>
            <a:custGeom>
              <a:avLst/>
              <a:gdLst/>
              <a:ahLst/>
              <a:cxnLst/>
              <a:rect l="l" t="t" r="r" b="b"/>
              <a:pathLst>
                <a:path w="1262" h="2418" extrusionOk="0">
                  <a:moveTo>
                    <a:pt x="886" y="1"/>
                  </a:moveTo>
                  <a:cubicBezTo>
                    <a:pt x="734" y="129"/>
                    <a:pt x="505" y="226"/>
                    <a:pt x="441" y="387"/>
                  </a:cubicBezTo>
                  <a:cubicBezTo>
                    <a:pt x="257" y="822"/>
                    <a:pt x="101" y="1280"/>
                    <a:pt x="33" y="1738"/>
                  </a:cubicBezTo>
                  <a:cubicBezTo>
                    <a:pt x="0" y="1950"/>
                    <a:pt x="207" y="2192"/>
                    <a:pt x="308" y="2417"/>
                  </a:cubicBezTo>
                  <a:cubicBezTo>
                    <a:pt x="519" y="2279"/>
                    <a:pt x="826" y="2187"/>
                    <a:pt x="913" y="1995"/>
                  </a:cubicBezTo>
                  <a:cubicBezTo>
                    <a:pt x="1097" y="1610"/>
                    <a:pt x="1152" y="1166"/>
                    <a:pt x="1262" y="743"/>
                  </a:cubicBezTo>
                  <a:cubicBezTo>
                    <a:pt x="1243" y="739"/>
                    <a:pt x="1224" y="736"/>
                    <a:pt x="1207" y="735"/>
                  </a:cubicBezTo>
                  <a:cubicBezTo>
                    <a:pt x="1207" y="661"/>
                    <a:pt x="1234" y="575"/>
                    <a:pt x="1201" y="515"/>
                  </a:cubicBezTo>
                  <a:cubicBezTo>
                    <a:pt x="1110" y="341"/>
                    <a:pt x="995" y="171"/>
                    <a:pt x="88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28"/>
            <p:cNvSpPr/>
            <p:nvPr/>
          </p:nvSpPr>
          <p:spPr>
            <a:xfrm>
              <a:off x="7517700" y="2920625"/>
              <a:ext cx="43575" cy="57400"/>
            </a:xfrm>
            <a:custGeom>
              <a:avLst/>
              <a:gdLst/>
              <a:ahLst/>
              <a:cxnLst/>
              <a:rect l="l" t="t" r="r" b="b"/>
              <a:pathLst>
                <a:path w="1743" h="2296" extrusionOk="0">
                  <a:moveTo>
                    <a:pt x="1401" y="0"/>
                  </a:moveTo>
                  <a:cubicBezTo>
                    <a:pt x="1303" y="0"/>
                    <a:pt x="1190" y="28"/>
                    <a:pt x="1156" y="74"/>
                  </a:cubicBezTo>
                  <a:cubicBezTo>
                    <a:pt x="757" y="634"/>
                    <a:pt x="390" y="1216"/>
                    <a:pt x="1" y="1812"/>
                  </a:cubicBezTo>
                  <a:cubicBezTo>
                    <a:pt x="161" y="2031"/>
                    <a:pt x="234" y="2247"/>
                    <a:pt x="363" y="2283"/>
                  </a:cubicBezTo>
                  <a:cubicBezTo>
                    <a:pt x="388" y="2291"/>
                    <a:pt x="419" y="2295"/>
                    <a:pt x="453" y="2295"/>
                  </a:cubicBezTo>
                  <a:cubicBezTo>
                    <a:pt x="593" y="2295"/>
                    <a:pt x="779" y="2230"/>
                    <a:pt x="830" y="2142"/>
                  </a:cubicBezTo>
                  <a:cubicBezTo>
                    <a:pt x="1150" y="1589"/>
                    <a:pt x="1441" y="1020"/>
                    <a:pt x="1701" y="436"/>
                  </a:cubicBezTo>
                  <a:cubicBezTo>
                    <a:pt x="1743" y="340"/>
                    <a:pt x="1642" y="115"/>
                    <a:pt x="1541" y="33"/>
                  </a:cubicBezTo>
                  <a:cubicBezTo>
                    <a:pt x="1513" y="10"/>
                    <a:pt x="1460" y="0"/>
                    <a:pt x="140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28"/>
            <p:cNvSpPr/>
            <p:nvPr/>
          </p:nvSpPr>
          <p:spPr>
            <a:xfrm>
              <a:off x="7496700" y="3090875"/>
              <a:ext cx="26775" cy="39600"/>
            </a:xfrm>
            <a:custGeom>
              <a:avLst/>
              <a:gdLst/>
              <a:ahLst/>
              <a:cxnLst/>
              <a:rect l="l" t="t" r="r" b="b"/>
              <a:pathLst>
                <a:path w="1071" h="1584" extrusionOk="0">
                  <a:moveTo>
                    <a:pt x="733" y="0"/>
                  </a:moveTo>
                  <a:cubicBezTo>
                    <a:pt x="611" y="0"/>
                    <a:pt x="431" y="90"/>
                    <a:pt x="386" y="185"/>
                  </a:cubicBezTo>
                  <a:cubicBezTo>
                    <a:pt x="225" y="501"/>
                    <a:pt x="129" y="854"/>
                    <a:pt x="1" y="1207"/>
                  </a:cubicBezTo>
                  <a:cubicBezTo>
                    <a:pt x="80" y="1350"/>
                    <a:pt x="120" y="1533"/>
                    <a:pt x="217" y="1569"/>
                  </a:cubicBezTo>
                  <a:cubicBezTo>
                    <a:pt x="240" y="1579"/>
                    <a:pt x="271" y="1583"/>
                    <a:pt x="304" y="1583"/>
                  </a:cubicBezTo>
                  <a:cubicBezTo>
                    <a:pt x="416" y="1583"/>
                    <a:pt x="561" y="1536"/>
                    <a:pt x="593" y="1473"/>
                  </a:cubicBezTo>
                  <a:cubicBezTo>
                    <a:pt x="776" y="1111"/>
                    <a:pt x="932" y="736"/>
                    <a:pt x="1042" y="345"/>
                  </a:cubicBezTo>
                  <a:cubicBezTo>
                    <a:pt x="1070" y="259"/>
                    <a:pt x="896" y="34"/>
                    <a:pt x="782" y="6"/>
                  </a:cubicBezTo>
                  <a:cubicBezTo>
                    <a:pt x="767" y="2"/>
                    <a:pt x="750" y="0"/>
                    <a:pt x="73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28"/>
            <p:cNvSpPr/>
            <p:nvPr/>
          </p:nvSpPr>
          <p:spPr>
            <a:xfrm>
              <a:off x="7477475" y="2992650"/>
              <a:ext cx="36475" cy="58075"/>
            </a:xfrm>
            <a:custGeom>
              <a:avLst/>
              <a:gdLst/>
              <a:ahLst/>
              <a:cxnLst/>
              <a:rect l="l" t="t" r="r" b="b"/>
              <a:pathLst>
                <a:path w="1459" h="2323" extrusionOk="0">
                  <a:moveTo>
                    <a:pt x="1102" y="0"/>
                  </a:moveTo>
                  <a:cubicBezTo>
                    <a:pt x="948" y="0"/>
                    <a:pt x="723" y="98"/>
                    <a:pt x="667" y="214"/>
                  </a:cubicBezTo>
                  <a:cubicBezTo>
                    <a:pt x="423" y="700"/>
                    <a:pt x="203" y="1208"/>
                    <a:pt x="52" y="1731"/>
                  </a:cubicBezTo>
                  <a:cubicBezTo>
                    <a:pt x="1" y="1891"/>
                    <a:pt x="198" y="2125"/>
                    <a:pt x="285" y="2322"/>
                  </a:cubicBezTo>
                  <a:cubicBezTo>
                    <a:pt x="482" y="2230"/>
                    <a:pt x="785" y="2184"/>
                    <a:pt x="857" y="2034"/>
                  </a:cubicBezTo>
                  <a:cubicBezTo>
                    <a:pt x="1101" y="1529"/>
                    <a:pt x="1257" y="984"/>
                    <a:pt x="1458" y="416"/>
                  </a:cubicBezTo>
                  <a:cubicBezTo>
                    <a:pt x="1343" y="255"/>
                    <a:pt x="1261" y="21"/>
                    <a:pt x="1147" y="3"/>
                  </a:cubicBezTo>
                  <a:cubicBezTo>
                    <a:pt x="1133" y="1"/>
                    <a:pt x="1118" y="0"/>
                    <a:pt x="110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28"/>
            <p:cNvSpPr/>
            <p:nvPr/>
          </p:nvSpPr>
          <p:spPr>
            <a:xfrm>
              <a:off x="7456425" y="2891950"/>
              <a:ext cx="48275" cy="44075"/>
            </a:xfrm>
            <a:custGeom>
              <a:avLst/>
              <a:gdLst/>
              <a:ahLst/>
              <a:cxnLst/>
              <a:rect l="l" t="t" r="r" b="b"/>
              <a:pathLst>
                <a:path w="1931" h="1763" extrusionOk="0">
                  <a:moveTo>
                    <a:pt x="1601" y="0"/>
                  </a:moveTo>
                  <a:cubicBezTo>
                    <a:pt x="1543" y="0"/>
                    <a:pt x="1481" y="22"/>
                    <a:pt x="1421" y="71"/>
                  </a:cubicBezTo>
                  <a:cubicBezTo>
                    <a:pt x="979" y="418"/>
                    <a:pt x="572" y="808"/>
                    <a:pt x="206" y="1236"/>
                  </a:cubicBezTo>
                  <a:cubicBezTo>
                    <a:pt x="0" y="1486"/>
                    <a:pt x="204" y="1763"/>
                    <a:pt x="530" y="1763"/>
                  </a:cubicBezTo>
                  <a:cubicBezTo>
                    <a:pt x="538" y="1763"/>
                    <a:pt x="546" y="1762"/>
                    <a:pt x="554" y="1762"/>
                  </a:cubicBezTo>
                  <a:cubicBezTo>
                    <a:pt x="1013" y="1743"/>
                    <a:pt x="1869" y="923"/>
                    <a:pt x="1907" y="466"/>
                  </a:cubicBezTo>
                  <a:cubicBezTo>
                    <a:pt x="1931" y="203"/>
                    <a:pt x="1781" y="0"/>
                    <a:pt x="160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28"/>
            <p:cNvSpPr/>
            <p:nvPr/>
          </p:nvSpPr>
          <p:spPr>
            <a:xfrm>
              <a:off x="7405175" y="2966725"/>
              <a:ext cx="42775" cy="50000"/>
            </a:xfrm>
            <a:custGeom>
              <a:avLst/>
              <a:gdLst/>
              <a:ahLst/>
              <a:cxnLst/>
              <a:rect l="l" t="t" r="r" b="b"/>
              <a:pathLst>
                <a:path w="1711" h="2000" extrusionOk="0">
                  <a:moveTo>
                    <a:pt x="1277" y="0"/>
                  </a:moveTo>
                  <a:cubicBezTo>
                    <a:pt x="1175" y="0"/>
                    <a:pt x="1061" y="31"/>
                    <a:pt x="1018" y="86"/>
                  </a:cubicBezTo>
                  <a:cubicBezTo>
                    <a:pt x="678" y="536"/>
                    <a:pt x="349" y="999"/>
                    <a:pt x="60" y="1485"/>
                  </a:cubicBezTo>
                  <a:cubicBezTo>
                    <a:pt x="0" y="1585"/>
                    <a:pt x="83" y="1852"/>
                    <a:pt x="188" y="1947"/>
                  </a:cubicBezTo>
                  <a:cubicBezTo>
                    <a:pt x="225" y="1982"/>
                    <a:pt x="310" y="1999"/>
                    <a:pt x="396" y="1999"/>
                  </a:cubicBezTo>
                  <a:cubicBezTo>
                    <a:pt x="492" y="1999"/>
                    <a:pt x="590" y="1978"/>
                    <a:pt x="623" y="1934"/>
                  </a:cubicBezTo>
                  <a:cubicBezTo>
                    <a:pt x="1004" y="1457"/>
                    <a:pt x="1348" y="948"/>
                    <a:pt x="1710" y="435"/>
                  </a:cubicBezTo>
                  <a:cubicBezTo>
                    <a:pt x="1572" y="233"/>
                    <a:pt x="1517" y="69"/>
                    <a:pt x="1408" y="23"/>
                  </a:cubicBezTo>
                  <a:cubicBezTo>
                    <a:pt x="1373" y="7"/>
                    <a:pt x="1327" y="0"/>
                    <a:pt x="127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28"/>
            <p:cNvSpPr/>
            <p:nvPr/>
          </p:nvSpPr>
          <p:spPr>
            <a:xfrm>
              <a:off x="7380875" y="3055225"/>
              <a:ext cx="35900" cy="35500"/>
            </a:xfrm>
            <a:custGeom>
              <a:avLst/>
              <a:gdLst/>
              <a:ahLst/>
              <a:cxnLst/>
              <a:rect l="l" t="t" r="r" b="b"/>
              <a:pathLst>
                <a:path w="1436" h="1420" extrusionOk="0">
                  <a:moveTo>
                    <a:pt x="882" y="0"/>
                  </a:moveTo>
                  <a:cubicBezTo>
                    <a:pt x="868" y="0"/>
                    <a:pt x="858" y="3"/>
                    <a:pt x="853" y="8"/>
                  </a:cubicBezTo>
                  <a:cubicBezTo>
                    <a:pt x="552" y="317"/>
                    <a:pt x="284" y="656"/>
                    <a:pt x="51" y="1020"/>
                  </a:cubicBezTo>
                  <a:cubicBezTo>
                    <a:pt x="1" y="1102"/>
                    <a:pt x="156" y="1314"/>
                    <a:pt x="198" y="1419"/>
                  </a:cubicBezTo>
                  <a:cubicBezTo>
                    <a:pt x="670" y="1409"/>
                    <a:pt x="1435" y="534"/>
                    <a:pt x="1321" y="227"/>
                  </a:cubicBezTo>
                  <a:cubicBezTo>
                    <a:pt x="1281" y="122"/>
                    <a:pt x="983" y="0"/>
                    <a:pt x="88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28"/>
            <p:cNvSpPr/>
            <p:nvPr/>
          </p:nvSpPr>
          <p:spPr>
            <a:xfrm>
              <a:off x="7334250" y="3015350"/>
              <a:ext cx="37250" cy="44550"/>
            </a:xfrm>
            <a:custGeom>
              <a:avLst/>
              <a:gdLst/>
              <a:ahLst/>
              <a:cxnLst/>
              <a:rect l="l" t="t" r="r" b="b"/>
              <a:pathLst>
                <a:path w="1490" h="1782" extrusionOk="0">
                  <a:moveTo>
                    <a:pt x="1187" y="1"/>
                  </a:moveTo>
                  <a:cubicBezTo>
                    <a:pt x="1085" y="1"/>
                    <a:pt x="942" y="57"/>
                    <a:pt x="890" y="126"/>
                  </a:cubicBezTo>
                  <a:cubicBezTo>
                    <a:pt x="591" y="515"/>
                    <a:pt x="315" y="918"/>
                    <a:pt x="60" y="1336"/>
                  </a:cubicBezTo>
                  <a:cubicBezTo>
                    <a:pt x="0" y="1441"/>
                    <a:pt x="74" y="1630"/>
                    <a:pt x="82" y="1781"/>
                  </a:cubicBezTo>
                  <a:cubicBezTo>
                    <a:pt x="123" y="1776"/>
                    <a:pt x="168" y="1776"/>
                    <a:pt x="213" y="1776"/>
                  </a:cubicBezTo>
                  <a:cubicBezTo>
                    <a:pt x="233" y="1776"/>
                    <a:pt x="253" y="1776"/>
                    <a:pt x="273" y="1776"/>
                  </a:cubicBezTo>
                  <a:cubicBezTo>
                    <a:pt x="378" y="1776"/>
                    <a:pt x="478" y="1772"/>
                    <a:pt x="523" y="1721"/>
                  </a:cubicBezTo>
                  <a:cubicBezTo>
                    <a:pt x="867" y="1318"/>
                    <a:pt x="1169" y="882"/>
                    <a:pt x="1489" y="457"/>
                  </a:cubicBezTo>
                  <a:cubicBezTo>
                    <a:pt x="1380" y="236"/>
                    <a:pt x="1344" y="53"/>
                    <a:pt x="1251" y="11"/>
                  </a:cubicBezTo>
                  <a:cubicBezTo>
                    <a:pt x="1234" y="4"/>
                    <a:pt x="1211" y="1"/>
                    <a:pt x="118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28"/>
            <p:cNvSpPr/>
            <p:nvPr/>
          </p:nvSpPr>
          <p:spPr>
            <a:xfrm>
              <a:off x="7860725" y="2673975"/>
              <a:ext cx="489125" cy="257650"/>
            </a:xfrm>
            <a:custGeom>
              <a:avLst/>
              <a:gdLst/>
              <a:ahLst/>
              <a:cxnLst/>
              <a:rect l="l" t="t" r="r" b="b"/>
              <a:pathLst>
                <a:path w="19565" h="10306" extrusionOk="0">
                  <a:moveTo>
                    <a:pt x="12815" y="2689"/>
                  </a:moveTo>
                  <a:cubicBezTo>
                    <a:pt x="12932" y="2906"/>
                    <a:pt x="13030" y="3023"/>
                    <a:pt x="13063" y="3153"/>
                  </a:cubicBezTo>
                  <a:cubicBezTo>
                    <a:pt x="13202" y="3684"/>
                    <a:pt x="13351" y="4214"/>
                    <a:pt x="13445" y="4750"/>
                  </a:cubicBezTo>
                  <a:cubicBezTo>
                    <a:pt x="13469" y="4927"/>
                    <a:pt x="13322" y="5130"/>
                    <a:pt x="13258" y="5322"/>
                  </a:cubicBezTo>
                  <a:cubicBezTo>
                    <a:pt x="13078" y="5228"/>
                    <a:pt x="12826" y="5180"/>
                    <a:pt x="12736" y="5032"/>
                  </a:cubicBezTo>
                  <a:cubicBezTo>
                    <a:pt x="12362" y="4410"/>
                    <a:pt x="12318" y="3721"/>
                    <a:pt x="12481" y="3022"/>
                  </a:cubicBezTo>
                  <a:cubicBezTo>
                    <a:pt x="12504" y="2913"/>
                    <a:pt x="12666" y="2833"/>
                    <a:pt x="12815" y="2689"/>
                  </a:cubicBezTo>
                  <a:close/>
                  <a:moveTo>
                    <a:pt x="2922" y="4311"/>
                  </a:moveTo>
                  <a:cubicBezTo>
                    <a:pt x="2929" y="4311"/>
                    <a:pt x="2935" y="4312"/>
                    <a:pt x="2942" y="4314"/>
                  </a:cubicBezTo>
                  <a:cubicBezTo>
                    <a:pt x="3103" y="4352"/>
                    <a:pt x="3328" y="4547"/>
                    <a:pt x="3355" y="4705"/>
                  </a:cubicBezTo>
                  <a:cubicBezTo>
                    <a:pt x="3409" y="5035"/>
                    <a:pt x="3350" y="5381"/>
                    <a:pt x="3335" y="5774"/>
                  </a:cubicBezTo>
                  <a:cubicBezTo>
                    <a:pt x="3177" y="5890"/>
                    <a:pt x="3033" y="6074"/>
                    <a:pt x="2877" y="6083"/>
                  </a:cubicBezTo>
                  <a:lnTo>
                    <a:pt x="2876" y="6083"/>
                  </a:lnTo>
                  <a:cubicBezTo>
                    <a:pt x="2875" y="6083"/>
                    <a:pt x="2874" y="6083"/>
                    <a:pt x="2873" y="6083"/>
                  </a:cubicBezTo>
                  <a:cubicBezTo>
                    <a:pt x="2768" y="6083"/>
                    <a:pt x="2574" y="5861"/>
                    <a:pt x="2554" y="5722"/>
                  </a:cubicBezTo>
                  <a:cubicBezTo>
                    <a:pt x="2504" y="5369"/>
                    <a:pt x="2494" y="5001"/>
                    <a:pt x="2551" y="4649"/>
                  </a:cubicBezTo>
                  <a:cubicBezTo>
                    <a:pt x="2574" y="4519"/>
                    <a:pt x="2805" y="4311"/>
                    <a:pt x="2922" y="4311"/>
                  </a:cubicBezTo>
                  <a:close/>
                  <a:moveTo>
                    <a:pt x="15077" y="4038"/>
                  </a:moveTo>
                  <a:cubicBezTo>
                    <a:pt x="15158" y="4038"/>
                    <a:pt x="15235" y="4083"/>
                    <a:pt x="15288" y="4185"/>
                  </a:cubicBezTo>
                  <a:cubicBezTo>
                    <a:pt x="15581" y="4726"/>
                    <a:pt x="15768" y="5324"/>
                    <a:pt x="15987" y="5900"/>
                  </a:cubicBezTo>
                  <a:cubicBezTo>
                    <a:pt x="16006" y="5941"/>
                    <a:pt x="15975" y="6008"/>
                    <a:pt x="15943" y="6192"/>
                  </a:cubicBezTo>
                  <a:cubicBezTo>
                    <a:pt x="15919" y="6191"/>
                    <a:pt x="15893" y="6190"/>
                    <a:pt x="15868" y="6190"/>
                  </a:cubicBezTo>
                  <a:cubicBezTo>
                    <a:pt x="15801" y="6190"/>
                    <a:pt x="15731" y="6194"/>
                    <a:pt x="15662" y="6194"/>
                  </a:cubicBezTo>
                  <a:cubicBezTo>
                    <a:pt x="15571" y="6194"/>
                    <a:pt x="15482" y="6186"/>
                    <a:pt x="15409" y="6149"/>
                  </a:cubicBezTo>
                  <a:cubicBezTo>
                    <a:pt x="14991" y="5933"/>
                    <a:pt x="14582" y="4752"/>
                    <a:pt x="14750" y="4321"/>
                  </a:cubicBezTo>
                  <a:cubicBezTo>
                    <a:pt x="14820" y="4146"/>
                    <a:pt x="14953" y="4038"/>
                    <a:pt x="15077" y="4038"/>
                  </a:cubicBezTo>
                  <a:close/>
                  <a:moveTo>
                    <a:pt x="8599" y="4367"/>
                  </a:moveTo>
                  <a:cubicBezTo>
                    <a:pt x="8679" y="4605"/>
                    <a:pt x="8819" y="4841"/>
                    <a:pt x="8825" y="5079"/>
                  </a:cubicBezTo>
                  <a:cubicBezTo>
                    <a:pt x="8838" y="5463"/>
                    <a:pt x="8796" y="5848"/>
                    <a:pt x="8703" y="6221"/>
                  </a:cubicBezTo>
                  <a:cubicBezTo>
                    <a:pt x="8654" y="6413"/>
                    <a:pt x="8451" y="6571"/>
                    <a:pt x="8315" y="6744"/>
                  </a:cubicBezTo>
                  <a:lnTo>
                    <a:pt x="8316" y="6745"/>
                  </a:lnTo>
                  <a:cubicBezTo>
                    <a:pt x="8146" y="6585"/>
                    <a:pt x="7846" y="6445"/>
                    <a:pt x="7822" y="6264"/>
                  </a:cubicBezTo>
                  <a:cubicBezTo>
                    <a:pt x="7760" y="5802"/>
                    <a:pt x="7820" y="5329"/>
                    <a:pt x="7834" y="4746"/>
                  </a:cubicBezTo>
                  <a:cubicBezTo>
                    <a:pt x="8101" y="4613"/>
                    <a:pt x="8351" y="4488"/>
                    <a:pt x="8599" y="4367"/>
                  </a:cubicBezTo>
                  <a:close/>
                  <a:moveTo>
                    <a:pt x="10499" y="5750"/>
                  </a:moveTo>
                  <a:cubicBezTo>
                    <a:pt x="10950" y="5953"/>
                    <a:pt x="11303" y="7165"/>
                    <a:pt x="11084" y="7451"/>
                  </a:cubicBezTo>
                  <a:cubicBezTo>
                    <a:pt x="10985" y="7576"/>
                    <a:pt x="10861" y="7635"/>
                    <a:pt x="10748" y="7635"/>
                  </a:cubicBezTo>
                  <a:cubicBezTo>
                    <a:pt x="10621" y="7635"/>
                    <a:pt x="10507" y="7561"/>
                    <a:pt x="10456" y="7424"/>
                  </a:cubicBezTo>
                  <a:cubicBezTo>
                    <a:pt x="10281" y="6983"/>
                    <a:pt x="10221" y="6493"/>
                    <a:pt x="10170" y="6016"/>
                  </a:cubicBezTo>
                  <a:cubicBezTo>
                    <a:pt x="10163" y="5930"/>
                    <a:pt x="10416" y="5812"/>
                    <a:pt x="10499" y="5750"/>
                  </a:cubicBezTo>
                  <a:close/>
                  <a:moveTo>
                    <a:pt x="5820" y="6172"/>
                  </a:moveTo>
                  <a:cubicBezTo>
                    <a:pt x="5847" y="6172"/>
                    <a:pt x="5871" y="6176"/>
                    <a:pt x="5889" y="6185"/>
                  </a:cubicBezTo>
                  <a:cubicBezTo>
                    <a:pt x="6233" y="6362"/>
                    <a:pt x="6575" y="7625"/>
                    <a:pt x="6432" y="8011"/>
                  </a:cubicBezTo>
                  <a:cubicBezTo>
                    <a:pt x="6357" y="8202"/>
                    <a:pt x="6222" y="8284"/>
                    <a:pt x="6099" y="8284"/>
                  </a:cubicBezTo>
                  <a:cubicBezTo>
                    <a:pt x="5991" y="8284"/>
                    <a:pt x="5892" y="8222"/>
                    <a:pt x="5850" y="8116"/>
                  </a:cubicBezTo>
                  <a:cubicBezTo>
                    <a:pt x="5624" y="7543"/>
                    <a:pt x="5521" y="6917"/>
                    <a:pt x="5395" y="6304"/>
                  </a:cubicBezTo>
                  <a:cubicBezTo>
                    <a:pt x="5395" y="6295"/>
                    <a:pt x="5666" y="6172"/>
                    <a:pt x="5820" y="6172"/>
                  </a:cubicBezTo>
                  <a:close/>
                  <a:moveTo>
                    <a:pt x="1807" y="7003"/>
                  </a:moveTo>
                  <a:cubicBezTo>
                    <a:pt x="1809" y="7003"/>
                    <a:pt x="1811" y="7003"/>
                    <a:pt x="1813" y="7003"/>
                  </a:cubicBezTo>
                  <a:cubicBezTo>
                    <a:pt x="1950" y="7017"/>
                    <a:pt x="2167" y="7130"/>
                    <a:pt x="2197" y="7245"/>
                  </a:cubicBezTo>
                  <a:cubicBezTo>
                    <a:pt x="2331" y="7739"/>
                    <a:pt x="2411" y="8257"/>
                    <a:pt x="2509" y="8751"/>
                  </a:cubicBezTo>
                  <a:cubicBezTo>
                    <a:pt x="2306" y="8923"/>
                    <a:pt x="2188" y="9102"/>
                    <a:pt x="2071" y="9102"/>
                  </a:cubicBezTo>
                  <a:cubicBezTo>
                    <a:pt x="2070" y="9102"/>
                    <a:pt x="2070" y="9102"/>
                    <a:pt x="2070" y="9102"/>
                  </a:cubicBezTo>
                  <a:lnTo>
                    <a:pt x="2068" y="9102"/>
                  </a:lnTo>
                  <a:cubicBezTo>
                    <a:pt x="1918" y="9098"/>
                    <a:pt x="1654" y="8966"/>
                    <a:pt x="1641" y="8863"/>
                  </a:cubicBezTo>
                  <a:cubicBezTo>
                    <a:pt x="1561" y="8331"/>
                    <a:pt x="1528" y="7793"/>
                    <a:pt x="1520" y="7254"/>
                  </a:cubicBezTo>
                  <a:cubicBezTo>
                    <a:pt x="1516" y="7166"/>
                    <a:pt x="1710" y="7003"/>
                    <a:pt x="1807" y="7003"/>
                  </a:cubicBezTo>
                  <a:close/>
                  <a:moveTo>
                    <a:pt x="17051" y="1"/>
                  </a:moveTo>
                  <a:cubicBezTo>
                    <a:pt x="16635" y="328"/>
                    <a:pt x="16260" y="625"/>
                    <a:pt x="15884" y="911"/>
                  </a:cubicBezTo>
                  <a:cubicBezTo>
                    <a:pt x="15800" y="977"/>
                    <a:pt x="15694" y="1020"/>
                    <a:pt x="15597" y="1046"/>
                  </a:cubicBezTo>
                  <a:cubicBezTo>
                    <a:pt x="15266" y="1135"/>
                    <a:pt x="14901" y="1142"/>
                    <a:pt x="14615" y="1296"/>
                  </a:cubicBezTo>
                  <a:cubicBezTo>
                    <a:pt x="11432" y="2417"/>
                    <a:pt x="8871" y="2740"/>
                    <a:pt x="5942" y="2740"/>
                  </a:cubicBezTo>
                  <a:cubicBezTo>
                    <a:pt x="5230" y="2740"/>
                    <a:pt x="4496" y="2721"/>
                    <a:pt x="3726" y="2689"/>
                  </a:cubicBezTo>
                  <a:cubicBezTo>
                    <a:pt x="2875" y="2655"/>
                    <a:pt x="1860" y="2625"/>
                    <a:pt x="1014" y="2525"/>
                  </a:cubicBezTo>
                  <a:cubicBezTo>
                    <a:pt x="1001" y="2559"/>
                    <a:pt x="809" y="3659"/>
                    <a:pt x="801" y="3694"/>
                  </a:cubicBezTo>
                  <a:lnTo>
                    <a:pt x="794" y="3711"/>
                  </a:lnTo>
                  <a:cubicBezTo>
                    <a:pt x="728" y="3970"/>
                    <a:pt x="662" y="4230"/>
                    <a:pt x="602" y="4487"/>
                  </a:cubicBezTo>
                  <a:cubicBezTo>
                    <a:pt x="588" y="4536"/>
                    <a:pt x="577" y="4591"/>
                    <a:pt x="567" y="4640"/>
                  </a:cubicBezTo>
                  <a:cubicBezTo>
                    <a:pt x="514" y="4866"/>
                    <a:pt x="466" y="5093"/>
                    <a:pt x="420" y="5316"/>
                  </a:cubicBezTo>
                  <a:cubicBezTo>
                    <a:pt x="320" y="5803"/>
                    <a:pt x="237" y="6287"/>
                    <a:pt x="173" y="6758"/>
                  </a:cubicBezTo>
                  <a:cubicBezTo>
                    <a:pt x="153" y="6883"/>
                    <a:pt x="139" y="7010"/>
                    <a:pt x="126" y="7134"/>
                  </a:cubicBezTo>
                  <a:cubicBezTo>
                    <a:pt x="15" y="8132"/>
                    <a:pt x="1" y="9085"/>
                    <a:pt x="133" y="9941"/>
                  </a:cubicBezTo>
                  <a:cubicBezTo>
                    <a:pt x="152" y="10068"/>
                    <a:pt x="174" y="10188"/>
                    <a:pt x="197" y="10306"/>
                  </a:cubicBezTo>
                  <a:cubicBezTo>
                    <a:pt x="2650" y="10064"/>
                    <a:pt x="5099" y="9777"/>
                    <a:pt x="7485" y="9097"/>
                  </a:cubicBezTo>
                  <a:cubicBezTo>
                    <a:pt x="9948" y="8393"/>
                    <a:pt x="12433" y="7760"/>
                    <a:pt x="14886" y="7007"/>
                  </a:cubicBezTo>
                  <a:cubicBezTo>
                    <a:pt x="15838" y="6717"/>
                    <a:pt x="16726" y="6200"/>
                    <a:pt x="17639" y="5771"/>
                  </a:cubicBezTo>
                  <a:cubicBezTo>
                    <a:pt x="17801" y="5696"/>
                    <a:pt x="18052" y="5591"/>
                    <a:pt x="18078" y="5464"/>
                  </a:cubicBezTo>
                  <a:cubicBezTo>
                    <a:pt x="18172" y="4940"/>
                    <a:pt x="18658" y="4877"/>
                    <a:pt x="18971" y="4611"/>
                  </a:cubicBezTo>
                  <a:cubicBezTo>
                    <a:pt x="19138" y="4474"/>
                    <a:pt x="19324" y="4363"/>
                    <a:pt x="19565" y="4196"/>
                  </a:cubicBezTo>
                  <a:cubicBezTo>
                    <a:pt x="19185" y="3484"/>
                    <a:pt x="18839" y="2780"/>
                    <a:pt x="18436" y="2113"/>
                  </a:cubicBezTo>
                  <a:cubicBezTo>
                    <a:pt x="18025" y="1425"/>
                    <a:pt x="17557" y="767"/>
                    <a:pt x="17051"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28"/>
            <p:cNvSpPr/>
            <p:nvPr/>
          </p:nvSpPr>
          <p:spPr>
            <a:xfrm>
              <a:off x="8225300" y="2774900"/>
              <a:ext cx="35575" cy="53950"/>
            </a:xfrm>
            <a:custGeom>
              <a:avLst/>
              <a:gdLst/>
              <a:ahLst/>
              <a:cxnLst/>
              <a:rect l="l" t="t" r="r" b="b"/>
              <a:pathLst>
                <a:path w="1423" h="2158" extrusionOk="0">
                  <a:moveTo>
                    <a:pt x="495" y="1"/>
                  </a:moveTo>
                  <a:cubicBezTo>
                    <a:pt x="371" y="1"/>
                    <a:pt x="237" y="109"/>
                    <a:pt x="167" y="284"/>
                  </a:cubicBezTo>
                  <a:cubicBezTo>
                    <a:pt x="0" y="715"/>
                    <a:pt x="409" y="1896"/>
                    <a:pt x="827" y="2112"/>
                  </a:cubicBezTo>
                  <a:cubicBezTo>
                    <a:pt x="899" y="2149"/>
                    <a:pt x="988" y="2157"/>
                    <a:pt x="1079" y="2157"/>
                  </a:cubicBezTo>
                  <a:cubicBezTo>
                    <a:pt x="1148" y="2157"/>
                    <a:pt x="1218" y="2153"/>
                    <a:pt x="1285" y="2153"/>
                  </a:cubicBezTo>
                  <a:cubicBezTo>
                    <a:pt x="1310" y="2153"/>
                    <a:pt x="1336" y="2154"/>
                    <a:pt x="1360" y="2155"/>
                  </a:cubicBezTo>
                  <a:cubicBezTo>
                    <a:pt x="1392" y="1971"/>
                    <a:pt x="1423" y="1904"/>
                    <a:pt x="1404" y="1863"/>
                  </a:cubicBezTo>
                  <a:cubicBezTo>
                    <a:pt x="1185" y="1287"/>
                    <a:pt x="998" y="689"/>
                    <a:pt x="705" y="148"/>
                  </a:cubicBezTo>
                  <a:cubicBezTo>
                    <a:pt x="652" y="46"/>
                    <a:pt x="576" y="1"/>
                    <a:pt x="49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28"/>
            <p:cNvSpPr/>
            <p:nvPr/>
          </p:nvSpPr>
          <p:spPr>
            <a:xfrm>
              <a:off x="8168675" y="2741200"/>
              <a:ext cx="28775" cy="65825"/>
            </a:xfrm>
            <a:custGeom>
              <a:avLst/>
              <a:gdLst/>
              <a:ahLst/>
              <a:cxnLst/>
              <a:rect l="l" t="t" r="r" b="b"/>
              <a:pathLst>
                <a:path w="1151" h="2633" extrusionOk="0">
                  <a:moveTo>
                    <a:pt x="497" y="0"/>
                  </a:moveTo>
                  <a:cubicBezTo>
                    <a:pt x="348" y="144"/>
                    <a:pt x="186" y="223"/>
                    <a:pt x="163" y="333"/>
                  </a:cubicBezTo>
                  <a:cubicBezTo>
                    <a:pt x="0" y="1032"/>
                    <a:pt x="44" y="1722"/>
                    <a:pt x="418" y="2343"/>
                  </a:cubicBezTo>
                  <a:cubicBezTo>
                    <a:pt x="508" y="2491"/>
                    <a:pt x="759" y="2539"/>
                    <a:pt x="940" y="2633"/>
                  </a:cubicBezTo>
                  <a:cubicBezTo>
                    <a:pt x="1004" y="2442"/>
                    <a:pt x="1151" y="2238"/>
                    <a:pt x="1127" y="2061"/>
                  </a:cubicBezTo>
                  <a:cubicBezTo>
                    <a:pt x="1033" y="1525"/>
                    <a:pt x="884" y="995"/>
                    <a:pt x="745" y="464"/>
                  </a:cubicBezTo>
                  <a:cubicBezTo>
                    <a:pt x="712" y="334"/>
                    <a:pt x="614" y="217"/>
                    <a:pt x="49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28"/>
            <p:cNvSpPr/>
            <p:nvPr/>
          </p:nvSpPr>
          <p:spPr>
            <a:xfrm>
              <a:off x="8114775" y="2817700"/>
              <a:ext cx="28525" cy="47150"/>
            </a:xfrm>
            <a:custGeom>
              <a:avLst/>
              <a:gdLst/>
              <a:ahLst/>
              <a:cxnLst/>
              <a:rect l="l" t="t" r="r" b="b"/>
              <a:pathLst>
                <a:path w="1141" h="1886" extrusionOk="0">
                  <a:moveTo>
                    <a:pt x="337" y="0"/>
                  </a:moveTo>
                  <a:cubicBezTo>
                    <a:pt x="254" y="62"/>
                    <a:pt x="1" y="181"/>
                    <a:pt x="8" y="266"/>
                  </a:cubicBezTo>
                  <a:cubicBezTo>
                    <a:pt x="59" y="743"/>
                    <a:pt x="121" y="1233"/>
                    <a:pt x="294" y="1674"/>
                  </a:cubicBezTo>
                  <a:cubicBezTo>
                    <a:pt x="345" y="1811"/>
                    <a:pt x="459" y="1885"/>
                    <a:pt x="586" y="1885"/>
                  </a:cubicBezTo>
                  <a:cubicBezTo>
                    <a:pt x="699" y="1885"/>
                    <a:pt x="823" y="1826"/>
                    <a:pt x="922" y="1700"/>
                  </a:cubicBezTo>
                  <a:cubicBezTo>
                    <a:pt x="1141" y="1416"/>
                    <a:pt x="788" y="204"/>
                    <a:pt x="33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28"/>
            <p:cNvSpPr/>
            <p:nvPr/>
          </p:nvSpPr>
          <p:spPr>
            <a:xfrm>
              <a:off x="7806750" y="2605675"/>
              <a:ext cx="429375" cy="142900"/>
            </a:xfrm>
            <a:custGeom>
              <a:avLst/>
              <a:gdLst/>
              <a:ahLst/>
              <a:cxnLst/>
              <a:rect l="l" t="t" r="r" b="b"/>
              <a:pathLst>
                <a:path w="17175" h="5716" extrusionOk="0">
                  <a:moveTo>
                    <a:pt x="14133" y="1370"/>
                  </a:moveTo>
                  <a:cubicBezTo>
                    <a:pt x="14228" y="1370"/>
                    <a:pt x="14338" y="1403"/>
                    <a:pt x="14437" y="1460"/>
                  </a:cubicBezTo>
                  <a:cubicBezTo>
                    <a:pt x="14811" y="1673"/>
                    <a:pt x="15185" y="2893"/>
                    <a:pt x="14975" y="3382"/>
                  </a:cubicBezTo>
                  <a:cubicBezTo>
                    <a:pt x="14916" y="3511"/>
                    <a:pt x="14817" y="3580"/>
                    <a:pt x="14715" y="3580"/>
                  </a:cubicBezTo>
                  <a:cubicBezTo>
                    <a:pt x="14616" y="3580"/>
                    <a:pt x="14515" y="3514"/>
                    <a:pt x="14449" y="3371"/>
                  </a:cubicBezTo>
                  <a:cubicBezTo>
                    <a:pt x="14206" y="2829"/>
                    <a:pt x="14000" y="2259"/>
                    <a:pt x="13900" y="1676"/>
                  </a:cubicBezTo>
                  <a:cubicBezTo>
                    <a:pt x="13862" y="1459"/>
                    <a:pt x="13977" y="1370"/>
                    <a:pt x="14133" y="1370"/>
                  </a:cubicBezTo>
                  <a:close/>
                  <a:moveTo>
                    <a:pt x="9331" y="2710"/>
                  </a:moveTo>
                  <a:cubicBezTo>
                    <a:pt x="9439" y="2710"/>
                    <a:pt x="9625" y="2898"/>
                    <a:pt x="9642" y="3018"/>
                  </a:cubicBezTo>
                  <a:cubicBezTo>
                    <a:pt x="9690" y="3411"/>
                    <a:pt x="9697" y="3807"/>
                    <a:pt x="9667" y="4202"/>
                  </a:cubicBezTo>
                  <a:cubicBezTo>
                    <a:pt x="9657" y="4314"/>
                    <a:pt x="9453" y="4498"/>
                    <a:pt x="9346" y="4498"/>
                  </a:cubicBezTo>
                  <a:cubicBezTo>
                    <a:pt x="9344" y="4498"/>
                    <a:pt x="9343" y="4498"/>
                    <a:pt x="9341" y="4498"/>
                  </a:cubicBezTo>
                  <a:cubicBezTo>
                    <a:pt x="9199" y="4482"/>
                    <a:pt x="8967" y="4334"/>
                    <a:pt x="8949" y="4214"/>
                  </a:cubicBezTo>
                  <a:cubicBezTo>
                    <a:pt x="8888" y="3826"/>
                    <a:pt x="8903" y="3429"/>
                    <a:pt x="8893" y="2998"/>
                  </a:cubicBezTo>
                  <a:cubicBezTo>
                    <a:pt x="9063" y="2878"/>
                    <a:pt x="9195" y="2712"/>
                    <a:pt x="9329" y="2710"/>
                  </a:cubicBezTo>
                  <a:cubicBezTo>
                    <a:pt x="9329" y="2710"/>
                    <a:pt x="9330" y="2710"/>
                    <a:pt x="9331" y="2710"/>
                  </a:cubicBezTo>
                  <a:close/>
                  <a:moveTo>
                    <a:pt x="5205" y="3578"/>
                  </a:moveTo>
                  <a:cubicBezTo>
                    <a:pt x="5224" y="3578"/>
                    <a:pt x="5242" y="3580"/>
                    <a:pt x="5257" y="3584"/>
                  </a:cubicBezTo>
                  <a:cubicBezTo>
                    <a:pt x="5595" y="3675"/>
                    <a:pt x="5810" y="4491"/>
                    <a:pt x="5591" y="5035"/>
                  </a:cubicBezTo>
                  <a:cubicBezTo>
                    <a:pt x="5506" y="5052"/>
                    <a:pt x="5353" y="5131"/>
                    <a:pt x="5212" y="5131"/>
                  </a:cubicBezTo>
                  <a:cubicBezTo>
                    <a:pt x="5184" y="5131"/>
                    <a:pt x="5156" y="5128"/>
                    <a:pt x="5130" y="5121"/>
                  </a:cubicBezTo>
                  <a:cubicBezTo>
                    <a:pt x="4843" y="5049"/>
                    <a:pt x="4612" y="4145"/>
                    <a:pt x="4799" y="3789"/>
                  </a:cubicBezTo>
                  <a:cubicBezTo>
                    <a:pt x="4858" y="3683"/>
                    <a:pt x="5068" y="3578"/>
                    <a:pt x="5205" y="3578"/>
                  </a:cubicBezTo>
                  <a:close/>
                  <a:moveTo>
                    <a:pt x="16499" y="1"/>
                  </a:moveTo>
                  <a:cubicBezTo>
                    <a:pt x="12599" y="1306"/>
                    <a:pt x="8694" y="2194"/>
                    <a:pt x="4645" y="2473"/>
                  </a:cubicBezTo>
                  <a:cubicBezTo>
                    <a:pt x="4473" y="2485"/>
                    <a:pt x="755" y="3506"/>
                    <a:pt x="585" y="3515"/>
                  </a:cubicBezTo>
                  <a:cubicBezTo>
                    <a:pt x="426" y="4003"/>
                    <a:pt x="312" y="3989"/>
                    <a:pt x="155" y="4499"/>
                  </a:cubicBezTo>
                  <a:cubicBezTo>
                    <a:pt x="0" y="4989"/>
                    <a:pt x="3357" y="4992"/>
                    <a:pt x="3216" y="5498"/>
                  </a:cubicBezTo>
                  <a:cubicBezTo>
                    <a:pt x="4327" y="5635"/>
                    <a:pt x="5445" y="5715"/>
                    <a:pt x="6574" y="5715"/>
                  </a:cubicBezTo>
                  <a:cubicBezTo>
                    <a:pt x="7399" y="5715"/>
                    <a:pt x="8230" y="5672"/>
                    <a:pt x="9068" y="5577"/>
                  </a:cubicBezTo>
                  <a:cubicBezTo>
                    <a:pt x="11972" y="5245"/>
                    <a:pt x="14581" y="4198"/>
                    <a:pt x="17174" y="2919"/>
                  </a:cubicBezTo>
                  <a:cubicBezTo>
                    <a:pt x="16953" y="1965"/>
                    <a:pt x="16736" y="1026"/>
                    <a:pt x="16499"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28"/>
            <p:cNvSpPr/>
            <p:nvPr/>
          </p:nvSpPr>
          <p:spPr>
            <a:xfrm>
              <a:off x="8153300" y="2639900"/>
              <a:ext cx="33075" cy="55275"/>
            </a:xfrm>
            <a:custGeom>
              <a:avLst/>
              <a:gdLst/>
              <a:ahLst/>
              <a:cxnLst/>
              <a:rect l="l" t="t" r="r" b="b"/>
              <a:pathLst>
                <a:path w="1323" h="2211" extrusionOk="0">
                  <a:moveTo>
                    <a:pt x="271" y="1"/>
                  </a:moveTo>
                  <a:cubicBezTo>
                    <a:pt x="116" y="1"/>
                    <a:pt x="1" y="90"/>
                    <a:pt x="39" y="307"/>
                  </a:cubicBezTo>
                  <a:cubicBezTo>
                    <a:pt x="138" y="890"/>
                    <a:pt x="344" y="1460"/>
                    <a:pt x="588" y="2002"/>
                  </a:cubicBezTo>
                  <a:cubicBezTo>
                    <a:pt x="654" y="2145"/>
                    <a:pt x="755" y="2211"/>
                    <a:pt x="854" y="2211"/>
                  </a:cubicBezTo>
                  <a:cubicBezTo>
                    <a:pt x="955" y="2211"/>
                    <a:pt x="1054" y="2142"/>
                    <a:pt x="1113" y="2013"/>
                  </a:cubicBezTo>
                  <a:cubicBezTo>
                    <a:pt x="1323" y="1524"/>
                    <a:pt x="949" y="304"/>
                    <a:pt x="575" y="91"/>
                  </a:cubicBezTo>
                  <a:cubicBezTo>
                    <a:pt x="476" y="34"/>
                    <a:pt x="366" y="1"/>
                    <a:pt x="27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28"/>
            <p:cNvSpPr/>
            <p:nvPr/>
          </p:nvSpPr>
          <p:spPr>
            <a:xfrm>
              <a:off x="8054725" y="2783175"/>
              <a:ext cx="26975" cy="59425"/>
            </a:xfrm>
            <a:custGeom>
              <a:avLst/>
              <a:gdLst/>
              <a:ahLst/>
              <a:cxnLst/>
              <a:rect l="l" t="t" r="r" b="b"/>
              <a:pathLst>
                <a:path w="1079" h="2377" extrusionOk="0">
                  <a:moveTo>
                    <a:pt x="840" y="0"/>
                  </a:moveTo>
                  <a:cubicBezTo>
                    <a:pt x="592" y="120"/>
                    <a:pt x="342" y="245"/>
                    <a:pt x="74" y="378"/>
                  </a:cubicBezTo>
                  <a:cubicBezTo>
                    <a:pt x="60" y="962"/>
                    <a:pt x="1" y="1435"/>
                    <a:pt x="63" y="1897"/>
                  </a:cubicBezTo>
                  <a:cubicBezTo>
                    <a:pt x="86" y="2077"/>
                    <a:pt x="386" y="2217"/>
                    <a:pt x="556" y="2376"/>
                  </a:cubicBezTo>
                  <a:cubicBezTo>
                    <a:pt x="691" y="2203"/>
                    <a:pt x="895" y="2045"/>
                    <a:pt x="944" y="1853"/>
                  </a:cubicBezTo>
                  <a:cubicBezTo>
                    <a:pt x="1037" y="1480"/>
                    <a:pt x="1078" y="1096"/>
                    <a:pt x="1066" y="711"/>
                  </a:cubicBezTo>
                  <a:cubicBezTo>
                    <a:pt x="1059" y="473"/>
                    <a:pt x="920" y="237"/>
                    <a:pt x="84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28"/>
            <p:cNvSpPr/>
            <p:nvPr/>
          </p:nvSpPr>
          <p:spPr>
            <a:xfrm>
              <a:off x="7995575" y="2828250"/>
              <a:ext cx="29550" cy="52825"/>
            </a:xfrm>
            <a:custGeom>
              <a:avLst/>
              <a:gdLst/>
              <a:ahLst/>
              <a:cxnLst/>
              <a:rect l="l" t="t" r="r" b="b"/>
              <a:pathLst>
                <a:path w="1182" h="2113" extrusionOk="0">
                  <a:moveTo>
                    <a:pt x="425" y="1"/>
                  </a:moveTo>
                  <a:cubicBezTo>
                    <a:pt x="271" y="1"/>
                    <a:pt x="0" y="124"/>
                    <a:pt x="1" y="133"/>
                  </a:cubicBezTo>
                  <a:cubicBezTo>
                    <a:pt x="127" y="746"/>
                    <a:pt x="230" y="1372"/>
                    <a:pt x="455" y="1945"/>
                  </a:cubicBezTo>
                  <a:cubicBezTo>
                    <a:pt x="497" y="2051"/>
                    <a:pt x="596" y="2113"/>
                    <a:pt x="704" y="2113"/>
                  </a:cubicBezTo>
                  <a:cubicBezTo>
                    <a:pt x="828" y="2113"/>
                    <a:pt x="963" y="2031"/>
                    <a:pt x="1037" y="1840"/>
                  </a:cubicBezTo>
                  <a:cubicBezTo>
                    <a:pt x="1181" y="1454"/>
                    <a:pt x="838" y="191"/>
                    <a:pt x="495" y="14"/>
                  </a:cubicBezTo>
                  <a:cubicBezTo>
                    <a:pt x="477" y="5"/>
                    <a:pt x="453" y="1"/>
                    <a:pt x="42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28"/>
            <p:cNvSpPr/>
            <p:nvPr/>
          </p:nvSpPr>
          <p:spPr>
            <a:xfrm>
              <a:off x="8028925" y="2673450"/>
              <a:ext cx="20300" cy="44675"/>
            </a:xfrm>
            <a:custGeom>
              <a:avLst/>
              <a:gdLst/>
              <a:ahLst/>
              <a:cxnLst/>
              <a:rect l="l" t="t" r="r" b="b"/>
              <a:pathLst>
                <a:path w="812" h="1787" extrusionOk="0">
                  <a:moveTo>
                    <a:pt x="445" y="0"/>
                  </a:moveTo>
                  <a:cubicBezTo>
                    <a:pt x="444" y="0"/>
                    <a:pt x="443" y="0"/>
                    <a:pt x="443" y="0"/>
                  </a:cubicBezTo>
                  <a:cubicBezTo>
                    <a:pt x="309" y="1"/>
                    <a:pt x="176" y="167"/>
                    <a:pt x="6" y="287"/>
                  </a:cubicBezTo>
                  <a:cubicBezTo>
                    <a:pt x="17" y="720"/>
                    <a:pt x="1" y="1115"/>
                    <a:pt x="62" y="1504"/>
                  </a:cubicBezTo>
                  <a:cubicBezTo>
                    <a:pt x="80" y="1622"/>
                    <a:pt x="312" y="1771"/>
                    <a:pt x="454" y="1787"/>
                  </a:cubicBezTo>
                  <a:cubicBezTo>
                    <a:pt x="456" y="1787"/>
                    <a:pt x="457" y="1787"/>
                    <a:pt x="459" y="1787"/>
                  </a:cubicBezTo>
                  <a:cubicBezTo>
                    <a:pt x="567" y="1787"/>
                    <a:pt x="771" y="1603"/>
                    <a:pt x="781" y="1491"/>
                  </a:cubicBezTo>
                  <a:cubicBezTo>
                    <a:pt x="811" y="1096"/>
                    <a:pt x="803" y="700"/>
                    <a:pt x="755" y="307"/>
                  </a:cubicBezTo>
                  <a:cubicBezTo>
                    <a:pt x="738" y="188"/>
                    <a:pt x="554" y="0"/>
                    <a:pt x="44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28"/>
            <p:cNvSpPr/>
            <p:nvPr/>
          </p:nvSpPr>
          <p:spPr>
            <a:xfrm>
              <a:off x="7898600" y="2849025"/>
              <a:ext cx="24850" cy="52525"/>
            </a:xfrm>
            <a:custGeom>
              <a:avLst/>
              <a:gdLst/>
              <a:ahLst/>
              <a:cxnLst/>
              <a:rect l="l" t="t" r="r" b="b"/>
              <a:pathLst>
                <a:path w="994" h="2101" extrusionOk="0">
                  <a:moveTo>
                    <a:pt x="292" y="1"/>
                  </a:moveTo>
                  <a:cubicBezTo>
                    <a:pt x="195" y="1"/>
                    <a:pt x="1" y="164"/>
                    <a:pt x="5" y="252"/>
                  </a:cubicBezTo>
                  <a:cubicBezTo>
                    <a:pt x="13" y="791"/>
                    <a:pt x="46" y="1329"/>
                    <a:pt x="125" y="1861"/>
                  </a:cubicBezTo>
                  <a:cubicBezTo>
                    <a:pt x="139" y="1964"/>
                    <a:pt x="403" y="2096"/>
                    <a:pt x="553" y="2100"/>
                  </a:cubicBezTo>
                  <a:cubicBezTo>
                    <a:pt x="554" y="2100"/>
                    <a:pt x="554" y="2100"/>
                    <a:pt x="555" y="2100"/>
                  </a:cubicBezTo>
                  <a:cubicBezTo>
                    <a:pt x="672" y="2100"/>
                    <a:pt x="790" y="1921"/>
                    <a:pt x="993" y="1749"/>
                  </a:cubicBezTo>
                  <a:cubicBezTo>
                    <a:pt x="895" y="1255"/>
                    <a:pt x="815" y="737"/>
                    <a:pt x="682" y="243"/>
                  </a:cubicBezTo>
                  <a:cubicBezTo>
                    <a:pt x="652" y="128"/>
                    <a:pt x="435" y="15"/>
                    <a:pt x="298" y="1"/>
                  </a:cubicBezTo>
                  <a:cubicBezTo>
                    <a:pt x="296" y="1"/>
                    <a:pt x="294" y="1"/>
                    <a:pt x="29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28"/>
            <p:cNvSpPr/>
            <p:nvPr/>
          </p:nvSpPr>
          <p:spPr>
            <a:xfrm>
              <a:off x="7923025" y="2781750"/>
              <a:ext cx="22925" cy="44300"/>
            </a:xfrm>
            <a:custGeom>
              <a:avLst/>
              <a:gdLst/>
              <a:ahLst/>
              <a:cxnLst/>
              <a:rect l="l" t="t" r="r" b="b"/>
              <a:pathLst>
                <a:path w="917" h="1772" extrusionOk="0">
                  <a:moveTo>
                    <a:pt x="430" y="1"/>
                  </a:moveTo>
                  <a:cubicBezTo>
                    <a:pt x="313" y="1"/>
                    <a:pt x="81" y="208"/>
                    <a:pt x="58" y="338"/>
                  </a:cubicBezTo>
                  <a:cubicBezTo>
                    <a:pt x="1" y="690"/>
                    <a:pt x="12" y="1058"/>
                    <a:pt x="61" y="1411"/>
                  </a:cubicBezTo>
                  <a:cubicBezTo>
                    <a:pt x="81" y="1550"/>
                    <a:pt x="277" y="1772"/>
                    <a:pt x="381" y="1772"/>
                  </a:cubicBezTo>
                  <a:cubicBezTo>
                    <a:pt x="382" y="1772"/>
                    <a:pt x="383" y="1772"/>
                    <a:pt x="384" y="1772"/>
                  </a:cubicBezTo>
                  <a:cubicBezTo>
                    <a:pt x="539" y="1763"/>
                    <a:pt x="685" y="1579"/>
                    <a:pt x="842" y="1463"/>
                  </a:cubicBezTo>
                  <a:cubicBezTo>
                    <a:pt x="856" y="1070"/>
                    <a:pt x="917" y="724"/>
                    <a:pt x="862" y="394"/>
                  </a:cubicBezTo>
                  <a:cubicBezTo>
                    <a:pt x="835" y="236"/>
                    <a:pt x="611" y="41"/>
                    <a:pt x="448" y="3"/>
                  </a:cubicBezTo>
                  <a:cubicBezTo>
                    <a:pt x="443" y="1"/>
                    <a:pt x="436" y="1"/>
                    <a:pt x="43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28"/>
            <p:cNvSpPr/>
            <p:nvPr/>
          </p:nvSpPr>
          <p:spPr>
            <a:xfrm>
              <a:off x="7922050" y="2695100"/>
              <a:ext cx="30000" cy="38875"/>
            </a:xfrm>
            <a:custGeom>
              <a:avLst/>
              <a:gdLst/>
              <a:ahLst/>
              <a:cxnLst/>
              <a:rect l="l" t="t" r="r" b="b"/>
              <a:pathLst>
                <a:path w="1200" h="1555" extrusionOk="0">
                  <a:moveTo>
                    <a:pt x="593" y="1"/>
                  </a:moveTo>
                  <a:cubicBezTo>
                    <a:pt x="456" y="1"/>
                    <a:pt x="246" y="106"/>
                    <a:pt x="187" y="213"/>
                  </a:cubicBezTo>
                  <a:cubicBezTo>
                    <a:pt x="0" y="569"/>
                    <a:pt x="231" y="1474"/>
                    <a:pt x="518" y="1545"/>
                  </a:cubicBezTo>
                  <a:cubicBezTo>
                    <a:pt x="544" y="1552"/>
                    <a:pt x="571" y="1555"/>
                    <a:pt x="598" y="1555"/>
                  </a:cubicBezTo>
                  <a:cubicBezTo>
                    <a:pt x="740" y="1555"/>
                    <a:pt x="894" y="1475"/>
                    <a:pt x="979" y="1458"/>
                  </a:cubicBezTo>
                  <a:cubicBezTo>
                    <a:pt x="1199" y="914"/>
                    <a:pt x="983" y="98"/>
                    <a:pt x="645" y="7"/>
                  </a:cubicBezTo>
                  <a:cubicBezTo>
                    <a:pt x="630" y="3"/>
                    <a:pt x="612" y="1"/>
                    <a:pt x="59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28"/>
            <p:cNvSpPr/>
            <p:nvPr/>
          </p:nvSpPr>
          <p:spPr>
            <a:xfrm>
              <a:off x="7864050" y="2922500"/>
              <a:ext cx="1650" cy="9125"/>
            </a:xfrm>
            <a:custGeom>
              <a:avLst/>
              <a:gdLst/>
              <a:ahLst/>
              <a:cxnLst/>
              <a:rect l="l" t="t" r="r" b="b"/>
              <a:pathLst>
                <a:path w="66" h="365" extrusionOk="0">
                  <a:moveTo>
                    <a:pt x="1" y="0"/>
                  </a:moveTo>
                  <a:cubicBezTo>
                    <a:pt x="16" y="123"/>
                    <a:pt x="38" y="245"/>
                    <a:pt x="65" y="365"/>
                  </a:cubicBezTo>
                  <a:cubicBezTo>
                    <a:pt x="42" y="247"/>
                    <a:pt x="20" y="127"/>
                    <a:pt x="1" y="0"/>
                  </a:cubicBezTo>
                  <a:close/>
                </a:path>
              </a:pathLst>
            </a:custGeom>
            <a:solidFill>
              <a:srgbClr val="F46C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28"/>
            <p:cNvSpPr/>
            <p:nvPr/>
          </p:nvSpPr>
          <p:spPr>
            <a:xfrm>
              <a:off x="7801375" y="2530575"/>
              <a:ext cx="756100" cy="420875"/>
            </a:xfrm>
            <a:custGeom>
              <a:avLst/>
              <a:gdLst/>
              <a:ahLst/>
              <a:cxnLst/>
              <a:rect l="l" t="t" r="r" b="b"/>
              <a:pathLst>
                <a:path w="30244" h="16835" extrusionOk="0">
                  <a:moveTo>
                    <a:pt x="25185" y="926"/>
                  </a:moveTo>
                  <a:cubicBezTo>
                    <a:pt x="25577" y="926"/>
                    <a:pt x="25633" y="1147"/>
                    <a:pt x="25378" y="1600"/>
                  </a:cubicBezTo>
                  <a:cubicBezTo>
                    <a:pt x="24962" y="2334"/>
                    <a:pt x="24504" y="3037"/>
                    <a:pt x="24065" y="3756"/>
                  </a:cubicBezTo>
                  <a:cubicBezTo>
                    <a:pt x="23959" y="3926"/>
                    <a:pt x="23847" y="4090"/>
                    <a:pt x="23738" y="4258"/>
                  </a:cubicBezTo>
                  <a:cubicBezTo>
                    <a:pt x="23709" y="4243"/>
                    <a:pt x="23652" y="4226"/>
                    <a:pt x="23650" y="4205"/>
                  </a:cubicBezTo>
                  <a:cubicBezTo>
                    <a:pt x="23572" y="3587"/>
                    <a:pt x="23318" y="3292"/>
                    <a:pt x="22983" y="3292"/>
                  </a:cubicBezTo>
                  <a:cubicBezTo>
                    <a:pt x="22740" y="3292"/>
                    <a:pt x="22455" y="3446"/>
                    <a:pt x="22163" y="3744"/>
                  </a:cubicBezTo>
                  <a:cubicBezTo>
                    <a:pt x="21548" y="4366"/>
                    <a:pt x="20966" y="5011"/>
                    <a:pt x="20283" y="5735"/>
                  </a:cubicBezTo>
                  <a:cubicBezTo>
                    <a:pt x="20246" y="5524"/>
                    <a:pt x="20212" y="5343"/>
                    <a:pt x="20184" y="5166"/>
                  </a:cubicBezTo>
                  <a:cubicBezTo>
                    <a:pt x="20165" y="5036"/>
                    <a:pt x="20193" y="4811"/>
                    <a:pt x="20130" y="4782"/>
                  </a:cubicBezTo>
                  <a:cubicBezTo>
                    <a:pt x="20069" y="4755"/>
                    <a:pt x="19990" y="4741"/>
                    <a:pt x="19911" y="4741"/>
                  </a:cubicBezTo>
                  <a:cubicBezTo>
                    <a:pt x="19829" y="4741"/>
                    <a:pt x="19746" y="4757"/>
                    <a:pt x="19681" y="4789"/>
                  </a:cubicBezTo>
                  <a:cubicBezTo>
                    <a:pt x="19192" y="5023"/>
                    <a:pt x="18718" y="5297"/>
                    <a:pt x="18166" y="5594"/>
                  </a:cubicBezTo>
                  <a:cubicBezTo>
                    <a:pt x="17980" y="4816"/>
                    <a:pt x="17799" y="4111"/>
                    <a:pt x="17651" y="3401"/>
                  </a:cubicBezTo>
                  <a:cubicBezTo>
                    <a:pt x="17621" y="3266"/>
                    <a:pt x="17699" y="3090"/>
                    <a:pt x="17767" y="2950"/>
                  </a:cubicBezTo>
                  <a:cubicBezTo>
                    <a:pt x="18228" y="2047"/>
                    <a:pt x="19067" y="1555"/>
                    <a:pt x="19954" y="1067"/>
                  </a:cubicBezTo>
                  <a:lnTo>
                    <a:pt x="19954" y="1067"/>
                  </a:lnTo>
                  <a:cubicBezTo>
                    <a:pt x="19754" y="1584"/>
                    <a:pt x="19518" y="2093"/>
                    <a:pt x="19367" y="2624"/>
                  </a:cubicBezTo>
                  <a:cubicBezTo>
                    <a:pt x="19298" y="2868"/>
                    <a:pt x="19384" y="3152"/>
                    <a:pt x="19404" y="3419"/>
                  </a:cubicBezTo>
                  <a:cubicBezTo>
                    <a:pt x="19650" y="3367"/>
                    <a:pt x="19933" y="3373"/>
                    <a:pt x="20141" y="3253"/>
                  </a:cubicBezTo>
                  <a:cubicBezTo>
                    <a:pt x="21203" y="2641"/>
                    <a:pt x="22221" y="1953"/>
                    <a:pt x="23301" y="1383"/>
                  </a:cubicBezTo>
                  <a:cubicBezTo>
                    <a:pt x="23800" y="1118"/>
                    <a:pt x="24407" y="1024"/>
                    <a:pt x="24974" y="943"/>
                  </a:cubicBezTo>
                  <a:cubicBezTo>
                    <a:pt x="25053" y="932"/>
                    <a:pt x="25123" y="926"/>
                    <a:pt x="25185" y="926"/>
                  </a:cubicBezTo>
                  <a:close/>
                  <a:moveTo>
                    <a:pt x="22742" y="4085"/>
                  </a:moveTo>
                  <a:cubicBezTo>
                    <a:pt x="22829" y="4114"/>
                    <a:pt x="22915" y="4148"/>
                    <a:pt x="23001" y="4181"/>
                  </a:cubicBezTo>
                  <a:cubicBezTo>
                    <a:pt x="22911" y="4744"/>
                    <a:pt x="22805" y="5309"/>
                    <a:pt x="22740" y="5873"/>
                  </a:cubicBezTo>
                  <a:cubicBezTo>
                    <a:pt x="22717" y="6086"/>
                    <a:pt x="22719" y="6410"/>
                    <a:pt x="22840" y="6501"/>
                  </a:cubicBezTo>
                  <a:cubicBezTo>
                    <a:pt x="22893" y="6539"/>
                    <a:pt x="22970" y="6554"/>
                    <a:pt x="23057" y="6554"/>
                  </a:cubicBezTo>
                  <a:cubicBezTo>
                    <a:pt x="23199" y="6554"/>
                    <a:pt x="23366" y="6513"/>
                    <a:pt x="23490" y="6463"/>
                  </a:cubicBezTo>
                  <a:cubicBezTo>
                    <a:pt x="24534" y="6025"/>
                    <a:pt x="25539" y="5470"/>
                    <a:pt x="26618" y="5130"/>
                  </a:cubicBezTo>
                  <a:cubicBezTo>
                    <a:pt x="27322" y="4911"/>
                    <a:pt x="28121" y="4969"/>
                    <a:pt x="28880" y="4937"/>
                  </a:cubicBezTo>
                  <a:cubicBezTo>
                    <a:pt x="28892" y="4937"/>
                    <a:pt x="28904" y="4937"/>
                    <a:pt x="28915" y="4937"/>
                  </a:cubicBezTo>
                  <a:cubicBezTo>
                    <a:pt x="29262" y="4937"/>
                    <a:pt x="29368" y="5169"/>
                    <a:pt x="29192" y="5477"/>
                  </a:cubicBezTo>
                  <a:cubicBezTo>
                    <a:pt x="29019" y="5773"/>
                    <a:pt x="28848" y="6114"/>
                    <a:pt x="28581" y="6307"/>
                  </a:cubicBezTo>
                  <a:cubicBezTo>
                    <a:pt x="27533" y="7076"/>
                    <a:pt x="26460" y="7817"/>
                    <a:pt x="25185" y="8178"/>
                  </a:cubicBezTo>
                  <a:cubicBezTo>
                    <a:pt x="24411" y="8401"/>
                    <a:pt x="23649" y="8671"/>
                    <a:pt x="22884" y="8932"/>
                  </a:cubicBezTo>
                  <a:cubicBezTo>
                    <a:pt x="22794" y="8964"/>
                    <a:pt x="22714" y="8981"/>
                    <a:pt x="22644" y="8981"/>
                  </a:cubicBezTo>
                  <a:cubicBezTo>
                    <a:pt x="22476" y="8981"/>
                    <a:pt x="22354" y="8886"/>
                    <a:pt x="22234" y="8670"/>
                  </a:cubicBezTo>
                  <a:cubicBezTo>
                    <a:pt x="21866" y="7993"/>
                    <a:pt x="21428" y="7361"/>
                    <a:pt x="21058" y="6688"/>
                  </a:cubicBezTo>
                  <a:cubicBezTo>
                    <a:pt x="20969" y="6526"/>
                    <a:pt x="20956" y="6216"/>
                    <a:pt x="21055" y="6087"/>
                  </a:cubicBezTo>
                  <a:cubicBezTo>
                    <a:pt x="21590" y="5400"/>
                    <a:pt x="22172" y="4745"/>
                    <a:pt x="22742" y="4085"/>
                  </a:cubicBezTo>
                  <a:close/>
                  <a:moveTo>
                    <a:pt x="20311" y="0"/>
                  </a:moveTo>
                  <a:cubicBezTo>
                    <a:pt x="20142" y="0"/>
                    <a:pt x="19948" y="50"/>
                    <a:pt x="19834" y="131"/>
                  </a:cubicBezTo>
                  <a:cubicBezTo>
                    <a:pt x="18949" y="768"/>
                    <a:pt x="18099" y="1456"/>
                    <a:pt x="17191" y="2167"/>
                  </a:cubicBezTo>
                  <a:cubicBezTo>
                    <a:pt x="17180" y="2167"/>
                    <a:pt x="17169" y="2167"/>
                    <a:pt x="17157" y="2167"/>
                  </a:cubicBezTo>
                  <a:cubicBezTo>
                    <a:pt x="17102" y="2167"/>
                    <a:pt x="17028" y="2164"/>
                    <a:pt x="16945" y="2164"/>
                  </a:cubicBezTo>
                  <a:cubicBezTo>
                    <a:pt x="16823" y="2164"/>
                    <a:pt x="16680" y="2172"/>
                    <a:pt x="16548" y="2213"/>
                  </a:cubicBezTo>
                  <a:cubicBezTo>
                    <a:pt x="14271" y="2906"/>
                    <a:pt x="12012" y="3654"/>
                    <a:pt x="9650" y="4045"/>
                  </a:cubicBezTo>
                  <a:cubicBezTo>
                    <a:pt x="7975" y="4321"/>
                    <a:pt x="2490" y="5726"/>
                    <a:pt x="807" y="5862"/>
                  </a:cubicBezTo>
                  <a:cubicBezTo>
                    <a:pt x="722" y="6120"/>
                    <a:pt x="634" y="6385"/>
                    <a:pt x="549" y="6657"/>
                  </a:cubicBezTo>
                  <a:cubicBezTo>
                    <a:pt x="719" y="6650"/>
                    <a:pt x="881" y="6647"/>
                    <a:pt x="1053" y="6635"/>
                  </a:cubicBezTo>
                  <a:cubicBezTo>
                    <a:pt x="5102" y="6357"/>
                    <a:pt x="12816" y="4309"/>
                    <a:pt x="16715" y="3005"/>
                  </a:cubicBezTo>
                  <a:cubicBezTo>
                    <a:pt x="16952" y="4030"/>
                    <a:pt x="17169" y="4969"/>
                    <a:pt x="17390" y="5925"/>
                  </a:cubicBezTo>
                  <a:cubicBezTo>
                    <a:pt x="14798" y="7203"/>
                    <a:pt x="13035" y="7470"/>
                    <a:pt x="9445" y="7656"/>
                  </a:cubicBezTo>
                  <a:cubicBezTo>
                    <a:pt x="8712" y="7694"/>
                    <a:pt x="7551" y="7716"/>
                    <a:pt x="6280" y="7716"/>
                  </a:cubicBezTo>
                  <a:cubicBezTo>
                    <a:pt x="4096" y="7716"/>
                    <a:pt x="1587" y="7653"/>
                    <a:pt x="371" y="7503"/>
                  </a:cubicBezTo>
                  <a:cubicBezTo>
                    <a:pt x="291" y="7776"/>
                    <a:pt x="73" y="7808"/>
                    <a:pt x="0" y="8084"/>
                  </a:cubicBezTo>
                  <a:lnTo>
                    <a:pt x="2926" y="8364"/>
                  </a:lnTo>
                  <a:cubicBezTo>
                    <a:pt x="4254" y="8478"/>
                    <a:pt x="5957" y="8593"/>
                    <a:pt x="6809" y="8593"/>
                  </a:cubicBezTo>
                  <a:cubicBezTo>
                    <a:pt x="11058" y="8593"/>
                    <a:pt x="12723" y="8418"/>
                    <a:pt x="16992" y="7033"/>
                  </a:cubicBezTo>
                  <a:cubicBezTo>
                    <a:pt x="17277" y="6878"/>
                    <a:pt x="17644" y="6872"/>
                    <a:pt x="17973" y="6783"/>
                  </a:cubicBezTo>
                  <a:cubicBezTo>
                    <a:pt x="18072" y="6757"/>
                    <a:pt x="18176" y="6714"/>
                    <a:pt x="18260" y="6648"/>
                  </a:cubicBezTo>
                  <a:cubicBezTo>
                    <a:pt x="18636" y="6361"/>
                    <a:pt x="19011" y="6064"/>
                    <a:pt x="19428" y="5738"/>
                  </a:cubicBezTo>
                  <a:cubicBezTo>
                    <a:pt x="19933" y="6504"/>
                    <a:pt x="20401" y="7161"/>
                    <a:pt x="20812" y="7851"/>
                  </a:cubicBezTo>
                  <a:cubicBezTo>
                    <a:pt x="21213" y="8516"/>
                    <a:pt x="21560" y="9220"/>
                    <a:pt x="21940" y="9932"/>
                  </a:cubicBezTo>
                  <a:cubicBezTo>
                    <a:pt x="21699" y="10099"/>
                    <a:pt x="21513" y="10210"/>
                    <a:pt x="21347" y="10347"/>
                  </a:cubicBezTo>
                  <a:cubicBezTo>
                    <a:pt x="21033" y="10613"/>
                    <a:pt x="20547" y="10677"/>
                    <a:pt x="20453" y="11200"/>
                  </a:cubicBezTo>
                  <a:cubicBezTo>
                    <a:pt x="20426" y="11329"/>
                    <a:pt x="20175" y="11433"/>
                    <a:pt x="20014" y="11507"/>
                  </a:cubicBezTo>
                  <a:cubicBezTo>
                    <a:pt x="19101" y="11936"/>
                    <a:pt x="18213" y="12454"/>
                    <a:pt x="17261" y="12743"/>
                  </a:cubicBezTo>
                  <a:cubicBezTo>
                    <a:pt x="14808" y="13497"/>
                    <a:pt x="12323" y="14129"/>
                    <a:pt x="9860" y="14833"/>
                  </a:cubicBezTo>
                  <a:cubicBezTo>
                    <a:pt x="7474" y="15513"/>
                    <a:pt x="5025" y="15800"/>
                    <a:pt x="2572" y="16043"/>
                  </a:cubicBezTo>
                  <a:cubicBezTo>
                    <a:pt x="2623" y="16312"/>
                    <a:pt x="2696" y="16577"/>
                    <a:pt x="2792" y="16835"/>
                  </a:cubicBezTo>
                  <a:cubicBezTo>
                    <a:pt x="3182" y="16804"/>
                    <a:pt x="3575" y="16769"/>
                    <a:pt x="3968" y="16718"/>
                  </a:cubicBezTo>
                  <a:cubicBezTo>
                    <a:pt x="6741" y="16355"/>
                    <a:pt x="9457" y="15797"/>
                    <a:pt x="12154" y="15115"/>
                  </a:cubicBezTo>
                  <a:cubicBezTo>
                    <a:pt x="13859" y="14683"/>
                    <a:pt x="15539" y="14147"/>
                    <a:pt x="17214" y="13614"/>
                  </a:cubicBezTo>
                  <a:cubicBezTo>
                    <a:pt x="19260" y="12961"/>
                    <a:pt x="21111" y="11960"/>
                    <a:pt x="22561" y="10319"/>
                  </a:cubicBezTo>
                  <a:cubicBezTo>
                    <a:pt x="22720" y="10135"/>
                    <a:pt x="22868" y="9893"/>
                    <a:pt x="23076" y="9811"/>
                  </a:cubicBezTo>
                  <a:cubicBezTo>
                    <a:pt x="23879" y="9502"/>
                    <a:pt x="24697" y="9228"/>
                    <a:pt x="25519" y="8970"/>
                  </a:cubicBezTo>
                  <a:cubicBezTo>
                    <a:pt x="26877" y="8547"/>
                    <a:pt x="28029" y="7764"/>
                    <a:pt x="29103" y="6877"/>
                  </a:cubicBezTo>
                  <a:cubicBezTo>
                    <a:pt x="29464" y="6579"/>
                    <a:pt x="29713" y="6100"/>
                    <a:pt x="29909" y="5656"/>
                  </a:cubicBezTo>
                  <a:cubicBezTo>
                    <a:pt x="30244" y="4904"/>
                    <a:pt x="29936" y="4378"/>
                    <a:pt x="29129" y="4179"/>
                  </a:cubicBezTo>
                  <a:cubicBezTo>
                    <a:pt x="28741" y="4086"/>
                    <a:pt x="28355" y="4038"/>
                    <a:pt x="27972" y="4038"/>
                  </a:cubicBezTo>
                  <a:cubicBezTo>
                    <a:pt x="27413" y="4038"/>
                    <a:pt x="26861" y="4139"/>
                    <a:pt x="26318" y="4346"/>
                  </a:cubicBezTo>
                  <a:cubicBezTo>
                    <a:pt x="25462" y="4669"/>
                    <a:pt x="24618" y="5032"/>
                    <a:pt x="23768" y="5376"/>
                  </a:cubicBezTo>
                  <a:cubicBezTo>
                    <a:pt x="23755" y="5380"/>
                    <a:pt x="23741" y="5382"/>
                    <a:pt x="23725" y="5382"/>
                  </a:cubicBezTo>
                  <a:cubicBezTo>
                    <a:pt x="23694" y="5382"/>
                    <a:pt x="23658" y="5376"/>
                    <a:pt x="23616" y="5376"/>
                  </a:cubicBezTo>
                  <a:cubicBezTo>
                    <a:pt x="23630" y="5214"/>
                    <a:pt x="23644" y="5072"/>
                    <a:pt x="23643" y="5062"/>
                  </a:cubicBezTo>
                  <a:cubicBezTo>
                    <a:pt x="23993" y="4853"/>
                    <a:pt x="24360" y="4759"/>
                    <a:pt x="24514" y="4524"/>
                  </a:cubicBezTo>
                  <a:cubicBezTo>
                    <a:pt x="25089" y="3660"/>
                    <a:pt x="25672" y="2785"/>
                    <a:pt x="26113" y="1850"/>
                  </a:cubicBezTo>
                  <a:cubicBezTo>
                    <a:pt x="26291" y="1476"/>
                    <a:pt x="26344" y="1162"/>
                    <a:pt x="26301" y="904"/>
                  </a:cubicBezTo>
                  <a:cubicBezTo>
                    <a:pt x="26195" y="754"/>
                    <a:pt x="26102" y="593"/>
                    <a:pt x="26025" y="425"/>
                  </a:cubicBezTo>
                  <a:cubicBezTo>
                    <a:pt x="25792" y="235"/>
                    <a:pt x="25427" y="128"/>
                    <a:pt x="24931" y="128"/>
                  </a:cubicBezTo>
                  <a:cubicBezTo>
                    <a:pt x="24917" y="128"/>
                    <a:pt x="24902" y="128"/>
                    <a:pt x="24887" y="128"/>
                  </a:cubicBezTo>
                  <a:cubicBezTo>
                    <a:pt x="23734" y="134"/>
                    <a:pt x="22772" y="652"/>
                    <a:pt x="21829" y="1237"/>
                  </a:cubicBezTo>
                  <a:cubicBezTo>
                    <a:pt x="21409" y="1497"/>
                    <a:pt x="20971" y="1726"/>
                    <a:pt x="20468" y="2013"/>
                  </a:cubicBezTo>
                  <a:cubicBezTo>
                    <a:pt x="20606" y="1515"/>
                    <a:pt x="20752" y="1150"/>
                    <a:pt x="20784" y="774"/>
                  </a:cubicBezTo>
                  <a:cubicBezTo>
                    <a:pt x="20807" y="537"/>
                    <a:pt x="20731" y="173"/>
                    <a:pt x="20568" y="61"/>
                  </a:cubicBezTo>
                  <a:cubicBezTo>
                    <a:pt x="20508" y="19"/>
                    <a:pt x="20414" y="0"/>
                    <a:pt x="2031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 name="Title 24">
            <a:extLst>
              <a:ext uri="{FF2B5EF4-FFF2-40B4-BE49-F238E27FC236}">
                <a16:creationId xmlns:a16="http://schemas.microsoft.com/office/drawing/2014/main" id="{A52621C9-F393-7C38-BCF8-9A6B03787E10}"/>
              </a:ext>
            </a:extLst>
          </p:cNvPr>
          <p:cNvSpPr txBox="1">
            <a:spLocks/>
          </p:cNvSpPr>
          <p:nvPr/>
        </p:nvSpPr>
        <p:spPr>
          <a:xfrm>
            <a:off x="1282186" y="361965"/>
            <a:ext cx="6579625"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3200" dirty="0">
                <a:latin typeface="Mystical Woods Rough Script" panose="020B0604020202020204" pitchFamily="2" charset="0"/>
              </a:rPr>
              <a:t>Help with the FAFSA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4">
            <a:extLst>
              <a:ext uri="{FF2B5EF4-FFF2-40B4-BE49-F238E27FC236}">
                <a16:creationId xmlns:a16="http://schemas.microsoft.com/office/drawing/2014/main" id="{122CC3B4-7D2F-0C0A-CA90-76A13DFFBC41}"/>
              </a:ext>
            </a:extLst>
          </p:cNvPr>
          <p:cNvSpPr txBox="1">
            <a:spLocks/>
          </p:cNvSpPr>
          <p:nvPr/>
        </p:nvSpPr>
        <p:spPr>
          <a:xfrm>
            <a:off x="1282187" y="567867"/>
            <a:ext cx="6579625"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3200" dirty="0">
                <a:latin typeface="Mystical Woods Rough Script" panose="020B0604020202020204" pitchFamily="2" charset="0"/>
              </a:rPr>
              <a:t>NCAA Eligibility Center</a:t>
            </a:r>
          </a:p>
        </p:txBody>
      </p:sp>
      <p:sp>
        <p:nvSpPr>
          <p:cNvPr id="6" name="Google Shape;602;p25">
            <a:extLst>
              <a:ext uri="{FF2B5EF4-FFF2-40B4-BE49-F238E27FC236}">
                <a16:creationId xmlns:a16="http://schemas.microsoft.com/office/drawing/2014/main" id="{BFF6A8C3-26B4-0CA4-E9C0-9FC441F3A0BD}"/>
              </a:ext>
            </a:extLst>
          </p:cNvPr>
          <p:cNvSpPr txBox="1">
            <a:spLocks/>
          </p:cNvSpPr>
          <p:nvPr/>
        </p:nvSpPr>
        <p:spPr>
          <a:xfrm>
            <a:off x="1421338" y="1631060"/>
            <a:ext cx="934200" cy="577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2400"/>
              <a:buFont typeface="Permanent Marker"/>
              <a:buNone/>
              <a:defRPr sz="2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3000"/>
              <a:buFont typeface="Permanent Marker"/>
              <a:buNone/>
              <a:defRPr sz="30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3000"/>
              <a:buFont typeface="Permanent Marker"/>
              <a:buNone/>
              <a:defRPr sz="30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3000"/>
              <a:buFont typeface="Permanent Marker"/>
              <a:buNone/>
              <a:defRPr sz="30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3000"/>
              <a:buFont typeface="Permanent Marker"/>
              <a:buNone/>
              <a:defRPr sz="30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3000"/>
              <a:buFont typeface="Permanent Marker"/>
              <a:buNone/>
              <a:defRPr sz="30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3000"/>
              <a:buFont typeface="Permanent Marker"/>
              <a:buNone/>
              <a:defRPr sz="30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3000"/>
              <a:buFont typeface="Permanent Marker"/>
              <a:buNone/>
              <a:defRPr sz="30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3000"/>
              <a:buFont typeface="Permanent Marker"/>
              <a:buNone/>
              <a:defRPr sz="3000" b="0" i="0" u="none" strike="noStrike" cap="none">
                <a:solidFill>
                  <a:srgbClr val="000000"/>
                </a:solidFill>
                <a:latin typeface="Permanent Marker"/>
                <a:ea typeface="Permanent Marker"/>
                <a:cs typeface="Permanent Marker"/>
                <a:sym typeface="Permanent Marker"/>
              </a:defRPr>
            </a:lvl9pPr>
          </a:lstStyle>
          <a:p>
            <a:r>
              <a:rPr lang="en" dirty="0"/>
              <a:t>01</a:t>
            </a:r>
          </a:p>
        </p:txBody>
      </p:sp>
      <p:sp>
        <p:nvSpPr>
          <p:cNvPr id="7" name="Google Shape;603;p25">
            <a:extLst>
              <a:ext uri="{FF2B5EF4-FFF2-40B4-BE49-F238E27FC236}">
                <a16:creationId xmlns:a16="http://schemas.microsoft.com/office/drawing/2014/main" id="{951117EC-2DBF-169E-4971-A8EFBACDDB88}"/>
              </a:ext>
            </a:extLst>
          </p:cNvPr>
          <p:cNvSpPr txBox="1">
            <a:spLocks/>
          </p:cNvSpPr>
          <p:nvPr/>
        </p:nvSpPr>
        <p:spPr>
          <a:xfrm>
            <a:off x="3210379" y="1631060"/>
            <a:ext cx="934200" cy="5772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2400" dirty="0">
                <a:latin typeface="Permanent Marker"/>
              </a:rPr>
              <a:t>02</a:t>
            </a:r>
          </a:p>
        </p:txBody>
      </p:sp>
      <p:sp>
        <p:nvSpPr>
          <p:cNvPr id="8" name="Google Shape;604;p25">
            <a:extLst>
              <a:ext uri="{FF2B5EF4-FFF2-40B4-BE49-F238E27FC236}">
                <a16:creationId xmlns:a16="http://schemas.microsoft.com/office/drawing/2014/main" id="{01195771-6D04-A06F-21E5-9AF8911012E0}"/>
              </a:ext>
            </a:extLst>
          </p:cNvPr>
          <p:cNvSpPr txBox="1">
            <a:spLocks/>
          </p:cNvSpPr>
          <p:nvPr/>
        </p:nvSpPr>
        <p:spPr>
          <a:xfrm>
            <a:off x="4999421" y="1631060"/>
            <a:ext cx="934200" cy="5772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2400" dirty="0">
                <a:latin typeface="Permanent Marker"/>
              </a:rPr>
              <a:t>03</a:t>
            </a:r>
          </a:p>
        </p:txBody>
      </p:sp>
      <p:sp>
        <p:nvSpPr>
          <p:cNvPr id="9" name="Google Shape;605;p25">
            <a:extLst>
              <a:ext uri="{FF2B5EF4-FFF2-40B4-BE49-F238E27FC236}">
                <a16:creationId xmlns:a16="http://schemas.microsoft.com/office/drawing/2014/main" id="{4ED1353D-4F31-BAFF-46AD-F4132D2CFEDE}"/>
              </a:ext>
            </a:extLst>
          </p:cNvPr>
          <p:cNvSpPr txBox="1">
            <a:spLocks/>
          </p:cNvSpPr>
          <p:nvPr/>
        </p:nvSpPr>
        <p:spPr>
          <a:xfrm>
            <a:off x="6788463" y="1631060"/>
            <a:ext cx="934200" cy="5772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2400">
                <a:latin typeface="Permanent Marker"/>
              </a:rPr>
              <a:t>04</a:t>
            </a:r>
          </a:p>
        </p:txBody>
      </p:sp>
      <p:sp>
        <p:nvSpPr>
          <p:cNvPr id="10" name="Google Shape;606;p25">
            <a:extLst>
              <a:ext uri="{FF2B5EF4-FFF2-40B4-BE49-F238E27FC236}">
                <a16:creationId xmlns:a16="http://schemas.microsoft.com/office/drawing/2014/main" id="{A468E06C-EE57-8CAE-1532-6E89F7FB2380}"/>
              </a:ext>
            </a:extLst>
          </p:cNvPr>
          <p:cNvSpPr/>
          <p:nvPr/>
        </p:nvSpPr>
        <p:spPr>
          <a:xfrm>
            <a:off x="1548750" y="1589198"/>
            <a:ext cx="679403" cy="660921"/>
          </a:xfrm>
          <a:custGeom>
            <a:avLst/>
            <a:gdLst/>
            <a:ahLst/>
            <a:cxnLst/>
            <a:rect l="l" t="t" r="r" b="b"/>
            <a:pathLst>
              <a:path w="21541" h="20955" extrusionOk="0">
                <a:moveTo>
                  <a:pt x="10380" y="1271"/>
                </a:moveTo>
                <a:cubicBezTo>
                  <a:pt x="10686" y="1271"/>
                  <a:pt x="10990" y="1334"/>
                  <a:pt x="11297" y="1350"/>
                </a:cubicBezTo>
                <a:cubicBezTo>
                  <a:pt x="12423" y="1411"/>
                  <a:pt x="13557" y="1522"/>
                  <a:pt x="14572" y="2027"/>
                </a:cubicBezTo>
                <a:cubicBezTo>
                  <a:pt x="15560" y="2518"/>
                  <a:pt x="16321" y="3332"/>
                  <a:pt x="17086" y="4124"/>
                </a:cubicBezTo>
                <a:cubicBezTo>
                  <a:pt x="17666" y="4726"/>
                  <a:pt x="18177" y="5369"/>
                  <a:pt x="18616" y="6078"/>
                </a:cubicBezTo>
                <a:cubicBezTo>
                  <a:pt x="19101" y="6865"/>
                  <a:pt x="19596" y="7620"/>
                  <a:pt x="19750" y="8581"/>
                </a:cubicBezTo>
                <a:cubicBezTo>
                  <a:pt x="19984" y="10037"/>
                  <a:pt x="19926" y="11472"/>
                  <a:pt x="19568" y="12875"/>
                </a:cubicBezTo>
                <a:cubicBezTo>
                  <a:pt x="19371" y="13651"/>
                  <a:pt x="18939" y="14348"/>
                  <a:pt x="18455" y="15033"/>
                </a:cubicBezTo>
                <a:cubicBezTo>
                  <a:pt x="18082" y="15557"/>
                  <a:pt x="17590" y="16027"/>
                  <a:pt x="17332" y="16647"/>
                </a:cubicBezTo>
                <a:cubicBezTo>
                  <a:pt x="17210" y="16943"/>
                  <a:pt x="16847" y="17036"/>
                  <a:pt x="16614" y="17250"/>
                </a:cubicBezTo>
                <a:cubicBezTo>
                  <a:pt x="15995" y="17816"/>
                  <a:pt x="15281" y="18277"/>
                  <a:pt x="14489" y="18633"/>
                </a:cubicBezTo>
                <a:cubicBezTo>
                  <a:pt x="13772" y="18956"/>
                  <a:pt x="13062" y="19125"/>
                  <a:pt x="12286" y="19223"/>
                </a:cubicBezTo>
                <a:cubicBezTo>
                  <a:pt x="11373" y="19339"/>
                  <a:pt x="10481" y="19499"/>
                  <a:pt x="9544" y="19499"/>
                </a:cubicBezTo>
                <a:cubicBezTo>
                  <a:pt x="9530" y="19499"/>
                  <a:pt x="9516" y="19499"/>
                  <a:pt x="9502" y="19499"/>
                </a:cubicBezTo>
                <a:cubicBezTo>
                  <a:pt x="8528" y="19495"/>
                  <a:pt x="7621" y="19191"/>
                  <a:pt x="6670" y="19111"/>
                </a:cubicBezTo>
                <a:cubicBezTo>
                  <a:pt x="6220" y="19073"/>
                  <a:pt x="5757" y="18589"/>
                  <a:pt x="5403" y="18213"/>
                </a:cubicBezTo>
                <a:cubicBezTo>
                  <a:pt x="4823" y="17598"/>
                  <a:pt x="4264" y="16952"/>
                  <a:pt x="3708" y="16314"/>
                </a:cubicBezTo>
                <a:cubicBezTo>
                  <a:pt x="3264" y="15802"/>
                  <a:pt x="2848" y="15294"/>
                  <a:pt x="2569" y="14698"/>
                </a:cubicBezTo>
                <a:cubicBezTo>
                  <a:pt x="2024" y="13538"/>
                  <a:pt x="1460" y="12373"/>
                  <a:pt x="1384" y="11032"/>
                </a:cubicBezTo>
                <a:cubicBezTo>
                  <a:pt x="1371" y="10207"/>
                  <a:pt x="1572" y="9394"/>
                  <a:pt x="1807" y="8604"/>
                </a:cubicBezTo>
                <a:cubicBezTo>
                  <a:pt x="2086" y="7660"/>
                  <a:pt x="2432" y="6700"/>
                  <a:pt x="3043" y="5933"/>
                </a:cubicBezTo>
                <a:cubicBezTo>
                  <a:pt x="3694" y="5116"/>
                  <a:pt x="4208" y="4176"/>
                  <a:pt x="5135" y="3562"/>
                </a:cubicBezTo>
                <a:cubicBezTo>
                  <a:pt x="5513" y="3311"/>
                  <a:pt x="5827" y="2918"/>
                  <a:pt x="6252" y="2686"/>
                </a:cubicBezTo>
                <a:cubicBezTo>
                  <a:pt x="6882" y="2342"/>
                  <a:pt x="7511" y="2007"/>
                  <a:pt x="8226" y="1848"/>
                </a:cubicBezTo>
                <a:cubicBezTo>
                  <a:pt x="8759" y="1732"/>
                  <a:pt x="9282" y="1574"/>
                  <a:pt x="9791" y="1375"/>
                </a:cubicBezTo>
                <a:cubicBezTo>
                  <a:pt x="9990" y="1296"/>
                  <a:pt x="10185" y="1271"/>
                  <a:pt x="10380" y="1271"/>
                </a:cubicBezTo>
                <a:close/>
                <a:moveTo>
                  <a:pt x="10799" y="1"/>
                </a:moveTo>
                <a:cubicBezTo>
                  <a:pt x="10727" y="1"/>
                  <a:pt x="10655" y="13"/>
                  <a:pt x="10584" y="42"/>
                </a:cubicBezTo>
                <a:cubicBezTo>
                  <a:pt x="10009" y="278"/>
                  <a:pt x="9375" y="91"/>
                  <a:pt x="8808" y="317"/>
                </a:cubicBezTo>
                <a:cubicBezTo>
                  <a:pt x="8754" y="261"/>
                  <a:pt x="8708" y="240"/>
                  <a:pt x="8667" y="240"/>
                </a:cubicBezTo>
                <a:cubicBezTo>
                  <a:pt x="8575" y="240"/>
                  <a:pt x="8504" y="341"/>
                  <a:pt x="8416" y="390"/>
                </a:cubicBezTo>
                <a:cubicBezTo>
                  <a:pt x="8052" y="594"/>
                  <a:pt x="7699" y="853"/>
                  <a:pt x="7306" y="961"/>
                </a:cubicBezTo>
                <a:cubicBezTo>
                  <a:pt x="6103" y="1289"/>
                  <a:pt x="5153" y="2041"/>
                  <a:pt x="4241" y="2808"/>
                </a:cubicBezTo>
                <a:cubicBezTo>
                  <a:pt x="3275" y="3620"/>
                  <a:pt x="2469" y="4600"/>
                  <a:pt x="1773" y="5672"/>
                </a:cubicBezTo>
                <a:cubicBezTo>
                  <a:pt x="1011" y="6846"/>
                  <a:pt x="733" y="8177"/>
                  <a:pt x="353" y="9481"/>
                </a:cubicBezTo>
                <a:cubicBezTo>
                  <a:pt x="1" y="10694"/>
                  <a:pt x="427" y="11817"/>
                  <a:pt x="670" y="12973"/>
                </a:cubicBezTo>
                <a:cubicBezTo>
                  <a:pt x="755" y="13377"/>
                  <a:pt x="957" y="13705"/>
                  <a:pt x="1085" y="14072"/>
                </a:cubicBezTo>
                <a:cubicBezTo>
                  <a:pt x="1301" y="14691"/>
                  <a:pt x="1405" y="15338"/>
                  <a:pt x="1968" y="15786"/>
                </a:cubicBezTo>
                <a:cubicBezTo>
                  <a:pt x="2086" y="15880"/>
                  <a:pt x="2254" y="16065"/>
                  <a:pt x="2223" y="16275"/>
                </a:cubicBezTo>
                <a:cubicBezTo>
                  <a:pt x="2188" y="16525"/>
                  <a:pt x="2279" y="16645"/>
                  <a:pt x="2528" y="16654"/>
                </a:cubicBezTo>
                <a:cubicBezTo>
                  <a:pt x="2795" y="16663"/>
                  <a:pt x="2823" y="16922"/>
                  <a:pt x="2885" y="17076"/>
                </a:cubicBezTo>
                <a:cubicBezTo>
                  <a:pt x="3254" y="17993"/>
                  <a:pt x="3963" y="18664"/>
                  <a:pt x="4684" y="19241"/>
                </a:cubicBezTo>
                <a:cubicBezTo>
                  <a:pt x="5224" y="19675"/>
                  <a:pt x="5899" y="20012"/>
                  <a:pt x="6632" y="20218"/>
                </a:cubicBezTo>
                <a:cubicBezTo>
                  <a:pt x="7431" y="20443"/>
                  <a:pt x="8204" y="20761"/>
                  <a:pt x="9041" y="20827"/>
                </a:cubicBezTo>
                <a:cubicBezTo>
                  <a:pt x="9525" y="20864"/>
                  <a:pt x="10024" y="20954"/>
                  <a:pt x="10505" y="20954"/>
                </a:cubicBezTo>
                <a:cubicBezTo>
                  <a:pt x="10680" y="20954"/>
                  <a:pt x="10852" y="20943"/>
                  <a:pt x="11021" y="20912"/>
                </a:cubicBezTo>
                <a:cubicBezTo>
                  <a:pt x="12688" y="20610"/>
                  <a:pt x="14399" y="20410"/>
                  <a:pt x="15888" y="19478"/>
                </a:cubicBezTo>
                <a:cubicBezTo>
                  <a:pt x="16547" y="19067"/>
                  <a:pt x="17225" y="18662"/>
                  <a:pt x="17756" y="18104"/>
                </a:cubicBezTo>
                <a:cubicBezTo>
                  <a:pt x="18284" y="17549"/>
                  <a:pt x="18700" y="16886"/>
                  <a:pt x="19148" y="16258"/>
                </a:cubicBezTo>
                <a:cubicBezTo>
                  <a:pt x="19286" y="16061"/>
                  <a:pt x="19312" y="15753"/>
                  <a:pt x="19485" y="15619"/>
                </a:cubicBezTo>
                <a:cubicBezTo>
                  <a:pt x="20144" y="15106"/>
                  <a:pt x="20516" y="14343"/>
                  <a:pt x="20738" y="13647"/>
                </a:cubicBezTo>
                <a:cubicBezTo>
                  <a:pt x="21268" y="11996"/>
                  <a:pt x="21541" y="10298"/>
                  <a:pt x="21107" y="8513"/>
                </a:cubicBezTo>
                <a:cubicBezTo>
                  <a:pt x="20928" y="7778"/>
                  <a:pt x="20725" y="7011"/>
                  <a:pt x="20499" y="6310"/>
                </a:cubicBezTo>
                <a:cubicBezTo>
                  <a:pt x="20254" y="5548"/>
                  <a:pt x="19604" y="4869"/>
                  <a:pt x="19087" y="4197"/>
                </a:cubicBezTo>
                <a:cubicBezTo>
                  <a:pt x="18280" y="3147"/>
                  <a:pt x="17121" y="2454"/>
                  <a:pt x="16070" y="1659"/>
                </a:cubicBezTo>
                <a:cubicBezTo>
                  <a:pt x="15430" y="1174"/>
                  <a:pt x="14692" y="917"/>
                  <a:pt x="13946" y="677"/>
                </a:cubicBezTo>
                <a:cubicBezTo>
                  <a:pt x="13430" y="511"/>
                  <a:pt x="12993" y="167"/>
                  <a:pt x="12399" y="156"/>
                </a:cubicBezTo>
                <a:cubicBezTo>
                  <a:pt x="12394" y="156"/>
                  <a:pt x="12390" y="156"/>
                  <a:pt x="12386" y="156"/>
                </a:cubicBezTo>
                <a:cubicBezTo>
                  <a:pt x="12166" y="156"/>
                  <a:pt x="11974" y="273"/>
                  <a:pt x="11741" y="273"/>
                </a:cubicBezTo>
                <a:cubicBezTo>
                  <a:pt x="11665" y="273"/>
                  <a:pt x="11585" y="260"/>
                  <a:pt x="11497" y="227"/>
                </a:cubicBezTo>
                <a:cubicBezTo>
                  <a:pt x="11300" y="151"/>
                  <a:pt x="11052" y="1"/>
                  <a:pt x="1079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C2B3F"/>
              </a:solidFill>
            </a:endParaRPr>
          </a:p>
        </p:txBody>
      </p:sp>
      <p:sp>
        <p:nvSpPr>
          <p:cNvPr id="11" name="Google Shape;607;p25">
            <a:extLst>
              <a:ext uri="{FF2B5EF4-FFF2-40B4-BE49-F238E27FC236}">
                <a16:creationId xmlns:a16="http://schemas.microsoft.com/office/drawing/2014/main" id="{A1D2A883-A486-1564-8546-7D59FCB9E722}"/>
              </a:ext>
            </a:extLst>
          </p:cNvPr>
          <p:cNvSpPr/>
          <p:nvPr/>
        </p:nvSpPr>
        <p:spPr>
          <a:xfrm>
            <a:off x="3337788" y="1589198"/>
            <a:ext cx="679403" cy="660921"/>
          </a:xfrm>
          <a:custGeom>
            <a:avLst/>
            <a:gdLst/>
            <a:ahLst/>
            <a:cxnLst/>
            <a:rect l="l" t="t" r="r" b="b"/>
            <a:pathLst>
              <a:path w="21541" h="20955" extrusionOk="0">
                <a:moveTo>
                  <a:pt x="10380" y="1271"/>
                </a:moveTo>
                <a:cubicBezTo>
                  <a:pt x="10686" y="1271"/>
                  <a:pt x="10990" y="1334"/>
                  <a:pt x="11297" y="1350"/>
                </a:cubicBezTo>
                <a:cubicBezTo>
                  <a:pt x="12423" y="1411"/>
                  <a:pt x="13557" y="1522"/>
                  <a:pt x="14572" y="2027"/>
                </a:cubicBezTo>
                <a:cubicBezTo>
                  <a:pt x="15560" y="2518"/>
                  <a:pt x="16321" y="3332"/>
                  <a:pt x="17086" y="4124"/>
                </a:cubicBezTo>
                <a:cubicBezTo>
                  <a:pt x="17666" y="4726"/>
                  <a:pt x="18177" y="5369"/>
                  <a:pt x="18616" y="6078"/>
                </a:cubicBezTo>
                <a:cubicBezTo>
                  <a:pt x="19101" y="6865"/>
                  <a:pt x="19596" y="7620"/>
                  <a:pt x="19750" y="8581"/>
                </a:cubicBezTo>
                <a:cubicBezTo>
                  <a:pt x="19984" y="10037"/>
                  <a:pt x="19926" y="11472"/>
                  <a:pt x="19568" y="12875"/>
                </a:cubicBezTo>
                <a:cubicBezTo>
                  <a:pt x="19371" y="13651"/>
                  <a:pt x="18939" y="14348"/>
                  <a:pt x="18455" y="15033"/>
                </a:cubicBezTo>
                <a:cubicBezTo>
                  <a:pt x="18082" y="15557"/>
                  <a:pt x="17590" y="16027"/>
                  <a:pt x="17332" y="16647"/>
                </a:cubicBezTo>
                <a:cubicBezTo>
                  <a:pt x="17210" y="16943"/>
                  <a:pt x="16847" y="17036"/>
                  <a:pt x="16614" y="17250"/>
                </a:cubicBezTo>
                <a:cubicBezTo>
                  <a:pt x="15995" y="17816"/>
                  <a:pt x="15281" y="18277"/>
                  <a:pt x="14489" y="18633"/>
                </a:cubicBezTo>
                <a:cubicBezTo>
                  <a:pt x="13772" y="18956"/>
                  <a:pt x="13062" y="19125"/>
                  <a:pt x="12286" y="19223"/>
                </a:cubicBezTo>
                <a:cubicBezTo>
                  <a:pt x="11373" y="19339"/>
                  <a:pt x="10481" y="19499"/>
                  <a:pt x="9544" y="19499"/>
                </a:cubicBezTo>
                <a:cubicBezTo>
                  <a:pt x="9530" y="19499"/>
                  <a:pt x="9516" y="19499"/>
                  <a:pt x="9502" y="19499"/>
                </a:cubicBezTo>
                <a:cubicBezTo>
                  <a:pt x="8528" y="19495"/>
                  <a:pt x="7621" y="19191"/>
                  <a:pt x="6670" y="19111"/>
                </a:cubicBezTo>
                <a:cubicBezTo>
                  <a:pt x="6220" y="19073"/>
                  <a:pt x="5757" y="18589"/>
                  <a:pt x="5403" y="18213"/>
                </a:cubicBezTo>
                <a:cubicBezTo>
                  <a:pt x="4823" y="17598"/>
                  <a:pt x="4264" y="16952"/>
                  <a:pt x="3708" y="16314"/>
                </a:cubicBezTo>
                <a:cubicBezTo>
                  <a:pt x="3264" y="15802"/>
                  <a:pt x="2848" y="15294"/>
                  <a:pt x="2569" y="14698"/>
                </a:cubicBezTo>
                <a:cubicBezTo>
                  <a:pt x="2024" y="13538"/>
                  <a:pt x="1460" y="12373"/>
                  <a:pt x="1384" y="11032"/>
                </a:cubicBezTo>
                <a:cubicBezTo>
                  <a:pt x="1371" y="10207"/>
                  <a:pt x="1572" y="9394"/>
                  <a:pt x="1807" y="8604"/>
                </a:cubicBezTo>
                <a:cubicBezTo>
                  <a:pt x="2086" y="7660"/>
                  <a:pt x="2432" y="6700"/>
                  <a:pt x="3043" y="5933"/>
                </a:cubicBezTo>
                <a:cubicBezTo>
                  <a:pt x="3694" y="5116"/>
                  <a:pt x="4208" y="4176"/>
                  <a:pt x="5135" y="3562"/>
                </a:cubicBezTo>
                <a:cubicBezTo>
                  <a:pt x="5513" y="3311"/>
                  <a:pt x="5827" y="2918"/>
                  <a:pt x="6252" y="2686"/>
                </a:cubicBezTo>
                <a:cubicBezTo>
                  <a:pt x="6882" y="2342"/>
                  <a:pt x="7511" y="2007"/>
                  <a:pt x="8226" y="1848"/>
                </a:cubicBezTo>
                <a:cubicBezTo>
                  <a:pt x="8759" y="1732"/>
                  <a:pt x="9282" y="1574"/>
                  <a:pt x="9791" y="1375"/>
                </a:cubicBezTo>
                <a:cubicBezTo>
                  <a:pt x="9990" y="1296"/>
                  <a:pt x="10185" y="1271"/>
                  <a:pt x="10380" y="1271"/>
                </a:cubicBezTo>
                <a:close/>
                <a:moveTo>
                  <a:pt x="10799" y="1"/>
                </a:moveTo>
                <a:cubicBezTo>
                  <a:pt x="10727" y="1"/>
                  <a:pt x="10655" y="13"/>
                  <a:pt x="10584" y="42"/>
                </a:cubicBezTo>
                <a:cubicBezTo>
                  <a:pt x="10009" y="278"/>
                  <a:pt x="9375" y="91"/>
                  <a:pt x="8808" y="317"/>
                </a:cubicBezTo>
                <a:cubicBezTo>
                  <a:pt x="8754" y="261"/>
                  <a:pt x="8708" y="240"/>
                  <a:pt x="8667" y="240"/>
                </a:cubicBezTo>
                <a:cubicBezTo>
                  <a:pt x="8575" y="240"/>
                  <a:pt x="8504" y="341"/>
                  <a:pt x="8416" y="390"/>
                </a:cubicBezTo>
                <a:cubicBezTo>
                  <a:pt x="8052" y="594"/>
                  <a:pt x="7699" y="853"/>
                  <a:pt x="7306" y="961"/>
                </a:cubicBezTo>
                <a:cubicBezTo>
                  <a:pt x="6103" y="1289"/>
                  <a:pt x="5153" y="2041"/>
                  <a:pt x="4241" y="2808"/>
                </a:cubicBezTo>
                <a:cubicBezTo>
                  <a:pt x="3275" y="3620"/>
                  <a:pt x="2469" y="4600"/>
                  <a:pt x="1773" y="5672"/>
                </a:cubicBezTo>
                <a:cubicBezTo>
                  <a:pt x="1011" y="6846"/>
                  <a:pt x="733" y="8177"/>
                  <a:pt x="353" y="9481"/>
                </a:cubicBezTo>
                <a:cubicBezTo>
                  <a:pt x="1" y="10694"/>
                  <a:pt x="427" y="11817"/>
                  <a:pt x="670" y="12973"/>
                </a:cubicBezTo>
                <a:cubicBezTo>
                  <a:pt x="755" y="13377"/>
                  <a:pt x="957" y="13705"/>
                  <a:pt x="1085" y="14072"/>
                </a:cubicBezTo>
                <a:cubicBezTo>
                  <a:pt x="1301" y="14691"/>
                  <a:pt x="1405" y="15338"/>
                  <a:pt x="1968" y="15786"/>
                </a:cubicBezTo>
                <a:cubicBezTo>
                  <a:pt x="2086" y="15880"/>
                  <a:pt x="2254" y="16065"/>
                  <a:pt x="2223" y="16275"/>
                </a:cubicBezTo>
                <a:cubicBezTo>
                  <a:pt x="2188" y="16525"/>
                  <a:pt x="2279" y="16645"/>
                  <a:pt x="2528" y="16654"/>
                </a:cubicBezTo>
                <a:cubicBezTo>
                  <a:pt x="2795" y="16663"/>
                  <a:pt x="2823" y="16922"/>
                  <a:pt x="2885" y="17076"/>
                </a:cubicBezTo>
                <a:cubicBezTo>
                  <a:pt x="3254" y="17993"/>
                  <a:pt x="3963" y="18664"/>
                  <a:pt x="4684" y="19241"/>
                </a:cubicBezTo>
                <a:cubicBezTo>
                  <a:pt x="5224" y="19675"/>
                  <a:pt x="5899" y="20012"/>
                  <a:pt x="6632" y="20218"/>
                </a:cubicBezTo>
                <a:cubicBezTo>
                  <a:pt x="7431" y="20443"/>
                  <a:pt x="8204" y="20761"/>
                  <a:pt x="9041" y="20827"/>
                </a:cubicBezTo>
                <a:cubicBezTo>
                  <a:pt x="9525" y="20864"/>
                  <a:pt x="10024" y="20954"/>
                  <a:pt x="10505" y="20954"/>
                </a:cubicBezTo>
                <a:cubicBezTo>
                  <a:pt x="10680" y="20954"/>
                  <a:pt x="10852" y="20943"/>
                  <a:pt x="11021" y="20912"/>
                </a:cubicBezTo>
                <a:cubicBezTo>
                  <a:pt x="12688" y="20610"/>
                  <a:pt x="14399" y="20410"/>
                  <a:pt x="15888" y="19478"/>
                </a:cubicBezTo>
                <a:cubicBezTo>
                  <a:pt x="16547" y="19067"/>
                  <a:pt x="17225" y="18662"/>
                  <a:pt x="17756" y="18104"/>
                </a:cubicBezTo>
                <a:cubicBezTo>
                  <a:pt x="18284" y="17549"/>
                  <a:pt x="18700" y="16886"/>
                  <a:pt x="19148" y="16258"/>
                </a:cubicBezTo>
                <a:cubicBezTo>
                  <a:pt x="19286" y="16061"/>
                  <a:pt x="19312" y="15753"/>
                  <a:pt x="19485" y="15619"/>
                </a:cubicBezTo>
                <a:cubicBezTo>
                  <a:pt x="20144" y="15106"/>
                  <a:pt x="20516" y="14343"/>
                  <a:pt x="20738" y="13647"/>
                </a:cubicBezTo>
                <a:cubicBezTo>
                  <a:pt x="21268" y="11996"/>
                  <a:pt x="21541" y="10298"/>
                  <a:pt x="21107" y="8513"/>
                </a:cubicBezTo>
                <a:cubicBezTo>
                  <a:pt x="20928" y="7778"/>
                  <a:pt x="20725" y="7011"/>
                  <a:pt x="20499" y="6310"/>
                </a:cubicBezTo>
                <a:cubicBezTo>
                  <a:pt x="20254" y="5548"/>
                  <a:pt x="19604" y="4869"/>
                  <a:pt x="19087" y="4197"/>
                </a:cubicBezTo>
                <a:cubicBezTo>
                  <a:pt x="18280" y="3147"/>
                  <a:pt x="17121" y="2454"/>
                  <a:pt x="16070" y="1659"/>
                </a:cubicBezTo>
                <a:cubicBezTo>
                  <a:pt x="15430" y="1174"/>
                  <a:pt x="14692" y="917"/>
                  <a:pt x="13946" y="677"/>
                </a:cubicBezTo>
                <a:cubicBezTo>
                  <a:pt x="13430" y="511"/>
                  <a:pt x="12993" y="167"/>
                  <a:pt x="12399" y="156"/>
                </a:cubicBezTo>
                <a:cubicBezTo>
                  <a:pt x="12394" y="156"/>
                  <a:pt x="12390" y="156"/>
                  <a:pt x="12386" y="156"/>
                </a:cubicBezTo>
                <a:cubicBezTo>
                  <a:pt x="12166" y="156"/>
                  <a:pt x="11974" y="273"/>
                  <a:pt x="11741" y="273"/>
                </a:cubicBezTo>
                <a:cubicBezTo>
                  <a:pt x="11665" y="273"/>
                  <a:pt x="11585" y="260"/>
                  <a:pt x="11497" y="227"/>
                </a:cubicBezTo>
                <a:cubicBezTo>
                  <a:pt x="11300" y="151"/>
                  <a:pt x="11052" y="1"/>
                  <a:pt x="1079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C2B3F"/>
              </a:solidFill>
            </a:endParaRPr>
          </a:p>
        </p:txBody>
      </p:sp>
      <p:sp>
        <p:nvSpPr>
          <p:cNvPr id="12" name="Google Shape;608;p25">
            <a:extLst>
              <a:ext uri="{FF2B5EF4-FFF2-40B4-BE49-F238E27FC236}">
                <a16:creationId xmlns:a16="http://schemas.microsoft.com/office/drawing/2014/main" id="{594CC7EA-C263-1EB6-EC87-5B8D34B578E4}"/>
              </a:ext>
            </a:extLst>
          </p:cNvPr>
          <p:cNvSpPr/>
          <p:nvPr/>
        </p:nvSpPr>
        <p:spPr>
          <a:xfrm>
            <a:off x="5126813" y="1589198"/>
            <a:ext cx="679403" cy="660921"/>
          </a:xfrm>
          <a:custGeom>
            <a:avLst/>
            <a:gdLst/>
            <a:ahLst/>
            <a:cxnLst/>
            <a:rect l="l" t="t" r="r" b="b"/>
            <a:pathLst>
              <a:path w="21541" h="20955" extrusionOk="0">
                <a:moveTo>
                  <a:pt x="10380" y="1271"/>
                </a:moveTo>
                <a:cubicBezTo>
                  <a:pt x="10686" y="1271"/>
                  <a:pt x="10990" y="1334"/>
                  <a:pt x="11297" y="1350"/>
                </a:cubicBezTo>
                <a:cubicBezTo>
                  <a:pt x="12423" y="1411"/>
                  <a:pt x="13557" y="1522"/>
                  <a:pt x="14572" y="2027"/>
                </a:cubicBezTo>
                <a:cubicBezTo>
                  <a:pt x="15560" y="2518"/>
                  <a:pt x="16321" y="3332"/>
                  <a:pt x="17086" y="4124"/>
                </a:cubicBezTo>
                <a:cubicBezTo>
                  <a:pt x="17666" y="4726"/>
                  <a:pt x="18177" y="5369"/>
                  <a:pt x="18616" y="6078"/>
                </a:cubicBezTo>
                <a:cubicBezTo>
                  <a:pt x="19101" y="6865"/>
                  <a:pt x="19596" y="7620"/>
                  <a:pt x="19750" y="8581"/>
                </a:cubicBezTo>
                <a:cubicBezTo>
                  <a:pt x="19984" y="10037"/>
                  <a:pt x="19926" y="11472"/>
                  <a:pt x="19568" y="12875"/>
                </a:cubicBezTo>
                <a:cubicBezTo>
                  <a:pt x="19371" y="13651"/>
                  <a:pt x="18939" y="14348"/>
                  <a:pt x="18455" y="15033"/>
                </a:cubicBezTo>
                <a:cubicBezTo>
                  <a:pt x="18082" y="15557"/>
                  <a:pt x="17590" y="16027"/>
                  <a:pt x="17332" y="16647"/>
                </a:cubicBezTo>
                <a:cubicBezTo>
                  <a:pt x="17210" y="16943"/>
                  <a:pt x="16847" y="17036"/>
                  <a:pt x="16614" y="17250"/>
                </a:cubicBezTo>
                <a:cubicBezTo>
                  <a:pt x="15995" y="17816"/>
                  <a:pt x="15281" y="18277"/>
                  <a:pt x="14489" y="18633"/>
                </a:cubicBezTo>
                <a:cubicBezTo>
                  <a:pt x="13772" y="18956"/>
                  <a:pt x="13062" y="19125"/>
                  <a:pt x="12286" y="19223"/>
                </a:cubicBezTo>
                <a:cubicBezTo>
                  <a:pt x="11373" y="19339"/>
                  <a:pt x="10481" y="19499"/>
                  <a:pt x="9544" y="19499"/>
                </a:cubicBezTo>
                <a:cubicBezTo>
                  <a:pt x="9530" y="19499"/>
                  <a:pt x="9516" y="19499"/>
                  <a:pt x="9502" y="19499"/>
                </a:cubicBezTo>
                <a:cubicBezTo>
                  <a:pt x="8528" y="19495"/>
                  <a:pt x="7621" y="19191"/>
                  <a:pt x="6670" y="19111"/>
                </a:cubicBezTo>
                <a:cubicBezTo>
                  <a:pt x="6220" y="19073"/>
                  <a:pt x="5757" y="18589"/>
                  <a:pt x="5403" y="18213"/>
                </a:cubicBezTo>
                <a:cubicBezTo>
                  <a:pt x="4823" y="17598"/>
                  <a:pt x="4264" y="16952"/>
                  <a:pt x="3708" y="16314"/>
                </a:cubicBezTo>
                <a:cubicBezTo>
                  <a:pt x="3264" y="15802"/>
                  <a:pt x="2848" y="15294"/>
                  <a:pt x="2569" y="14698"/>
                </a:cubicBezTo>
                <a:cubicBezTo>
                  <a:pt x="2024" y="13538"/>
                  <a:pt x="1460" y="12373"/>
                  <a:pt x="1384" y="11032"/>
                </a:cubicBezTo>
                <a:cubicBezTo>
                  <a:pt x="1371" y="10207"/>
                  <a:pt x="1572" y="9394"/>
                  <a:pt x="1807" y="8604"/>
                </a:cubicBezTo>
                <a:cubicBezTo>
                  <a:pt x="2086" y="7660"/>
                  <a:pt x="2432" y="6700"/>
                  <a:pt x="3043" y="5933"/>
                </a:cubicBezTo>
                <a:cubicBezTo>
                  <a:pt x="3694" y="5116"/>
                  <a:pt x="4208" y="4176"/>
                  <a:pt x="5135" y="3562"/>
                </a:cubicBezTo>
                <a:cubicBezTo>
                  <a:pt x="5513" y="3311"/>
                  <a:pt x="5827" y="2918"/>
                  <a:pt x="6252" y="2686"/>
                </a:cubicBezTo>
                <a:cubicBezTo>
                  <a:pt x="6882" y="2342"/>
                  <a:pt x="7511" y="2007"/>
                  <a:pt x="8226" y="1848"/>
                </a:cubicBezTo>
                <a:cubicBezTo>
                  <a:pt x="8759" y="1732"/>
                  <a:pt x="9282" y="1574"/>
                  <a:pt x="9791" y="1375"/>
                </a:cubicBezTo>
                <a:cubicBezTo>
                  <a:pt x="9990" y="1296"/>
                  <a:pt x="10185" y="1271"/>
                  <a:pt x="10380" y="1271"/>
                </a:cubicBezTo>
                <a:close/>
                <a:moveTo>
                  <a:pt x="10799" y="1"/>
                </a:moveTo>
                <a:cubicBezTo>
                  <a:pt x="10727" y="1"/>
                  <a:pt x="10655" y="13"/>
                  <a:pt x="10584" y="42"/>
                </a:cubicBezTo>
                <a:cubicBezTo>
                  <a:pt x="10009" y="278"/>
                  <a:pt x="9375" y="91"/>
                  <a:pt x="8808" y="317"/>
                </a:cubicBezTo>
                <a:cubicBezTo>
                  <a:pt x="8754" y="261"/>
                  <a:pt x="8708" y="240"/>
                  <a:pt x="8667" y="240"/>
                </a:cubicBezTo>
                <a:cubicBezTo>
                  <a:pt x="8575" y="240"/>
                  <a:pt x="8504" y="341"/>
                  <a:pt x="8416" y="390"/>
                </a:cubicBezTo>
                <a:cubicBezTo>
                  <a:pt x="8052" y="594"/>
                  <a:pt x="7699" y="853"/>
                  <a:pt x="7306" y="961"/>
                </a:cubicBezTo>
                <a:cubicBezTo>
                  <a:pt x="6103" y="1289"/>
                  <a:pt x="5153" y="2041"/>
                  <a:pt x="4241" y="2808"/>
                </a:cubicBezTo>
                <a:cubicBezTo>
                  <a:pt x="3275" y="3620"/>
                  <a:pt x="2469" y="4600"/>
                  <a:pt x="1773" y="5672"/>
                </a:cubicBezTo>
                <a:cubicBezTo>
                  <a:pt x="1011" y="6846"/>
                  <a:pt x="733" y="8177"/>
                  <a:pt x="353" y="9481"/>
                </a:cubicBezTo>
                <a:cubicBezTo>
                  <a:pt x="1" y="10694"/>
                  <a:pt x="427" y="11817"/>
                  <a:pt x="670" y="12973"/>
                </a:cubicBezTo>
                <a:cubicBezTo>
                  <a:pt x="755" y="13377"/>
                  <a:pt x="957" y="13705"/>
                  <a:pt x="1085" y="14072"/>
                </a:cubicBezTo>
                <a:cubicBezTo>
                  <a:pt x="1301" y="14691"/>
                  <a:pt x="1405" y="15338"/>
                  <a:pt x="1968" y="15786"/>
                </a:cubicBezTo>
                <a:cubicBezTo>
                  <a:pt x="2086" y="15880"/>
                  <a:pt x="2254" y="16065"/>
                  <a:pt x="2223" y="16275"/>
                </a:cubicBezTo>
                <a:cubicBezTo>
                  <a:pt x="2188" y="16525"/>
                  <a:pt x="2279" y="16645"/>
                  <a:pt x="2528" y="16654"/>
                </a:cubicBezTo>
                <a:cubicBezTo>
                  <a:pt x="2795" y="16663"/>
                  <a:pt x="2823" y="16922"/>
                  <a:pt x="2885" y="17076"/>
                </a:cubicBezTo>
                <a:cubicBezTo>
                  <a:pt x="3254" y="17993"/>
                  <a:pt x="3963" y="18664"/>
                  <a:pt x="4684" y="19241"/>
                </a:cubicBezTo>
                <a:cubicBezTo>
                  <a:pt x="5224" y="19675"/>
                  <a:pt x="5899" y="20012"/>
                  <a:pt x="6632" y="20218"/>
                </a:cubicBezTo>
                <a:cubicBezTo>
                  <a:pt x="7431" y="20443"/>
                  <a:pt x="8204" y="20761"/>
                  <a:pt x="9041" y="20827"/>
                </a:cubicBezTo>
                <a:cubicBezTo>
                  <a:pt x="9525" y="20864"/>
                  <a:pt x="10024" y="20954"/>
                  <a:pt x="10505" y="20954"/>
                </a:cubicBezTo>
                <a:cubicBezTo>
                  <a:pt x="10680" y="20954"/>
                  <a:pt x="10852" y="20943"/>
                  <a:pt x="11021" y="20912"/>
                </a:cubicBezTo>
                <a:cubicBezTo>
                  <a:pt x="12688" y="20610"/>
                  <a:pt x="14399" y="20410"/>
                  <a:pt x="15888" y="19478"/>
                </a:cubicBezTo>
                <a:cubicBezTo>
                  <a:pt x="16547" y="19067"/>
                  <a:pt x="17225" y="18662"/>
                  <a:pt x="17756" y="18104"/>
                </a:cubicBezTo>
                <a:cubicBezTo>
                  <a:pt x="18284" y="17549"/>
                  <a:pt x="18700" y="16886"/>
                  <a:pt x="19148" y="16258"/>
                </a:cubicBezTo>
                <a:cubicBezTo>
                  <a:pt x="19286" y="16061"/>
                  <a:pt x="19312" y="15753"/>
                  <a:pt x="19485" y="15619"/>
                </a:cubicBezTo>
                <a:cubicBezTo>
                  <a:pt x="20144" y="15106"/>
                  <a:pt x="20516" y="14343"/>
                  <a:pt x="20738" y="13647"/>
                </a:cubicBezTo>
                <a:cubicBezTo>
                  <a:pt x="21268" y="11996"/>
                  <a:pt x="21541" y="10298"/>
                  <a:pt x="21107" y="8513"/>
                </a:cubicBezTo>
                <a:cubicBezTo>
                  <a:pt x="20928" y="7778"/>
                  <a:pt x="20725" y="7011"/>
                  <a:pt x="20499" y="6310"/>
                </a:cubicBezTo>
                <a:cubicBezTo>
                  <a:pt x="20254" y="5548"/>
                  <a:pt x="19604" y="4869"/>
                  <a:pt x="19087" y="4197"/>
                </a:cubicBezTo>
                <a:cubicBezTo>
                  <a:pt x="18280" y="3147"/>
                  <a:pt x="17121" y="2454"/>
                  <a:pt x="16070" y="1659"/>
                </a:cubicBezTo>
                <a:cubicBezTo>
                  <a:pt x="15430" y="1174"/>
                  <a:pt x="14692" y="917"/>
                  <a:pt x="13946" y="677"/>
                </a:cubicBezTo>
                <a:cubicBezTo>
                  <a:pt x="13430" y="511"/>
                  <a:pt x="12993" y="167"/>
                  <a:pt x="12399" y="156"/>
                </a:cubicBezTo>
                <a:cubicBezTo>
                  <a:pt x="12394" y="156"/>
                  <a:pt x="12390" y="156"/>
                  <a:pt x="12386" y="156"/>
                </a:cubicBezTo>
                <a:cubicBezTo>
                  <a:pt x="12166" y="156"/>
                  <a:pt x="11974" y="273"/>
                  <a:pt x="11741" y="273"/>
                </a:cubicBezTo>
                <a:cubicBezTo>
                  <a:pt x="11665" y="273"/>
                  <a:pt x="11585" y="260"/>
                  <a:pt x="11497" y="227"/>
                </a:cubicBezTo>
                <a:cubicBezTo>
                  <a:pt x="11300" y="151"/>
                  <a:pt x="11052" y="1"/>
                  <a:pt x="1079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C2B3F"/>
              </a:solidFill>
            </a:endParaRPr>
          </a:p>
        </p:txBody>
      </p:sp>
      <p:sp>
        <p:nvSpPr>
          <p:cNvPr id="13" name="Google Shape;609;p25">
            <a:extLst>
              <a:ext uri="{FF2B5EF4-FFF2-40B4-BE49-F238E27FC236}">
                <a16:creationId xmlns:a16="http://schemas.microsoft.com/office/drawing/2014/main" id="{A3C6A0C0-913D-1C4E-A4F8-15C8340C9B86}"/>
              </a:ext>
            </a:extLst>
          </p:cNvPr>
          <p:cNvSpPr/>
          <p:nvPr/>
        </p:nvSpPr>
        <p:spPr>
          <a:xfrm>
            <a:off x="6915838" y="1589198"/>
            <a:ext cx="679403" cy="660921"/>
          </a:xfrm>
          <a:custGeom>
            <a:avLst/>
            <a:gdLst/>
            <a:ahLst/>
            <a:cxnLst/>
            <a:rect l="l" t="t" r="r" b="b"/>
            <a:pathLst>
              <a:path w="21541" h="20955" extrusionOk="0">
                <a:moveTo>
                  <a:pt x="10380" y="1271"/>
                </a:moveTo>
                <a:cubicBezTo>
                  <a:pt x="10686" y="1271"/>
                  <a:pt x="10990" y="1334"/>
                  <a:pt x="11297" y="1350"/>
                </a:cubicBezTo>
                <a:cubicBezTo>
                  <a:pt x="12423" y="1411"/>
                  <a:pt x="13557" y="1522"/>
                  <a:pt x="14572" y="2027"/>
                </a:cubicBezTo>
                <a:cubicBezTo>
                  <a:pt x="15560" y="2518"/>
                  <a:pt x="16321" y="3332"/>
                  <a:pt x="17086" y="4124"/>
                </a:cubicBezTo>
                <a:cubicBezTo>
                  <a:pt x="17666" y="4726"/>
                  <a:pt x="18177" y="5369"/>
                  <a:pt x="18616" y="6078"/>
                </a:cubicBezTo>
                <a:cubicBezTo>
                  <a:pt x="19101" y="6865"/>
                  <a:pt x="19596" y="7620"/>
                  <a:pt x="19750" y="8581"/>
                </a:cubicBezTo>
                <a:cubicBezTo>
                  <a:pt x="19984" y="10037"/>
                  <a:pt x="19926" y="11472"/>
                  <a:pt x="19568" y="12875"/>
                </a:cubicBezTo>
                <a:cubicBezTo>
                  <a:pt x="19371" y="13651"/>
                  <a:pt x="18939" y="14348"/>
                  <a:pt x="18455" y="15033"/>
                </a:cubicBezTo>
                <a:cubicBezTo>
                  <a:pt x="18082" y="15557"/>
                  <a:pt x="17590" y="16027"/>
                  <a:pt x="17332" y="16647"/>
                </a:cubicBezTo>
                <a:cubicBezTo>
                  <a:pt x="17210" y="16943"/>
                  <a:pt x="16847" y="17036"/>
                  <a:pt x="16614" y="17250"/>
                </a:cubicBezTo>
                <a:cubicBezTo>
                  <a:pt x="15995" y="17816"/>
                  <a:pt x="15281" y="18277"/>
                  <a:pt x="14489" y="18633"/>
                </a:cubicBezTo>
                <a:cubicBezTo>
                  <a:pt x="13772" y="18956"/>
                  <a:pt x="13062" y="19125"/>
                  <a:pt x="12286" y="19223"/>
                </a:cubicBezTo>
                <a:cubicBezTo>
                  <a:pt x="11373" y="19339"/>
                  <a:pt x="10481" y="19499"/>
                  <a:pt x="9544" y="19499"/>
                </a:cubicBezTo>
                <a:cubicBezTo>
                  <a:pt x="9530" y="19499"/>
                  <a:pt x="9516" y="19499"/>
                  <a:pt x="9502" y="19499"/>
                </a:cubicBezTo>
                <a:cubicBezTo>
                  <a:pt x="8528" y="19495"/>
                  <a:pt x="7621" y="19191"/>
                  <a:pt x="6670" y="19111"/>
                </a:cubicBezTo>
                <a:cubicBezTo>
                  <a:pt x="6220" y="19073"/>
                  <a:pt x="5757" y="18589"/>
                  <a:pt x="5403" y="18213"/>
                </a:cubicBezTo>
                <a:cubicBezTo>
                  <a:pt x="4823" y="17598"/>
                  <a:pt x="4264" y="16952"/>
                  <a:pt x="3708" y="16314"/>
                </a:cubicBezTo>
                <a:cubicBezTo>
                  <a:pt x="3264" y="15802"/>
                  <a:pt x="2848" y="15294"/>
                  <a:pt x="2569" y="14698"/>
                </a:cubicBezTo>
                <a:cubicBezTo>
                  <a:pt x="2024" y="13538"/>
                  <a:pt x="1460" y="12373"/>
                  <a:pt x="1384" y="11032"/>
                </a:cubicBezTo>
                <a:cubicBezTo>
                  <a:pt x="1371" y="10207"/>
                  <a:pt x="1572" y="9394"/>
                  <a:pt x="1807" y="8604"/>
                </a:cubicBezTo>
                <a:cubicBezTo>
                  <a:pt x="2086" y="7660"/>
                  <a:pt x="2432" y="6700"/>
                  <a:pt x="3043" y="5933"/>
                </a:cubicBezTo>
                <a:cubicBezTo>
                  <a:pt x="3694" y="5116"/>
                  <a:pt x="4208" y="4176"/>
                  <a:pt x="5135" y="3562"/>
                </a:cubicBezTo>
                <a:cubicBezTo>
                  <a:pt x="5513" y="3311"/>
                  <a:pt x="5827" y="2918"/>
                  <a:pt x="6252" y="2686"/>
                </a:cubicBezTo>
                <a:cubicBezTo>
                  <a:pt x="6882" y="2342"/>
                  <a:pt x="7511" y="2007"/>
                  <a:pt x="8226" y="1848"/>
                </a:cubicBezTo>
                <a:cubicBezTo>
                  <a:pt x="8759" y="1732"/>
                  <a:pt x="9282" y="1574"/>
                  <a:pt x="9791" y="1375"/>
                </a:cubicBezTo>
                <a:cubicBezTo>
                  <a:pt x="9990" y="1296"/>
                  <a:pt x="10185" y="1271"/>
                  <a:pt x="10380" y="1271"/>
                </a:cubicBezTo>
                <a:close/>
                <a:moveTo>
                  <a:pt x="10799" y="1"/>
                </a:moveTo>
                <a:cubicBezTo>
                  <a:pt x="10727" y="1"/>
                  <a:pt x="10655" y="13"/>
                  <a:pt x="10584" y="42"/>
                </a:cubicBezTo>
                <a:cubicBezTo>
                  <a:pt x="10009" y="278"/>
                  <a:pt x="9375" y="91"/>
                  <a:pt x="8808" y="317"/>
                </a:cubicBezTo>
                <a:cubicBezTo>
                  <a:pt x="8754" y="261"/>
                  <a:pt x="8708" y="240"/>
                  <a:pt x="8667" y="240"/>
                </a:cubicBezTo>
                <a:cubicBezTo>
                  <a:pt x="8575" y="240"/>
                  <a:pt x="8504" y="341"/>
                  <a:pt x="8416" y="390"/>
                </a:cubicBezTo>
                <a:cubicBezTo>
                  <a:pt x="8052" y="594"/>
                  <a:pt x="7699" y="853"/>
                  <a:pt x="7306" y="961"/>
                </a:cubicBezTo>
                <a:cubicBezTo>
                  <a:pt x="6103" y="1289"/>
                  <a:pt x="5153" y="2041"/>
                  <a:pt x="4241" y="2808"/>
                </a:cubicBezTo>
                <a:cubicBezTo>
                  <a:pt x="3275" y="3620"/>
                  <a:pt x="2469" y="4600"/>
                  <a:pt x="1773" y="5672"/>
                </a:cubicBezTo>
                <a:cubicBezTo>
                  <a:pt x="1011" y="6846"/>
                  <a:pt x="733" y="8177"/>
                  <a:pt x="353" y="9481"/>
                </a:cubicBezTo>
                <a:cubicBezTo>
                  <a:pt x="1" y="10694"/>
                  <a:pt x="427" y="11817"/>
                  <a:pt x="670" y="12973"/>
                </a:cubicBezTo>
                <a:cubicBezTo>
                  <a:pt x="755" y="13377"/>
                  <a:pt x="957" y="13705"/>
                  <a:pt x="1085" y="14072"/>
                </a:cubicBezTo>
                <a:cubicBezTo>
                  <a:pt x="1301" y="14691"/>
                  <a:pt x="1405" y="15338"/>
                  <a:pt x="1968" y="15786"/>
                </a:cubicBezTo>
                <a:cubicBezTo>
                  <a:pt x="2086" y="15880"/>
                  <a:pt x="2254" y="16065"/>
                  <a:pt x="2223" y="16275"/>
                </a:cubicBezTo>
                <a:cubicBezTo>
                  <a:pt x="2188" y="16525"/>
                  <a:pt x="2279" y="16645"/>
                  <a:pt x="2528" y="16654"/>
                </a:cubicBezTo>
                <a:cubicBezTo>
                  <a:pt x="2795" y="16663"/>
                  <a:pt x="2823" y="16922"/>
                  <a:pt x="2885" y="17076"/>
                </a:cubicBezTo>
                <a:cubicBezTo>
                  <a:pt x="3254" y="17993"/>
                  <a:pt x="3963" y="18664"/>
                  <a:pt x="4684" y="19241"/>
                </a:cubicBezTo>
                <a:cubicBezTo>
                  <a:pt x="5224" y="19675"/>
                  <a:pt x="5899" y="20012"/>
                  <a:pt x="6632" y="20218"/>
                </a:cubicBezTo>
                <a:cubicBezTo>
                  <a:pt x="7431" y="20443"/>
                  <a:pt x="8204" y="20761"/>
                  <a:pt x="9041" y="20827"/>
                </a:cubicBezTo>
                <a:cubicBezTo>
                  <a:pt x="9525" y="20864"/>
                  <a:pt x="10024" y="20954"/>
                  <a:pt x="10505" y="20954"/>
                </a:cubicBezTo>
                <a:cubicBezTo>
                  <a:pt x="10680" y="20954"/>
                  <a:pt x="10852" y="20943"/>
                  <a:pt x="11021" y="20912"/>
                </a:cubicBezTo>
                <a:cubicBezTo>
                  <a:pt x="12688" y="20610"/>
                  <a:pt x="14399" y="20410"/>
                  <a:pt x="15888" y="19478"/>
                </a:cubicBezTo>
                <a:cubicBezTo>
                  <a:pt x="16547" y="19067"/>
                  <a:pt x="17225" y="18662"/>
                  <a:pt x="17756" y="18104"/>
                </a:cubicBezTo>
                <a:cubicBezTo>
                  <a:pt x="18284" y="17549"/>
                  <a:pt x="18700" y="16886"/>
                  <a:pt x="19148" y="16258"/>
                </a:cubicBezTo>
                <a:cubicBezTo>
                  <a:pt x="19286" y="16061"/>
                  <a:pt x="19312" y="15753"/>
                  <a:pt x="19485" y="15619"/>
                </a:cubicBezTo>
                <a:cubicBezTo>
                  <a:pt x="20144" y="15106"/>
                  <a:pt x="20516" y="14343"/>
                  <a:pt x="20738" y="13647"/>
                </a:cubicBezTo>
                <a:cubicBezTo>
                  <a:pt x="21268" y="11996"/>
                  <a:pt x="21541" y="10298"/>
                  <a:pt x="21107" y="8513"/>
                </a:cubicBezTo>
                <a:cubicBezTo>
                  <a:pt x="20928" y="7778"/>
                  <a:pt x="20725" y="7011"/>
                  <a:pt x="20499" y="6310"/>
                </a:cubicBezTo>
                <a:cubicBezTo>
                  <a:pt x="20254" y="5548"/>
                  <a:pt x="19604" y="4869"/>
                  <a:pt x="19087" y="4197"/>
                </a:cubicBezTo>
                <a:cubicBezTo>
                  <a:pt x="18280" y="3147"/>
                  <a:pt x="17121" y="2454"/>
                  <a:pt x="16070" y="1659"/>
                </a:cubicBezTo>
                <a:cubicBezTo>
                  <a:pt x="15430" y="1174"/>
                  <a:pt x="14692" y="917"/>
                  <a:pt x="13946" y="677"/>
                </a:cubicBezTo>
                <a:cubicBezTo>
                  <a:pt x="13430" y="511"/>
                  <a:pt x="12993" y="167"/>
                  <a:pt x="12399" y="156"/>
                </a:cubicBezTo>
                <a:cubicBezTo>
                  <a:pt x="12394" y="156"/>
                  <a:pt x="12390" y="156"/>
                  <a:pt x="12386" y="156"/>
                </a:cubicBezTo>
                <a:cubicBezTo>
                  <a:pt x="12166" y="156"/>
                  <a:pt x="11974" y="273"/>
                  <a:pt x="11741" y="273"/>
                </a:cubicBezTo>
                <a:cubicBezTo>
                  <a:pt x="11665" y="273"/>
                  <a:pt x="11585" y="260"/>
                  <a:pt x="11497" y="227"/>
                </a:cubicBezTo>
                <a:cubicBezTo>
                  <a:pt x="11300" y="151"/>
                  <a:pt x="11052" y="1"/>
                  <a:pt x="1079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C2B3F"/>
              </a:solidFill>
            </a:endParaRPr>
          </a:p>
        </p:txBody>
      </p:sp>
      <p:grpSp>
        <p:nvGrpSpPr>
          <p:cNvPr id="14" name="Google Shape;610;p25">
            <a:extLst>
              <a:ext uri="{FF2B5EF4-FFF2-40B4-BE49-F238E27FC236}">
                <a16:creationId xmlns:a16="http://schemas.microsoft.com/office/drawing/2014/main" id="{0ACA8C58-A25F-56CA-E0DB-6CE0EDEAFD20}"/>
              </a:ext>
            </a:extLst>
          </p:cNvPr>
          <p:cNvGrpSpPr/>
          <p:nvPr/>
        </p:nvGrpSpPr>
        <p:grpSpPr>
          <a:xfrm>
            <a:off x="1640125" y="2360810"/>
            <a:ext cx="218918" cy="577215"/>
            <a:chOff x="3270375" y="3436275"/>
            <a:chExt cx="218918" cy="577215"/>
          </a:xfrm>
        </p:grpSpPr>
        <p:sp>
          <p:nvSpPr>
            <p:cNvPr id="15" name="Google Shape;611;p25">
              <a:extLst>
                <a:ext uri="{FF2B5EF4-FFF2-40B4-BE49-F238E27FC236}">
                  <a16:creationId xmlns:a16="http://schemas.microsoft.com/office/drawing/2014/main" id="{99E0DEFC-50F7-314E-9226-FEBA52F282C6}"/>
                </a:ext>
              </a:extLst>
            </p:cNvPr>
            <p:cNvSpPr/>
            <p:nvPr/>
          </p:nvSpPr>
          <p:spPr>
            <a:xfrm>
              <a:off x="3270375" y="3436275"/>
              <a:ext cx="218918" cy="577215"/>
            </a:xfrm>
            <a:custGeom>
              <a:avLst/>
              <a:gdLst/>
              <a:ahLst/>
              <a:cxnLst/>
              <a:rect l="l" t="t" r="r" b="b"/>
              <a:pathLst>
                <a:path w="14956" h="39434" extrusionOk="0">
                  <a:moveTo>
                    <a:pt x="5006" y="1930"/>
                  </a:moveTo>
                  <a:lnTo>
                    <a:pt x="5006" y="1931"/>
                  </a:lnTo>
                  <a:cubicBezTo>
                    <a:pt x="5256" y="2638"/>
                    <a:pt x="5658" y="3258"/>
                    <a:pt x="5824" y="3950"/>
                  </a:cubicBezTo>
                  <a:cubicBezTo>
                    <a:pt x="5971" y="4557"/>
                    <a:pt x="6397" y="4810"/>
                    <a:pt x="6833" y="4810"/>
                  </a:cubicBezTo>
                  <a:cubicBezTo>
                    <a:pt x="7138" y="4810"/>
                    <a:pt x="7449" y="4686"/>
                    <a:pt x="7673" y="4472"/>
                  </a:cubicBezTo>
                  <a:cubicBezTo>
                    <a:pt x="8319" y="3855"/>
                    <a:pt x="9163" y="3816"/>
                    <a:pt x="9944" y="3626"/>
                  </a:cubicBezTo>
                  <a:cubicBezTo>
                    <a:pt x="10118" y="3583"/>
                    <a:pt x="10268" y="3421"/>
                    <a:pt x="10478" y="3421"/>
                  </a:cubicBezTo>
                  <a:cubicBezTo>
                    <a:pt x="10537" y="3421"/>
                    <a:pt x="10600" y="3433"/>
                    <a:pt x="10670" y="3465"/>
                  </a:cubicBezTo>
                  <a:cubicBezTo>
                    <a:pt x="10429" y="4028"/>
                    <a:pt x="10213" y="4615"/>
                    <a:pt x="9932" y="5172"/>
                  </a:cubicBezTo>
                  <a:cubicBezTo>
                    <a:pt x="9216" y="6594"/>
                    <a:pt x="8813" y="8123"/>
                    <a:pt x="8199" y="9577"/>
                  </a:cubicBezTo>
                  <a:cubicBezTo>
                    <a:pt x="7821" y="10469"/>
                    <a:pt x="7713" y="11424"/>
                    <a:pt x="7407" y="12335"/>
                  </a:cubicBezTo>
                  <a:cubicBezTo>
                    <a:pt x="7184" y="12992"/>
                    <a:pt x="7310" y="13746"/>
                    <a:pt x="7204" y="14446"/>
                  </a:cubicBezTo>
                  <a:cubicBezTo>
                    <a:pt x="7054" y="15437"/>
                    <a:pt x="7006" y="16439"/>
                    <a:pt x="7060" y="17439"/>
                  </a:cubicBezTo>
                  <a:cubicBezTo>
                    <a:pt x="7126" y="18636"/>
                    <a:pt x="6919" y="19837"/>
                    <a:pt x="7204" y="21038"/>
                  </a:cubicBezTo>
                  <a:cubicBezTo>
                    <a:pt x="7303" y="21458"/>
                    <a:pt x="7381" y="21930"/>
                    <a:pt x="7377" y="22373"/>
                  </a:cubicBezTo>
                  <a:cubicBezTo>
                    <a:pt x="7371" y="23073"/>
                    <a:pt x="7701" y="23695"/>
                    <a:pt x="7802" y="24372"/>
                  </a:cubicBezTo>
                  <a:cubicBezTo>
                    <a:pt x="7979" y="25565"/>
                    <a:pt x="8288" y="26757"/>
                    <a:pt x="8812" y="27877"/>
                  </a:cubicBezTo>
                  <a:cubicBezTo>
                    <a:pt x="9314" y="28948"/>
                    <a:pt x="9759" y="30045"/>
                    <a:pt x="10482" y="31015"/>
                  </a:cubicBezTo>
                  <a:cubicBezTo>
                    <a:pt x="10683" y="31286"/>
                    <a:pt x="10867" y="31428"/>
                    <a:pt x="11061" y="31428"/>
                  </a:cubicBezTo>
                  <a:cubicBezTo>
                    <a:pt x="11231" y="31428"/>
                    <a:pt x="11409" y="31318"/>
                    <a:pt x="11613" y="31093"/>
                  </a:cubicBezTo>
                  <a:cubicBezTo>
                    <a:pt x="11924" y="30747"/>
                    <a:pt x="12361" y="30632"/>
                    <a:pt x="12767" y="30494"/>
                  </a:cubicBezTo>
                  <a:cubicBezTo>
                    <a:pt x="12840" y="30469"/>
                    <a:pt x="12909" y="30458"/>
                    <a:pt x="12974" y="30458"/>
                  </a:cubicBezTo>
                  <a:cubicBezTo>
                    <a:pt x="13252" y="30458"/>
                    <a:pt x="13433" y="30678"/>
                    <a:pt x="13433" y="30998"/>
                  </a:cubicBezTo>
                  <a:cubicBezTo>
                    <a:pt x="13433" y="31950"/>
                    <a:pt x="13460" y="32906"/>
                    <a:pt x="13369" y="33853"/>
                  </a:cubicBezTo>
                  <a:cubicBezTo>
                    <a:pt x="13237" y="35219"/>
                    <a:pt x="12868" y="36543"/>
                    <a:pt x="12355" y="37828"/>
                  </a:cubicBezTo>
                  <a:cubicBezTo>
                    <a:pt x="12299" y="37970"/>
                    <a:pt x="12273" y="38090"/>
                    <a:pt x="12085" y="38104"/>
                  </a:cubicBezTo>
                  <a:cubicBezTo>
                    <a:pt x="11730" y="38131"/>
                    <a:pt x="11359" y="38229"/>
                    <a:pt x="11012" y="38229"/>
                  </a:cubicBezTo>
                  <a:cubicBezTo>
                    <a:pt x="10910" y="38229"/>
                    <a:pt x="10811" y="38220"/>
                    <a:pt x="10714" y="38199"/>
                  </a:cubicBezTo>
                  <a:cubicBezTo>
                    <a:pt x="9313" y="37891"/>
                    <a:pt x="7873" y="37706"/>
                    <a:pt x="6527" y="37217"/>
                  </a:cubicBezTo>
                  <a:cubicBezTo>
                    <a:pt x="5868" y="36978"/>
                    <a:pt x="5153" y="36791"/>
                    <a:pt x="4614" y="36306"/>
                  </a:cubicBezTo>
                  <a:cubicBezTo>
                    <a:pt x="4296" y="36022"/>
                    <a:pt x="4156" y="35784"/>
                    <a:pt x="4614" y="35462"/>
                  </a:cubicBezTo>
                  <a:cubicBezTo>
                    <a:pt x="5181" y="35063"/>
                    <a:pt x="5573" y="34467"/>
                    <a:pt x="6206" y="34131"/>
                  </a:cubicBezTo>
                  <a:cubicBezTo>
                    <a:pt x="6333" y="34063"/>
                    <a:pt x="6438" y="33998"/>
                    <a:pt x="6340" y="33863"/>
                  </a:cubicBezTo>
                  <a:cubicBezTo>
                    <a:pt x="6101" y="33524"/>
                    <a:pt x="6066" y="33127"/>
                    <a:pt x="5933" y="32767"/>
                  </a:cubicBezTo>
                  <a:cubicBezTo>
                    <a:pt x="5769" y="32323"/>
                    <a:pt x="5664" y="31818"/>
                    <a:pt x="5392" y="31436"/>
                  </a:cubicBezTo>
                  <a:cubicBezTo>
                    <a:pt x="4882" y="30720"/>
                    <a:pt x="4675" y="29901"/>
                    <a:pt x="4328" y="29133"/>
                  </a:cubicBezTo>
                  <a:cubicBezTo>
                    <a:pt x="3817" y="27997"/>
                    <a:pt x="3460" y="26803"/>
                    <a:pt x="3025" y="25638"/>
                  </a:cubicBezTo>
                  <a:cubicBezTo>
                    <a:pt x="2588" y="24465"/>
                    <a:pt x="2214" y="23281"/>
                    <a:pt x="1944" y="22069"/>
                  </a:cubicBezTo>
                  <a:cubicBezTo>
                    <a:pt x="1666" y="20820"/>
                    <a:pt x="1457" y="19561"/>
                    <a:pt x="1379" y="18278"/>
                  </a:cubicBezTo>
                  <a:cubicBezTo>
                    <a:pt x="1296" y="16911"/>
                    <a:pt x="1233" y="15546"/>
                    <a:pt x="1379" y="14187"/>
                  </a:cubicBezTo>
                  <a:cubicBezTo>
                    <a:pt x="1454" y="13484"/>
                    <a:pt x="1617" y="12782"/>
                    <a:pt x="1706" y="12083"/>
                  </a:cubicBezTo>
                  <a:cubicBezTo>
                    <a:pt x="1839" y="11030"/>
                    <a:pt x="2018" y="9989"/>
                    <a:pt x="2287" y="8969"/>
                  </a:cubicBezTo>
                  <a:cubicBezTo>
                    <a:pt x="2634" y="7649"/>
                    <a:pt x="3027" y="6344"/>
                    <a:pt x="3598" y="5078"/>
                  </a:cubicBezTo>
                  <a:cubicBezTo>
                    <a:pt x="4003" y="4180"/>
                    <a:pt x="4528" y="3317"/>
                    <a:pt x="4778" y="2353"/>
                  </a:cubicBezTo>
                  <a:cubicBezTo>
                    <a:pt x="4818" y="2204"/>
                    <a:pt x="4929" y="2071"/>
                    <a:pt x="5006" y="1930"/>
                  </a:cubicBezTo>
                  <a:close/>
                  <a:moveTo>
                    <a:pt x="5247" y="1"/>
                  </a:moveTo>
                  <a:cubicBezTo>
                    <a:pt x="5196" y="1"/>
                    <a:pt x="5141" y="18"/>
                    <a:pt x="5080" y="59"/>
                  </a:cubicBezTo>
                  <a:cubicBezTo>
                    <a:pt x="4765" y="270"/>
                    <a:pt x="4406" y="440"/>
                    <a:pt x="4248" y="822"/>
                  </a:cubicBezTo>
                  <a:cubicBezTo>
                    <a:pt x="4007" y="1412"/>
                    <a:pt x="3605" y="1925"/>
                    <a:pt x="3308" y="2493"/>
                  </a:cubicBezTo>
                  <a:cubicBezTo>
                    <a:pt x="2962" y="3155"/>
                    <a:pt x="2699" y="3847"/>
                    <a:pt x="2364" y="4513"/>
                  </a:cubicBezTo>
                  <a:cubicBezTo>
                    <a:pt x="1934" y="5365"/>
                    <a:pt x="1729" y="6281"/>
                    <a:pt x="1556" y="7214"/>
                  </a:cubicBezTo>
                  <a:cubicBezTo>
                    <a:pt x="1382" y="8142"/>
                    <a:pt x="1020" y="9023"/>
                    <a:pt x="883" y="9980"/>
                  </a:cubicBezTo>
                  <a:cubicBezTo>
                    <a:pt x="679" y="11392"/>
                    <a:pt x="327" y="12782"/>
                    <a:pt x="256" y="14219"/>
                  </a:cubicBezTo>
                  <a:cubicBezTo>
                    <a:pt x="207" y="15215"/>
                    <a:pt x="170" y="16213"/>
                    <a:pt x="124" y="17210"/>
                  </a:cubicBezTo>
                  <a:cubicBezTo>
                    <a:pt x="113" y="17475"/>
                    <a:pt x="309" y="17693"/>
                    <a:pt x="235" y="17973"/>
                  </a:cubicBezTo>
                  <a:cubicBezTo>
                    <a:pt x="1" y="18856"/>
                    <a:pt x="395" y="19707"/>
                    <a:pt x="442" y="20578"/>
                  </a:cubicBezTo>
                  <a:cubicBezTo>
                    <a:pt x="476" y="21233"/>
                    <a:pt x="635" y="21888"/>
                    <a:pt x="724" y="22532"/>
                  </a:cubicBezTo>
                  <a:cubicBezTo>
                    <a:pt x="819" y="23229"/>
                    <a:pt x="958" y="23935"/>
                    <a:pt x="1160" y="24582"/>
                  </a:cubicBezTo>
                  <a:cubicBezTo>
                    <a:pt x="1448" y="25511"/>
                    <a:pt x="1763" y="26439"/>
                    <a:pt x="2093" y="27359"/>
                  </a:cubicBezTo>
                  <a:cubicBezTo>
                    <a:pt x="2231" y="27745"/>
                    <a:pt x="2290" y="28162"/>
                    <a:pt x="2452" y="28520"/>
                  </a:cubicBezTo>
                  <a:cubicBezTo>
                    <a:pt x="2757" y="29190"/>
                    <a:pt x="2986" y="29890"/>
                    <a:pt x="3400" y="30529"/>
                  </a:cubicBezTo>
                  <a:cubicBezTo>
                    <a:pt x="3925" y="31338"/>
                    <a:pt x="4196" y="32309"/>
                    <a:pt x="4888" y="33006"/>
                  </a:cubicBezTo>
                  <a:cubicBezTo>
                    <a:pt x="5378" y="33499"/>
                    <a:pt x="5208" y="33681"/>
                    <a:pt x="4763" y="34014"/>
                  </a:cubicBezTo>
                  <a:cubicBezTo>
                    <a:pt x="4262" y="34389"/>
                    <a:pt x="3617" y="34645"/>
                    <a:pt x="3323" y="35216"/>
                  </a:cubicBezTo>
                  <a:cubicBezTo>
                    <a:pt x="2746" y="36333"/>
                    <a:pt x="3372" y="37232"/>
                    <a:pt x="4575" y="37692"/>
                  </a:cubicBezTo>
                  <a:cubicBezTo>
                    <a:pt x="5150" y="37912"/>
                    <a:pt x="5765" y="38066"/>
                    <a:pt x="6325" y="38291"/>
                  </a:cubicBezTo>
                  <a:cubicBezTo>
                    <a:pt x="7219" y="38649"/>
                    <a:pt x="9523" y="39433"/>
                    <a:pt x="11215" y="39433"/>
                  </a:cubicBezTo>
                  <a:cubicBezTo>
                    <a:pt x="11277" y="39433"/>
                    <a:pt x="11338" y="39432"/>
                    <a:pt x="11398" y="39430"/>
                  </a:cubicBezTo>
                  <a:cubicBezTo>
                    <a:pt x="11987" y="39408"/>
                    <a:pt x="12489" y="39280"/>
                    <a:pt x="12809" y="38988"/>
                  </a:cubicBezTo>
                  <a:cubicBezTo>
                    <a:pt x="13687" y="38186"/>
                    <a:pt x="14348" y="36173"/>
                    <a:pt x="14503" y="35024"/>
                  </a:cubicBezTo>
                  <a:cubicBezTo>
                    <a:pt x="14735" y="33320"/>
                    <a:pt x="14955" y="31600"/>
                    <a:pt x="14635" y="29867"/>
                  </a:cubicBezTo>
                  <a:cubicBezTo>
                    <a:pt x="14547" y="29393"/>
                    <a:pt x="14291" y="29052"/>
                    <a:pt x="13906" y="28907"/>
                  </a:cubicBezTo>
                  <a:cubicBezTo>
                    <a:pt x="13762" y="28852"/>
                    <a:pt x="13613" y="28827"/>
                    <a:pt x="13466" y="28827"/>
                  </a:cubicBezTo>
                  <a:cubicBezTo>
                    <a:pt x="13081" y="28827"/>
                    <a:pt x="12708" y="29003"/>
                    <a:pt x="12477" y="29299"/>
                  </a:cubicBezTo>
                  <a:cubicBezTo>
                    <a:pt x="12230" y="29615"/>
                    <a:pt x="11781" y="29587"/>
                    <a:pt x="11593" y="29944"/>
                  </a:cubicBezTo>
                  <a:cubicBezTo>
                    <a:pt x="11571" y="29986"/>
                    <a:pt x="11529" y="30003"/>
                    <a:pt x="11481" y="30003"/>
                  </a:cubicBezTo>
                  <a:cubicBezTo>
                    <a:pt x="11378" y="30003"/>
                    <a:pt x="11248" y="29922"/>
                    <a:pt x="11234" y="29840"/>
                  </a:cubicBezTo>
                  <a:cubicBezTo>
                    <a:pt x="11126" y="29207"/>
                    <a:pt x="10546" y="28826"/>
                    <a:pt x="10333" y="28244"/>
                  </a:cubicBezTo>
                  <a:cubicBezTo>
                    <a:pt x="9975" y="27270"/>
                    <a:pt x="9567" y="26321"/>
                    <a:pt x="9273" y="25318"/>
                  </a:cubicBezTo>
                  <a:cubicBezTo>
                    <a:pt x="8954" y="24225"/>
                    <a:pt x="8824" y="23110"/>
                    <a:pt x="8534" y="22020"/>
                  </a:cubicBezTo>
                  <a:cubicBezTo>
                    <a:pt x="8308" y="21170"/>
                    <a:pt x="8439" y="20280"/>
                    <a:pt x="8298" y="19443"/>
                  </a:cubicBezTo>
                  <a:cubicBezTo>
                    <a:pt x="8073" y="18105"/>
                    <a:pt x="8290" y="16802"/>
                    <a:pt x="8310" y="15487"/>
                  </a:cubicBezTo>
                  <a:cubicBezTo>
                    <a:pt x="8332" y="14114"/>
                    <a:pt x="8629" y="12763"/>
                    <a:pt x="8874" y="11414"/>
                  </a:cubicBezTo>
                  <a:cubicBezTo>
                    <a:pt x="9017" y="10627"/>
                    <a:pt x="9194" y="9820"/>
                    <a:pt x="9544" y="9103"/>
                  </a:cubicBezTo>
                  <a:cubicBezTo>
                    <a:pt x="9886" y="8399"/>
                    <a:pt x="10125" y="7667"/>
                    <a:pt x="10421" y="6951"/>
                  </a:cubicBezTo>
                  <a:cubicBezTo>
                    <a:pt x="10944" y="5686"/>
                    <a:pt x="11428" y="4405"/>
                    <a:pt x="11978" y="3151"/>
                  </a:cubicBezTo>
                  <a:cubicBezTo>
                    <a:pt x="12187" y="2673"/>
                    <a:pt x="11919" y="1970"/>
                    <a:pt x="11440" y="1970"/>
                  </a:cubicBezTo>
                  <a:cubicBezTo>
                    <a:pt x="11406" y="1970"/>
                    <a:pt x="11370" y="1973"/>
                    <a:pt x="11334" y="1981"/>
                  </a:cubicBezTo>
                  <a:cubicBezTo>
                    <a:pt x="10129" y="2230"/>
                    <a:pt x="8904" y="2522"/>
                    <a:pt x="7791" y="3008"/>
                  </a:cubicBezTo>
                  <a:cubicBezTo>
                    <a:pt x="7431" y="3165"/>
                    <a:pt x="7230" y="3268"/>
                    <a:pt x="7093" y="3268"/>
                  </a:cubicBezTo>
                  <a:cubicBezTo>
                    <a:pt x="6912" y="3268"/>
                    <a:pt x="6842" y="3090"/>
                    <a:pt x="6669" y="2622"/>
                  </a:cubicBezTo>
                  <a:cubicBezTo>
                    <a:pt x="6369" y="1812"/>
                    <a:pt x="6227" y="927"/>
                    <a:pt x="5599" y="236"/>
                  </a:cubicBezTo>
                  <a:cubicBezTo>
                    <a:pt x="5486" y="112"/>
                    <a:pt x="5378" y="1"/>
                    <a:pt x="524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612;p25">
              <a:extLst>
                <a:ext uri="{FF2B5EF4-FFF2-40B4-BE49-F238E27FC236}">
                  <a16:creationId xmlns:a16="http://schemas.microsoft.com/office/drawing/2014/main" id="{720AEFC3-86BE-260A-3EEC-7D49877AC65B}"/>
                </a:ext>
              </a:extLst>
            </p:cNvPr>
            <p:cNvSpPr/>
            <p:nvPr/>
          </p:nvSpPr>
          <p:spPr>
            <a:xfrm>
              <a:off x="3288423" y="3464525"/>
              <a:ext cx="178987" cy="531341"/>
            </a:xfrm>
            <a:custGeom>
              <a:avLst/>
              <a:gdLst/>
              <a:ahLst/>
              <a:cxnLst/>
              <a:rect l="l" t="t" r="r" b="b"/>
              <a:pathLst>
                <a:path w="12228" h="36300" extrusionOk="0">
                  <a:moveTo>
                    <a:pt x="3773" y="1"/>
                  </a:moveTo>
                  <a:cubicBezTo>
                    <a:pt x="3696" y="141"/>
                    <a:pt x="3585" y="274"/>
                    <a:pt x="3545" y="425"/>
                  </a:cubicBezTo>
                  <a:cubicBezTo>
                    <a:pt x="3295" y="1387"/>
                    <a:pt x="2770" y="2250"/>
                    <a:pt x="2365" y="3148"/>
                  </a:cubicBezTo>
                  <a:cubicBezTo>
                    <a:pt x="1794" y="4416"/>
                    <a:pt x="1401" y="5720"/>
                    <a:pt x="1054" y="7039"/>
                  </a:cubicBezTo>
                  <a:cubicBezTo>
                    <a:pt x="785" y="8059"/>
                    <a:pt x="606" y="9100"/>
                    <a:pt x="473" y="10153"/>
                  </a:cubicBezTo>
                  <a:cubicBezTo>
                    <a:pt x="384" y="10853"/>
                    <a:pt x="221" y="11555"/>
                    <a:pt x="146" y="12257"/>
                  </a:cubicBezTo>
                  <a:cubicBezTo>
                    <a:pt x="0" y="13616"/>
                    <a:pt x="63" y="14981"/>
                    <a:pt x="146" y="16348"/>
                  </a:cubicBezTo>
                  <a:cubicBezTo>
                    <a:pt x="224" y="17632"/>
                    <a:pt x="433" y="18890"/>
                    <a:pt x="711" y="20140"/>
                  </a:cubicBezTo>
                  <a:cubicBezTo>
                    <a:pt x="981" y="21352"/>
                    <a:pt x="1355" y="22535"/>
                    <a:pt x="1792" y="23709"/>
                  </a:cubicBezTo>
                  <a:cubicBezTo>
                    <a:pt x="2227" y="24873"/>
                    <a:pt x="2584" y="26067"/>
                    <a:pt x="3095" y="27203"/>
                  </a:cubicBezTo>
                  <a:cubicBezTo>
                    <a:pt x="3442" y="27971"/>
                    <a:pt x="3649" y="28790"/>
                    <a:pt x="4159" y="29506"/>
                  </a:cubicBezTo>
                  <a:cubicBezTo>
                    <a:pt x="4431" y="29889"/>
                    <a:pt x="4536" y="30393"/>
                    <a:pt x="4700" y="30837"/>
                  </a:cubicBezTo>
                  <a:cubicBezTo>
                    <a:pt x="4833" y="31197"/>
                    <a:pt x="4868" y="31594"/>
                    <a:pt x="5107" y="31933"/>
                  </a:cubicBezTo>
                  <a:cubicBezTo>
                    <a:pt x="5205" y="32069"/>
                    <a:pt x="5100" y="32133"/>
                    <a:pt x="4973" y="32201"/>
                  </a:cubicBezTo>
                  <a:cubicBezTo>
                    <a:pt x="4340" y="32537"/>
                    <a:pt x="3948" y="33134"/>
                    <a:pt x="3381" y="33532"/>
                  </a:cubicBezTo>
                  <a:cubicBezTo>
                    <a:pt x="2923" y="33854"/>
                    <a:pt x="3063" y="34092"/>
                    <a:pt x="3381" y="34376"/>
                  </a:cubicBezTo>
                  <a:cubicBezTo>
                    <a:pt x="3920" y="34861"/>
                    <a:pt x="4635" y="35048"/>
                    <a:pt x="5294" y="35287"/>
                  </a:cubicBezTo>
                  <a:cubicBezTo>
                    <a:pt x="6640" y="35776"/>
                    <a:pt x="8080" y="35961"/>
                    <a:pt x="9481" y="36269"/>
                  </a:cubicBezTo>
                  <a:cubicBezTo>
                    <a:pt x="9578" y="36291"/>
                    <a:pt x="9678" y="36299"/>
                    <a:pt x="9781" y="36299"/>
                  </a:cubicBezTo>
                  <a:cubicBezTo>
                    <a:pt x="10127" y="36299"/>
                    <a:pt x="10498" y="36201"/>
                    <a:pt x="10852" y="36174"/>
                  </a:cubicBezTo>
                  <a:cubicBezTo>
                    <a:pt x="11040" y="36160"/>
                    <a:pt x="11066" y="36041"/>
                    <a:pt x="11122" y="35899"/>
                  </a:cubicBezTo>
                  <a:cubicBezTo>
                    <a:pt x="11635" y="34613"/>
                    <a:pt x="12004" y="33289"/>
                    <a:pt x="12136" y="31924"/>
                  </a:cubicBezTo>
                  <a:cubicBezTo>
                    <a:pt x="12227" y="30978"/>
                    <a:pt x="12200" y="30020"/>
                    <a:pt x="12200" y="29068"/>
                  </a:cubicBezTo>
                  <a:cubicBezTo>
                    <a:pt x="12200" y="28749"/>
                    <a:pt x="12020" y="28528"/>
                    <a:pt x="11742" y="28528"/>
                  </a:cubicBezTo>
                  <a:cubicBezTo>
                    <a:pt x="11677" y="28528"/>
                    <a:pt x="11608" y="28540"/>
                    <a:pt x="11534" y="28566"/>
                  </a:cubicBezTo>
                  <a:cubicBezTo>
                    <a:pt x="11128" y="28702"/>
                    <a:pt x="10691" y="28818"/>
                    <a:pt x="10380" y="29163"/>
                  </a:cubicBezTo>
                  <a:cubicBezTo>
                    <a:pt x="10175" y="29389"/>
                    <a:pt x="9998" y="29498"/>
                    <a:pt x="9827" y="29498"/>
                  </a:cubicBezTo>
                  <a:cubicBezTo>
                    <a:pt x="9634" y="29498"/>
                    <a:pt x="9450" y="29357"/>
                    <a:pt x="9249" y="29086"/>
                  </a:cubicBezTo>
                  <a:cubicBezTo>
                    <a:pt x="8526" y="28115"/>
                    <a:pt x="8081" y="27018"/>
                    <a:pt x="7579" y="25947"/>
                  </a:cubicBezTo>
                  <a:cubicBezTo>
                    <a:pt x="7055" y="24829"/>
                    <a:pt x="6746" y="23635"/>
                    <a:pt x="6569" y="22444"/>
                  </a:cubicBezTo>
                  <a:cubicBezTo>
                    <a:pt x="6468" y="21765"/>
                    <a:pt x="6138" y="21143"/>
                    <a:pt x="6144" y="20443"/>
                  </a:cubicBezTo>
                  <a:cubicBezTo>
                    <a:pt x="6148" y="20001"/>
                    <a:pt x="6070" y="19528"/>
                    <a:pt x="5971" y="19108"/>
                  </a:cubicBezTo>
                  <a:cubicBezTo>
                    <a:pt x="5686" y="17908"/>
                    <a:pt x="5893" y="16706"/>
                    <a:pt x="5827" y="15509"/>
                  </a:cubicBezTo>
                  <a:cubicBezTo>
                    <a:pt x="5773" y="14510"/>
                    <a:pt x="5821" y="13507"/>
                    <a:pt x="5971" y="12517"/>
                  </a:cubicBezTo>
                  <a:cubicBezTo>
                    <a:pt x="6077" y="11816"/>
                    <a:pt x="5951" y="11062"/>
                    <a:pt x="6174" y="10405"/>
                  </a:cubicBezTo>
                  <a:cubicBezTo>
                    <a:pt x="6480" y="9494"/>
                    <a:pt x="6588" y="8539"/>
                    <a:pt x="6966" y="7647"/>
                  </a:cubicBezTo>
                  <a:cubicBezTo>
                    <a:pt x="7580" y="6193"/>
                    <a:pt x="7983" y="4664"/>
                    <a:pt x="8699" y="3242"/>
                  </a:cubicBezTo>
                  <a:cubicBezTo>
                    <a:pt x="8980" y="2685"/>
                    <a:pt x="9196" y="2098"/>
                    <a:pt x="9437" y="1535"/>
                  </a:cubicBezTo>
                  <a:cubicBezTo>
                    <a:pt x="9367" y="1503"/>
                    <a:pt x="9304" y="1491"/>
                    <a:pt x="9245" y="1491"/>
                  </a:cubicBezTo>
                  <a:cubicBezTo>
                    <a:pt x="9035" y="1491"/>
                    <a:pt x="8885" y="1654"/>
                    <a:pt x="8711" y="1696"/>
                  </a:cubicBezTo>
                  <a:cubicBezTo>
                    <a:pt x="7930" y="1886"/>
                    <a:pt x="7086" y="1925"/>
                    <a:pt x="6440" y="2542"/>
                  </a:cubicBezTo>
                  <a:cubicBezTo>
                    <a:pt x="6216" y="2756"/>
                    <a:pt x="5905" y="2880"/>
                    <a:pt x="5600" y="2880"/>
                  </a:cubicBezTo>
                  <a:cubicBezTo>
                    <a:pt x="5164" y="2880"/>
                    <a:pt x="4738" y="2627"/>
                    <a:pt x="4591" y="2020"/>
                  </a:cubicBezTo>
                  <a:cubicBezTo>
                    <a:pt x="4425" y="1328"/>
                    <a:pt x="4023" y="708"/>
                    <a:pt x="3773"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 name="Google Shape;613;p25">
            <a:extLst>
              <a:ext uri="{FF2B5EF4-FFF2-40B4-BE49-F238E27FC236}">
                <a16:creationId xmlns:a16="http://schemas.microsoft.com/office/drawing/2014/main" id="{EBE52792-8D24-EE93-3B82-37072233381A}"/>
              </a:ext>
            </a:extLst>
          </p:cNvPr>
          <p:cNvGrpSpPr/>
          <p:nvPr/>
        </p:nvGrpSpPr>
        <p:grpSpPr>
          <a:xfrm>
            <a:off x="3593968" y="2360810"/>
            <a:ext cx="167058" cy="468473"/>
            <a:chOff x="3593968" y="3125480"/>
            <a:chExt cx="167058" cy="468473"/>
          </a:xfrm>
        </p:grpSpPr>
        <p:sp>
          <p:nvSpPr>
            <p:cNvPr id="18" name="Google Shape;614;p25">
              <a:extLst>
                <a:ext uri="{FF2B5EF4-FFF2-40B4-BE49-F238E27FC236}">
                  <a16:creationId xmlns:a16="http://schemas.microsoft.com/office/drawing/2014/main" id="{3ED5780A-4781-77F8-15D3-78B956ADA841}"/>
                </a:ext>
              </a:extLst>
            </p:cNvPr>
            <p:cNvSpPr/>
            <p:nvPr/>
          </p:nvSpPr>
          <p:spPr>
            <a:xfrm>
              <a:off x="3608224" y="3153086"/>
              <a:ext cx="135455" cy="421487"/>
            </a:xfrm>
            <a:custGeom>
              <a:avLst/>
              <a:gdLst/>
              <a:ahLst/>
              <a:cxnLst/>
              <a:rect l="l" t="t" r="r" b="b"/>
              <a:pathLst>
                <a:path w="9254" h="28795" extrusionOk="0">
                  <a:moveTo>
                    <a:pt x="1626" y="0"/>
                  </a:moveTo>
                  <a:cubicBezTo>
                    <a:pt x="1530" y="0"/>
                    <a:pt x="1462" y="93"/>
                    <a:pt x="1412" y="329"/>
                  </a:cubicBezTo>
                  <a:cubicBezTo>
                    <a:pt x="1002" y="2257"/>
                    <a:pt x="1788" y="9706"/>
                    <a:pt x="2031" y="11628"/>
                  </a:cubicBezTo>
                  <a:cubicBezTo>
                    <a:pt x="2255" y="13395"/>
                    <a:pt x="1918" y="14958"/>
                    <a:pt x="2188" y="16724"/>
                  </a:cubicBezTo>
                  <a:cubicBezTo>
                    <a:pt x="2291" y="17397"/>
                    <a:pt x="2201" y="18098"/>
                    <a:pt x="2405" y="18775"/>
                  </a:cubicBezTo>
                  <a:cubicBezTo>
                    <a:pt x="2485" y="19045"/>
                    <a:pt x="2333" y="19433"/>
                    <a:pt x="2228" y="19744"/>
                  </a:cubicBezTo>
                  <a:cubicBezTo>
                    <a:pt x="2114" y="20080"/>
                    <a:pt x="2473" y="20188"/>
                    <a:pt x="2416" y="20574"/>
                  </a:cubicBezTo>
                  <a:cubicBezTo>
                    <a:pt x="2335" y="21106"/>
                    <a:pt x="2258" y="21336"/>
                    <a:pt x="1914" y="21336"/>
                  </a:cubicBezTo>
                  <a:cubicBezTo>
                    <a:pt x="1842" y="21336"/>
                    <a:pt x="1757" y="21326"/>
                    <a:pt x="1659" y="21306"/>
                  </a:cubicBezTo>
                  <a:cubicBezTo>
                    <a:pt x="1329" y="21240"/>
                    <a:pt x="1073" y="21014"/>
                    <a:pt x="742" y="20929"/>
                  </a:cubicBezTo>
                  <a:cubicBezTo>
                    <a:pt x="688" y="20915"/>
                    <a:pt x="641" y="20909"/>
                    <a:pt x="599" y="20909"/>
                  </a:cubicBezTo>
                  <a:cubicBezTo>
                    <a:pt x="343" y="20909"/>
                    <a:pt x="289" y="21146"/>
                    <a:pt x="161" y="21262"/>
                  </a:cubicBezTo>
                  <a:cubicBezTo>
                    <a:pt x="0" y="21413"/>
                    <a:pt x="87" y="21658"/>
                    <a:pt x="262" y="21785"/>
                  </a:cubicBezTo>
                  <a:cubicBezTo>
                    <a:pt x="494" y="21956"/>
                    <a:pt x="615" y="22220"/>
                    <a:pt x="673" y="22487"/>
                  </a:cubicBezTo>
                  <a:cubicBezTo>
                    <a:pt x="873" y="23397"/>
                    <a:pt x="1477" y="24091"/>
                    <a:pt x="1683" y="24992"/>
                  </a:cubicBezTo>
                  <a:cubicBezTo>
                    <a:pt x="1716" y="25136"/>
                    <a:pt x="1805" y="25235"/>
                    <a:pt x="1925" y="25273"/>
                  </a:cubicBezTo>
                  <a:cubicBezTo>
                    <a:pt x="2145" y="25344"/>
                    <a:pt x="2272" y="25577"/>
                    <a:pt x="2312" y="25741"/>
                  </a:cubicBezTo>
                  <a:cubicBezTo>
                    <a:pt x="2514" y="26561"/>
                    <a:pt x="3100" y="27062"/>
                    <a:pt x="3552" y="27664"/>
                  </a:cubicBezTo>
                  <a:cubicBezTo>
                    <a:pt x="3716" y="27883"/>
                    <a:pt x="3935" y="27996"/>
                    <a:pt x="4030" y="28335"/>
                  </a:cubicBezTo>
                  <a:cubicBezTo>
                    <a:pt x="4113" y="28630"/>
                    <a:pt x="4368" y="28795"/>
                    <a:pt x="4619" y="28795"/>
                  </a:cubicBezTo>
                  <a:cubicBezTo>
                    <a:pt x="4769" y="28795"/>
                    <a:pt x="4917" y="28735"/>
                    <a:pt x="5024" y="28609"/>
                  </a:cubicBezTo>
                  <a:cubicBezTo>
                    <a:pt x="5484" y="28072"/>
                    <a:pt x="5931" y="27502"/>
                    <a:pt x="6307" y="26907"/>
                  </a:cubicBezTo>
                  <a:cubicBezTo>
                    <a:pt x="6811" y="26112"/>
                    <a:pt x="7333" y="25316"/>
                    <a:pt x="7715" y="24420"/>
                  </a:cubicBezTo>
                  <a:cubicBezTo>
                    <a:pt x="8052" y="23630"/>
                    <a:pt x="8394" y="22838"/>
                    <a:pt x="8659" y="22018"/>
                  </a:cubicBezTo>
                  <a:cubicBezTo>
                    <a:pt x="8737" y="21785"/>
                    <a:pt x="8897" y="21426"/>
                    <a:pt x="9028" y="21066"/>
                  </a:cubicBezTo>
                  <a:cubicBezTo>
                    <a:pt x="9153" y="20718"/>
                    <a:pt x="9254" y="20370"/>
                    <a:pt x="9227" y="20130"/>
                  </a:cubicBezTo>
                  <a:cubicBezTo>
                    <a:pt x="9183" y="19737"/>
                    <a:pt x="9050" y="19601"/>
                    <a:pt x="8871" y="19601"/>
                  </a:cubicBezTo>
                  <a:cubicBezTo>
                    <a:pt x="8471" y="19601"/>
                    <a:pt x="7838" y="20283"/>
                    <a:pt x="7453" y="20283"/>
                  </a:cubicBezTo>
                  <a:cubicBezTo>
                    <a:pt x="7410" y="20283"/>
                    <a:pt x="7371" y="20274"/>
                    <a:pt x="7335" y="20256"/>
                  </a:cubicBezTo>
                  <a:cubicBezTo>
                    <a:pt x="6919" y="20042"/>
                    <a:pt x="7003" y="18802"/>
                    <a:pt x="6983" y="18445"/>
                  </a:cubicBezTo>
                  <a:cubicBezTo>
                    <a:pt x="6886" y="16677"/>
                    <a:pt x="6956" y="14897"/>
                    <a:pt x="7217" y="13145"/>
                  </a:cubicBezTo>
                  <a:cubicBezTo>
                    <a:pt x="7427" y="11735"/>
                    <a:pt x="7828" y="5225"/>
                    <a:pt x="8103" y="3823"/>
                  </a:cubicBezTo>
                  <a:cubicBezTo>
                    <a:pt x="8295" y="2842"/>
                    <a:pt x="7891" y="1508"/>
                    <a:pt x="7919" y="493"/>
                  </a:cubicBezTo>
                  <a:cubicBezTo>
                    <a:pt x="7924" y="346"/>
                    <a:pt x="8217" y="198"/>
                    <a:pt x="7975" y="51"/>
                  </a:cubicBezTo>
                  <a:cubicBezTo>
                    <a:pt x="7921" y="17"/>
                    <a:pt x="7848" y="3"/>
                    <a:pt x="7773" y="3"/>
                  </a:cubicBezTo>
                  <a:cubicBezTo>
                    <a:pt x="7685" y="3"/>
                    <a:pt x="7592" y="22"/>
                    <a:pt x="7518" y="53"/>
                  </a:cubicBezTo>
                  <a:cubicBezTo>
                    <a:pt x="6784" y="356"/>
                    <a:pt x="6307" y="1048"/>
                    <a:pt x="5780" y="1627"/>
                  </a:cubicBezTo>
                  <a:cubicBezTo>
                    <a:pt x="5432" y="2010"/>
                    <a:pt x="5136" y="2250"/>
                    <a:pt x="4798" y="2250"/>
                  </a:cubicBezTo>
                  <a:cubicBezTo>
                    <a:pt x="4622" y="2250"/>
                    <a:pt x="4435" y="2185"/>
                    <a:pt x="4223" y="2041"/>
                  </a:cubicBezTo>
                  <a:cubicBezTo>
                    <a:pt x="3530" y="1569"/>
                    <a:pt x="2896" y="990"/>
                    <a:pt x="2239" y="454"/>
                  </a:cubicBezTo>
                  <a:cubicBezTo>
                    <a:pt x="2108" y="347"/>
                    <a:pt x="1997" y="212"/>
                    <a:pt x="1863" y="113"/>
                  </a:cubicBezTo>
                  <a:cubicBezTo>
                    <a:pt x="1768" y="43"/>
                    <a:pt x="1691" y="0"/>
                    <a:pt x="1626"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615;p25">
              <a:extLst>
                <a:ext uri="{FF2B5EF4-FFF2-40B4-BE49-F238E27FC236}">
                  <a16:creationId xmlns:a16="http://schemas.microsoft.com/office/drawing/2014/main" id="{0E24CDF4-229E-7E8E-D5DE-0FF29856ED3A}"/>
                </a:ext>
              </a:extLst>
            </p:cNvPr>
            <p:cNvSpPr/>
            <p:nvPr/>
          </p:nvSpPr>
          <p:spPr>
            <a:xfrm>
              <a:off x="3593968" y="3125480"/>
              <a:ext cx="167058" cy="468473"/>
            </a:xfrm>
            <a:custGeom>
              <a:avLst/>
              <a:gdLst/>
              <a:ahLst/>
              <a:cxnLst/>
              <a:rect l="l" t="t" r="r" b="b"/>
              <a:pathLst>
                <a:path w="11413" h="32005" extrusionOk="0">
                  <a:moveTo>
                    <a:pt x="2602" y="1887"/>
                  </a:moveTo>
                  <a:cubicBezTo>
                    <a:pt x="2667" y="1887"/>
                    <a:pt x="2745" y="1930"/>
                    <a:pt x="2839" y="2000"/>
                  </a:cubicBezTo>
                  <a:cubicBezTo>
                    <a:pt x="2973" y="2099"/>
                    <a:pt x="3085" y="2233"/>
                    <a:pt x="3214" y="2341"/>
                  </a:cubicBezTo>
                  <a:cubicBezTo>
                    <a:pt x="3872" y="2877"/>
                    <a:pt x="4505" y="3455"/>
                    <a:pt x="5199" y="3928"/>
                  </a:cubicBezTo>
                  <a:cubicBezTo>
                    <a:pt x="5410" y="4073"/>
                    <a:pt x="5598" y="4138"/>
                    <a:pt x="5773" y="4138"/>
                  </a:cubicBezTo>
                  <a:cubicBezTo>
                    <a:pt x="6112" y="4138"/>
                    <a:pt x="6408" y="3897"/>
                    <a:pt x="6756" y="3513"/>
                  </a:cubicBezTo>
                  <a:cubicBezTo>
                    <a:pt x="7282" y="2934"/>
                    <a:pt x="7761" y="2243"/>
                    <a:pt x="8495" y="1940"/>
                  </a:cubicBezTo>
                  <a:cubicBezTo>
                    <a:pt x="8569" y="1909"/>
                    <a:pt x="8662" y="1890"/>
                    <a:pt x="8750" y="1890"/>
                  </a:cubicBezTo>
                  <a:cubicBezTo>
                    <a:pt x="8825" y="1890"/>
                    <a:pt x="8897" y="1904"/>
                    <a:pt x="8950" y="1937"/>
                  </a:cubicBezTo>
                  <a:cubicBezTo>
                    <a:pt x="9192" y="2086"/>
                    <a:pt x="8899" y="2233"/>
                    <a:pt x="8895" y="2380"/>
                  </a:cubicBezTo>
                  <a:cubicBezTo>
                    <a:pt x="8861" y="3579"/>
                    <a:pt x="8508" y="4733"/>
                    <a:pt x="8427" y="5935"/>
                  </a:cubicBezTo>
                  <a:cubicBezTo>
                    <a:pt x="8314" y="7634"/>
                    <a:pt x="8258" y="9328"/>
                    <a:pt x="8267" y="11029"/>
                  </a:cubicBezTo>
                  <a:cubicBezTo>
                    <a:pt x="8276" y="12342"/>
                    <a:pt x="8386" y="13728"/>
                    <a:pt x="8192" y="15032"/>
                  </a:cubicBezTo>
                  <a:cubicBezTo>
                    <a:pt x="8007" y="16265"/>
                    <a:pt x="7695" y="17615"/>
                    <a:pt x="7703" y="18863"/>
                  </a:cubicBezTo>
                  <a:cubicBezTo>
                    <a:pt x="7711" y="19894"/>
                    <a:pt x="7810" y="20924"/>
                    <a:pt x="7786" y="21975"/>
                  </a:cubicBezTo>
                  <a:cubicBezTo>
                    <a:pt x="7783" y="22155"/>
                    <a:pt x="7789" y="22362"/>
                    <a:pt x="7924" y="22483"/>
                  </a:cubicBezTo>
                  <a:cubicBezTo>
                    <a:pt x="7952" y="22507"/>
                    <a:pt x="7990" y="22518"/>
                    <a:pt x="8035" y="22518"/>
                  </a:cubicBezTo>
                  <a:cubicBezTo>
                    <a:pt x="8327" y="22518"/>
                    <a:pt x="8933" y="22076"/>
                    <a:pt x="9144" y="22031"/>
                  </a:cubicBezTo>
                  <a:cubicBezTo>
                    <a:pt x="9306" y="21996"/>
                    <a:pt x="9441" y="21976"/>
                    <a:pt x="9551" y="21976"/>
                  </a:cubicBezTo>
                  <a:cubicBezTo>
                    <a:pt x="9931" y="21976"/>
                    <a:pt x="10016" y="22216"/>
                    <a:pt x="9911" y="22919"/>
                  </a:cubicBezTo>
                  <a:cubicBezTo>
                    <a:pt x="9645" y="24075"/>
                    <a:pt x="9169" y="25188"/>
                    <a:pt x="8690" y="26308"/>
                  </a:cubicBezTo>
                  <a:cubicBezTo>
                    <a:pt x="8308" y="27203"/>
                    <a:pt x="7788" y="27999"/>
                    <a:pt x="7283" y="28793"/>
                  </a:cubicBezTo>
                  <a:cubicBezTo>
                    <a:pt x="6907" y="29389"/>
                    <a:pt x="6460" y="29959"/>
                    <a:pt x="6001" y="30497"/>
                  </a:cubicBezTo>
                  <a:cubicBezTo>
                    <a:pt x="5893" y="30622"/>
                    <a:pt x="5745" y="30682"/>
                    <a:pt x="5595" y="30682"/>
                  </a:cubicBezTo>
                  <a:cubicBezTo>
                    <a:pt x="5345" y="30682"/>
                    <a:pt x="5089" y="30517"/>
                    <a:pt x="5006" y="30222"/>
                  </a:cubicBezTo>
                  <a:cubicBezTo>
                    <a:pt x="4912" y="29883"/>
                    <a:pt x="4693" y="29770"/>
                    <a:pt x="4528" y="29551"/>
                  </a:cubicBezTo>
                  <a:cubicBezTo>
                    <a:pt x="4075" y="28949"/>
                    <a:pt x="3489" y="28448"/>
                    <a:pt x="3287" y="27628"/>
                  </a:cubicBezTo>
                  <a:cubicBezTo>
                    <a:pt x="3248" y="27464"/>
                    <a:pt x="3120" y="27231"/>
                    <a:pt x="2900" y="27160"/>
                  </a:cubicBezTo>
                  <a:cubicBezTo>
                    <a:pt x="2780" y="27122"/>
                    <a:pt x="2691" y="27023"/>
                    <a:pt x="2658" y="26879"/>
                  </a:cubicBezTo>
                  <a:cubicBezTo>
                    <a:pt x="2452" y="25978"/>
                    <a:pt x="1849" y="25284"/>
                    <a:pt x="1650" y="24374"/>
                  </a:cubicBezTo>
                  <a:cubicBezTo>
                    <a:pt x="1591" y="24107"/>
                    <a:pt x="1470" y="23843"/>
                    <a:pt x="1237" y="23672"/>
                  </a:cubicBezTo>
                  <a:cubicBezTo>
                    <a:pt x="1063" y="23545"/>
                    <a:pt x="975" y="23300"/>
                    <a:pt x="1137" y="23150"/>
                  </a:cubicBezTo>
                  <a:cubicBezTo>
                    <a:pt x="1265" y="23033"/>
                    <a:pt x="1318" y="22796"/>
                    <a:pt x="1575" y="22796"/>
                  </a:cubicBezTo>
                  <a:cubicBezTo>
                    <a:pt x="1616" y="22796"/>
                    <a:pt x="1663" y="22802"/>
                    <a:pt x="1717" y="22816"/>
                  </a:cubicBezTo>
                  <a:cubicBezTo>
                    <a:pt x="2048" y="22902"/>
                    <a:pt x="2304" y="23126"/>
                    <a:pt x="2633" y="23193"/>
                  </a:cubicBezTo>
                  <a:cubicBezTo>
                    <a:pt x="2690" y="23205"/>
                    <a:pt x="2743" y="23210"/>
                    <a:pt x="2792" y="23210"/>
                  </a:cubicBezTo>
                  <a:cubicBezTo>
                    <a:pt x="3473" y="23210"/>
                    <a:pt x="3401" y="22168"/>
                    <a:pt x="3363" y="21677"/>
                  </a:cubicBezTo>
                  <a:cubicBezTo>
                    <a:pt x="3286" y="20661"/>
                    <a:pt x="3318" y="19620"/>
                    <a:pt x="3164" y="18610"/>
                  </a:cubicBezTo>
                  <a:cubicBezTo>
                    <a:pt x="2893" y="16844"/>
                    <a:pt x="3231" y="15282"/>
                    <a:pt x="3008" y="13515"/>
                  </a:cubicBezTo>
                  <a:cubicBezTo>
                    <a:pt x="2765" y="11593"/>
                    <a:pt x="1977" y="4143"/>
                    <a:pt x="2387" y="2216"/>
                  </a:cubicBezTo>
                  <a:cubicBezTo>
                    <a:pt x="2437" y="1980"/>
                    <a:pt x="2505" y="1887"/>
                    <a:pt x="2602" y="1887"/>
                  </a:cubicBezTo>
                  <a:close/>
                  <a:moveTo>
                    <a:pt x="9556" y="0"/>
                  </a:moveTo>
                  <a:cubicBezTo>
                    <a:pt x="9433" y="0"/>
                    <a:pt x="9294" y="15"/>
                    <a:pt x="9138" y="44"/>
                  </a:cubicBezTo>
                  <a:cubicBezTo>
                    <a:pt x="8730" y="118"/>
                    <a:pt x="8515" y="425"/>
                    <a:pt x="8175" y="551"/>
                  </a:cubicBezTo>
                  <a:cubicBezTo>
                    <a:pt x="7326" y="866"/>
                    <a:pt x="6723" y="1652"/>
                    <a:pt x="6121" y="2312"/>
                  </a:cubicBezTo>
                  <a:cubicBezTo>
                    <a:pt x="5895" y="2558"/>
                    <a:pt x="5727" y="2637"/>
                    <a:pt x="5563" y="2637"/>
                  </a:cubicBezTo>
                  <a:cubicBezTo>
                    <a:pt x="5414" y="2637"/>
                    <a:pt x="5267" y="2571"/>
                    <a:pt x="5081" y="2509"/>
                  </a:cubicBezTo>
                  <a:cubicBezTo>
                    <a:pt x="4706" y="2385"/>
                    <a:pt x="4820" y="1824"/>
                    <a:pt x="4493" y="1735"/>
                  </a:cubicBezTo>
                  <a:cubicBezTo>
                    <a:pt x="3732" y="1530"/>
                    <a:pt x="2829" y="143"/>
                    <a:pt x="1886" y="143"/>
                  </a:cubicBezTo>
                  <a:cubicBezTo>
                    <a:pt x="1758" y="143"/>
                    <a:pt x="1628" y="169"/>
                    <a:pt x="1498" y="227"/>
                  </a:cubicBezTo>
                  <a:cubicBezTo>
                    <a:pt x="598" y="631"/>
                    <a:pt x="1170" y="4455"/>
                    <a:pt x="1280" y="5217"/>
                  </a:cubicBezTo>
                  <a:cubicBezTo>
                    <a:pt x="1327" y="5548"/>
                    <a:pt x="1431" y="5945"/>
                    <a:pt x="1338" y="6265"/>
                  </a:cubicBezTo>
                  <a:cubicBezTo>
                    <a:pt x="1056" y="7244"/>
                    <a:pt x="1723" y="13658"/>
                    <a:pt x="1789" y="14585"/>
                  </a:cubicBezTo>
                  <a:cubicBezTo>
                    <a:pt x="1880" y="15860"/>
                    <a:pt x="1795" y="17156"/>
                    <a:pt x="2028" y="18440"/>
                  </a:cubicBezTo>
                  <a:cubicBezTo>
                    <a:pt x="2159" y="19151"/>
                    <a:pt x="2117" y="20002"/>
                    <a:pt x="2079" y="20796"/>
                  </a:cubicBezTo>
                  <a:cubicBezTo>
                    <a:pt x="2040" y="21650"/>
                    <a:pt x="2073" y="21651"/>
                    <a:pt x="1270" y="21657"/>
                  </a:cubicBezTo>
                  <a:cubicBezTo>
                    <a:pt x="188" y="21665"/>
                    <a:pt x="51" y="21988"/>
                    <a:pt x="23" y="23118"/>
                  </a:cubicBezTo>
                  <a:cubicBezTo>
                    <a:pt x="1" y="24013"/>
                    <a:pt x="423" y="24681"/>
                    <a:pt x="682" y="25366"/>
                  </a:cubicBezTo>
                  <a:cubicBezTo>
                    <a:pt x="1067" y="26381"/>
                    <a:pt x="1569" y="27401"/>
                    <a:pt x="2230" y="28269"/>
                  </a:cubicBezTo>
                  <a:cubicBezTo>
                    <a:pt x="2265" y="28315"/>
                    <a:pt x="2381" y="28235"/>
                    <a:pt x="2381" y="28391"/>
                  </a:cubicBezTo>
                  <a:cubicBezTo>
                    <a:pt x="2384" y="29055"/>
                    <a:pt x="2900" y="29414"/>
                    <a:pt x="3187" y="29877"/>
                  </a:cubicBezTo>
                  <a:cubicBezTo>
                    <a:pt x="3480" y="30350"/>
                    <a:pt x="3870" y="30798"/>
                    <a:pt x="4241" y="31233"/>
                  </a:cubicBezTo>
                  <a:cubicBezTo>
                    <a:pt x="4512" y="31552"/>
                    <a:pt x="5134" y="32005"/>
                    <a:pt x="5537" y="32005"/>
                  </a:cubicBezTo>
                  <a:cubicBezTo>
                    <a:pt x="5584" y="32005"/>
                    <a:pt x="5628" y="31998"/>
                    <a:pt x="5669" y="31985"/>
                  </a:cubicBezTo>
                  <a:cubicBezTo>
                    <a:pt x="6626" y="31669"/>
                    <a:pt x="7261" y="30803"/>
                    <a:pt x="7778" y="29997"/>
                  </a:cubicBezTo>
                  <a:cubicBezTo>
                    <a:pt x="8137" y="29435"/>
                    <a:pt x="8458" y="28721"/>
                    <a:pt x="8877" y="28263"/>
                  </a:cubicBezTo>
                  <a:cubicBezTo>
                    <a:pt x="9630" y="27440"/>
                    <a:pt x="9860" y="26360"/>
                    <a:pt x="10369" y="25432"/>
                  </a:cubicBezTo>
                  <a:cubicBezTo>
                    <a:pt x="10805" y="24641"/>
                    <a:pt x="11003" y="23650"/>
                    <a:pt x="11137" y="22722"/>
                  </a:cubicBezTo>
                  <a:cubicBezTo>
                    <a:pt x="11208" y="22229"/>
                    <a:pt x="11412" y="21616"/>
                    <a:pt x="10902" y="21117"/>
                  </a:cubicBezTo>
                  <a:cubicBezTo>
                    <a:pt x="10564" y="20786"/>
                    <a:pt x="10253" y="20564"/>
                    <a:pt x="9893" y="20564"/>
                  </a:cubicBezTo>
                  <a:cubicBezTo>
                    <a:pt x="9691" y="20564"/>
                    <a:pt x="9474" y="20634"/>
                    <a:pt x="9227" y="20794"/>
                  </a:cubicBezTo>
                  <a:cubicBezTo>
                    <a:pt x="9125" y="20860"/>
                    <a:pt x="9033" y="20890"/>
                    <a:pt x="8953" y="20890"/>
                  </a:cubicBezTo>
                  <a:cubicBezTo>
                    <a:pt x="8746" y="20890"/>
                    <a:pt x="8629" y="20686"/>
                    <a:pt x="8673" y="20382"/>
                  </a:cubicBezTo>
                  <a:cubicBezTo>
                    <a:pt x="9304" y="16428"/>
                    <a:pt x="9541" y="12462"/>
                    <a:pt x="9722" y="8463"/>
                  </a:cubicBezTo>
                  <a:cubicBezTo>
                    <a:pt x="9783" y="7118"/>
                    <a:pt x="9834" y="5773"/>
                    <a:pt x="9873" y="4428"/>
                  </a:cubicBezTo>
                  <a:cubicBezTo>
                    <a:pt x="9905" y="3346"/>
                    <a:pt x="10182" y="2376"/>
                    <a:pt x="10234" y="1316"/>
                  </a:cubicBezTo>
                  <a:cubicBezTo>
                    <a:pt x="10400" y="380"/>
                    <a:pt x="10179" y="0"/>
                    <a:pt x="955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 name="Google Shape;616;p25">
            <a:extLst>
              <a:ext uri="{FF2B5EF4-FFF2-40B4-BE49-F238E27FC236}">
                <a16:creationId xmlns:a16="http://schemas.microsoft.com/office/drawing/2014/main" id="{8CE5A513-6F62-BCE3-6341-F180BD20F97E}"/>
              </a:ext>
            </a:extLst>
          </p:cNvPr>
          <p:cNvGrpSpPr/>
          <p:nvPr/>
        </p:nvGrpSpPr>
        <p:grpSpPr>
          <a:xfrm>
            <a:off x="5349941" y="2360810"/>
            <a:ext cx="233161" cy="539699"/>
            <a:chOff x="5349941" y="3093980"/>
            <a:chExt cx="233161" cy="539699"/>
          </a:xfrm>
        </p:grpSpPr>
        <p:sp>
          <p:nvSpPr>
            <p:cNvPr id="21" name="Google Shape;617;p25">
              <a:extLst>
                <a:ext uri="{FF2B5EF4-FFF2-40B4-BE49-F238E27FC236}">
                  <a16:creationId xmlns:a16="http://schemas.microsoft.com/office/drawing/2014/main" id="{CE2AC525-6958-C852-F4A6-C031D2111568}"/>
                </a:ext>
              </a:extLst>
            </p:cNvPr>
            <p:cNvSpPr/>
            <p:nvPr/>
          </p:nvSpPr>
          <p:spPr>
            <a:xfrm>
              <a:off x="5349941" y="3093980"/>
              <a:ext cx="233161" cy="539699"/>
            </a:xfrm>
            <a:custGeom>
              <a:avLst/>
              <a:gdLst/>
              <a:ahLst/>
              <a:cxnLst/>
              <a:rect l="l" t="t" r="r" b="b"/>
              <a:pathLst>
                <a:path w="15929" h="36871" extrusionOk="0">
                  <a:moveTo>
                    <a:pt x="12927" y="1310"/>
                  </a:moveTo>
                  <a:cubicBezTo>
                    <a:pt x="13059" y="1310"/>
                    <a:pt x="13190" y="1410"/>
                    <a:pt x="13270" y="1603"/>
                  </a:cubicBezTo>
                  <a:cubicBezTo>
                    <a:pt x="14037" y="3447"/>
                    <a:pt x="14481" y="5410"/>
                    <a:pt x="14579" y="7405"/>
                  </a:cubicBezTo>
                  <a:cubicBezTo>
                    <a:pt x="14631" y="8401"/>
                    <a:pt x="14727" y="9404"/>
                    <a:pt x="14650" y="10394"/>
                  </a:cubicBezTo>
                  <a:cubicBezTo>
                    <a:pt x="14570" y="11450"/>
                    <a:pt x="14306" y="12494"/>
                    <a:pt x="14131" y="13546"/>
                  </a:cubicBezTo>
                  <a:cubicBezTo>
                    <a:pt x="13982" y="14438"/>
                    <a:pt x="13803" y="15329"/>
                    <a:pt x="13656" y="16221"/>
                  </a:cubicBezTo>
                  <a:cubicBezTo>
                    <a:pt x="13593" y="16615"/>
                    <a:pt x="13280" y="17030"/>
                    <a:pt x="13228" y="17476"/>
                  </a:cubicBezTo>
                  <a:cubicBezTo>
                    <a:pt x="13137" y="18254"/>
                    <a:pt x="12729" y="18969"/>
                    <a:pt x="12744" y="19765"/>
                  </a:cubicBezTo>
                  <a:cubicBezTo>
                    <a:pt x="12748" y="19962"/>
                    <a:pt x="12605" y="20084"/>
                    <a:pt x="12506" y="20227"/>
                  </a:cubicBezTo>
                  <a:cubicBezTo>
                    <a:pt x="12152" y="20745"/>
                    <a:pt x="12117" y="21370"/>
                    <a:pt x="11878" y="21917"/>
                  </a:cubicBezTo>
                  <a:cubicBezTo>
                    <a:pt x="11669" y="22395"/>
                    <a:pt x="11403" y="22852"/>
                    <a:pt x="11197" y="23339"/>
                  </a:cubicBezTo>
                  <a:cubicBezTo>
                    <a:pt x="10774" y="24333"/>
                    <a:pt x="10336" y="25329"/>
                    <a:pt x="9801" y="26271"/>
                  </a:cubicBezTo>
                  <a:cubicBezTo>
                    <a:pt x="9476" y="26843"/>
                    <a:pt x="9152" y="27421"/>
                    <a:pt x="8703" y="27949"/>
                  </a:cubicBezTo>
                  <a:cubicBezTo>
                    <a:pt x="8295" y="28429"/>
                    <a:pt x="8018" y="29096"/>
                    <a:pt x="7980" y="29777"/>
                  </a:cubicBezTo>
                  <a:cubicBezTo>
                    <a:pt x="7976" y="29848"/>
                    <a:pt x="8039" y="29955"/>
                    <a:pt x="8103" y="29991"/>
                  </a:cubicBezTo>
                  <a:cubicBezTo>
                    <a:pt x="8653" y="30287"/>
                    <a:pt x="9265" y="30417"/>
                    <a:pt x="9863" y="30417"/>
                  </a:cubicBezTo>
                  <a:cubicBezTo>
                    <a:pt x="10029" y="30417"/>
                    <a:pt x="10194" y="30407"/>
                    <a:pt x="10356" y="30388"/>
                  </a:cubicBezTo>
                  <a:cubicBezTo>
                    <a:pt x="10403" y="30382"/>
                    <a:pt x="10446" y="30380"/>
                    <a:pt x="10486" y="30380"/>
                  </a:cubicBezTo>
                  <a:cubicBezTo>
                    <a:pt x="10845" y="30380"/>
                    <a:pt x="10963" y="30592"/>
                    <a:pt x="11120" y="30749"/>
                  </a:cubicBezTo>
                  <a:cubicBezTo>
                    <a:pt x="11379" y="31008"/>
                    <a:pt x="11197" y="31415"/>
                    <a:pt x="11012" y="31581"/>
                  </a:cubicBezTo>
                  <a:cubicBezTo>
                    <a:pt x="10601" y="31950"/>
                    <a:pt x="10266" y="32382"/>
                    <a:pt x="9933" y="32794"/>
                  </a:cubicBezTo>
                  <a:cubicBezTo>
                    <a:pt x="9462" y="33377"/>
                    <a:pt x="8653" y="33346"/>
                    <a:pt x="8173" y="33865"/>
                  </a:cubicBezTo>
                  <a:cubicBezTo>
                    <a:pt x="7504" y="34590"/>
                    <a:pt x="6473" y="34738"/>
                    <a:pt x="5638" y="35201"/>
                  </a:cubicBezTo>
                  <a:cubicBezTo>
                    <a:pt x="5236" y="35424"/>
                    <a:pt x="4663" y="35606"/>
                    <a:pt x="4139" y="35715"/>
                  </a:cubicBezTo>
                  <a:cubicBezTo>
                    <a:pt x="4051" y="35733"/>
                    <a:pt x="3965" y="35742"/>
                    <a:pt x="3882" y="35742"/>
                  </a:cubicBezTo>
                  <a:cubicBezTo>
                    <a:pt x="3305" y="35742"/>
                    <a:pt x="2864" y="35319"/>
                    <a:pt x="2635" y="34737"/>
                  </a:cubicBezTo>
                  <a:cubicBezTo>
                    <a:pt x="2359" y="34039"/>
                    <a:pt x="2036" y="33360"/>
                    <a:pt x="1840" y="32632"/>
                  </a:cubicBezTo>
                  <a:cubicBezTo>
                    <a:pt x="1529" y="31483"/>
                    <a:pt x="1307" y="30321"/>
                    <a:pt x="1148" y="29146"/>
                  </a:cubicBezTo>
                  <a:cubicBezTo>
                    <a:pt x="1174" y="28775"/>
                    <a:pt x="1008" y="28419"/>
                    <a:pt x="1097" y="28043"/>
                  </a:cubicBezTo>
                  <a:cubicBezTo>
                    <a:pt x="1157" y="27799"/>
                    <a:pt x="1142" y="27603"/>
                    <a:pt x="1483" y="27443"/>
                  </a:cubicBezTo>
                  <a:cubicBezTo>
                    <a:pt x="1591" y="27393"/>
                    <a:pt x="1677" y="27372"/>
                    <a:pt x="1749" y="27372"/>
                  </a:cubicBezTo>
                  <a:cubicBezTo>
                    <a:pt x="1929" y="27372"/>
                    <a:pt x="2027" y="27499"/>
                    <a:pt x="2173" y="27605"/>
                  </a:cubicBezTo>
                  <a:cubicBezTo>
                    <a:pt x="2562" y="27884"/>
                    <a:pt x="2989" y="28107"/>
                    <a:pt x="3305" y="28491"/>
                  </a:cubicBezTo>
                  <a:cubicBezTo>
                    <a:pt x="3370" y="28570"/>
                    <a:pt x="3467" y="28604"/>
                    <a:pt x="3578" y="28604"/>
                  </a:cubicBezTo>
                  <a:cubicBezTo>
                    <a:pt x="3907" y="28604"/>
                    <a:pt x="4366" y="28308"/>
                    <a:pt x="4536" y="27980"/>
                  </a:cubicBezTo>
                  <a:cubicBezTo>
                    <a:pt x="4977" y="27132"/>
                    <a:pt x="5231" y="26216"/>
                    <a:pt x="5696" y="25369"/>
                  </a:cubicBezTo>
                  <a:cubicBezTo>
                    <a:pt x="5998" y="24820"/>
                    <a:pt x="6213" y="24169"/>
                    <a:pt x="6373" y="23540"/>
                  </a:cubicBezTo>
                  <a:cubicBezTo>
                    <a:pt x="6578" y="22733"/>
                    <a:pt x="6987" y="21995"/>
                    <a:pt x="7202" y="21198"/>
                  </a:cubicBezTo>
                  <a:cubicBezTo>
                    <a:pt x="7513" y="20044"/>
                    <a:pt x="7832" y="18890"/>
                    <a:pt x="8063" y="17721"/>
                  </a:cubicBezTo>
                  <a:cubicBezTo>
                    <a:pt x="8290" y="16565"/>
                    <a:pt x="8346" y="15382"/>
                    <a:pt x="8548" y="14217"/>
                  </a:cubicBezTo>
                  <a:cubicBezTo>
                    <a:pt x="8669" y="13519"/>
                    <a:pt x="8479" y="12782"/>
                    <a:pt x="8636" y="12077"/>
                  </a:cubicBezTo>
                  <a:cubicBezTo>
                    <a:pt x="8845" y="11130"/>
                    <a:pt x="8470" y="10201"/>
                    <a:pt x="8591" y="9254"/>
                  </a:cubicBezTo>
                  <a:cubicBezTo>
                    <a:pt x="8628" y="8964"/>
                    <a:pt x="8495" y="8640"/>
                    <a:pt x="8393" y="8347"/>
                  </a:cubicBezTo>
                  <a:cubicBezTo>
                    <a:pt x="8063" y="7404"/>
                    <a:pt x="8069" y="6405"/>
                    <a:pt x="7855" y="5440"/>
                  </a:cubicBezTo>
                  <a:cubicBezTo>
                    <a:pt x="7688" y="4686"/>
                    <a:pt x="7361" y="3983"/>
                    <a:pt x="7190" y="3230"/>
                  </a:cubicBezTo>
                  <a:cubicBezTo>
                    <a:pt x="7114" y="2892"/>
                    <a:pt x="7181" y="2640"/>
                    <a:pt x="7353" y="2457"/>
                  </a:cubicBezTo>
                  <a:cubicBezTo>
                    <a:pt x="7403" y="2403"/>
                    <a:pt x="7456" y="2383"/>
                    <a:pt x="7508" y="2383"/>
                  </a:cubicBezTo>
                  <a:cubicBezTo>
                    <a:pt x="7677" y="2383"/>
                    <a:pt x="7848" y="2592"/>
                    <a:pt x="7955" y="2592"/>
                  </a:cubicBezTo>
                  <a:cubicBezTo>
                    <a:pt x="7956" y="2592"/>
                    <a:pt x="7956" y="2592"/>
                    <a:pt x="7957" y="2592"/>
                  </a:cubicBezTo>
                  <a:cubicBezTo>
                    <a:pt x="7962" y="2592"/>
                    <a:pt x="7967" y="2592"/>
                    <a:pt x="7972" y="2592"/>
                  </a:cubicBezTo>
                  <a:cubicBezTo>
                    <a:pt x="8540" y="2592"/>
                    <a:pt x="8708" y="3323"/>
                    <a:pt x="9238" y="3323"/>
                  </a:cubicBezTo>
                  <a:cubicBezTo>
                    <a:pt x="9303" y="3323"/>
                    <a:pt x="9374" y="3311"/>
                    <a:pt x="9453" y="3286"/>
                  </a:cubicBezTo>
                  <a:lnTo>
                    <a:pt x="9453" y="3286"/>
                  </a:lnTo>
                  <a:cubicBezTo>
                    <a:pt x="9313" y="3820"/>
                    <a:pt x="10190" y="3615"/>
                    <a:pt x="10117" y="4113"/>
                  </a:cubicBezTo>
                  <a:cubicBezTo>
                    <a:pt x="10115" y="4128"/>
                    <a:pt x="10277" y="4185"/>
                    <a:pt x="10364" y="4186"/>
                  </a:cubicBezTo>
                  <a:cubicBezTo>
                    <a:pt x="10367" y="4186"/>
                    <a:pt x="10369" y="4186"/>
                    <a:pt x="10372" y="4186"/>
                  </a:cubicBezTo>
                  <a:cubicBezTo>
                    <a:pt x="10862" y="4186"/>
                    <a:pt x="11564" y="3564"/>
                    <a:pt x="11752" y="3116"/>
                  </a:cubicBezTo>
                  <a:cubicBezTo>
                    <a:pt x="11995" y="2544"/>
                    <a:pt x="12296" y="1996"/>
                    <a:pt x="12647" y="1484"/>
                  </a:cubicBezTo>
                  <a:cubicBezTo>
                    <a:pt x="12727" y="1367"/>
                    <a:pt x="12827" y="1310"/>
                    <a:pt x="12927" y="1310"/>
                  </a:cubicBezTo>
                  <a:close/>
                  <a:moveTo>
                    <a:pt x="12887" y="1"/>
                  </a:moveTo>
                  <a:cubicBezTo>
                    <a:pt x="12771" y="1"/>
                    <a:pt x="12650" y="41"/>
                    <a:pt x="12523" y="140"/>
                  </a:cubicBezTo>
                  <a:cubicBezTo>
                    <a:pt x="11957" y="581"/>
                    <a:pt x="11346" y="1034"/>
                    <a:pt x="11223" y="1824"/>
                  </a:cubicBezTo>
                  <a:cubicBezTo>
                    <a:pt x="11154" y="2269"/>
                    <a:pt x="10693" y="2710"/>
                    <a:pt x="10406" y="2710"/>
                  </a:cubicBezTo>
                  <a:cubicBezTo>
                    <a:pt x="10348" y="2710"/>
                    <a:pt x="10297" y="2692"/>
                    <a:pt x="10257" y="2652"/>
                  </a:cubicBezTo>
                  <a:cubicBezTo>
                    <a:pt x="9907" y="2293"/>
                    <a:pt x="9388" y="2203"/>
                    <a:pt x="9062" y="1830"/>
                  </a:cubicBezTo>
                  <a:cubicBezTo>
                    <a:pt x="8642" y="1350"/>
                    <a:pt x="8099" y="1195"/>
                    <a:pt x="7526" y="1195"/>
                  </a:cubicBezTo>
                  <a:cubicBezTo>
                    <a:pt x="7343" y="1195"/>
                    <a:pt x="7156" y="1210"/>
                    <a:pt x="6970" y="1237"/>
                  </a:cubicBezTo>
                  <a:cubicBezTo>
                    <a:pt x="6277" y="1333"/>
                    <a:pt x="5810" y="2349"/>
                    <a:pt x="6088" y="3136"/>
                  </a:cubicBezTo>
                  <a:cubicBezTo>
                    <a:pt x="6742" y="4984"/>
                    <a:pt x="7086" y="6890"/>
                    <a:pt x="7331" y="8817"/>
                  </a:cubicBezTo>
                  <a:cubicBezTo>
                    <a:pt x="7603" y="10944"/>
                    <a:pt x="7501" y="13074"/>
                    <a:pt x="7295" y="15197"/>
                  </a:cubicBezTo>
                  <a:cubicBezTo>
                    <a:pt x="7024" y="17985"/>
                    <a:pt x="6143" y="20642"/>
                    <a:pt x="5214" y="23277"/>
                  </a:cubicBezTo>
                  <a:cubicBezTo>
                    <a:pt x="4791" y="24475"/>
                    <a:pt x="4192" y="25614"/>
                    <a:pt x="3739" y="26803"/>
                  </a:cubicBezTo>
                  <a:cubicBezTo>
                    <a:pt x="3651" y="27033"/>
                    <a:pt x="3591" y="27123"/>
                    <a:pt x="3515" y="27123"/>
                  </a:cubicBezTo>
                  <a:cubicBezTo>
                    <a:pt x="3439" y="27123"/>
                    <a:pt x="3348" y="27036"/>
                    <a:pt x="3198" y="26910"/>
                  </a:cubicBezTo>
                  <a:cubicBezTo>
                    <a:pt x="2859" y="26625"/>
                    <a:pt x="2448" y="26398"/>
                    <a:pt x="2030" y="26234"/>
                  </a:cubicBezTo>
                  <a:cubicBezTo>
                    <a:pt x="1831" y="26156"/>
                    <a:pt x="1632" y="26109"/>
                    <a:pt x="1439" y="26109"/>
                  </a:cubicBezTo>
                  <a:cubicBezTo>
                    <a:pt x="1143" y="26109"/>
                    <a:pt x="859" y="26220"/>
                    <a:pt x="605" y="26501"/>
                  </a:cubicBezTo>
                  <a:cubicBezTo>
                    <a:pt x="136" y="27020"/>
                    <a:pt x="108" y="27630"/>
                    <a:pt x="61" y="28260"/>
                  </a:cubicBezTo>
                  <a:cubicBezTo>
                    <a:pt x="0" y="29096"/>
                    <a:pt x="120" y="29893"/>
                    <a:pt x="335" y="30707"/>
                  </a:cubicBezTo>
                  <a:cubicBezTo>
                    <a:pt x="804" y="32483"/>
                    <a:pt x="983" y="34337"/>
                    <a:pt x="2140" y="35903"/>
                  </a:cubicBezTo>
                  <a:cubicBezTo>
                    <a:pt x="2602" y="36528"/>
                    <a:pt x="3179" y="36870"/>
                    <a:pt x="3835" y="36870"/>
                  </a:cubicBezTo>
                  <a:cubicBezTo>
                    <a:pt x="4087" y="36870"/>
                    <a:pt x="4351" y="36820"/>
                    <a:pt x="4625" y="36715"/>
                  </a:cubicBezTo>
                  <a:cubicBezTo>
                    <a:pt x="4713" y="36681"/>
                    <a:pt x="4821" y="36622"/>
                    <a:pt x="4903" y="36622"/>
                  </a:cubicBezTo>
                  <a:cubicBezTo>
                    <a:pt x="4918" y="36622"/>
                    <a:pt x="4933" y="36625"/>
                    <a:pt x="4946" y="36630"/>
                  </a:cubicBezTo>
                  <a:cubicBezTo>
                    <a:pt x="5045" y="36666"/>
                    <a:pt x="5141" y="36681"/>
                    <a:pt x="5234" y="36681"/>
                  </a:cubicBezTo>
                  <a:cubicBezTo>
                    <a:pt x="5533" y="36681"/>
                    <a:pt x="5801" y="36526"/>
                    <a:pt x="6052" y="36426"/>
                  </a:cubicBezTo>
                  <a:cubicBezTo>
                    <a:pt x="7247" y="35943"/>
                    <a:pt x="8409" y="35368"/>
                    <a:pt x="9415" y="34583"/>
                  </a:cubicBezTo>
                  <a:cubicBezTo>
                    <a:pt x="9843" y="34248"/>
                    <a:pt x="10371" y="34059"/>
                    <a:pt x="10742" y="33679"/>
                  </a:cubicBezTo>
                  <a:cubicBezTo>
                    <a:pt x="11260" y="33149"/>
                    <a:pt x="11734" y="32578"/>
                    <a:pt x="12221" y="32019"/>
                  </a:cubicBezTo>
                  <a:cubicBezTo>
                    <a:pt x="12704" y="31466"/>
                    <a:pt x="12594" y="30289"/>
                    <a:pt x="12125" y="29759"/>
                  </a:cubicBezTo>
                  <a:cubicBezTo>
                    <a:pt x="11458" y="29005"/>
                    <a:pt x="10487" y="29296"/>
                    <a:pt x="9674" y="28966"/>
                  </a:cubicBezTo>
                  <a:cubicBezTo>
                    <a:pt x="10067" y="28223"/>
                    <a:pt x="10499" y="27502"/>
                    <a:pt x="10969" y="26805"/>
                  </a:cubicBezTo>
                  <a:cubicBezTo>
                    <a:pt x="11890" y="25436"/>
                    <a:pt x="12447" y="23934"/>
                    <a:pt x="13058" y="22452"/>
                  </a:cubicBezTo>
                  <a:cubicBezTo>
                    <a:pt x="13312" y="21834"/>
                    <a:pt x="13390" y="21105"/>
                    <a:pt x="13682" y="20514"/>
                  </a:cubicBezTo>
                  <a:cubicBezTo>
                    <a:pt x="14169" y="19526"/>
                    <a:pt x="14222" y="18455"/>
                    <a:pt x="14564" y="17445"/>
                  </a:cubicBezTo>
                  <a:cubicBezTo>
                    <a:pt x="14800" y="16742"/>
                    <a:pt x="14681" y="15916"/>
                    <a:pt x="14969" y="15241"/>
                  </a:cubicBezTo>
                  <a:cubicBezTo>
                    <a:pt x="15522" y="13946"/>
                    <a:pt x="15189" y="12538"/>
                    <a:pt x="15697" y="11240"/>
                  </a:cubicBezTo>
                  <a:cubicBezTo>
                    <a:pt x="15929" y="10648"/>
                    <a:pt x="15914" y="9967"/>
                    <a:pt x="15738" y="9296"/>
                  </a:cubicBezTo>
                  <a:cubicBezTo>
                    <a:pt x="15592" y="8741"/>
                    <a:pt x="15753" y="8143"/>
                    <a:pt x="15712" y="7553"/>
                  </a:cubicBezTo>
                  <a:cubicBezTo>
                    <a:pt x="15649" y="6681"/>
                    <a:pt x="15621" y="5792"/>
                    <a:pt x="15477" y="4936"/>
                  </a:cubicBezTo>
                  <a:cubicBezTo>
                    <a:pt x="15338" y="4101"/>
                    <a:pt x="14989" y="3286"/>
                    <a:pt x="14650" y="2495"/>
                  </a:cubicBezTo>
                  <a:cubicBezTo>
                    <a:pt x="14362" y="1822"/>
                    <a:pt x="14323" y="1029"/>
                    <a:pt x="13715" y="503"/>
                  </a:cubicBezTo>
                  <a:cubicBezTo>
                    <a:pt x="13473" y="293"/>
                    <a:pt x="13200" y="1"/>
                    <a:pt x="1288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618;p25">
              <a:extLst>
                <a:ext uri="{FF2B5EF4-FFF2-40B4-BE49-F238E27FC236}">
                  <a16:creationId xmlns:a16="http://schemas.microsoft.com/office/drawing/2014/main" id="{C6945FA6-7CF5-D673-F6E4-173E982B3E7C}"/>
                </a:ext>
              </a:extLst>
            </p:cNvPr>
            <p:cNvSpPr/>
            <p:nvPr/>
          </p:nvSpPr>
          <p:spPr>
            <a:xfrm>
              <a:off x="5364681" y="3113155"/>
              <a:ext cx="200841" cy="503998"/>
            </a:xfrm>
            <a:custGeom>
              <a:avLst/>
              <a:gdLst/>
              <a:ahLst/>
              <a:cxnLst/>
              <a:rect l="l" t="t" r="r" b="b"/>
              <a:pathLst>
                <a:path w="13721" h="34432" extrusionOk="0">
                  <a:moveTo>
                    <a:pt x="11920" y="0"/>
                  </a:moveTo>
                  <a:cubicBezTo>
                    <a:pt x="11820" y="0"/>
                    <a:pt x="11720" y="57"/>
                    <a:pt x="11640" y="174"/>
                  </a:cubicBezTo>
                  <a:cubicBezTo>
                    <a:pt x="11289" y="686"/>
                    <a:pt x="10988" y="1234"/>
                    <a:pt x="10745" y="1808"/>
                  </a:cubicBezTo>
                  <a:cubicBezTo>
                    <a:pt x="10557" y="2254"/>
                    <a:pt x="9855" y="2877"/>
                    <a:pt x="9365" y="2877"/>
                  </a:cubicBezTo>
                  <a:cubicBezTo>
                    <a:pt x="9362" y="2877"/>
                    <a:pt x="9360" y="2877"/>
                    <a:pt x="9357" y="2877"/>
                  </a:cubicBezTo>
                  <a:cubicBezTo>
                    <a:pt x="9270" y="2876"/>
                    <a:pt x="9108" y="2818"/>
                    <a:pt x="9110" y="2803"/>
                  </a:cubicBezTo>
                  <a:cubicBezTo>
                    <a:pt x="9183" y="2306"/>
                    <a:pt x="8306" y="2510"/>
                    <a:pt x="8446" y="1976"/>
                  </a:cubicBezTo>
                  <a:lnTo>
                    <a:pt x="8446" y="1976"/>
                  </a:lnTo>
                  <a:cubicBezTo>
                    <a:pt x="8367" y="2001"/>
                    <a:pt x="8296" y="2013"/>
                    <a:pt x="8231" y="2013"/>
                  </a:cubicBezTo>
                  <a:cubicBezTo>
                    <a:pt x="7701" y="2013"/>
                    <a:pt x="7533" y="1282"/>
                    <a:pt x="6965" y="1282"/>
                  </a:cubicBezTo>
                  <a:cubicBezTo>
                    <a:pt x="6960" y="1282"/>
                    <a:pt x="6955" y="1282"/>
                    <a:pt x="6950" y="1282"/>
                  </a:cubicBezTo>
                  <a:cubicBezTo>
                    <a:pt x="6949" y="1282"/>
                    <a:pt x="6949" y="1282"/>
                    <a:pt x="6948" y="1282"/>
                  </a:cubicBezTo>
                  <a:cubicBezTo>
                    <a:pt x="6841" y="1282"/>
                    <a:pt x="6670" y="1074"/>
                    <a:pt x="6502" y="1074"/>
                  </a:cubicBezTo>
                  <a:cubicBezTo>
                    <a:pt x="6449" y="1074"/>
                    <a:pt x="6397" y="1094"/>
                    <a:pt x="6346" y="1148"/>
                  </a:cubicBezTo>
                  <a:cubicBezTo>
                    <a:pt x="6174" y="1331"/>
                    <a:pt x="6107" y="1582"/>
                    <a:pt x="6183" y="1920"/>
                  </a:cubicBezTo>
                  <a:cubicBezTo>
                    <a:pt x="6354" y="2673"/>
                    <a:pt x="6681" y="3376"/>
                    <a:pt x="6848" y="4132"/>
                  </a:cubicBezTo>
                  <a:cubicBezTo>
                    <a:pt x="7062" y="5095"/>
                    <a:pt x="7056" y="6094"/>
                    <a:pt x="7386" y="7037"/>
                  </a:cubicBezTo>
                  <a:cubicBezTo>
                    <a:pt x="7488" y="7330"/>
                    <a:pt x="7621" y="7654"/>
                    <a:pt x="7584" y="7944"/>
                  </a:cubicBezTo>
                  <a:cubicBezTo>
                    <a:pt x="7463" y="8891"/>
                    <a:pt x="7838" y="9820"/>
                    <a:pt x="7629" y="10767"/>
                  </a:cubicBezTo>
                  <a:cubicBezTo>
                    <a:pt x="7472" y="11472"/>
                    <a:pt x="7662" y="12210"/>
                    <a:pt x="7541" y="12907"/>
                  </a:cubicBezTo>
                  <a:cubicBezTo>
                    <a:pt x="7339" y="14072"/>
                    <a:pt x="7283" y="15255"/>
                    <a:pt x="7056" y="16411"/>
                  </a:cubicBezTo>
                  <a:cubicBezTo>
                    <a:pt x="6825" y="17580"/>
                    <a:pt x="6506" y="18735"/>
                    <a:pt x="6195" y="19888"/>
                  </a:cubicBezTo>
                  <a:cubicBezTo>
                    <a:pt x="5980" y="20687"/>
                    <a:pt x="5571" y="21423"/>
                    <a:pt x="5366" y="22230"/>
                  </a:cubicBezTo>
                  <a:cubicBezTo>
                    <a:pt x="5206" y="22859"/>
                    <a:pt x="4991" y="23510"/>
                    <a:pt x="4689" y="24060"/>
                  </a:cubicBezTo>
                  <a:cubicBezTo>
                    <a:pt x="4224" y="24906"/>
                    <a:pt x="3970" y="25822"/>
                    <a:pt x="3529" y="26670"/>
                  </a:cubicBezTo>
                  <a:cubicBezTo>
                    <a:pt x="3359" y="26998"/>
                    <a:pt x="2900" y="27295"/>
                    <a:pt x="2571" y="27295"/>
                  </a:cubicBezTo>
                  <a:cubicBezTo>
                    <a:pt x="2460" y="27295"/>
                    <a:pt x="2363" y="27260"/>
                    <a:pt x="2298" y="27181"/>
                  </a:cubicBezTo>
                  <a:cubicBezTo>
                    <a:pt x="1982" y="26797"/>
                    <a:pt x="1555" y="26575"/>
                    <a:pt x="1166" y="26295"/>
                  </a:cubicBezTo>
                  <a:cubicBezTo>
                    <a:pt x="1020" y="26189"/>
                    <a:pt x="922" y="26062"/>
                    <a:pt x="742" y="26062"/>
                  </a:cubicBezTo>
                  <a:cubicBezTo>
                    <a:pt x="670" y="26062"/>
                    <a:pt x="584" y="26083"/>
                    <a:pt x="476" y="26133"/>
                  </a:cubicBezTo>
                  <a:cubicBezTo>
                    <a:pt x="135" y="26295"/>
                    <a:pt x="150" y="26489"/>
                    <a:pt x="90" y="26733"/>
                  </a:cubicBezTo>
                  <a:cubicBezTo>
                    <a:pt x="1" y="27109"/>
                    <a:pt x="167" y="27465"/>
                    <a:pt x="141" y="27836"/>
                  </a:cubicBezTo>
                  <a:cubicBezTo>
                    <a:pt x="300" y="29011"/>
                    <a:pt x="522" y="30173"/>
                    <a:pt x="833" y="31324"/>
                  </a:cubicBezTo>
                  <a:cubicBezTo>
                    <a:pt x="1029" y="32052"/>
                    <a:pt x="1352" y="32729"/>
                    <a:pt x="1628" y="33427"/>
                  </a:cubicBezTo>
                  <a:cubicBezTo>
                    <a:pt x="1857" y="34010"/>
                    <a:pt x="2297" y="34432"/>
                    <a:pt x="2875" y="34432"/>
                  </a:cubicBezTo>
                  <a:cubicBezTo>
                    <a:pt x="2958" y="34432"/>
                    <a:pt x="3044" y="34423"/>
                    <a:pt x="3132" y="34405"/>
                  </a:cubicBezTo>
                  <a:cubicBezTo>
                    <a:pt x="3656" y="34296"/>
                    <a:pt x="4229" y="34115"/>
                    <a:pt x="4631" y="33892"/>
                  </a:cubicBezTo>
                  <a:cubicBezTo>
                    <a:pt x="5466" y="33428"/>
                    <a:pt x="6497" y="33280"/>
                    <a:pt x="7166" y="32555"/>
                  </a:cubicBezTo>
                  <a:cubicBezTo>
                    <a:pt x="7646" y="32036"/>
                    <a:pt x="8455" y="32067"/>
                    <a:pt x="8927" y="31485"/>
                  </a:cubicBezTo>
                  <a:cubicBezTo>
                    <a:pt x="9259" y="31072"/>
                    <a:pt x="9594" y="30641"/>
                    <a:pt x="10005" y="30272"/>
                  </a:cubicBezTo>
                  <a:cubicBezTo>
                    <a:pt x="10191" y="30106"/>
                    <a:pt x="10372" y="29698"/>
                    <a:pt x="10114" y="29439"/>
                  </a:cubicBezTo>
                  <a:cubicBezTo>
                    <a:pt x="9955" y="29282"/>
                    <a:pt x="9838" y="29070"/>
                    <a:pt x="9478" y="29070"/>
                  </a:cubicBezTo>
                  <a:cubicBezTo>
                    <a:pt x="9438" y="29070"/>
                    <a:pt x="9396" y="29072"/>
                    <a:pt x="9351" y="29078"/>
                  </a:cubicBezTo>
                  <a:cubicBezTo>
                    <a:pt x="9188" y="29097"/>
                    <a:pt x="9023" y="29107"/>
                    <a:pt x="8856" y="29107"/>
                  </a:cubicBezTo>
                  <a:cubicBezTo>
                    <a:pt x="8258" y="29107"/>
                    <a:pt x="7646" y="28977"/>
                    <a:pt x="7096" y="28681"/>
                  </a:cubicBezTo>
                  <a:cubicBezTo>
                    <a:pt x="7032" y="28645"/>
                    <a:pt x="6969" y="28538"/>
                    <a:pt x="6973" y="28467"/>
                  </a:cubicBezTo>
                  <a:cubicBezTo>
                    <a:pt x="7011" y="27786"/>
                    <a:pt x="7288" y="27119"/>
                    <a:pt x="7696" y="26639"/>
                  </a:cubicBezTo>
                  <a:cubicBezTo>
                    <a:pt x="8145" y="26113"/>
                    <a:pt x="8469" y="25534"/>
                    <a:pt x="8794" y="24961"/>
                  </a:cubicBezTo>
                  <a:cubicBezTo>
                    <a:pt x="9329" y="24019"/>
                    <a:pt x="9767" y="23024"/>
                    <a:pt x="10190" y="22029"/>
                  </a:cubicBezTo>
                  <a:cubicBezTo>
                    <a:pt x="10396" y="21542"/>
                    <a:pt x="10662" y="21086"/>
                    <a:pt x="10871" y="20607"/>
                  </a:cubicBezTo>
                  <a:cubicBezTo>
                    <a:pt x="11110" y="20060"/>
                    <a:pt x="11145" y="19435"/>
                    <a:pt x="11499" y="18918"/>
                  </a:cubicBezTo>
                  <a:cubicBezTo>
                    <a:pt x="11598" y="18774"/>
                    <a:pt x="11741" y="18652"/>
                    <a:pt x="11737" y="18455"/>
                  </a:cubicBezTo>
                  <a:cubicBezTo>
                    <a:pt x="11722" y="17659"/>
                    <a:pt x="12130" y="16944"/>
                    <a:pt x="12221" y="16166"/>
                  </a:cubicBezTo>
                  <a:cubicBezTo>
                    <a:pt x="12273" y="15720"/>
                    <a:pt x="12586" y="15306"/>
                    <a:pt x="12649" y="14911"/>
                  </a:cubicBezTo>
                  <a:cubicBezTo>
                    <a:pt x="12796" y="14019"/>
                    <a:pt x="12975" y="13130"/>
                    <a:pt x="13124" y="12236"/>
                  </a:cubicBezTo>
                  <a:cubicBezTo>
                    <a:pt x="13299" y="11185"/>
                    <a:pt x="13563" y="10141"/>
                    <a:pt x="13643" y="9084"/>
                  </a:cubicBezTo>
                  <a:cubicBezTo>
                    <a:pt x="13720" y="8094"/>
                    <a:pt x="13624" y="7091"/>
                    <a:pt x="13572" y="6095"/>
                  </a:cubicBezTo>
                  <a:cubicBezTo>
                    <a:pt x="13474" y="4100"/>
                    <a:pt x="13030" y="2137"/>
                    <a:pt x="12263" y="293"/>
                  </a:cubicBezTo>
                  <a:cubicBezTo>
                    <a:pt x="12183" y="100"/>
                    <a:pt x="12052" y="0"/>
                    <a:pt x="11920"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619;p25">
            <a:extLst>
              <a:ext uri="{FF2B5EF4-FFF2-40B4-BE49-F238E27FC236}">
                <a16:creationId xmlns:a16="http://schemas.microsoft.com/office/drawing/2014/main" id="{FC1C16F7-5228-A636-E466-CF990CE4E389}"/>
              </a:ext>
            </a:extLst>
          </p:cNvPr>
          <p:cNvGrpSpPr/>
          <p:nvPr/>
        </p:nvGrpSpPr>
        <p:grpSpPr>
          <a:xfrm>
            <a:off x="7172018" y="2360810"/>
            <a:ext cx="167058" cy="468473"/>
            <a:chOff x="7172018" y="3071105"/>
            <a:chExt cx="167058" cy="468473"/>
          </a:xfrm>
        </p:grpSpPr>
        <p:sp>
          <p:nvSpPr>
            <p:cNvPr id="24" name="Google Shape;620;p25">
              <a:extLst>
                <a:ext uri="{FF2B5EF4-FFF2-40B4-BE49-F238E27FC236}">
                  <a16:creationId xmlns:a16="http://schemas.microsoft.com/office/drawing/2014/main" id="{6CB2FD09-413F-A55D-487E-E3C99047CB78}"/>
                </a:ext>
              </a:extLst>
            </p:cNvPr>
            <p:cNvSpPr/>
            <p:nvPr/>
          </p:nvSpPr>
          <p:spPr>
            <a:xfrm>
              <a:off x="7186274" y="3098711"/>
              <a:ext cx="135455" cy="421487"/>
            </a:xfrm>
            <a:custGeom>
              <a:avLst/>
              <a:gdLst/>
              <a:ahLst/>
              <a:cxnLst/>
              <a:rect l="l" t="t" r="r" b="b"/>
              <a:pathLst>
                <a:path w="9254" h="28795" extrusionOk="0">
                  <a:moveTo>
                    <a:pt x="1626" y="0"/>
                  </a:moveTo>
                  <a:cubicBezTo>
                    <a:pt x="1530" y="0"/>
                    <a:pt x="1462" y="93"/>
                    <a:pt x="1412" y="329"/>
                  </a:cubicBezTo>
                  <a:cubicBezTo>
                    <a:pt x="1002" y="2257"/>
                    <a:pt x="1788" y="9706"/>
                    <a:pt x="2031" y="11628"/>
                  </a:cubicBezTo>
                  <a:cubicBezTo>
                    <a:pt x="2255" y="13395"/>
                    <a:pt x="1918" y="14958"/>
                    <a:pt x="2188" y="16724"/>
                  </a:cubicBezTo>
                  <a:cubicBezTo>
                    <a:pt x="2291" y="17397"/>
                    <a:pt x="2201" y="18098"/>
                    <a:pt x="2405" y="18775"/>
                  </a:cubicBezTo>
                  <a:cubicBezTo>
                    <a:pt x="2485" y="19045"/>
                    <a:pt x="2333" y="19433"/>
                    <a:pt x="2228" y="19744"/>
                  </a:cubicBezTo>
                  <a:cubicBezTo>
                    <a:pt x="2114" y="20080"/>
                    <a:pt x="2473" y="20188"/>
                    <a:pt x="2416" y="20574"/>
                  </a:cubicBezTo>
                  <a:cubicBezTo>
                    <a:pt x="2335" y="21106"/>
                    <a:pt x="2258" y="21336"/>
                    <a:pt x="1914" y="21336"/>
                  </a:cubicBezTo>
                  <a:cubicBezTo>
                    <a:pt x="1842" y="21336"/>
                    <a:pt x="1757" y="21326"/>
                    <a:pt x="1659" y="21306"/>
                  </a:cubicBezTo>
                  <a:cubicBezTo>
                    <a:pt x="1329" y="21240"/>
                    <a:pt x="1073" y="21014"/>
                    <a:pt x="742" y="20929"/>
                  </a:cubicBezTo>
                  <a:cubicBezTo>
                    <a:pt x="688" y="20915"/>
                    <a:pt x="641" y="20909"/>
                    <a:pt x="599" y="20909"/>
                  </a:cubicBezTo>
                  <a:cubicBezTo>
                    <a:pt x="343" y="20909"/>
                    <a:pt x="289" y="21146"/>
                    <a:pt x="161" y="21262"/>
                  </a:cubicBezTo>
                  <a:cubicBezTo>
                    <a:pt x="0" y="21413"/>
                    <a:pt x="87" y="21658"/>
                    <a:pt x="262" y="21785"/>
                  </a:cubicBezTo>
                  <a:cubicBezTo>
                    <a:pt x="494" y="21956"/>
                    <a:pt x="615" y="22220"/>
                    <a:pt x="673" y="22487"/>
                  </a:cubicBezTo>
                  <a:cubicBezTo>
                    <a:pt x="873" y="23397"/>
                    <a:pt x="1477" y="24091"/>
                    <a:pt x="1683" y="24992"/>
                  </a:cubicBezTo>
                  <a:cubicBezTo>
                    <a:pt x="1716" y="25136"/>
                    <a:pt x="1805" y="25235"/>
                    <a:pt x="1925" y="25273"/>
                  </a:cubicBezTo>
                  <a:cubicBezTo>
                    <a:pt x="2145" y="25344"/>
                    <a:pt x="2272" y="25577"/>
                    <a:pt x="2312" y="25741"/>
                  </a:cubicBezTo>
                  <a:cubicBezTo>
                    <a:pt x="2514" y="26561"/>
                    <a:pt x="3100" y="27062"/>
                    <a:pt x="3552" y="27664"/>
                  </a:cubicBezTo>
                  <a:cubicBezTo>
                    <a:pt x="3716" y="27883"/>
                    <a:pt x="3935" y="27996"/>
                    <a:pt x="4030" y="28335"/>
                  </a:cubicBezTo>
                  <a:cubicBezTo>
                    <a:pt x="4113" y="28630"/>
                    <a:pt x="4368" y="28795"/>
                    <a:pt x="4619" y="28795"/>
                  </a:cubicBezTo>
                  <a:cubicBezTo>
                    <a:pt x="4769" y="28795"/>
                    <a:pt x="4917" y="28735"/>
                    <a:pt x="5024" y="28609"/>
                  </a:cubicBezTo>
                  <a:cubicBezTo>
                    <a:pt x="5484" y="28072"/>
                    <a:pt x="5931" y="27502"/>
                    <a:pt x="6307" y="26907"/>
                  </a:cubicBezTo>
                  <a:cubicBezTo>
                    <a:pt x="6811" y="26112"/>
                    <a:pt x="7333" y="25316"/>
                    <a:pt x="7715" y="24420"/>
                  </a:cubicBezTo>
                  <a:cubicBezTo>
                    <a:pt x="8052" y="23630"/>
                    <a:pt x="8394" y="22838"/>
                    <a:pt x="8659" y="22018"/>
                  </a:cubicBezTo>
                  <a:cubicBezTo>
                    <a:pt x="8737" y="21785"/>
                    <a:pt x="8897" y="21426"/>
                    <a:pt x="9028" y="21066"/>
                  </a:cubicBezTo>
                  <a:cubicBezTo>
                    <a:pt x="9153" y="20718"/>
                    <a:pt x="9254" y="20370"/>
                    <a:pt x="9227" y="20130"/>
                  </a:cubicBezTo>
                  <a:cubicBezTo>
                    <a:pt x="9183" y="19737"/>
                    <a:pt x="9050" y="19601"/>
                    <a:pt x="8871" y="19601"/>
                  </a:cubicBezTo>
                  <a:cubicBezTo>
                    <a:pt x="8471" y="19601"/>
                    <a:pt x="7838" y="20283"/>
                    <a:pt x="7453" y="20283"/>
                  </a:cubicBezTo>
                  <a:cubicBezTo>
                    <a:pt x="7410" y="20283"/>
                    <a:pt x="7371" y="20274"/>
                    <a:pt x="7335" y="20256"/>
                  </a:cubicBezTo>
                  <a:cubicBezTo>
                    <a:pt x="6919" y="20042"/>
                    <a:pt x="7003" y="18802"/>
                    <a:pt x="6983" y="18445"/>
                  </a:cubicBezTo>
                  <a:cubicBezTo>
                    <a:pt x="6886" y="16677"/>
                    <a:pt x="6956" y="14897"/>
                    <a:pt x="7217" y="13145"/>
                  </a:cubicBezTo>
                  <a:cubicBezTo>
                    <a:pt x="7427" y="11735"/>
                    <a:pt x="7828" y="5225"/>
                    <a:pt x="8103" y="3823"/>
                  </a:cubicBezTo>
                  <a:cubicBezTo>
                    <a:pt x="8295" y="2842"/>
                    <a:pt x="7891" y="1508"/>
                    <a:pt x="7919" y="493"/>
                  </a:cubicBezTo>
                  <a:cubicBezTo>
                    <a:pt x="7924" y="346"/>
                    <a:pt x="8217" y="198"/>
                    <a:pt x="7975" y="51"/>
                  </a:cubicBezTo>
                  <a:cubicBezTo>
                    <a:pt x="7921" y="17"/>
                    <a:pt x="7848" y="3"/>
                    <a:pt x="7773" y="3"/>
                  </a:cubicBezTo>
                  <a:cubicBezTo>
                    <a:pt x="7685" y="3"/>
                    <a:pt x="7592" y="22"/>
                    <a:pt x="7518" y="53"/>
                  </a:cubicBezTo>
                  <a:cubicBezTo>
                    <a:pt x="6784" y="356"/>
                    <a:pt x="6307" y="1048"/>
                    <a:pt x="5780" y="1627"/>
                  </a:cubicBezTo>
                  <a:cubicBezTo>
                    <a:pt x="5432" y="2010"/>
                    <a:pt x="5136" y="2250"/>
                    <a:pt x="4798" y="2250"/>
                  </a:cubicBezTo>
                  <a:cubicBezTo>
                    <a:pt x="4622" y="2250"/>
                    <a:pt x="4435" y="2185"/>
                    <a:pt x="4223" y="2041"/>
                  </a:cubicBezTo>
                  <a:cubicBezTo>
                    <a:pt x="3530" y="1569"/>
                    <a:pt x="2896" y="990"/>
                    <a:pt x="2239" y="454"/>
                  </a:cubicBezTo>
                  <a:cubicBezTo>
                    <a:pt x="2108" y="347"/>
                    <a:pt x="1997" y="212"/>
                    <a:pt x="1863" y="113"/>
                  </a:cubicBezTo>
                  <a:cubicBezTo>
                    <a:pt x="1768" y="43"/>
                    <a:pt x="1691" y="0"/>
                    <a:pt x="1626"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621;p25">
              <a:extLst>
                <a:ext uri="{FF2B5EF4-FFF2-40B4-BE49-F238E27FC236}">
                  <a16:creationId xmlns:a16="http://schemas.microsoft.com/office/drawing/2014/main" id="{768590BD-39FA-D29B-04CD-1E4CD926B042}"/>
                </a:ext>
              </a:extLst>
            </p:cNvPr>
            <p:cNvSpPr/>
            <p:nvPr/>
          </p:nvSpPr>
          <p:spPr>
            <a:xfrm>
              <a:off x="7172018" y="3071105"/>
              <a:ext cx="167058" cy="468473"/>
            </a:xfrm>
            <a:custGeom>
              <a:avLst/>
              <a:gdLst/>
              <a:ahLst/>
              <a:cxnLst/>
              <a:rect l="l" t="t" r="r" b="b"/>
              <a:pathLst>
                <a:path w="11413" h="32005" extrusionOk="0">
                  <a:moveTo>
                    <a:pt x="2602" y="1887"/>
                  </a:moveTo>
                  <a:cubicBezTo>
                    <a:pt x="2667" y="1887"/>
                    <a:pt x="2745" y="1930"/>
                    <a:pt x="2839" y="2000"/>
                  </a:cubicBezTo>
                  <a:cubicBezTo>
                    <a:pt x="2973" y="2099"/>
                    <a:pt x="3085" y="2233"/>
                    <a:pt x="3214" y="2341"/>
                  </a:cubicBezTo>
                  <a:cubicBezTo>
                    <a:pt x="3872" y="2877"/>
                    <a:pt x="4505" y="3455"/>
                    <a:pt x="5199" y="3928"/>
                  </a:cubicBezTo>
                  <a:cubicBezTo>
                    <a:pt x="5410" y="4073"/>
                    <a:pt x="5598" y="4138"/>
                    <a:pt x="5773" y="4138"/>
                  </a:cubicBezTo>
                  <a:cubicBezTo>
                    <a:pt x="6112" y="4138"/>
                    <a:pt x="6408" y="3897"/>
                    <a:pt x="6756" y="3513"/>
                  </a:cubicBezTo>
                  <a:cubicBezTo>
                    <a:pt x="7282" y="2934"/>
                    <a:pt x="7761" y="2243"/>
                    <a:pt x="8495" y="1940"/>
                  </a:cubicBezTo>
                  <a:cubicBezTo>
                    <a:pt x="8569" y="1909"/>
                    <a:pt x="8662" y="1890"/>
                    <a:pt x="8750" y="1890"/>
                  </a:cubicBezTo>
                  <a:cubicBezTo>
                    <a:pt x="8825" y="1890"/>
                    <a:pt x="8897" y="1904"/>
                    <a:pt x="8950" y="1937"/>
                  </a:cubicBezTo>
                  <a:cubicBezTo>
                    <a:pt x="9192" y="2086"/>
                    <a:pt x="8899" y="2233"/>
                    <a:pt x="8895" y="2380"/>
                  </a:cubicBezTo>
                  <a:cubicBezTo>
                    <a:pt x="8861" y="3579"/>
                    <a:pt x="8508" y="4733"/>
                    <a:pt x="8427" y="5935"/>
                  </a:cubicBezTo>
                  <a:cubicBezTo>
                    <a:pt x="8314" y="7634"/>
                    <a:pt x="8258" y="9328"/>
                    <a:pt x="8267" y="11029"/>
                  </a:cubicBezTo>
                  <a:cubicBezTo>
                    <a:pt x="8276" y="12342"/>
                    <a:pt x="8386" y="13728"/>
                    <a:pt x="8192" y="15032"/>
                  </a:cubicBezTo>
                  <a:cubicBezTo>
                    <a:pt x="8007" y="16265"/>
                    <a:pt x="7695" y="17615"/>
                    <a:pt x="7703" y="18863"/>
                  </a:cubicBezTo>
                  <a:cubicBezTo>
                    <a:pt x="7711" y="19894"/>
                    <a:pt x="7810" y="20924"/>
                    <a:pt x="7786" y="21975"/>
                  </a:cubicBezTo>
                  <a:cubicBezTo>
                    <a:pt x="7783" y="22155"/>
                    <a:pt x="7789" y="22362"/>
                    <a:pt x="7924" y="22483"/>
                  </a:cubicBezTo>
                  <a:cubicBezTo>
                    <a:pt x="7952" y="22507"/>
                    <a:pt x="7990" y="22518"/>
                    <a:pt x="8035" y="22518"/>
                  </a:cubicBezTo>
                  <a:cubicBezTo>
                    <a:pt x="8327" y="22518"/>
                    <a:pt x="8933" y="22076"/>
                    <a:pt x="9144" y="22031"/>
                  </a:cubicBezTo>
                  <a:cubicBezTo>
                    <a:pt x="9306" y="21996"/>
                    <a:pt x="9441" y="21976"/>
                    <a:pt x="9551" y="21976"/>
                  </a:cubicBezTo>
                  <a:cubicBezTo>
                    <a:pt x="9931" y="21976"/>
                    <a:pt x="10016" y="22216"/>
                    <a:pt x="9911" y="22919"/>
                  </a:cubicBezTo>
                  <a:cubicBezTo>
                    <a:pt x="9645" y="24075"/>
                    <a:pt x="9169" y="25188"/>
                    <a:pt x="8690" y="26308"/>
                  </a:cubicBezTo>
                  <a:cubicBezTo>
                    <a:pt x="8308" y="27203"/>
                    <a:pt x="7788" y="27999"/>
                    <a:pt x="7283" y="28793"/>
                  </a:cubicBezTo>
                  <a:cubicBezTo>
                    <a:pt x="6907" y="29389"/>
                    <a:pt x="6460" y="29959"/>
                    <a:pt x="6001" y="30497"/>
                  </a:cubicBezTo>
                  <a:cubicBezTo>
                    <a:pt x="5893" y="30622"/>
                    <a:pt x="5745" y="30682"/>
                    <a:pt x="5595" y="30682"/>
                  </a:cubicBezTo>
                  <a:cubicBezTo>
                    <a:pt x="5345" y="30682"/>
                    <a:pt x="5089" y="30517"/>
                    <a:pt x="5006" y="30222"/>
                  </a:cubicBezTo>
                  <a:cubicBezTo>
                    <a:pt x="4912" y="29883"/>
                    <a:pt x="4693" y="29770"/>
                    <a:pt x="4528" y="29551"/>
                  </a:cubicBezTo>
                  <a:cubicBezTo>
                    <a:pt x="4075" y="28949"/>
                    <a:pt x="3489" y="28448"/>
                    <a:pt x="3287" y="27628"/>
                  </a:cubicBezTo>
                  <a:cubicBezTo>
                    <a:pt x="3248" y="27464"/>
                    <a:pt x="3120" y="27231"/>
                    <a:pt x="2900" y="27160"/>
                  </a:cubicBezTo>
                  <a:cubicBezTo>
                    <a:pt x="2780" y="27122"/>
                    <a:pt x="2691" y="27023"/>
                    <a:pt x="2658" y="26879"/>
                  </a:cubicBezTo>
                  <a:cubicBezTo>
                    <a:pt x="2452" y="25978"/>
                    <a:pt x="1849" y="25284"/>
                    <a:pt x="1650" y="24374"/>
                  </a:cubicBezTo>
                  <a:cubicBezTo>
                    <a:pt x="1591" y="24107"/>
                    <a:pt x="1470" y="23843"/>
                    <a:pt x="1237" y="23672"/>
                  </a:cubicBezTo>
                  <a:cubicBezTo>
                    <a:pt x="1063" y="23545"/>
                    <a:pt x="975" y="23300"/>
                    <a:pt x="1137" y="23150"/>
                  </a:cubicBezTo>
                  <a:cubicBezTo>
                    <a:pt x="1265" y="23033"/>
                    <a:pt x="1318" y="22796"/>
                    <a:pt x="1575" y="22796"/>
                  </a:cubicBezTo>
                  <a:cubicBezTo>
                    <a:pt x="1616" y="22796"/>
                    <a:pt x="1663" y="22802"/>
                    <a:pt x="1717" y="22816"/>
                  </a:cubicBezTo>
                  <a:cubicBezTo>
                    <a:pt x="2048" y="22902"/>
                    <a:pt x="2304" y="23126"/>
                    <a:pt x="2633" y="23193"/>
                  </a:cubicBezTo>
                  <a:cubicBezTo>
                    <a:pt x="2690" y="23205"/>
                    <a:pt x="2743" y="23210"/>
                    <a:pt x="2792" y="23210"/>
                  </a:cubicBezTo>
                  <a:cubicBezTo>
                    <a:pt x="3473" y="23210"/>
                    <a:pt x="3401" y="22168"/>
                    <a:pt x="3363" y="21677"/>
                  </a:cubicBezTo>
                  <a:cubicBezTo>
                    <a:pt x="3286" y="20661"/>
                    <a:pt x="3318" y="19620"/>
                    <a:pt x="3164" y="18610"/>
                  </a:cubicBezTo>
                  <a:cubicBezTo>
                    <a:pt x="2893" y="16844"/>
                    <a:pt x="3231" y="15282"/>
                    <a:pt x="3008" y="13515"/>
                  </a:cubicBezTo>
                  <a:cubicBezTo>
                    <a:pt x="2765" y="11593"/>
                    <a:pt x="1977" y="4143"/>
                    <a:pt x="2387" y="2216"/>
                  </a:cubicBezTo>
                  <a:cubicBezTo>
                    <a:pt x="2437" y="1980"/>
                    <a:pt x="2505" y="1887"/>
                    <a:pt x="2602" y="1887"/>
                  </a:cubicBezTo>
                  <a:close/>
                  <a:moveTo>
                    <a:pt x="9556" y="0"/>
                  </a:moveTo>
                  <a:cubicBezTo>
                    <a:pt x="9433" y="0"/>
                    <a:pt x="9294" y="15"/>
                    <a:pt x="9138" y="44"/>
                  </a:cubicBezTo>
                  <a:cubicBezTo>
                    <a:pt x="8730" y="118"/>
                    <a:pt x="8515" y="425"/>
                    <a:pt x="8175" y="551"/>
                  </a:cubicBezTo>
                  <a:cubicBezTo>
                    <a:pt x="7326" y="866"/>
                    <a:pt x="6723" y="1652"/>
                    <a:pt x="6121" y="2312"/>
                  </a:cubicBezTo>
                  <a:cubicBezTo>
                    <a:pt x="5895" y="2558"/>
                    <a:pt x="5727" y="2637"/>
                    <a:pt x="5563" y="2637"/>
                  </a:cubicBezTo>
                  <a:cubicBezTo>
                    <a:pt x="5414" y="2637"/>
                    <a:pt x="5267" y="2571"/>
                    <a:pt x="5081" y="2509"/>
                  </a:cubicBezTo>
                  <a:cubicBezTo>
                    <a:pt x="4706" y="2385"/>
                    <a:pt x="4820" y="1824"/>
                    <a:pt x="4493" y="1735"/>
                  </a:cubicBezTo>
                  <a:cubicBezTo>
                    <a:pt x="3732" y="1530"/>
                    <a:pt x="2829" y="143"/>
                    <a:pt x="1886" y="143"/>
                  </a:cubicBezTo>
                  <a:cubicBezTo>
                    <a:pt x="1758" y="143"/>
                    <a:pt x="1628" y="169"/>
                    <a:pt x="1498" y="227"/>
                  </a:cubicBezTo>
                  <a:cubicBezTo>
                    <a:pt x="598" y="631"/>
                    <a:pt x="1170" y="4455"/>
                    <a:pt x="1280" y="5217"/>
                  </a:cubicBezTo>
                  <a:cubicBezTo>
                    <a:pt x="1327" y="5548"/>
                    <a:pt x="1431" y="5945"/>
                    <a:pt x="1338" y="6265"/>
                  </a:cubicBezTo>
                  <a:cubicBezTo>
                    <a:pt x="1056" y="7244"/>
                    <a:pt x="1723" y="13658"/>
                    <a:pt x="1789" y="14585"/>
                  </a:cubicBezTo>
                  <a:cubicBezTo>
                    <a:pt x="1880" y="15860"/>
                    <a:pt x="1795" y="17156"/>
                    <a:pt x="2028" y="18440"/>
                  </a:cubicBezTo>
                  <a:cubicBezTo>
                    <a:pt x="2159" y="19151"/>
                    <a:pt x="2117" y="20002"/>
                    <a:pt x="2079" y="20796"/>
                  </a:cubicBezTo>
                  <a:cubicBezTo>
                    <a:pt x="2040" y="21650"/>
                    <a:pt x="2073" y="21651"/>
                    <a:pt x="1270" y="21657"/>
                  </a:cubicBezTo>
                  <a:cubicBezTo>
                    <a:pt x="188" y="21665"/>
                    <a:pt x="51" y="21988"/>
                    <a:pt x="23" y="23118"/>
                  </a:cubicBezTo>
                  <a:cubicBezTo>
                    <a:pt x="1" y="24013"/>
                    <a:pt x="423" y="24681"/>
                    <a:pt x="682" y="25366"/>
                  </a:cubicBezTo>
                  <a:cubicBezTo>
                    <a:pt x="1067" y="26381"/>
                    <a:pt x="1569" y="27401"/>
                    <a:pt x="2230" y="28269"/>
                  </a:cubicBezTo>
                  <a:cubicBezTo>
                    <a:pt x="2265" y="28315"/>
                    <a:pt x="2381" y="28235"/>
                    <a:pt x="2381" y="28391"/>
                  </a:cubicBezTo>
                  <a:cubicBezTo>
                    <a:pt x="2384" y="29055"/>
                    <a:pt x="2900" y="29414"/>
                    <a:pt x="3187" y="29877"/>
                  </a:cubicBezTo>
                  <a:cubicBezTo>
                    <a:pt x="3480" y="30350"/>
                    <a:pt x="3870" y="30798"/>
                    <a:pt x="4241" y="31233"/>
                  </a:cubicBezTo>
                  <a:cubicBezTo>
                    <a:pt x="4512" y="31552"/>
                    <a:pt x="5134" y="32005"/>
                    <a:pt x="5537" y="32005"/>
                  </a:cubicBezTo>
                  <a:cubicBezTo>
                    <a:pt x="5584" y="32005"/>
                    <a:pt x="5628" y="31998"/>
                    <a:pt x="5669" y="31985"/>
                  </a:cubicBezTo>
                  <a:cubicBezTo>
                    <a:pt x="6626" y="31669"/>
                    <a:pt x="7261" y="30803"/>
                    <a:pt x="7778" y="29997"/>
                  </a:cubicBezTo>
                  <a:cubicBezTo>
                    <a:pt x="8137" y="29435"/>
                    <a:pt x="8458" y="28721"/>
                    <a:pt x="8877" y="28263"/>
                  </a:cubicBezTo>
                  <a:cubicBezTo>
                    <a:pt x="9630" y="27440"/>
                    <a:pt x="9860" y="26360"/>
                    <a:pt x="10369" y="25432"/>
                  </a:cubicBezTo>
                  <a:cubicBezTo>
                    <a:pt x="10805" y="24641"/>
                    <a:pt x="11003" y="23650"/>
                    <a:pt x="11137" y="22722"/>
                  </a:cubicBezTo>
                  <a:cubicBezTo>
                    <a:pt x="11208" y="22229"/>
                    <a:pt x="11412" y="21616"/>
                    <a:pt x="10902" y="21117"/>
                  </a:cubicBezTo>
                  <a:cubicBezTo>
                    <a:pt x="10564" y="20786"/>
                    <a:pt x="10253" y="20564"/>
                    <a:pt x="9893" y="20564"/>
                  </a:cubicBezTo>
                  <a:cubicBezTo>
                    <a:pt x="9691" y="20564"/>
                    <a:pt x="9474" y="20634"/>
                    <a:pt x="9227" y="20794"/>
                  </a:cubicBezTo>
                  <a:cubicBezTo>
                    <a:pt x="9125" y="20860"/>
                    <a:pt x="9033" y="20890"/>
                    <a:pt x="8953" y="20890"/>
                  </a:cubicBezTo>
                  <a:cubicBezTo>
                    <a:pt x="8746" y="20890"/>
                    <a:pt x="8629" y="20686"/>
                    <a:pt x="8673" y="20382"/>
                  </a:cubicBezTo>
                  <a:cubicBezTo>
                    <a:pt x="9304" y="16428"/>
                    <a:pt x="9541" y="12462"/>
                    <a:pt x="9722" y="8463"/>
                  </a:cubicBezTo>
                  <a:cubicBezTo>
                    <a:pt x="9783" y="7118"/>
                    <a:pt x="9834" y="5773"/>
                    <a:pt x="9873" y="4428"/>
                  </a:cubicBezTo>
                  <a:cubicBezTo>
                    <a:pt x="9905" y="3346"/>
                    <a:pt x="10182" y="2376"/>
                    <a:pt x="10234" y="1316"/>
                  </a:cubicBezTo>
                  <a:cubicBezTo>
                    <a:pt x="10400" y="380"/>
                    <a:pt x="10179" y="0"/>
                    <a:pt x="955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 name="Google Shape;622;p25">
            <a:extLst>
              <a:ext uri="{FF2B5EF4-FFF2-40B4-BE49-F238E27FC236}">
                <a16:creationId xmlns:a16="http://schemas.microsoft.com/office/drawing/2014/main" id="{14854B7C-CAB3-E12C-B44B-2FA6D4226034}"/>
              </a:ext>
            </a:extLst>
          </p:cNvPr>
          <p:cNvSpPr txBox="1">
            <a:spLocks noGrp="1"/>
          </p:cNvSpPr>
          <p:nvPr>
            <p:ph type="subTitle" idx="1"/>
          </p:nvPr>
        </p:nvSpPr>
        <p:spPr>
          <a:xfrm>
            <a:off x="866417" y="3004061"/>
            <a:ext cx="1941486" cy="148609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dirty="0">
                <a:latin typeface="+mn-lt"/>
              </a:rPr>
              <a:t>Check eligibility to play sports at a Division I, II, or III university by completing an </a:t>
            </a:r>
            <a:r>
              <a:rPr lang="en" sz="1400" dirty="0">
                <a:latin typeface="+mn-lt"/>
                <a:hlinkClick r:id="rId2"/>
              </a:rPr>
              <a:t>online application </a:t>
            </a:r>
            <a:r>
              <a:rPr lang="en" sz="1400" dirty="0">
                <a:latin typeface="+mn-lt"/>
              </a:rPr>
              <a:t>and paying the $100 fee</a:t>
            </a:r>
            <a:endParaRPr sz="1400" dirty="0">
              <a:latin typeface="+mn-lt"/>
            </a:endParaRPr>
          </a:p>
        </p:txBody>
      </p:sp>
      <p:sp>
        <p:nvSpPr>
          <p:cNvPr id="27" name="Google Shape;623;p25">
            <a:extLst>
              <a:ext uri="{FF2B5EF4-FFF2-40B4-BE49-F238E27FC236}">
                <a16:creationId xmlns:a16="http://schemas.microsoft.com/office/drawing/2014/main" id="{324B75D6-E6C1-466C-FAC3-8FB008F7AF72}"/>
              </a:ext>
            </a:extLst>
          </p:cNvPr>
          <p:cNvSpPr txBox="1">
            <a:spLocks/>
          </p:cNvSpPr>
          <p:nvPr/>
        </p:nvSpPr>
        <p:spPr>
          <a:xfrm>
            <a:off x="2856725" y="3004260"/>
            <a:ext cx="1641525" cy="7926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dirty="0"/>
              <a:t>Complete the required amateurism acknowledgement form</a:t>
            </a:r>
          </a:p>
        </p:txBody>
      </p:sp>
      <p:sp>
        <p:nvSpPr>
          <p:cNvPr id="28" name="Google Shape;624;p25">
            <a:extLst>
              <a:ext uri="{FF2B5EF4-FFF2-40B4-BE49-F238E27FC236}">
                <a16:creationId xmlns:a16="http://schemas.microsoft.com/office/drawing/2014/main" id="{BCFF422F-5878-C326-676B-60231B44C0A5}"/>
              </a:ext>
            </a:extLst>
          </p:cNvPr>
          <p:cNvSpPr txBox="1">
            <a:spLocks/>
          </p:cNvSpPr>
          <p:nvPr/>
        </p:nvSpPr>
        <p:spPr>
          <a:xfrm>
            <a:off x="4719525" y="3004260"/>
            <a:ext cx="1494000" cy="7926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dirty="0"/>
              <a:t>Order an official transcript from </a:t>
            </a:r>
            <a:r>
              <a:rPr lang="en-US" dirty="0">
                <a:hlinkClick r:id="rId3"/>
              </a:rPr>
              <a:t>Scrib Order</a:t>
            </a:r>
            <a:endParaRPr lang="en-US" dirty="0"/>
          </a:p>
        </p:txBody>
      </p:sp>
      <p:sp>
        <p:nvSpPr>
          <p:cNvPr id="29" name="Google Shape;625;p25">
            <a:extLst>
              <a:ext uri="{FF2B5EF4-FFF2-40B4-BE49-F238E27FC236}">
                <a16:creationId xmlns:a16="http://schemas.microsoft.com/office/drawing/2014/main" id="{43D07194-3F62-BF4D-D8D6-5757262141C4}"/>
              </a:ext>
            </a:extLst>
          </p:cNvPr>
          <p:cNvSpPr txBox="1">
            <a:spLocks/>
          </p:cNvSpPr>
          <p:nvPr/>
        </p:nvSpPr>
        <p:spPr>
          <a:xfrm>
            <a:off x="6508575" y="2972310"/>
            <a:ext cx="1494000" cy="7926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dirty="0"/>
              <a:t>Order official </a:t>
            </a:r>
            <a:r>
              <a:rPr lang="en-US" dirty="0">
                <a:hlinkClick r:id="rId4"/>
              </a:rPr>
              <a:t>ACT</a:t>
            </a:r>
            <a:r>
              <a:rPr lang="en-US" dirty="0"/>
              <a:t> or </a:t>
            </a:r>
            <a:r>
              <a:rPr lang="en-US" dirty="0">
                <a:hlinkClick r:id="rId5"/>
              </a:rPr>
              <a:t>SAT</a:t>
            </a:r>
            <a:r>
              <a:rPr lang="en-US" dirty="0"/>
              <a:t> score reports</a:t>
            </a:r>
          </a:p>
        </p:txBody>
      </p:sp>
      <p:sp>
        <p:nvSpPr>
          <p:cNvPr id="33" name="Google Shape;892;p32">
            <a:extLst>
              <a:ext uri="{FF2B5EF4-FFF2-40B4-BE49-F238E27FC236}">
                <a16:creationId xmlns:a16="http://schemas.microsoft.com/office/drawing/2014/main" id="{2E09CA19-6E85-4B5F-87E1-4C39958B8D01}"/>
              </a:ext>
            </a:extLst>
          </p:cNvPr>
          <p:cNvSpPr/>
          <p:nvPr/>
        </p:nvSpPr>
        <p:spPr>
          <a:xfrm rot="9414865">
            <a:off x="7374007" y="3848560"/>
            <a:ext cx="1948028" cy="1634622"/>
          </a:xfrm>
          <a:custGeom>
            <a:avLst/>
            <a:gdLst/>
            <a:ahLst/>
            <a:cxnLst/>
            <a:rect l="l" t="t" r="r" b="b"/>
            <a:pathLst>
              <a:path w="47865" h="41338" extrusionOk="0">
                <a:moveTo>
                  <a:pt x="23947" y="1954"/>
                </a:moveTo>
                <a:cubicBezTo>
                  <a:pt x="24079" y="1954"/>
                  <a:pt x="24218" y="2007"/>
                  <a:pt x="24367" y="2112"/>
                </a:cubicBezTo>
                <a:cubicBezTo>
                  <a:pt x="24463" y="2179"/>
                  <a:pt x="24550" y="2258"/>
                  <a:pt x="24627" y="2347"/>
                </a:cubicBezTo>
                <a:cubicBezTo>
                  <a:pt x="25445" y="3331"/>
                  <a:pt x="26268" y="4313"/>
                  <a:pt x="27073" y="5308"/>
                </a:cubicBezTo>
                <a:cubicBezTo>
                  <a:pt x="27427" y="5747"/>
                  <a:pt x="27837" y="6125"/>
                  <a:pt x="28111" y="6652"/>
                </a:cubicBezTo>
                <a:cubicBezTo>
                  <a:pt x="28335" y="7080"/>
                  <a:pt x="28856" y="7346"/>
                  <a:pt x="29214" y="7715"/>
                </a:cubicBezTo>
                <a:cubicBezTo>
                  <a:pt x="29491" y="8002"/>
                  <a:pt x="29711" y="8345"/>
                  <a:pt x="29977" y="8647"/>
                </a:cubicBezTo>
                <a:cubicBezTo>
                  <a:pt x="30209" y="8912"/>
                  <a:pt x="30217" y="9210"/>
                  <a:pt x="30153" y="9488"/>
                </a:cubicBezTo>
                <a:lnTo>
                  <a:pt x="30152" y="9488"/>
                </a:lnTo>
                <a:cubicBezTo>
                  <a:pt x="30540" y="9885"/>
                  <a:pt x="30957" y="9852"/>
                  <a:pt x="31309" y="9983"/>
                </a:cubicBezTo>
                <a:cubicBezTo>
                  <a:pt x="31681" y="10119"/>
                  <a:pt x="32012" y="10136"/>
                  <a:pt x="32389" y="10155"/>
                </a:cubicBezTo>
                <a:cubicBezTo>
                  <a:pt x="33194" y="10197"/>
                  <a:pt x="34001" y="10281"/>
                  <a:pt x="34785" y="10507"/>
                </a:cubicBezTo>
                <a:cubicBezTo>
                  <a:pt x="35110" y="10601"/>
                  <a:pt x="35540" y="10551"/>
                  <a:pt x="35759" y="10749"/>
                </a:cubicBezTo>
                <a:cubicBezTo>
                  <a:pt x="36037" y="11002"/>
                  <a:pt x="36314" y="10917"/>
                  <a:pt x="36590" y="10984"/>
                </a:cubicBezTo>
                <a:cubicBezTo>
                  <a:pt x="36727" y="11020"/>
                  <a:pt x="36859" y="11070"/>
                  <a:pt x="36982" y="11135"/>
                </a:cubicBezTo>
                <a:cubicBezTo>
                  <a:pt x="37260" y="11278"/>
                  <a:pt x="37544" y="11412"/>
                  <a:pt x="37799" y="11587"/>
                </a:cubicBezTo>
                <a:cubicBezTo>
                  <a:pt x="38157" y="11832"/>
                  <a:pt x="38611" y="11843"/>
                  <a:pt x="38955" y="12153"/>
                </a:cubicBezTo>
                <a:cubicBezTo>
                  <a:pt x="39281" y="12449"/>
                  <a:pt x="39712" y="12623"/>
                  <a:pt x="40068" y="12890"/>
                </a:cubicBezTo>
                <a:cubicBezTo>
                  <a:pt x="40343" y="13095"/>
                  <a:pt x="40591" y="13343"/>
                  <a:pt x="40817" y="13603"/>
                </a:cubicBezTo>
                <a:cubicBezTo>
                  <a:pt x="41008" y="13823"/>
                  <a:pt x="41392" y="13792"/>
                  <a:pt x="41466" y="14179"/>
                </a:cubicBezTo>
                <a:cubicBezTo>
                  <a:pt x="41520" y="14467"/>
                  <a:pt x="42061" y="14305"/>
                  <a:pt x="42070" y="14710"/>
                </a:cubicBezTo>
                <a:cubicBezTo>
                  <a:pt x="42644" y="15000"/>
                  <a:pt x="42898" y="15597"/>
                  <a:pt x="43311" y="16039"/>
                </a:cubicBezTo>
                <a:cubicBezTo>
                  <a:pt x="43728" y="16489"/>
                  <a:pt x="44031" y="17048"/>
                  <a:pt x="44371" y="17567"/>
                </a:cubicBezTo>
                <a:cubicBezTo>
                  <a:pt x="44465" y="17709"/>
                  <a:pt x="44503" y="17887"/>
                  <a:pt x="44578" y="18041"/>
                </a:cubicBezTo>
                <a:cubicBezTo>
                  <a:pt x="44780" y="18449"/>
                  <a:pt x="45066" y="18833"/>
                  <a:pt x="45174" y="19264"/>
                </a:cubicBezTo>
                <a:cubicBezTo>
                  <a:pt x="45272" y="19653"/>
                  <a:pt x="45538" y="19941"/>
                  <a:pt x="45636" y="20318"/>
                </a:cubicBezTo>
                <a:cubicBezTo>
                  <a:pt x="45712" y="20613"/>
                  <a:pt x="45801" y="20946"/>
                  <a:pt x="45998" y="21156"/>
                </a:cubicBezTo>
                <a:cubicBezTo>
                  <a:pt x="46298" y="21475"/>
                  <a:pt x="46095" y="21788"/>
                  <a:pt x="46115" y="22103"/>
                </a:cubicBezTo>
                <a:cubicBezTo>
                  <a:pt x="46117" y="22132"/>
                  <a:pt x="46101" y="22173"/>
                  <a:pt x="46117" y="22188"/>
                </a:cubicBezTo>
                <a:cubicBezTo>
                  <a:pt x="46530" y="22631"/>
                  <a:pt x="46437" y="23225"/>
                  <a:pt x="46592" y="23744"/>
                </a:cubicBezTo>
                <a:cubicBezTo>
                  <a:pt x="46650" y="23932"/>
                  <a:pt x="46830" y="24071"/>
                  <a:pt x="46652" y="24289"/>
                </a:cubicBezTo>
                <a:cubicBezTo>
                  <a:pt x="46609" y="24341"/>
                  <a:pt x="46600" y="24478"/>
                  <a:pt x="46637" y="24533"/>
                </a:cubicBezTo>
                <a:cubicBezTo>
                  <a:pt x="46975" y="25010"/>
                  <a:pt x="46796" y="25517"/>
                  <a:pt x="46790" y="26034"/>
                </a:cubicBezTo>
                <a:cubicBezTo>
                  <a:pt x="46777" y="27268"/>
                  <a:pt x="46681" y="28487"/>
                  <a:pt x="46435" y="29696"/>
                </a:cubicBezTo>
                <a:cubicBezTo>
                  <a:pt x="46377" y="29982"/>
                  <a:pt x="46396" y="30290"/>
                  <a:pt x="46298" y="30560"/>
                </a:cubicBezTo>
                <a:cubicBezTo>
                  <a:pt x="46203" y="30822"/>
                  <a:pt x="46006" y="31048"/>
                  <a:pt x="45840" y="31311"/>
                </a:cubicBezTo>
                <a:cubicBezTo>
                  <a:pt x="46101" y="31507"/>
                  <a:pt x="46156" y="31843"/>
                  <a:pt x="45882" y="31980"/>
                </a:cubicBezTo>
                <a:cubicBezTo>
                  <a:pt x="45470" y="32185"/>
                  <a:pt x="45564" y="32637"/>
                  <a:pt x="45272" y="32901"/>
                </a:cubicBezTo>
                <a:cubicBezTo>
                  <a:pt x="45011" y="33137"/>
                  <a:pt x="44740" y="33529"/>
                  <a:pt x="44740" y="33852"/>
                </a:cubicBezTo>
                <a:cubicBezTo>
                  <a:pt x="44740" y="34309"/>
                  <a:pt x="44085" y="34277"/>
                  <a:pt x="44223" y="34734"/>
                </a:cubicBezTo>
                <a:cubicBezTo>
                  <a:pt x="44190" y="34728"/>
                  <a:pt x="44161" y="34725"/>
                  <a:pt x="44134" y="34725"/>
                </a:cubicBezTo>
                <a:cubicBezTo>
                  <a:pt x="43842" y="34725"/>
                  <a:pt x="43933" y="35068"/>
                  <a:pt x="43805" y="35215"/>
                </a:cubicBezTo>
                <a:cubicBezTo>
                  <a:pt x="43500" y="35563"/>
                  <a:pt x="43269" y="35939"/>
                  <a:pt x="42850" y="36227"/>
                </a:cubicBezTo>
                <a:cubicBezTo>
                  <a:pt x="42484" y="36482"/>
                  <a:pt x="42170" y="36899"/>
                  <a:pt x="41771" y="37154"/>
                </a:cubicBezTo>
                <a:cubicBezTo>
                  <a:pt x="41458" y="37355"/>
                  <a:pt x="41214" y="37637"/>
                  <a:pt x="40848" y="37783"/>
                </a:cubicBezTo>
                <a:cubicBezTo>
                  <a:pt x="40297" y="38006"/>
                  <a:pt x="39825" y="38370"/>
                  <a:pt x="39198" y="38472"/>
                </a:cubicBezTo>
                <a:cubicBezTo>
                  <a:pt x="38481" y="38589"/>
                  <a:pt x="37805" y="38956"/>
                  <a:pt x="37090" y="39089"/>
                </a:cubicBezTo>
                <a:cubicBezTo>
                  <a:pt x="35722" y="39343"/>
                  <a:pt x="34400" y="39875"/>
                  <a:pt x="32987" y="39875"/>
                </a:cubicBezTo>
                <a:cubicBezTo>
                  <a:pt x="32854" y="39875"/>
                  <a:pt x="32720" y="39871"/>
                  <a:pt x="32586" y="39861"/>
                </a:cubicBezTo>
                <a:cubicBezTo>
                  <a:pt x="32529" y="39856"/>
                  <a:pt x="32466" y="39851"/>
                  <a:pt x="32404" y="39851"/>
                </a:cubicBezTo>
                <a:cubicBezTo>
                  <a:pt x="32314" y="39851"/>
                  <a:pt x="32225" y="39862"/>
                  <a:pt x="32158" y="39902"/>
                </a:cubicBezTo>
                <a:cubicBezTo>
                  <a:pt x="31617" y="40233"/>
                  <a:pt x="31004" y="40104"/>
                  <a:pt x="30429" y="40179"/>
                </a:cubicBezTo>
                <a:cubicBezTo>
                  <a:pt x="29474" y="40305"/>
                  <a:pt x="28514" y="40341"/>
                  <a:pt x="27553" y="40341"/>
                </a:cubicBezTo>
                <a:cubicBezTo>
                  <a:pt x="26828" y="40341"/>
                  <a:pt x="26103" y="40321"/>
                  <a:pt x="25378" y="40304"/>
                </a:cubicBezTo>
                <a:cubicBezTo>
                  <a:pt x="25342" y="40303"/>
                  <a:pt x="25305" y="40303"/>
                  <a:pt x="25269" y="40303"/>
                </a:cubicBezTo>
                <a:cubicBezTo>
                  <a:pt x="24819" y="40303"/>
                  <a:pt x="24368" y="40362"/>
                  <a:pt x="23918" y="40380"/>
                </a:cubicBezTo>
                <a:cubicBezTo>
                  <a:pt x="23849" y="40382"/>
                  <a:pt x="23781" y="40384"/>
                  <a:pt x="23712" y="40384"/>
                </a:cubicBezTo>
                <a:cubicBezTo>
                  <a:pt x="23184" y="40384"/>
                  <a:pt x="22655" y="40314"/>
                  <a:pt x="22127" y="40314"/>
                </a:cubicBezTo>
                <a:cubicBezTo>
                  <a:pt x="21782" y="40314"/>
                  <a:pt x="21436" y="40344"/>
                  <a:pt x="21093" y="40443"/>
                </a:cubicBezTo>
                <a:cubicBezTo>
                  <a:pt x="20996" y="40350"/>
                  <a:pt x="20890" y="40320"/>
                  <a:pt x="20779" y="40320"/>
                </a:cubicBezTo>
                <a:cubicBezTo>
                  <a:pt x="20576" y="40320"/>
                  <a:pt x="20358" y="40420"/>
                  <a:pt x="20156" y="40420"/>
                </a:cubicBezTo>
                <a:cubicBezTo>
                  <a:pt x="20023" y="40420"/>
                  <a:pt x="19898" y="40377"/>
                  <a:pt x="19787" y="40237"/>
                </a:cubicBezTo>
                <a:cubicBezTo>
                  <a:pt x="19551" y="40320"/>
                  <a:pt x="19313" y="40349"/>
                  <a:pt x="19077" y="40349"/>
                </a:cubicBezTo>
                <a:cubicBezTo>
                  <a:pt x="18617" y="40349"/>
                  <a:pt x="18160" y="40239"/>
                  <a:pt x="17708" y="40199"/>
                </a:cubicBezTo>
                <a:cubicBezTo>
                  <a:pt x="17087" y="40144"/>
                  <a:pt x="16452" y="40192"/>
                  <a:pt x="15832" y="39940"/>
                </a:cubicBezTo>
                <a:cubicBezTo>
                  <a:pt x="15548" y="39826"/>
                  <a:pt x="15220" y="39820"/>
                  <a:pt x="14890" y="39820"/>
                </a:cubicBezTo>
                <a:cubicBezTo>
                  <a:pt x="14854" y="39820"/>
                  <a:pt x="14818" y="39821"/>
                  <a:pt x="14783" y="39821"/>
                </a:cubicBezTo>
                <a:cubicBezTo>
                  <a:pt x="14661" y="39821"/>
                  <a:pt x="14540" y="39820"/>
                  <a:pt x="14421" y="39813"/>
                </a:cubicBezTo>
                <a:cubicBezTo>
                  <a:pt x="13493" y="39761"/>
                  <a:pt x="12599" y="39564"/>
                  <a:pt x="11704" y="39312"/>
                </a:cubicBezTo>
                <a:cubicBezTo>
                  <a:pt x="11427" y="39234"/>
                  <a:pt x="11169" y="39193"/>
                  <a:pt x="10887" y="39068"/>
                </a:cubicBezTo>
                <a:cubicBezTo>
                  <a:pt x="10605" y="38945"/>
                  <a:pt x="10219" y="38914"/>
                  <a:pt x="9878" y="38837"/>
                </a:cubicBezTo>
                <a:cubicBezTo>
                  <a:pt x="9542" y="38762"/>
                  <a:pt x="9208" y="38683"/>
                  <a:pt x="8871" y="38615"/>
                </a:cubicBezTo>
                <a:cubicBezTo>
                  <a:pt x="8275" y="38495"/>
                  <a:pt x="7775" y="38151"/>
                  <a:pt x="7272" y="37857"/>
                </a:cubicBezTo>
                <a:cubicBezTo>
                  <a:pt x="6669" y="37504"/>
                  <a:pt x="6178" y="36958"/>
                  <a:pt x="5569" y="36623"/>
                </a:cubicBezTo>
                <a:cubicBezTo>
                  <a:pt x="5162" y="36400"/>
                  <a:pt x="4941" y="36039"/>
                  <a:pt x="4654" y="35743"/>
                </a:cubicBezTo>
                <a:cubicBezTo>
                  <a:pt x="4287" y="35369"/>
                  <a:pt x="3978" y="34943"/>
                  <a:pt x="3735" y="34479"/>
                </a:cubicBezTo>
                <a:cubicBezTo>
                  <a:pt x="3475" y="33978"/>
                  <a:pt x="3030" y="33574"/>
                  <a:pt x="2673" y="33123"/>
                </a:cubicBezTo>
                <a:cubicBezTo>
                  <a:pt x="2442" y="32832"/>
                  <a:pt x="2285" y="32539"/>
                  <a:pt x="2270" y="32125"/>
                </a:cubicBezTo>
                <a:cubicBezTo>
                  <a:pt x="2255" y="31766"/>
                  <a:pt x="1971" y="31426"/>
                  <a:pt x="1869" y="31059"/>
                </a:cubicBezTo>
                <a:cubicBezTo>
                  <a:pt x="1651" y="30264"/>
                  <a:pt x="1155" y="29534"/>
                  <a:pt x="1287" y="28653"/>
                </a:cubicBezTo>
                <a:cubicBezTo>
                  <a:pt x="762" y="27994"/>
                  <a:pt x="1316" y="27141"/>
                  <a:pt x="895" y="26464"/>
                </a:cubicBezTo>
                <a:cubicBezTo>
                  <a:pt x="1150" y="25829"/>
                  <a:pt x="1127" y="25167"/>
                  <a:pt x="1087" y="24504"/>
                </a:cubicBezTo>
                <a:cubicBezTo>
                  <a:pt x="1472" y="24344"/>
                  <a:pt x="1155" y="23999"/>
                  <a:pt x="1280" y="23757"/>
                </a:cubicBezTo>
                <a:cubicBezTo>
                  <a:pt x="1398" y="23528"/>
                  <a:pt x="1451" y="23262"/>
                  <a:pt x="1509" y="23006"/>
                </a:cubicBezTo>
                <a:cubicBezTo>
                  <a:pt x="1564" y="22766"/>
                  <a:pt x="1590" y="22518"/>
                  <a:pt x="1625" y="22274"/>
                </a:cubicBezTo>
                <a:cubicBezTo>
                  <a:pt x="1629" y="22248"/>
                  <a:pt x="1607" y="22198"/>
                  <a:pt x="1609" y="22198"/>
                </a:cubicBezTo>
                <a:cubicBezTo>
                  <a:pt x="2028" y="22051"/>
                  <a:pt x="1810" y="21637"/>
                  <a:pt x="1945" y="21367"/>
                </a:cubicBezTo>
                <a:cubicBezTo>
                  <a:pt x="2089" y="21077"/>
                  <a:pt x="2049" y="20698"/>
                  <a:pt x="2180" y="20397"/>
                </a:cubicBezTo>
                <a:cubicBezTo>
                  <a:pt x="2315" y="20080"/>
                  <a:pt x="2768" y="19929"/>
                  <a:pt x="2684" y="19479"/>
                </a:cubicBezTo>
                <a:cubicBezTo>
                  <a:pt x="3108" y="19294"/>
                  <a:pt x="2863" y="18869"/>
                  <a:pt x="3003" y="18594"/>
                </a:cubicBezTo>
                <a:cubicBezTo>
                  <a:pt x="3155" y="18294"/>
                  <a:pt x="3422" y="18052"/>
                  <a:pt x="3600" y="17762"/>
                </a:cubicBezTo>
                <a:cubicBezTo>
                  <a:pt x="3781" y="17468"/>
                  <a:pt x="3926" y="17149"/>
                  <a:pt x="4071" y="16833"/>
                </a:cubicBezTo>
                <a:cubicBezTo>
                  <a:pt x="4407" y="16103"/>
                  <a:pt x="4925" y="15485"/>
                  <a:pt x="5398" y="14853"/>
                </a:cubicBezTo>
                <a:cubicBezTo>
                  <a:pt x="5885" y="14204"/>
                  <a:pt x="6527" y="13672"/>
                  <a:pt x="7272" y="13294"/>
                </a:cubicBezTo>
                <a:cubicBezTo>
                  <a:pt x="7477" y="13189"/>
                  <a:pt x="7662" y="13035"/>
                  <a:pt x="7835" y="12881"/>
                </a:cubicBezTo>
                <a:cubicBezTo>
                  <a:pt x="8557" y="12242"/>
                  <a:pt x="9374" y="11770"/>
                  <a:pt x="10281" y="11445"/>
                </a:cubicBezTo>
                <a:cubicBezTo>
                  <a:pt x="10972" y="11197"/>
                  <a:pt x="11649" y="10900"/>
                  <a:pt x="12351" y="10690"/>
                </a:cubicBezTo>
                <a:cubicBezTo>
                  <a:pt x="13033" y="10485"/>
                  <a:pt x="13742" y="10222"/>
                  <a:pt x="14435" y="10222"/>
                </a:cubicBezTo>
                <a:cubicBezTo>
                  <a:pt x="14452" y="10222"/>
                  <a:pt x="14469" y="10222"/>
                  <a:pt x="14486" y="10222"/>
                </a:cubicBezTo>
                <a:cubicBezTo>
                  <a:pt x="14516" y="10223"/>
                  <a:pt x="14547" y="10223"/>
                  <a:pt x="14577" y="10223"/>
                </a:cubicBezTo>
                <a:cubicBezTo>
                  <a:pt x="15490" y="10223"/>
                  <a:pt x="16337" y="9963"/>
                  <a:pt x="17214" y="9827"/>
                </a:cubicBezTo>
                <a:cubicBezTo>
                  <a:pt x="17338" y="9807"/>
                  <a:pt x="17554" y="9640"/>
                  <a:pt x="17543" y="9611"/>
                </a:cubicBezTo>
                <a:cubicBezTo>
                  <a:pt x="17389" y="9205"/>
                  <a:pt x="17783" y="9145"/>
                  <a:pt x="17936" y="8938"/>
                </a:cubicBezTo>
                <a:cubicBezTo>
                  <a:pt x="18064" y="8762"/>
                  <a:pt x="18183" y="8577"/>
                  <a:pt x="18289" y="8388"/>
                </a:cubicBezTo>
                <a:cubicBezTo>
                  <a:pt x="18542" y="7936"/>
                  <a:pt x="18891" y="7484"/>
                  <a:pt x="19314" y="7195"/>
                </a:cubicBezTo>
                <a:cubicBezTo>
                  <a:pt x="19879" y="6807"/>
                  <a:pt x="20077" y="6164"/>
                  <a:pt x="20548" y="5723"/>
                </a:cubicBezTo>
                <a:cubicBezTo>
                  <a:pt x="20896" y="5397"/>
                  <a:pt x="21171" y="4991"/>
                  <a:pt x="21474" y="4617"/>
                </a:cubicBezTo>
                <a:cubicBezTo>
                  <a:pt x="21563" y="4507"/>
                  <a:pt x="21642" y="4387"/>
                  <a:pt x="21723" y="4270"/>
                </a:cubicBezTo>
                <a:cubicBezTo>
                  <a:pt x="22083" y="3747"/>
                  <a:pt x="22396" y="3192"/>
                  <a:pt x="22956" y="2829"/>
                </a:cubicBezTo>
                <a:cubicBezTo>
                  <a:pt x="23164" y="2695"/>
                  <a:pt x="23290" y="2437"/>
                  <a:pt x="23455" y="2237"/>
                </a:cubicBezTo>
                <a:cubicBezTo>
                  <a:pt x="23610" y="2048"/>
                  <a:pt x="23772" y="1954"/>
                  <a:pt x="23947" y="1954"/>
                </a:cubicBezTo>
                <a:close/>
                <a:moveTo>
                  <a:pt x="23833" y="1"/>
                </a:moveTo>
                <a:cubicBezTo>
                  <a:pt x="23493" y="360"/>
                  <a:pt x="23203" y="667"/>
                  <a:pt x="22909" y="970"/>
                </a:cubicBezTo>
                <a:cubicBezTo>
                  <a:pt x="22788" y="1094"/>
                  <a:pt x="22637" y="1193"/>
                  <a:pt x="22530" y="1326"/>
                </a:cubicBezTo>
                <a:cubicBezTo>
                  <a:pt x="21999" y="1986"/>
                  <a:pt x="21456" y="2639"/>
                  <a:pt x="20957" y="3324"/>
                </a:cubicBezTo>
                <a:cubicBezTo>
                  <a:pt x="20444" y="4030"/>
                  <a:pt x="20055" y="4826"/>
                  <a:pt x="19383" y="5414"/>
                </a:cubicBezTo>
                <a:cubicBezTo>
                  <a:pt x="19282" y="5505"/>
                  <a:pt x="19221" y="5654"/>
                  <a:pt x="19172" y="5787"/>
                </a:cubicBezTo>
                <a:cubicBezTo>
                  <a:pt x="18902" y="6520"/>
                  <a:pt x="18412" y="7120"/>
                  <a:pt x="17872" y="7636"/>
                </a:cubicBezTo>
                <a:cubicBezTo>
                  <a:pt x="17374" y="8111"/>
                  <a:pt x="17049" y="8634"/>
                  <a:pt x="16860" y="9315"/>
                </a:cubicBezTo>
                <a:cubicBezTo>
                  <a:pt x="16416" y="9164"/>
                  <a:pt x="15929" y="9335"/>
                  <a:pt x="15512" y="9020"/>
                </a:cubicBezTo>
                <a:cubicBezTo>
                  <a:pt x="15467" y="8986"/>
                  <a:pt x="15382" y="8970"/>
                  <a:pt x="15296" y="8970"/>
                </a:cubicBezTo>
                <a:cubicBezTo>
                  <a:pt x="15185" y="8970"/>
                  <a:pt x="15071" y="8996"/>
                  <a:pt x="15034" y="9045"/>
                </a:cubicBezTo>
                <a:cubicBezTo>
                  <a:pt x="14869" y="9262"/>
                  <a:pt x="14715" y="9337"/>
                  <a:pt x="14568" y="9337"/>
                </a:cubicBezTo>
                <a:cubicBezTo>
                  <a:pt x="14313" y="9337"/>
                  <a:pt x="14077" y="9109"/>
                  <a:pt x="13836" y="8996"/>
                </a:cubicBezTo>
                <a:cubicBezTo>
                  <a:pt x="13540" y="9226"/>
                  <a:pt x="13327" y="9459"/>
                  <a:pt x="13064" y="9574"/>
                </a:cubicBezTo>
                <a:cubicBezTo>
                  <a:pt x="12823" y="9679"/>
                  <a:pt x="12481" y="9579"/>
                  <a:pt x="12265" y="9707"/>
                </a:cubicBezTo>
                <a:cubicBezTo>
                  <a:pt x="12185" y="9754"/>
                  <a:pt x="12113" y="9772"/>
                  <a:pt x="12044" y="9772"/>
                </a:cubicBezTo>
                <a:cubicBezTo>
                  <a:pt x="11821" y="9772"/>
                  <a:pt x="11645" y="9578"/>
                  <a:pt x="11418" y="9565"/>
                </a:cubicBezTo>
                <a:cubicBezTo>
                  <a:pt x="11360" y="9763"/>
                  <a:pt x="11312" y="9921"/>
                  <a:pt x="11262" y="10091"/>
                </a:cubicBezTo>
                <a:cubicBezTo>
                  <a:pt x="11051" y="9920"/>
                  <a:pt x="10858" y="9858"/>
                  <a:pt x="10677" y="9858"/>
                </a:cubicBezTo>
                <a:cubicBezTo>
                  <a:pt x="10308" y="9858"/>
                  <a:pt x="9993" y="10113"/>
                  <a:pt x="9700" y="10221"/>
                </a:cubicBezTo>
                <a:lnTo>
                  <a:pt x="9536" y="10669"/>
                </a:lnTo>
                <a:cubicBezTo>
                  <a:pt x="9462" y="10618"/>
                  <a:pt x="9397" y="10595"/>
                  <a:pt x="9338" y="10595"/>
                </a:cubicBezTo>
                <a:cubicBezTo>
                  <a:pt x="9232" y="10595"/>
                  <a:pt x="9145" y="10671"/>
                  <a:pt x="9055" y="10794"/>
                </a:cubicBezTo>
                <a:cubicBezTo>
                  <a:pt x="8990" y="10882"/>
                  <a:pt x="8841" y="10976"/>
                  <a:pt x="8739" y="10976"/>
                </a:cubicBezTo>
                <a:cubicBezTo>
                  <a:pt x="8729" y="10976"/>
                  <a:pt x="8720" y="10975"/>
                  <a:pt x="8712" y="10973"/>
                </a:cubicBezTo>
                <a:cubicBezTo>
                  <a:pt x="8633" y="10958"/>
                  <a:pt x="8560" y="10951"/>
                  <a:pt x="8490" y="10951"/>
                </a:cubicBezTo>
                <a:cubicBezTo>
                  <a:pt x="8043" y="10951"/>
                  <a:pt x="7774" y="11255"/>
                  <a:pt x="7555" y="11624"/>
                </a:cubicBezTo>
                <a:cubicBezTo>
                  <a:pt x="7476" y="11759"/>
                  <a:pt x="7429" y="11853"/>
                  <a:pt x="7295" y="11853"/>
                </a:cubicBezTo>
                <a:cubicBezTo>
                  <a:pt x="7263" y="11853"/>
                  <a:pt x="7226" y="11847"/>
                  <a:pt x="7182" y="11836"/>
                </a:cubicBezTo>
                <a:cubicBezTo>
                  <a:pt x="7175" y="11834"/>
                  <a:pt x="7167" y="11833"/>
                  <a:pt x="7159" y="11833"/>
                </a:cubicBezTo>
                <a:cubicBezTo>
                  <a:pt x="7071" y="11833"/>
                  <a:pt x="6939" y="11941"/>
                  <a:pt x="6861" y="12023"/>
                </a:cubicBezTo>
                <a:cubicBezTo>
                  <a:pt x="6646" y="12247"/>
                  <a:pt x="6480" y="12528"/>
                  <a:pt x="6241" y="12722"/>
                </a:cubicBezTo>
                <a:cubicBezTo>
                  <a:pt x="5345" y="13454"/>
                  <a:pt x="4512" y="14227"/>
                  <a:pt x="3848" y="15199"/>
                </a:cubicBezTo>
                <a:cubicBezTo>
                  <a:pt x="3652" y="15484"/>
                  <a:pt x="3522" y="15852"/>
                  <a:pt x="3238" y="16067"/>
                </a:cubicBezTo>
                <a:cubicBezTo>
                  <a:pt x="2491" y="16636"/>
                  <a:pt x="2250" y="17525"/>
                  <a:pt x="1827" y="18291"/>
                </a:cubicBezTo>
                <a:cubicBezTo>
                  <a:pt x="1625" y="18654"/>
                  <a:pt x="1471" y="19042"/>
                  <a:pt x="1369" y="19446"/>
                </a:cubicBezTo>
                <a:cubicBezTo>
                  <a:pt x="1270" y="19849"/>
                  <a:pt x="1084" y="20239"/>
                  <a:pt x="979" y="20669"/>
                </a:cubicBezTo>
                <a:cubicBezTo>
                  <a:pt x="847" y="21207"/>
                  <a:pt x="509" y="21720"/>
                  <a:pt x="582" y="22293"/>
                </a:cubicBezTo>
                <a:cubicBezTo>
                  <a:pt x="657" y="22876"/>
                  <a:pt x="25" y="23336"/>
                  <a:pt x="358" y="23933"/>
                </a:cubicBezTo>
                <a:cubicBezTo>
                  <a:pt x="207" y="24911"/>
                  <a:pt x="152" y="25901"/>
                  <a:pt x="195" y="26890"/>
                </a:cubicBezTo>
                <a:cubicBezTo>
                  <a:pt x="207" y="27192"/>
                  <a:pt x="372" y="27557"/>
                  <a:pt x="231" y="27790"/>
                </a:cubicBezTo>
                <a:cubicBezTo>
                  <a:pt x="1" y="28166"/>
                  <a:pt x="554" y="28402"/>
                  <a:pt x="306" y="28724"/>
                </a:cubicBezTo>
                <a:cubicBezTo>
                  <a:pt x="45" y="29065"/>
                  <a:pt x="593" y="29232"/>
                  <a:pt x="488" y="29563"/>
                </a:cubicBezTo>
                <a:cubicBezTo>
                  <a:pt x="456" y="29663"/>
                  <a:pt x="717" y="29872"/>
                  <a:pt x="677" y="29952"/>
                </a:cubicBezTo>
                <a:cubicBezTo>
                  <a:pt x="422" y="30483"/>
                  <a:pt x="1188" y="30869"/>
                  <a:pt x="858" y="31390"/>
                </a:cubicBezTo>
                <a:cubicBezTo>
                  <a:pt x="1207" y="31568"/>
                  <a:pt x="1078" y="32011"/>
                  <a:pt x="1283" y="32219"/>
                </a:cubicBezTo>
                <a:cubicBezTo>
                  <a:pt x="1587" y="32526"/>
                  <a:pt x="1454" y="33016"/>
                  <a:pt x="1676" y="33226"/>
                </a:cubicBezTo>
                <a:cubicBezTo>
                  <a:pt x="2324" y="33839"/>
                  <a:pt x="2399" y="34822"/>
                  <a:pt x="3143" y="35354"/>
                </a:cubicBezTo>
                <a:cubicBezTo>
                  <a:pt x="3240" y="35424"/>
                  <a:pt x="3209" y="35651"/>
                  <a:pt x="3291" y="35766"/>
                </a:cubicBezTo>
                <a:cubicBezTo>
                  <a:pt x="3396" y="35914"/>
                  <a:pt x="3567" y="36014"/>
                  <a:pt x="3690" y="36151"/>
                </a:cubicBezTo>
                <a:cubicBezTo>
                  <a:pt x="4014" y="36514"/>
                  <a:pt x="4198" y="36983"/>
                  <a:pt x="4665" y="37246"/>
                </a:cubicBezTo>
                <a:cubicBezTo>
                  <a:pt x="5019" y="37446"/>
                  <a:pt x="5269" y="37827"/>
                  <a:pt x="5620" y="38036"/>
                </a:cubicBezTo>
                <a:cubicBezTo>
                  <a:pt x="6405" y="38505"/>
                  <a:pt x="7051" y="39234"/>
                  <a:pt x="8024" y="39361"/>
                </a:cubicBezTo>
                <a:cubicBezTo>
                  <a:pt x="8252" y="39693"/>
                  <a:pt x="8697" y="39461"/>
                  <a:pt x="8950" y="39717"/>
                </a:cubicBezTo>
                <a:cubicBezTo>
                  <a:pt x="9437" y="40209"/>
                  <a:pt x="10134" y="40048"/>
                  <a:pt x="10714" y="40273"/>
                </a:cubicBezTo>
                <a:cubicBezTo>
                  <a:pt x="11163" y="40449"/>
                  <a:pt x="11749" y="40283"/>
                  <a:pt x="12191" y="40468"/>
                </a:cubicBezTo>
                <a:cubicBezTo>
                  <a:pt x="12619" y="40646"/>
                  <a:pt x="13104" y="40447"/>
                  <a:pt x="13503" y="40801"/>
                </a:cubicBezTo>
                <a:cubicBezTo>
                  <a:pt x="13556" y="40849"/>
                  <a:pt x="13635" y="40863"/>
                  <a:pt x="13727" y="40863"/>
                </a:cubicBezTo>
                <a:cubicBezTo>
                  <a:pt x="13860" y="40863"/>
                  <a:pt x="14021" y="40833"/>
                  <a:pt x="14167" y="40833"/>
                </a:cubicBezTo>
                <a:cubicBezTo>
                  <a:pt x="14230" y="40833"/>
                  <a:pt x="14289" y="40838"/>
                  <a:pt x="14343" y="40854"/>
                </a:cubicBezTo>
                <a:cubicBezTo>
                  <a:pt x="15382" y="41154"/>
                  <a:pt x="16464" y="40987"/>
                  <a:pt x="17512" y="41180"/>
                </a:cubicBezTo>
                <a:cubicBezTo>
                  <a:pt x="17535" y="41184"/>
                  <a:pt x="17558" y="41185"/>
                  <a:pt x="17583" y="41185"/>
                </a:cubicBezTo>
                <a:cubicBezTo>
                  <a:pt x="17737" y="41185"/>
                  <a:pt x="17927" y="41115"/>
                  <a:pt x="18057" y="41115"/>
                </a:cubicBezTo>
                <a:cubicBezTo>
                  <a:pt x="18103" y="41115"/>
                  <a:pt x="18142" y="41125"/>
                  <a:pt x="18168" y="41149"/>
                </a:cubicBezTo>
                <a:cubicBezTo>
                  <a:pt x="18269" y="41242"/>
                  <a:pt x="18365" y="41272"/>
                  <a:pt x="18458" y="41272"/>
                </a:cubicBezTo>
                <a:cubicBezTo>
                  <a:pt x="18639" y="41272"/>
                  <a:pt x="18809" y="41157"/>
                  <a:pt x="18983" y="41157"/>
                </a:cubicBezTo>
                <a:cubicBezTo>
                  <a:pt x="19009" y="41157"/>
                  <a:pt x="19035" y="41159"/>
                  <a:pt x="19061" y="41165"/>
                </a:cubicBezTo>
                <a:cubicBezTo>
                  <a:pt x="19360" y="41232"/>
                  <a:pt x="19670" y="41261"/>
                  <a:pt x="19978" y="41281"/>
                </a:cubicBezTo>
                <a:cubicBezTo>
                  <a:pt x="20018" y="41284"/>
                  <a:pt x="20058" y="41285"/>
                  <a:pt x="20099" y="41285"/>
                </a:cubicBezTo>
                <a:cubicBezTo>
                  <a:pt x="20520" y="41285"/>
                  <a:pt x="20944" y="41150"/>
                  <a:pt x="21366" y="41150"/>
                </a:cubicBezTo>
                <a:cubicBezTo>
                  <a:pt x="21597" y="41150"/>
                  <a:pt x="21827" y="41190"/>
                  <a:pt x="22055" y="41315"/>
                </a:cubicBezTo>
                <a:cubicBezTo>
                  <a:pt x="22062" y="41319"/>
                  <a:pt x="22069" y="41320"/>
                  <a:pt x="22078" y="41320"/>
                </a:cubicBezTo>
                <a:cubicBezTo>
                  <a:pt x="22097" y="41320"/>
                  <a:pt x="22120" y="41314"/>
                  <a:pt x="22139" y="41313"/>
                </a:cubicBezTo>
                <a:cubicBezTo>
                  <a:pt x="22378" y="41298"/>
                  <a:pt x="22617" y="41296"/>
                  <a:pt x="22856" y="41296"/>
                </a:cubicBezTo>
                <a:cubicBezTo>
                  <a:pt x="23010" y="41296"/>
                  <a:pt x="23164" y="41297"/>
                  <a:pt x="23318" y="41297"/>
                </a:cubicBezTo>
                <a:cubicBezTo>
                  <a:pt x="23574" y="41297"/>
                  <a:pt x="23829" y="41293"/>
                  <a:pt x="24080" y="41276"/>
                </a:cubicBezTo>
                <a:cubicBezTo>
                  <a:pt x="24120" y="41273"/>
                  <a:pt x="24160" y="41272"/>
                  <a:pt x="24200" y="41272"/>
                </a:cubicBezTo>
                <a:cubicBezTo>
                  <a:pt x="24492" y="41272"/>
                  <a:pt x="24781" y="41338"/>
                  <a:pt x="25060" y="41338"/>
                </a:cubicBezTo>
                <a:cubicBezTo>
                  <a:pt x="25175" y="41338"/>
                  <a:pt x="25289" y="41326"/>
                  <a:pt x="25400" y="41294"/>
                </a:cubicBezTo>
                <a:cubicBezTo>
                  <a:pt x="25996" y="41123"/>
                  <a:pt x="26592" y="41170"/>
                  <a:pt x="27188" y="41138"/>
                </a:cubicBezTo>
                <a:cubicBezTo>
                  <a:pt x="27551" y="41119"/>
                  <a:pt x="27915" y="41130"/>
                  <a:pt x="28277" y="41119"/>
                </a:cubicBezTo>
                <a:cubicBezTo>
                  <a:pt x="28498" y="41112"/>
                  <a:pt x="28719" y="41109"/>
                  <a:pt x="28939" y="41109"/>
                </a:cubicBezTo>
                <a:cubicBezTo>
                  <a:pt x="29677" y="41109"/>
                  <a:pt x="30415" y="41138"/>
                  <a:pt x="31152" y="41139"/>
                </a:cubicBezTo>
                <a:cubicBezTo>
                  <a:pt x="31156" y="41139"/>
                  <a:pt x="31161" y="41139"/>
                  <a:pt x="31165" y="41139"/>
                </a:cubicBezTo>
                <a:cubicBezTo>
                  <a:pt x="32038" y="41139"/>
                  <a:pt x="32915" y="41014"/>
                  <a:pt x="33783" y="40889"/>
                </a:cubicBezTo>
                <a:cubicBezTo>
                  <a:pt x="34451" y="40794"/>
                  <a:pt x="35102" y="40571"/>
                  <a:pt x="35771" y="40482"/>
                </a:cubicBezTo>
                <a:cubicBezTo>
                  <a:pt x="36350" y="40404"/>
                  <a:pt x="36894" y="40206"/>
                  <a:pt x="37492" y="40159"/>
                </a:cubicBezTo>
                <a:cubicBezTo>
                  <a:pt x="38124" y="40109"/>
                  <a:pt x="38706" y="39579"/>
                  <a:pt x="39347" y="39445"/>
                </a:cubicBezTo>
                <a:cubicBezTo>
                  <a:pt x="40045" y="39301"/>
                  <a:pt x="40619" y="38961"/>
                  <a:pt x="41233" y="38659"/>
                </a:cubicBezTo>
                <a:cubicBezTo>
                  <a:pt x="42104" y="38230"/>
                  <a:pt x="42841" y="37633"/>
                  <a:pt x="43531" y="36968"/>
                </a:cubicBezTo>
                <a:cubicBezTo>
                  <a:pt x="43625" y="36875"/>
                  <a:pt x="43708" y="36772"/>
                  <a:pt x="43777" y="36660"/>
                </a:cubicBezTo>
                <a:cubicBezTo>
                  <a:pt x="44175" y="36011"/>
                  <a:pt x="44902" y="35632"/>
                  <a:pt x="45207" y="34907"/>
                </a:cubicBezTo>
                <a:cubicBezTo>
                  <a:pt x="45297" y="34697"/>
                  <a:pt x="45355" y="34464"/>
                  <a:pt x="45487" y="34285"/>
                </a:cubicBezTo>
                <a:cubicBezTo>
                  <a:pt x="45612" y="34116"/>
                  <a:pt x="45912" y="34035"/>
                  <a:pt x="45966" y="33863"/>
                </a:cubicBezTo>
                <a:cubicBezTo>
                  <a:pt x="46247" y="32964"/>
                  <a:pt x="46887" y="32244"/>
                  <a:pt x="47062" y="31267"/>
                </a:cubicBezTo>
                <a:cubicBezTo>
                  <a:pt x="47216" y="30408"/>
                  <a:pt x="47445" y="29545"/>
                  <a:pt x="47614" y="28684"/>
                </a:cubicBezTo>
                <a:cubicBezTo>
                  <a:pt x="47760" y="27952"/>
                  <a:pt x="47567" y="27184"/>
                  <a:pt x="47738" y="26433"/>
                </a:cubicBezTo>
                <a:cubicBezTo>
                  <a:pt x="47829" y="26033"/>
                  <a:pt x="47865" y="25605"/>
                  <a:pt x="47673" y="25184"/>
                </a:cubicBezTo>
                <a:cubicBezTo>
                  <a:pt x="47603" y="25034"/>
                  <a:pt x="47735" y="24789"/>
                  <a:pt x="47772" y="24609"/>
                </a:cubicBezTo>
                <a:lnTo>
                  <a:pt x="47507" y="24355"/>
                </a:lnTo>
                <a:cubicBezTo>
                  <a:pt x="47568" y="23992"/>
                  <a:pt x="47767" y="23599"/>
                  <a:pt x="47645" y="23402"/>
                </a:cubicBezTo>
                <a:cubicBezTo>
                  <a:pt x="47231" y="22734"/>
                  <a:pt x="47398" y="21893"/>
                  <a:pt x="46917" y="21260"/>
                </a:cubicBezTo>
                <a:cubicBezTo>
                  <a:pt x="46718" y="20996"/>
                  <a:pt x="47202" y="21082"/>
                  <a:pt x="47153" y="20811"/>
                </a:cubicBezTo>
                <a:cubicBezTo>
                  <a:pt x="46723" y="20621"/>
                  <a:pt x="46567" y="20218"/>
                  <a:pt x="46502" y="19733"/>
                </a:cubicBezTo>
                <a:cubicBezTo>
                  <a:pt x="46427" y="19172"/>
                  <a:pt x="46300" y="18644"/>
                  <a:pt x="45827" y="18215"/>
                </a:cubicBezTo>
                <a:cubicBezTo>
                  <a:pt x="45557" y="17969"/>
                  <a:pt x="45464" y="17522"/>
                  <a:pt x="45306" y="17159"/>
                </a:cubicBezTo>
                <a:cubicBezTo>
                  <a:pt x="45217" y="16951"/>
                  <a:pt x="45212" y="16688"/>
                  <a:pt x="45079" y="16523"/>
                </a:cubicBezTo>
                <a:cubicBezTo>
                  <a:pt x="44693" y="16040"/>
                  <a:pt x="44254" y="15601"/>
                  <a:pt x="43851" y="15132"/>
                </a:cubicBezTo>
                <a:cubicBezTo>
                  <a:pt x="43484" y="14702"/>
                  <a:pt x="43126" y="14262"/>
                  <a:pt x="42787" y="13812"/>
                </a:cubicBezTo>
                <a:cubicBezTo>
                  <a:pt x="42594" y="13554"/>
                  <a:pt x="42386" y="13385"/>
                  <a:pt x="42072" y="13249"/>
                </a:cubicBezTo>
                <a:cubicBezTo>
                  <a:pt x="41679" y="13078"/>
                  <a:pt x="41257" y="12838"/>
                  <a:pt x="41100" y="12350"/>
                </a:cubicBezTo>
                <a:cubicBezTo>
                  <a:pt x="41064" y="12236"/>
                  <a:pt x="40937" y="12140"/>
                  <a:pt x="40832" y="12064"/>
                </a:cubicBezTo>
                <a:cubicBezTo>
                  <a:pt x="40420" y="11765"/>
                  <a:pt x="39755" y="11811"/>
                  <a:pt x="39603" y="11152"/>
                </a:cubicBezTo>
                <a:cubicBezTo>
                  <a:pt x="39597" y="11125"/>
                  <a:pt x="39446" y="11146"/>
                  <a:pt x="39370" y="11119"/>
                </a:cubicBezTo>
                <a:cubicBezTo>
                  <a:pt x="38897" y="10954"/>
                  <a:pt x="38388" y="10846"/>
                  <a:pt x="37962" y="10597"/>
                </a:cubicBezTo>
                <a:cubicBezTo>
                  <a:pt x="37155" y="10124"/>
                  <a:pt x="36324" y="9834"/>
                  <a:pt x="35389" y="9673"/>
                </a:cubicBezTo>
                <a:cubicBezTo>
                  <a:pt x="34181" y="9465"/>
                  <a:pt x="32971" y="9286"/>
                  <a:pt x="31759" y="9106"/>
                </a:cubicBezTo>
                <a:cubicBezTo>
                  <a:pt x="31467" y="9063"/>
                  <a:pt x="31185" y="8902"/>
                  <a:pt x="30916" y="8762"/>
                </a:cubicBezTo>
                <a:cubicBezTo>
                  <a:pt x="30554" y="8571"/>
                  <a:pt x="30551" y="8140"/>
                  <a:pt x="30354" y="7836"/>
                </a:cubicBezTo>
                <a:cubicBezTo>
                  <a:pt x="30139" y="7505"/>
                  <a:pt x="29690" y="7466"/>
                  <a:pt x="29516" y="7029"/>
                </a:cubicBezTo>
                <a:cubicBezTo>
                  <a:pt x="29279" y="6438"/>
                  <a:pt x="28889" y="5897"/>
                  <a:pt x="28516" y="5383"/>
                </a:cubicBezTo>
                <a:cubicBezTo>
                  <a:pt x="28202" y="4950"/>
                  <a:pt x="27841" y="4531"/>
                  <a:pt x="27490" y="4126"/>
                </a:cubicBezTo>
                <a:cubicBezTo>
                  <a:pt x="27133" y="3714"/>
                  <a:pt x="27023" y="3123"/>
                  <a:pt x="26501" y="2836"/>
                </a:cubicBezTo>
                <a:cubicBezTo>
                  <a:pt x="26375" y="2768"/>
                  <a:pt x="26338" y="2541"/>
                  <a:pt x="26255" y="2388"/>
                </a:cubicBezTo>
                <a:cubicBezTo>
                  <a:pt x="26190" y="2267"/>
                  <a:pt x="26135" y="2067"/>
                  <a:pt x="26044" y="2046"/>
                </a:cubicBezTo>
                <a:cubicBezTo>
                  <a:pt x="25719" y="1971"/>
                  <a:pt x="25732" y="1653"/>
                  <a:pt x="25564" y="1478"/>
                </a:cubicBezTo>
                <a:cubicBezTo>
                  <a:pt x="25405" y="1313"/>
                  <a:pt x="25007" y="1173"/>
                  <a:pt x="25024" y="1077"/>
                </a:cubicBezTo>
                <a:cubicBezTo>
                  <a:pt x="25101" y="632"/>
                  <a:pt x="24606" y="840"/>
                  <a:pt x="24571" y="630"/>
                </a:cubicBezTo>
                <a:cubicBezTo>
                  <a:pt x="24488" y="133"/>
                  <a:pt x="24123" y="62"/>
                  <a:pt x="238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893;p32">
            <a:extLst>
              <a:ext uri="{FF2B5EF4-FFF2-40B4-BE49-F238E27FC236}">
                <a16:creationId xmlns:a16="http://schemas.microsoft.com/office/drawing/2014/main" id="{F9CE9928-B083-85BC-E620-D440F5199821}"/>
              </a:ext>
            </a:extLst>
          </p:cNvPr>
          <p:cNvSpPr txBox="1">
            <a:spLocks/>
          </p:cNvSpPr>
          <p:nvPr/>
        </p:nvSpPr>
        <p:spPr>
          <a:xfrm>
            <a:off x="7321729" y="4230605"/>
            <a:ext cx="1887448" cy="120584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1pPr>
            <a:lvl2pPr marL="914400" marR="0" lvl="1"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2pPr>
            <a:lvl3pPr marL="1371600" marR="0" lvl="2"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3pPr>
            <a:lvl4pPr marL="1828800" marR="0" lvl="3"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4pPr>
            <a:lvl5pPr marL="2286000" marR="0" lvl="4"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5pPr>
            <a:lvl6pPr marL="2743200" marR="0" lvl="5"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6pPr>
            <a:lvl7pPr marL="3200400" marR="0" lvl="6"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7pPr>
            <a:lvl8pPr marL="3657600" marR="0" lvl="7" indent="-298450" algn="l" rtl="0">
              <a:lnSpc>
                <a:spcPct val="115000"/>
              </a:lnSpc>
              <a:spcBef>
                <a:spcPts val="1600"/>
              </a:spcBef>
              <a:spcAft>
                <a:spcPts val="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8pPr>
            <a:lvl9pPr marL="4114800" marR="0" lvl="8" indent="-298450" algn="l" rtl="0">
              <a:lnSpc>
                <a:spcPct val="115000"/>
              </a:lnSpc>
              <a:spcBef>
                <a:spcPts val="1600"/>
              </a:spcBef>
              <a:spcAft>
                <a:spcPts val="1600"/>
              </a:spcAft>
              <a:buClr>
                <a:srgbClr val="000000"/>
              </a:buClr>
              <a:buSzPts val="1100"/>
              <a:buFont typeface="Comfortaa"/>
              <a:buChar char="■"/>
              <a:defRPr sz="1100" b="0" i="0" u="none" strike="noStrike" cap="none">
                <a:solidFill>
                  <a:srgbClr val="000000"/>
                </a:solidFill>
                <a:latin typeface="Comfortaa"/>
                <a:ea typeface="Comfortaa"/>
                <a:cs typeface="Comfortaa"/>
                <a:sym typeface="Comfortaa"/>
              </a:defRPr>
            </a:lvl9pPr>
          </a:lstStyle>
          <a:p>
            <a:pPr marL="0" indent="0" algn="ctr">
              <a:lnSpc>
                <a:spcPct val="100000"/>
              </a:lnSpc>
              <a:buClr>
                <a:schemeClr val="dk1"/>
              </a:buClr>
              <a:buFont typeface="Arial"/>
              <a:buNone/>
            </a:pPr>
            <a:r>
              <a:rPr lang="en-US" sz="1200" b="1" u="sng" dirty="0">
                <a:solidFill>
                  <a:schemeClr val="dk1"/>
                </a:solidFill>
              </a:rPr>
              <a:t>McQueen School Code</a:t>
            </a:r>
          </a:p>
          <a:p>
            <a:pPr marL="0" indent="0" algn="ctr">
              <a:lnSpc>
                <a:spcPct val="100000"/>
              </a:lnSpc>
              <a:buClr>
                <a:schemeClr val="dk1"/>
              </a:buClr>
              <a:buFont typeface="Arial"/>
              <a:buNone/>
            </a:pPr>
            <a:r>
              <a:rPr lang="en-US" sz="1200" dirty="0">
                <a:solidFill>
                  <a:schemeClr val="dk1"/>
                </a:solidFill>
              </a:rPr>
              <a:t>290143</a:t>
            </a:r>
            <a:endParaRPr lang="en-US" sz="1200" dirty="0"/>
          </a:p>
        </p:txBody>
      </p:sp>
    </p:spTree>
    <p:extLst>
      <p:ext uri="{BB962C8B-B14F-4D97-AF65-F5344CB8AC3E}">
        <p14:creationId xmlns:p14="http://schemas.microsoft.com/office/powerpoint/2010/main" val="17588048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grpSp>
        <p:nvGrpSpPr>
          <p:cNvPr id="37" name="Google Shape;1326;p42">
            <a:extLst>
              <a:ext uri="{FF2B5EF4-FFF2-40B4-BE49-F238E27FC236}">
                <a16:creationId xmlns:a16="http://schemas.microsoft.com/office/drawing/2014/main" id="{E0DFDA61-0831-06BA-5554-BD5AEF73B247}"/>
              </a:ext>
            </a:extLst>
          </p:cNvPr>
          <p:cNvGrpSpPr/>
          <p:nvPr/>
        </p:nvGrpSpPr>
        <p:grpSpPr>
          <a:xfrm>
            <a:off x="925295" y="408287"/>
            <a:ext cx="7293407" cy="1049031"/>
            <a:chOff x="1690075" y="1628700"/>
            <a:chExt cx="1309500" cy="457075"/>
          </a:xfrm>
        </p:grpSpPr>
        <p:sp>
          <p:nvSpPr>
            <p:cNvPr id="38" name="Google Shape;1327;p42">
              <a:extLst>
                <a:ext uri="{FF2B5EF4-FFF2-40B4-BE49-F238E27FC236}">
                  <a16:creationId xmlns:a16="http://schemas.microsoft.com/office/drawing/2014/main" id="{DFEC60D1-544B-EE6F-C471-794FE855F598}"/>
                </a:ext>
              </a:extLst>
            </p:cNvPr>
            <p:cNvSpPr/>
            <p:nvPr/>
          </p:nvSpPr>
          <p:spPr>
            <a:xfrm>
              <a:off x="1690075" y="1628700"/>
              <a:ext cx="1309500" cy="457075"/>
            </a:xfrm>
            <a:custGeom>
              <a:avLst/>
              <a:gdLst/>
              <a:ahLst/>
              <a:cxnLst/>
              <a:rect l="l" t="t" r="r" b="b"/>
              <a:pathLst>
                <a:path w="41777" h="18283" extrusionOk="0">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328;p42">
              <a:extLst>
                <a:ext uri="{FF2B5EF4-FFF2-40B4-BE49-F238E27FC236}">
                  <a16:creationId xmlns:a16="http://schemas.microsoft.com/office/drawing/2014/main" id="{56A45345-55E0-4139-E41F-DC4DF15CB94F}"/>
                </a:ext>
              </a:extLst>
            </p:cNvPr>
            <p:cNvSpPr/>
            <p:nvPr/>
          </p:nvSpPr>
          <p:spPr>
            <a:xfrm>
              <a:off x="1690075" y="1628700"/>
              <a:ext cx="1309500" cy="457075"/>
            </a:xfrm>
            <a:custGeom>
              <a:avLst/>
              <a:gdLst/>
              <a:ahLst/>
              <a:cxnLst/>
              <a:rect l="l" t="t" r="r" b="b"/>
              <a:pathLst>
                <a:path w="41777" h="18283" extrusionOk="0">
                  <a:moveTo>
                    <a:pt x="31789" y="1291"/>
                  </a:moveTo>
                  <a:cubicBezTo>
                    <a:pt x="31974" y="1291"/>
                    <a:pt x="32159" y="1291"/>
                    <a:pt x="32343" y="1293"/>
                  </a:cubicBezTo>
                  <a:cubicBezTo>
                    <a:pt x="33959" y="1309"/>
                    <a:pt x="35586" y="1386"/>
                    <a:pt x="37170" y="1726"/>
                  </a:cubicBezTo>
                  <a:cubicBezTo>
                    <a:pt x="37989" y="1901"/>
                    <a:pt x="38650" y="2440"/>
                    <a:pt x="39116" y="3162"/>
                  </a:cubicBezTo>
                  <a:cubicBezTo>
                    <a:pt x="40148" y="4757"/>
                    <a:pt x="40208" y="6161"/>
                    <a:pt x="40214" y="7773"/>
                  </a:cubicBezTo>
                  <a:cubicBezTo>
                    <a:pt x="40214" y="8849"/>
                    <a:pt x="40393" y="9964"/>
                    <a:pt x="40164" y="10987"/>
                  </a:cubicBezTo>
                  <a:cubicBezTo>
                    <a:pt x="39940" y="11993"/>
                    <a:pt x="40151" y="13111"/>
                    <a:pt x="39513" y="14010"/>
                  </a:cubicBezTo>
                  <a:cubicBezTo>
                    <a:pt x="38667" y="15207"/>
                    <a:pt x="37409" y="15600"/>
                    <a:pt x="36022" y="15741"/>
                  </a:cubicBezTo>
                  <a:cubicBezTo>
                    <a:pt x="34725" y="15871"/>
                    <a:pt x="33416" y="15788"/>
                    <a:pt x="32122" y="16087"/>
                  </a:cubicBezTo>
                  <a:cubicBezTo>
                    <a:pt x="31980" y="16120"/>
                    <a:pt x="31827" y="16129"/>
                    <a:pt x="31668" y="16129"/>
                  </a:cubicBezTo>
                  <a:cubicBezTo>
                    <a:pt x="31493" y="16129"/>
                    <a:pt x="31310" y="16118"/>
                    <a:pt x="31129" y="16118"/>
                  </a:cubicBezTo>
                  <a:cubicBezTo>
                    <a:pt x="30994" y="16118"/>
                    <a:pt x="30860" y="16124"/>
                    <a:pt x="30729" y="16144"/>
                  </a:cubicBezTo>
                  <a:cubicBezTo>
                    <a:pt x="30311" y="16207"/>
                    <a:pt x="29948" y="16542"/>
                    <a:pt x="29523" y="16542"/>
                  </a:cubicBezTo>
                  <a:cubicBezTo>
                    <a:pt x="29426" y="16542"/>
                    <a:pt x="29326" y="16524"/>
                    <a:pt x="29221" y="16482"/>
                  </a:cubicBezTo>
                  <a:cubicBezTo>
                    <a:pt x="28967" y="16379"/>
                    <a:pt x="28715" y="16344"/>
                    <a:pt x="28465" y="16344"/>
                  </a:cubicBezTo>
                  <a:cubicBezTo>
                    <a:pt x="28082" y="16344"/>
                    <a:pt x="27700" y="16427"/>
                    <a:pt x="27312" y="16479"/>
                  </a:cubicBezTo>
                  <a:cubicBezTo>
                    <a:pt x="26701" y="16562"/>
                    <a:pt x="26078" y="16669"/>
                    <a:pt x="25466" y="16669"/>
                  </a:cubicBezTo>
                  <a:cubicBezTo>
                    <a:pt x="25330" y="16669"/>
                    <a:pt x="25194" y="16664"/>
                    <a:pt x="25059" y="16652"/>
                  </a:cubicBezTo>
                  <a:cubicBezTo>
                    <a:pt x="24942" y="16641"/>
                    <a:pt x="24826" y="16637"/>
                    <a:pt x="24710" y="16637"/>
                  </a:cubicBezTo>
                  <a:cubicBezTo>
                    <a:pt x="24140" y="16637"/>
                    <a:pt x="23584" y="16742"/>
                    <a:pt x="23016" y="16742"/>
                  </a:cubicBezTo>
                  <a:cubicBezTo>
                    <a:pt x="22981" y="16742"/>
                    <a:pt x="22947" y="16742"/>
                    <a:pt x="22912" y="16741"/>
                  </a:cubicBezTo>
                  <a:cubicBezTo>
                    <a:pt x="22534" y="16732"/>
                    <a:pt x="22150" y="16709"/>
                    <a:pt x="21768" y="16709"/>
                  </a:cubicBezTo>
                  <a:cubicBezTo>
                    <a:pt x="21114" y="16709"/>
                    <a:pt x="20463" y="16775"/>
                    <a:pt x="19847" y="17083"/>
                  </a:cubicBezTo>
                  <a:cubicBezTo>
                    <a:pt x="19808" y="17102"/>
                    <a:pt x="19773" y="17110"/>
                    <a:pt x="19741" y="17110"/>
                  </a:cubicBezTo>
                  <a:cubicBezTo>
                    <a:pt x="19686" y="17110"/>
                    <a:pt x="19643" y="17084"/>
                    <a:pt x="19618" y="17040"/>
                  </a:cubicBezTo>
                  <a:cubicBezTo>
                    <a:pt x="19526" y="16877"/>
                    <a:pt x="19419" y="16829"/>
                    <a:pt x="19309" y="16829"/>
                  </a:cubicBezTo>
                  <a:cubicBezTo>
                    <a:pt x="19150" y="16829"/>
                    <a:pt x="18983" y="16929"/>
                    <a:pt x="18840" y="16929"/>
                  </a:cubicBezTo>
                  <a:cubicBezTo>
                    <a:pt x="18818" y="16929"/>
                    <a:pt x="18797" y="16927"/>
                    <a:pt x="18777" y="16921"/>
                  </a:cubicBezTo>
                  <a:cubicBezTo>
                    <a:pt x="18579" y="16871"/>
                    <a:pt x="18381" y="16855"/>
                    <a:pt x="18181" y="16855"/>
                  </a:cubicBezTo>
                  <a:cubicBezTo>
                    <a:pt x="17779" y="16855"/>
                    <a:pt x="17374" y="16923"/>
                    <a:pt x="16974" y="16923"/>
                  </a:cubicBezTo>
                  <a:cubicBezTo>
                    <a:pt x="16675" y="16923"/>
                    <a:pt x="16379" y="16885"/>
                    <a:pt x="16090" y="16751"/>
                  </a:cubicBezTo>
                  <a:cubicBezTo>
                    <a:pt x="15987" y="16702"/>
                    <a:pt x="15883" y="16685"/>
                    <a:pt x="15780" y="16685"/>
                  </a:cubicBezTo>
                  <a:cubicBezTo>
                    <a:pt x="15539" y="16685"/>
                    <a:pt x="15297" y="16777"/>
                    <a:pt x="15051" y="16777"/>
                  </a:cubicBezTo>
                  <a:cubicBezTo>
                    <a:pt x="15036" y="16777"/>
                    <a:pt x="15021" y="16777"/>
                    <a:pt x="15007" y="16776"/>
                  </a:cubicBezTo>
                  <a:cubicBezTo>
                    <a:pt x="13871" y="16721"/>
                    <a:pt x="12734" y="16616"/>
                    <a:pt x="11596" y="16599"/>
                  </a:cubicBezTo>
                  <a:cubicBezTo>
                    <a:pt x="11446" y="16597"/>
                    <a:pt x="11273" y="16587"/>
                    <a:pt x="11107" y="16587"/>
                  </a:cubicBezTo>
                  <a:cubicBezTo>
                    <a:pt x="10878" y="16587"/>
                    <a:pt x="10659" y="16606"/>
                    <a:pt x="10524" y="16693"/>
                  </a:cubicBezTo>
                  <a:cubicBezTo>
                    <a:pt x="10408" y="16767"/>
                    <a:pt x="10300" y="16795"/>
                    <a:pt x="10197" y="16795"/>
                  </a:cubicBezTo>
                  <a:cubicBezTo>
                    <a:pt x="9896" y="16795"/>
                    <a:pt x="9641" y="16556"/>
                    <a:pt x="9366" y="16556"/>
                  </a:cubicBezTo>
                  <a:cubicBezTo>
                    <a:pt x="9302" y="16556"/>
                    <a:pt x="9237" y="16569"/>
                    <a:pt x="9169" y="16602"/>
                  </a:cubicBezTo>
                  <a:cubicBezTo>
                    <a:pt x="9140" y="16450"/>
                    <a:pt x="9085" y="16409"/>
                    <a:pt x="9017" y="16409"/>
                  </a:cubicBezTo>
                  <a:cubicBezTo>
                    <a:pt x="8938" y="16409"/>
                    <a:pt x="8841" y="16464"/>
                    <a:pt x="8747" y="16464"/>
                  </a:cubicBezTo>
                  <a:cubicBezTo>
                    <a:pt x="8743" y="16464"/>
                    <a:pt x="8738" y="16464"/>
                    <a:pt x="8733" y="16464"/>
                  </a:cubicBezTo>
                  <a:cubicBezTo>
                    <a:pt x="8714" y="16462"/>
                    <a:pt x="8695" y="16462"/>
                    <a:pt x="8676" y="16462"/>
                  </a:cubicBezTo>
                  <a:cubicBezTo>
                    <a:pt x="8438" y="16462"/>
                    <a:pt x="8183" y="16543"/>
                    <a:pt x="7941" y="16543"/>
                  </a:cubicBezTo>
                  <a:cubicBezTo>
                    <a:pt x="7720" y="16543"/>
                    <a:pt x="7511" y="16475"/>
                    <a:pt x="7337" y="16218"/>
                  </a:cubicBezTo>
                  <a:cubicBezTo>
                    <a:pt x="7322" y="16195"/>
                    <a:pt x="7270" y="16183"/>
                    <a:pt x="7221" y="16183"/>
                  </a:cubicBezTo>
                  <a:cubicBezTo>
                    <a:pt x="7194" y="16183"/>
                    <a:pt x="7168" y="16186"/>
                    <a:pt x="7149" y="16194"/>
                  </a:cubicBezTo>
                  <a:cubicBezTo>
                    <a:pt x="6932" y="16278"/>
                    <a:pt x="6721" y="16312"/>
                    <a:pt x="6514" y="16312"/>
                  </a:cubicBezTo>
                  <a:cubicBezTo>
                    <a:pt x="6050" y="16312"/>
                    <a:pt x="5608" y="16138"/>
                    <a:pt x="5162" y="15959"/>
                  </a:cubicBezTo>
                  <a:cubicBezTo>
                    <a:pt x="5025" y="15904"/>
                    <a:pt x="4862" y="15862"/>
                    <a:pt x="4711" y="15862"/>
                  </a:cubicBezTo>
                  <a:cubicBezTo>
                    <a:pt x="4664" y="15862"/>
                    <a:pt x="4618" y="15866"/>
                    <a:pt x="4575" y="15875"/>
                  </a:cubicBezTo>
                  <a:cubicBezTo>
                    <a:pt x="4445" y="15902"/>
                    <a:pt x="4324" y="15915"/>
                    <a:pt x="4211" y="15915"/>
                  </a:cubicBezTo>
                  <a:cubicBezTo>
                    <a:pt x="3396" y="15915"/>
                    <a:pt x="3006" y="15252"/>
                    <a:pt x="2470" y="14678"/>
                  </a:cubicBezTo>
                  <a:cubicBezTo>
                    <a:pt x="1414" y="13545"/>
                    <a:pt x="1477" y="12151"/>
                    <a:pt x="1224" y="10801"/>
                  </a:cubicBezTo>
                  <a:cubicBezTo>
                    <a:pt x="1009" y="9647"/>
                    <a:pt x="1240" y="8565"/>
                    <a:pt x="1383" y="7443"/>
                  </a:cubicBezTo>
                  <a:cubicBezTo>
                    <a:pt x="1468" y="6768"/>
                    <a:pt x="1515" y="6107"/>
                    <a:pt x="1720" y="5447"/>
                  </a:cubicBezTo>
                  <a:cubicBezTo>
                    <a:pt x="2026" y="4460"/>
                    <a:pt x="2603" y="3787"/>
                    <a:pt x="3489" y="3230"/>
                  </a:cubicBezTo>
                  <a:cubicBezTo>
                    <a:pt x="4713" y="2462"/>
                    <a:pt x="6001" y="2368"/>
                    <a:pt x="7377" y="2307"/>
                  </a:cubicBezTo>
                  <a:cubicBezTo>
                    <a:pt x="7843" y="2286"/>
                    <a:pt x="8402" y="2179"/>
                    <a:pt x="8910" y="2065"/>
                  </a:cubicBezTo>
                  <a:cubicBezTo>
                    <a:pt x="9991" y="1823"/>
                    <a:pt x="11114" y="1755"/>
                    <a:pt x="12224" y="1658"/>
                  </a:cubicBezTo>
                  <a:cubicBezTo>
                    <a:pt x="13237" y="1571"/>
                    <a:pt x="14284" y="1673"/>
                    <a:pt x="15269" y="1546"/>
                  </a:cubicBezTo>
                  <a:cubicBezTo>
                    <a:pt x="16647" y="1368"/>
                    <a:pt x="18024" y="1558"/>
                    <a:pt x="19406" y="1337"/>
                  </a:cubicBezTo>
                  <a:cubicBezTo>
                    <a:pt x="19586" y="1308"/>
                    <a:pt x="19778" y="1298"/>
                    <a:pt x="19978" y="1298"/>
                  </a:cubicBezTo>
                  <a:cubicBezTo>
                    <a:pt x="20455" y="1298"/>
                    <a:pt x="20972" y="1359"/>
                    <a:pt x="21455" y="1382"/>
                  </a:cubicBezTo>
                  <a:cubicBezTo>
                    <a:pt x="22531" y="1436"/>
                    <a:pt x="23610" y="1468"/>
                    <a:pt x="24688" y="1468"/>
                  </a:cubicBezTo>
                  <a:cubicBezTo>
                    <a:pt x="25296" y="1468"/>
                    <a:pt x="25903" y="1458"/>
                    <a:pt x="26510" y="1435"/>
                  </a:cubicBezTo>
                  <a:cubicBezTo>
                    <a:pt x="28269" y="1370"/>
                    <a:pt x="30029" y="1291"/>
                    <a:pt x="31789" y="1291"/>
                  </a:cubicBezTo>
                  <a:close/>
                  <a:moveTo>
                    <a:pt x="33366" y="1"/>
                  </a:moveTo>
                  <a:cubicBezTo>
                    <a:pt x="33266" y="1"/>
                    <a:pt x="33167" y="5"/>
                    <a:pt x="33066" y="16"/>
                  </a:cubicBezTo>
                  <a:cubicBezTo>
                    <a:pt x="32700" y="54"/>
                    <a:pt x="32331" y="62"/>
                    <a:pt x="31961" y="62"/>
                  </a:cubicBezTo>
                  <a:cubicBezTo>
                    <a:pt x="31645" y="62"/>
                    <a:pt x="31328" y="56"/>
                    <a:pt x="31012" y="56"/>
                  </a:cubicBezTo>
                  <a:cubicBezTo>
                    <a:pt x="30932" y="56"/>
                    <a:pt x="30852" y="56"/>
                    <a:pt x="30772" y="57"/>
                  </a:cubicBezTo>
                  <a:cubicBezTo>
                    <a:pt x="29856" y="68"/>
                    <a:pt x="28939" y="57"/>
                    <a:pt x="28024" y="103"/>
                  </a:cubicBezTo>
                  <a:cubicBezTo>
                    <a:pt x="27336" y="137"/>
                    <a:pt x="26634" y="316"/>
                    <a:pt x="25957" y="316"/>
                  </a:cubicBezTo>
                  <a:cubicBezTo>
                    <a:pt x="25806" y="316"/>
                    <a:pt x="25656" y="307"/>
                    <a:pt x="25508" y="286"/>
                  </a:cubicBezTo>
                  <a:cubicBezTo>
                    <a:pt x="24545" y="148"/>
                    <a:pt x="23576" y="191"/>
                    <a:pt x="22630" y="171"/>
                  </a:cubicBezTo>
                  <a:cubicBezTo>
                    <a:pt x="22114" y="161"/>
                    <a:pt x="21590" y="90"/>
                    <a:pt x="21062" y="90"/>
                  </a:cubicBezTo>
                  <a:cubicBezTo>
                    <a:pt x="20801" y="90"/>
                    <a:pt x="20540" y="107"/>
                    <a:pt x="20278" y="158"/>
                  </a:cubicBezTo>
                  <a:cubicBezTo>
                    <a:pt x="20070" y="198"/>
                    <a:pt x="19859" y="210"/>
                    <a:pt x="19646" y="210"/>
                  </a:cubicBezTo>
                  <a:cubicBezTo>
                    <a:pt x="19322" y="210"/>
                    <a:pt x="18993" y="181"/>
                    <a:pt x="18664" y="181"/>
                  </a:cubicBezTo>
                  <a:cubicBezTo>
                    <a:pt x="18452" y="181"/>
                    <a:pt x="18239" y="193"/>
                    <a:pt x="18028" y="232"/>
                  </a:cubicBezTo>
                  <a:cubicBezTo>
                    <a:pt x="17432" y="341"/>
                    <a:pt x="16798" y="409"/>
                    <a:pt x="16195" y="409"/>
                  </a:cubicBezTo>
                  <a:cubicBezTo>
                    <a:pt x="15835" y="409"/>
                    <a:pt x="15487" y="385"/>
                    <a:pt x="15162" y="331"/>
                  </a:cubicBezTo>
                  <a:cubicBezTo>
                    <a:pt x="14931" y="293"/>
                    <a:pt x="14705" y="278"/>
                    <a:pt x="14481" y="278"/>
                  </a:cubicBezTo>
                  <a:cubicBezTo>
                    <a:pt x="13635" y="278"/>
                    <a:pt x="12829" y="493"/>
                    <a:pt x="11989" y="493"/>
                  </a:cubicBezTo>
                  <a:cubicBezTo>
                    <a:pt x="11870" y="493"/>
                    <a:pt x="11750" y="489"/>
                    <a:pt x="11630" y="479"/>
                  </a:cubicBezTo>
                  <a:cubicBezTo>
                    <a:pt x="11485" y="467"/>
                    <a:pt x="11340" y="461"/>
                    <a:pt x="11194" y="461"/>
                  </a:cubicBezTo>
                  <a:cubicBezTo>
                    <a:pt x="10036" y="461"/>
                    <a:pt x="8838" y="806"/>
                    <a:pt x="7690" y="1092"/>
                  </a:cubicBezTo>
                  <a:cubicBezTo>
                    <a:pt x="6745" y="1327"/>
                    <a:pt x="5786" y="1114"/>
                    <a:pt x="4948" y="1395"/>
                  </a:cubicBezTo>
                  <a:cubicBezTo>
                    <a:pt x="4894" y="1391"/>
                    <a:pt x="4840" y="1390"/>
                    <a:pt x="4788" y="1390"/>
                  </a:cubicBezTo>
                  <a:cubicBezTo>
                    <a:pt x="3957" y="1390"/>
                    <a:pt x="3269" y="1784"/>
                    <a:pt x="2716" y="2146"/>
                  </a:cubicBezTo>
                  <a:cubicBezTo>
                    <a:pt x="1880" y="2692"/>
                    <a:pt x="967" y="3343"/>
                    <a:pt x="615" y="4388"/>
                  </a:cubicBezTo>
                  <a:cubicBezTo>
                    <a:pt x="363" y="5137"/>
                    <a:pt x="119" y="5891"/>
                    <a:pt x="60" y="6700"/>
                  </a:cubicBezTo>
                  <a:cubicBezTo>
                    <a:pt x="0" y="7520"/>
                    <a:pt x="164" y="8324"/>
                    <a:pt x="115" y="9148"/>
                  </a:cubicBezTo>
                  <a:cubicBezTo>
                    <a:pt x="72" y="9871"/>
                    <a:pt x="85" y="10649"/>
                    <a:pt x="230" y="11351"/>
                  </a:cubicBezTo>
                  <a:cubicBezTo>
                    <a:pt x="352" y="11945"/>
                    <a:pt x="418" y="12557"/>
                    <a:pt x="573" y="13149"/>
                  </a:cubicBezTo>
                  <a:cubicBezTo>
                    <a:pt x="828" y="14118"/>
                    <a:pt x="1215" y="15029"/>
                    <a:pt x="1923" y="15736"/>
                  </a:cubicBezTo>
                  <a:cubicBezTo>
                    <a:pt x="2786" y="16598"/>
                    <a:pt x="3851" y="17143"/>
                    <a:pt x="5076" y="17282"/>
                  </a:cubicBezTo>
                  <a:cubicBezTo>
                    <a:pt x="6489" y="17442"/>
                    <a:pt x="7909" y="17580"/>
                    <a:pt x="9312" y="17754"/>
                  </a:cubicBezTo>
                  <a:cubicBezTo>
                    <a:pt x="10653" y="17922"/>
                    <a:pt x="12003" y="17823"/>
                    <a:pt x="13329" y="18060"/>
                  </a:cubicBezTo>
                  <a:cubicBezTo>
                    <a:pt x="13635" y="18115"/>
                    <a:pt x="13950" y="18126"/>
                    <a:pt x="14262" y="18134"/>
                  </a:cubicBezTo>
                  <a:cubicBezTo>
                    <a:pt x="15593" y="18174"/>
                    <a:pt x="16927" y="18091"/>
                    <a:pt x="18255" y="18264"/>
                  </a:cubicBezTo>
                  <a:cubicBezTo>
                    <a:pt x="18294" y="18269"/>
                    <a:pt x="18335" y="18272"/>
                    <a:pt x="18377" y="18272"/>
                  </a:cubicBezTo>
                  <a:cubicBezTo>
                    <a:pt x="18508" y="18272"/>
                    <a:pt x="18644" y="18237"/>
                    <a:pt x="18730" y="18098"/>
                  </a:cubicBezTo>
                  <a:cubicBezTo>
                    <a:pt x="18775" y="18025"/>
                    <a:pt x="18856" y="17949"/>
                    <a:pt x="18922" y="17949"/>
                  </a:cubicBezTo>
                  <a:cubicBezTo>
                    <a:pt x="18949" y="17949"/>
                    <a:pt x="18973" y="17962"/>
                    <a:pt x="18990" y="17993"/>
                  </a:cubicBezTo>
                  <a:cubicBezTo>
                    <a:pt x="19121" y="18222"/>
                    <a:pt x="19280" y="18283"/>
                    <a:pt x="19450" y="18283"/>
                  </a:cubicBezTo>
                  <a:cubicBezTo>
                    <a:pt x="19640" y="18283"/>
                    <a:pt x="19842" y="18207"/>
                    <a:pt x="20030" y="18207"/>
                  </a:cubicBezTo>
                  <a:cubicBezTo>
                    <a:pt x="20040" y="18207"/>
                    <a:pt x="20050" y="18207"/>
                    <a:pt x="20059" y="18207"/>
                  </a:cubicBezTo>
                  <a:cubicBezTo>
                    <a:pt x="20116" y="18210"/>
                    <a:pt x="20173" y="18213"/>
                    <a:pt x="20230" y="18213"/>
                  </a:cubicBezTo>
                  <a:cubicBezTo>
                    <a:pt x="20441" y="18213"/>
                    <a:pt x="20640" y="18173"/>
                    <a:pt x="20758" y="17933"/>
                  </a:cubicBezTo>
                  <a:cubicBezTo>
                    <a:pt x="20976" y="18104"/>
                    <a:pt x="21195" y="18163"/>
                    <a:pt x="21416" y="18163"/>
                  </a:cubicBezTo>
                  <a:cubicBezTo>
                    <a:pt x="21741" y="18163"/>
                    <a:pt x="22069" y="18035"/>
                    <a:pt x="22395" y="17955"/>
                  </a:cubicBezTo>
                  <a:cubicBezTo>
                    <a:pt x="22441" y="17944"/>
                    <a:pt x="22499" y="17924"/>
                    <a:pt x="22544" y="17924"/>
                  </a:cubicBezTo>
                  <a:cubicBezTo>
                    <a:pt x="22561" y="17924"/>
                    <a:pt x="22577" y="17927"/>
                    <a:pt x="22588" y="17935"/>
                  </a:cubicBezTo>
                  <a:cubicBezTo>
                    <a:pt x="22795" y="18076"/>
                    <a:pt x="23007" y="18118"/>
                    <a:pt x="23221" y="18118"/>
                  </a:cubicBezTo>
                  <a:cubicBezTo>
                    <a:pt x="23537" y="18118"/>
                    <a:pt x="23857" y="18026"/>
                    <a:pt x="24171" y="18026"/>
                  </a:cubicBezTo>
                  <a:cubicBezTo>
                    <a:pt x="24228" y="18026"/>
                    <a:pt x="24285" y="18029"/>
                    <a:pt x="24342" y="18036"/>
                  </a:cubicBezTo>
                  <a:cubicBezTo>
                    <a:pt x="24471" y="18053"/>
                    <a:pt x="24600" y="18060"/>
                    <a:pt x="24728" y="18060"/>
                  </a:cubicBezTo>
                  <a:cubicBezTo>
                    <a:pt x="25506" y="18060"/>
                    <a:pt x="26262" y="17802"/>
                    <a:pt x="27042" y="17802"/>
                  </a:cubicBezTo>
                  <a:cubicBezTo>
                    <a:pt x="27174" y="17802"/>
                    <a:pt x="27306" y="17809"/>
                    <a:pt x="27439" y="17826"/>
                  </a:cubicBezTo>
                  <a:cubicBezTo>
                    <a:pt x="27536" y="17839"/>
                    <a:pt x="27635" y="17844"/>
                    <a:pt x="27734" y="17844"/>
                  </a:cubicBezTo>
                  <a:cubicBezTo>
                    <a:pt x="28119" y="17844"/>
                    <a:pt x="28516" y="17765"/>
                    <a:pt x="28904" y="17732"/>
                  </a:cubicBezTo>
                  <a:cubicBezTo>
                    <a:pt x="29889" y="17648"/>
                    <a:pt x="30874" y="17572"/>
                    <a:pt x="31857" y="17467"/>
                  </a:cubicBezTo>
                  <a:cubicBezTo>
                    <a:pt x="32506" y="17398"/>
                    <a:pt x="33172" y="17202"/>
                    <a:pt x="33795" y="17202"/>
                  </a:cubicBezTo>
                  <a:cubicBezTo>
                    <a:pt x="33817" y="17202"/>
                    <a:pt x="33839" y="17202"/>
                    <a:pt x="33860" y="17202"/>
                  </a:cubicBezTo>
                  <a:cubicBezTo>
                    <a:pt x="33922" y="17204"/>
                    <a:pt x="33984" y="17204"/>
                    <a:pt x="34045" y="17204"/>
                  </a:cubicBezTo>
                  <a:cubicBezTo>
                    <a:pt x="34818" y="17204"/>
                    <a:pt x="35572" y="17104"/>
                    <a:pt x="36332" y="17045"/>
                  </a:cubicBezTo>
                  <a:cubicBezTo>
                    <a:pt x="36944" y="16998"/>
                    <a:pt x="37728" y="16983"/>
                    <a:pt x="38103" y="16614"/>
                  </a:cubicBezTo>
                  <a:cubicBezTo>
                    <a:pt x="38611" y="16114"/>
                    <a:pt x="39274" y="15948"/>
                    <a:pt x="39788" y="15489"/>
                  </a:cubicBezTo>
                  <a:cubicBezTo>
                    <a:pt x="40289" y="15042"/>
                    <a:pt x="40619" y="14495"/>
                    <a:pt x="40959" y="13971"/>
                  </a:cubicBezTo>
                  <a:cubicBezTo>
                    <a:pt x="41423" y="13258"/>
                    <a:pt x="41108" y="12313"/>
                    <a:pt x="41487" y="11504"/>
                  </a:cubicBezTo>
                  <a:cubicBezTo>
                    <a:pt x="41572" y="11321"/>
                    <a:pt x="41671" y="10862"/>
                    <a:pt x="41683" y="10505"/>
                  </a:cubicBezTo>
                  <a:cubicBezTo>
                    <a:pt x="41708" y="9851"/>
                    <a:pt x="41415" y="9215"/>
                    <a:pt x="41548" y="8584"/>
                  </a:cubicBezTo>
                  <a:cubicBezTo>
                    <a:pt x="41776" y="7498"/>
                    <a:pt x="41682" y="6447"/>
                    <a:pt x="41432" y="5383"/>
                  </a:cubicBezTo>
                  <a:cubicBezTo>
                    <a:pt x="41227" y="4511"/>
                    <a:pt x="41029" y="3644"/>
                    <a:pt x="40466" y="2913"/>
                  </a:cubicBezTo>
                  <a:cubicBezTo>
                    <a:pt x="40373" y="2792"/>
                    <a:pt x="40273" y="2653"/>
                    <a:pt x="40244" y="2508"/>
                  </a:cubicBezTo>
                  <a:cubicBezTo>
                    <a:pt x="40030" y="1463"/>
                    <a:pt x="39175" y="917"/>
                    <a:pt x="38351" y="663"/>
                  </a:cubicBezTo>
                  <a:cubicBezTo>
                    <a:pt x="37116" y="283"/>
                    <a:pt x="35785" y="149"/>
                    <a:pt x="34486" y="83"/>
                  </a:cubicBezTo>
                  <a:cubicBezTo>
                    <a:pt x="34120" y="65"/>
                    <a:pt x="33746" y="1"/>
                    <a:pt x="3336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Title 24">
            <a:extLst>
              <a:ext uri="{FF2B5EF4-FFF2-40B4-BE49-F238E27FC236}">
                <a16:creationId xmlns:a16="http://schemas.microsoft.com/office/drawing/2014/main" id="{1408FFF1-EA00-772D-DA02-85A956D74114}"/>
              </a:ext>
            </a:extLst>
          </p:cNvPr>
          <p:cNvSpPr txBox="1">
            <a:spLocks/>
          </p:cNvSpPr>
          <p:nvPr/>
        </p:nvSpPr>
        <p:spPr>
          <a:xfrm>
            <a:off x="1207158" y="502226"/>
            <a:ext cx="6729683"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400" dirty="0">
                <a:latin typeface="Mystical Woods Rough Script" panose="020B0604020202020204" pitchFamily="2" charset="0"/>
              </a:rPr>
              <a:t>Letters of Recommendation</a:t>
            </a:r>
          </a:p>
        </p:txBody>
      </p:sp>
      <p:sp>
        <p:nvSpPr>
          <p:cNvPr id="7" name="Google Shape;602;p25">
            <a:extLst>
              <a:ext uri="{FF2B5EF4-FFF2-40B4-BE49-F238E27FC236}">
                <a16:creationId xmlns:a16="http://schemas.microsoft.com/office/drawing/2014/main" id="{956C73E1-93FA-BB1B-4DCD-2D7CC62B2DD6}"/>
              </a:ext>
            </a:extLst>
          </p:cNvPr>
          <p:cNvSpPr txBox="1">
            <a:spLocks/>
          </p:cNvSpPr>
          <p:nvPr/>
        </p:nvSpPr>
        <p:spPr>
          <a:xfrm>
            <a:off x="1421338" y="2105598"/>
            <a:ext cx="934200" cy="577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2400"/>
              <a:buFont typeface="Permanent Marker"/>
              <a:buNone/>
              <a:defRPr sz="2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3000"/>
              <a:buFont typeface="Permanent Marker"/>
              <a:buNone/>
              <a:defRPr sz="30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3000"/>
              <a:buFont typeface="Permanent Marker"/>
              <a:buNone/>
              <a:defRPr sz="30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3000"/>
              <a:buFont typeface="Permanent Marker"/>
              <a:buNone/>
              <a:defRPr sz="30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3000"/>
              <a:buFont typeface="Permanent Marker"/>
              <a:buNone/>
              <a:defRPr sz="30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3000"/>
              <a:buFont typeface="Permanent Marker"/>
              <a:buNone/>
              <a:defRPr sz="30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3000"/>
              <a:buFont typeface="Permanent Marker"/>
              <a:buNone/>
              <a:defRPr sz="30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3000"/>
              <a:buFont typeface="Permanent Marker"/>
              <a:buNone/>
              <a:defRPr sz="30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3000"/>
              <a:buFont typeface="Permanent Marker"/>
              <a:buNone/>
              <a:defRPr sz="3000" b="0" i="0" u="none" strike="noStrike" cap="none">
                <a:solidFill>
                  <a:srgbClr val="000000"/>
                </a:solidFill>
                <a:latin typeface="Permanent Marker"/>
                <a:ea typeface="Permanent Marker"/>
                <a:cs typeface="Permanent Marker"/>
                <a:sym typeface="Permanent Marker"/>
              </a:defRPr>
            </a:lvl9pPr>
          </a:lstStyle>
          <a:p>
            <a:r>
              <a:rPr lang="en" dirty="0"/>
              <a:t>01</a:t>
            </a:r>
          </a:p>
        </p:txBody>
      </p:sp>
      <p:sp>
        <p:nvSpPr>
          <p:cNvPr id="8" name="Google Shape;603;p25">
            <a:extLst>
              <a:ext uri="{FF2B5EF4-FFF2-40B4-BE49-F238E27FC236}">
                <a16:creationId xmlns:a16="http://schemas.microsoft.com/office/drawing/2014/main" id="{DB26B69E-B548-635B-D498-F40A4662E572}"/>
              </a:ext>
            </a:extLst>
          </p:cNvPr>
          <p:cNvSpPr txBox="1">
            <a:spLocks/>
          </p:cNvSpPr>
          <p:nvPr/>
        </p:nvSpPr>
        <p:spPr>
          <a:xfrm>
            <a:off x="3210379" y="2105598"/>
            <a:ext cx="934200" cy="5772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2400" dirty="0">
                <a:latin typeface="Permanent Marker"/>
              </a:rPr>
              <a:t>02</a:t>
            </a:r>
          </a:p>
        </p:txBody>
      </p:sp>
      <p:sp>
        <p:nvSpPr>
          <p:cNvPr id="9" name="Google Shape;604;p25">
            <a:extLst>
              <a:ext uri="{FF2B5EF4-FFF2-40B4-BE49-F238E27FC236}">
                <a16:creationId xmlns:a16="http://schemas.microsoft.com/office/drawing/2014/main" id="{4E6035A4-9638-21E2-1642-0BB3E432D849}"/>
              </a:ext>
            </a:extLst>
          </p:cNvPr>
          <p:cNvSpPr txBox="1">
            <a:spLocks/>
          </p:cNvSpPr>
          <p:nvPr/>
        </p:nvSpPr>
        <p:spPr>
          <a:xfrm>
            <a:off x="4999421" y="2105598"/>
            <a:ext cx="934200" cy="5772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2400" dirty="0">
                <a:latin typeface="Permanent Marker"/>
              </a:rPr>
              <a:t>03</a:t>
            </a:r>
          </a:p>
        </p:txBody>
      </p:sp>
      <p:sp>
        <p:nvSpPr>
          <p:cNvPr id="10" name="Google Shape;605;p25">
            <a:extLst>
              <a:ext uri="{FF2B5EF4-FFF2-40B4-BE49-F238E27FC236}">
                <a16:creationId xmlns:a16="http://schemas.microsoft.com/office/drawing/2014/main" id="{5A853172-E95B-D9D8-7198-E8988B14AA38}"/>
              </a:ext>
            </a:extLst>
          </p:cNvPr>
          <p:cNvSpPr txBox="1">
            <a:spLocks/>
          </p:cNvSpPr>
          <p:nvPr/>
        </p:nvSpPr>
        <p:spPr>
          <a:xfrm>
            <a:off x="6788463" y="2105598"/>
            <a:ext cx="934200" cy="5772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2400" dirty="0">
                <a:latin typeface="Permanent Marker"/>
              </a:rPr>
              <a:t>04</a:t>
            </a:r>
          </a:p>
        </p:txBody>
      </p:sp>
      <p:sp>
        <p:nvSpPr>
          <p:cNvPr id="11" name="Google Shape;606;p25">
            <a:extLst>
              <a:ext uri="{FF2B5EF4-FFF2-40B4-BE49-F238E27FC236}">
                <a16:creationId xmlns:a16="http://schemas.microsoft.com/office/drawing/2014/main" id="{87A04E8F-BA24-A408-17F2-FB861F8F3246}"/>
              </a:ext>
            </a:extLst>
          </p:cNvPr>
          <p:cNvSpPr/>
          <p:nvPr/>
        </p:nvSpPr>
        <p:spPr>
          <a:xfrm>
            <a:off x="1548750" y="2063736"/>
            <a:ext cx="679403" cy="660921"/>
          </a:xfrm>
          <a:custGeom>
            <a:avLst/>
            <a:gdLst/>
            <a:ahLst/>
            <a:cxnLst/>
            <a:rect l="l" t="t" r="r" b="b"/>
            <a:pathLst>
              <a:path w="21541" h="20955" extrusionOk="0">
                <a:moveTo>
                  <a:pt x="10380" y="1271"/>
                </a:moveTo>
                <a:cubicBezTo>
                  <a:pt x="10686" y="1271"/>
                  <a:pt x="10990" y="1334"/>
                  <a:pt x="11297" y="1350"/>
                </a:cubicBezTo>
                <a:cubicBezTo>
                  <a:pt x="12423" y="1411"/>
                  <a:pt x="13557" y="1522"/>
                  <a:pt x="14572" y="2027"/>
                </a:cubicBezTo>
                <a:cubicBezTo>
                  <a:pt x="15560" y="2518"/>
                  <a:pt x="16321" y="3332"/>
                  <a:pt x="17086" y="4124"/>
                </a:cubicBezTo>
                <a:cubicBezTo>
                  <a:pt x="17666" y="4726"/>
                  <a:pt x="18177" y="5369"/>
                  <a:pt x="18616" y="6078"/>
                </a:cubicBezTo>
                <a:cubicBezTo>
                  <a:pt x="19101" y="6865"/>
                  <a:pt x="19596" y="7620"/>
                  <a:pt x="19750" y="8581"/>
                </a:cubicBezTo>
                <a:cubicBezTo>
                  <a:pt x="19984" y="10037"/>
                  <a:pt x="19926" y="11472"/>
                  <a:pt x="19568" y="12875"/>
                </a:cubicBezTo>
                <a:cubicBezTo>
                  <a:pt x="19371" y="13651"/>
                  <a:pt x="18939" y="14348"/>
                  <a:pt x="18455" y="15033"/>
                </a:cubicBezTo>
                <a:cubicBezTo>
                  <a:pt x="18082" y="15557"/>
                  <a:pt x="17590" y="16027"/>
                  <a:pt x="17332" y="16647"/>
                </a:cubicBezTo>
                <a:cubicBezTo>
                  <a:pt x="17210" y="16943"/>
                  <a:pt x="16847" y="17036"/>
                  <a:pt x="16614" y="17250"/>
                </a:cubicBezTo>
                <a:cubicBezTo>
                  <a:pt x="15995" y="17816"/>
                  <a:pt x="15281" y="18277"/>
                  <a:pt x="14489" y="18633"/>
                </a:cubicBezTo>
                <a:cubicBezTo>
                  <a:pt x="13772" y="18956"/>
                  <a:pt x="13062" y="19125"/>
                  <a:pt x="12286" y="19223"/>
                </a:cubicBezTo>
                <a:cubicBezTo>
                  <a:pt x="11373" y="19339"/>
                  <a:pt x="10481" y="19499"/>
                  <a:pt x="9544" y="19499"/>
                </a:cubicBezTo>
                <a:cubicBezTo>
                  <a:pt x="9530" y="19499"/>
                  <a:pt x="9516" y="19499"/>
                  <a:pt x="9502" y="19499"/>
                </a:cubicBezTo>
                <a:cubicBezTo>
                  <a:pt x="8528" y="19495"/>
                  <a:pt x="7621" y="19191"/>
                  <a:pt x="6670" y="19111"/>
                </a:cubicBezTo>
                <a:cubicBezTo>
                  <a:pt x="6220" y="19073"/>
                  <a:pt x="5757" y="18589"/>
                  <a:pt x="5403" y="18213"/>
                </a:cubicBezTo>
                <a:cubicBezTo>
                  <a:pt x="4823" y="17598"/>
                  <a:pt x="4264" y="16952"/>
                  <a:pt x="3708" y="16314"/>
                </a:cubicBezTo>
                <a:cubicBezTo>
                  <a:pt x="3264" y="15802"/>
                  <a:pt x="2848" y="15294"/>
                  <a:pt x="2569" y="14698"/>
                </a:cubicBezTo>
                <a:cubicBezTo>
                  <a:pt x="2024" y="13538"/>
                  <a:pt x="1460" y="12373"/>
                  <a:pt x="1384" y="11032"/>
                </a:cubicBezTo>
                <a:cubicBezTo>
                  <a:pt x="1371" y="10207"/>
                  <a:pt x="1572" y="9394"/>
                  <a:pt x="1807" y="8604"/>
                </a:cubicBezTo>
                <a:cubicBezTo>
                  <a:pt x="2086" y="7660"/>
                  <a:pt x="2432" y="6700"/>
                  <a:pt x="3043" y="5933"/>
                </a:cubicBezTo>
                <a:cubicBezTo>
                  <a:pt x="3694" y="5116"/>
                  <a:pt x="4208" y="4176"/>
                  <a:pt x="5135" y="3562"/>
                </a:cubicBezTo>
                <a:cubicBezTo>
                  <a:pt x="5513" y="3311"/>
                  <a:pt x="5827" y="2918"/>
                  <a:pt x="6252" y="2686"/>
                </a:cubicBezTo>
                <a:cubicBezTo>
                  <a:pt x="6882" y="2342"/>
                  <a:pt x="7511" y="2007"/>
                  <a:pt x="8226" y="1848"/>
                </a:cubicBezTo>
                <a:cubicBezTo>
                  <a:pt x="8759" y="1732"/>
                  <a:pt x="9282" y="1574"/>
                  <a:pt x="9791" y="1375"/>
                </a:cubicBezTo>
                <a:cubicBezTo>
                  <a:pt x="9990" y="1296"/>
                  <a:pt x="10185" y="1271"/>
                  <a:pt x="10380" y="1271"/>
                </a:cubicBezTo>
                <a:close/>
                <a:moveTo>
                  <a:pt x="10799" y="1"/>
                </a:moveTo>
                <a:cubicBezTo>
                  <a:pt x="10727" y="1"/>
                  <a:pt x="10655" y="13"/>
                  <a:pt x="10584" y="42"/>
                </a:cubicBezTo>
                <a:cubicBezTo>
                  <a:pt x="10009" y="278"/>
                  <a:pt x="9375" y="91"/>
                  <a:pt x="8808" y="317"/>
                </a:cubicBezTo>
                <a:cubicBezTo>
                  <a:pt x="8754" y="261"/>
                  <a:pt x="8708" y="240"/>
                  <a:pt x="8667" y="240"/>
                </a:cubicBezTo>
                <a:cubicBezTo>
                  <a:pt x="8575" y="240"/>
                  <a:pt x="8504" y="341"/>
                  <a:pt x="8416" y="390"/>
                </a:cubicBezTo>
                <a:cubicBezTo>
                  <a:pt x="8052" y="594"/>
                  <a:pt x="7699" y="853"/>
                  <a:pt x="7306" y="961"/>
                </a:cubicBezTo>
                <a:cubicBezTo>
                  <a:pt x="6103" y="1289"/>
                  <a:pt x="5153" y="2041"/>
                  <a:pt x="4241" y="2808"/>
                </a:cubicBezTo>
                <a:cubicBezTo>
                  <a:pt x="3275" y="3620"/>
                  <a:pt x="2469" y="4600"/>
                  <a:pt x="1773" y="5672"/>
                </a:cubicBezTo>
                <a:cubicBezTo>
                  <a:pt x="1011" y="6846"/>
                  <a:pt x="733" y="8177"/>
                  <a:pt x="353" y="9481"/>
                </a:cubicBezTo>
                <a:cubicBezTo>
                  <a:pt x="1" y="10694"/>
                  <a:pt x="427" y="11817"/>
                  <a:pt x="670" y="12973"/>
                </a:cubicBezTo>
                <a:cubicBezTo>
                  <a:pt x="755" y="13377"/>
                  <a:pt x="957" y="13705"/>
                  <a:pt x="1085" y="14072"/>
                </a:cubicBezTo>
                <a:cubicBezTo>
                  <a:pt x="1301" y="14691"/>
                  <a:pt x="1405" y="15338"/>
                  <a:pt x="1968" y="15786"/>
                </a:cubicBezTo>
                <a:cubicBezTo>
                  <a:pt x="2086" y="15880"/>
                  <a:pt x="2254" y="16065"/>
                  <a:pt x="2223" y="16275"/>
                </a:cubicBezTo>
                <a:cubicBezTo>
                  <a:pt x="2188" y="16525"/>
                  <a:pt x="2279" y="16645"/>
                  <a:pt x="2528" y="16654"/>
                </a:cubicBezTo>
                <a:cubicBezTo>
                  <a:pt x="2795" y="16663"/>
                  <a:pt x="2823" y="16922"/>
                  <a:pt x="2885" y="17076"/>
                </a:cubicBezTo>
                <a:cubicBezTo>
                  <a:pt x="3254" y="17993"/>
                  <a:pt x="3963" y="18664"/>
                  <a:pt x="4684" y="19241"/>
                </a:cubicBezTo>
                <a:cubicBezTo>
                  <a:pt x="5224" y="19675"/>
                  <a:pt x="5899" y="20012"/>
                  <a:pt x="6632" y="20218"/>
                </a:cubicBezTo>
                <a:cubicBezTo>
                  <a:pt x="7431" y="20443"/>
                  <a:pt x="8204" y="20761"/>
                  <a:pt x="9041" y="20827"/>
                </a:cubicBezTo>
                <a:cubicBezTo>
                  <a:pt x="9525" y="20864"/>
                  <a:pt x="10024" y="20954"/>
                  <a:pt x="10505" y="20954"/>
                </a:cubicBezTo>
                <a:cubicBezTo>
                  <a:pt x="10680" y="20954"/>
                  <a:pt x="10852" y="20943"/>
                  <a:pt x="11021" y="20912"/>
                </a:cubicBezTo>
                <a:cubicBezTo>
                  <a:pt x="12688" y="20610"/>
                  <a:pt x="14399" y="20410"/>
                  <a:pt x="15888" y="19478"/>
                </a:cubicBezTo>
                <a:cubicBezTo>
                  <a:pt x="16547" y="19067"/>
                  <a:pt x="17225" y="18662"/>
                  <a:pt x="17756" y="18104"/>
                </a:cubicBezTo>
                <a:cubicBezTo>
                  <a:pt x="18284" y="17549"/>
                  <a:pt x="18700" y="16886"/>
                  <a:pt x="19148" y="16258"/>
                </a:cubicBezTo>
                <a:cubicBezTo>
                  <a:pt x="19286" y="16061"/>
                  <a:pt x="19312" y="15753"/>
                  <a:pt x="19485" y="15619"/>
                </a:cubicBezTo>
                <a:cubicBezTo>
                  <a:pt x="20144" y="15106"/>
                  <a:pt x="20516" y="14343"/>
                  <a:pt x="20738" y="13647"/>
                </a:cubicBezTo>
                <a:cubicBezTo>
                  <a:pt x="21268" y="11996"/>
                  <a:pt x="21541" y="10298"/>
                  <a:pt x="21107" y="8513"/>
                </a:cubicBezTo>
                <a:cubicBezTo>
                  <a:pt x="20928" y="7778"/>
                  <a:pt x="20725" y="7011"/>
                  <a:pt x="20499" y="6310"/>
                </a:cubicBezTo>
                <a:cubicBezTo>
                  <a:pt x="20254" y="5548"/>
                  <a:pt x="19604" y="4869"/>
                  <a:pt x="19087" y="4197"/>
                </a:cubicBezTo>
                <a:cubicBezTo>
                  <a:pt x="18280" y="3147"/>
                  <a:pt x="17121" y="2454"/>
                  <a:pt x="16070" y="1659"/>
                </a:cubicBezTo>
                <a:cubicBezTo>
                  <a:pt x="15430" y="1174"/>
                  <a:pt x="14692" y="917"/>
                  <a:pt x="13946" y="677"/>
                </a:cubicBezTo>
                <a:cubicBezTo>
                  <a:pt x="13430" y="511"/>
                  <a:pt x="12993" y="167"/>
                  <a:pt x="12399" y="156"/>
                </a:cubicBezTo>
                <a:cubicBezTo>
                  <a:pt x="12394" y="156"/>
                  <a:pt x="12390" y="156"/>
                  <a:pt x="12386" y="156"/>
                </a:cubicBezTo>
                <a:cubicBezTo>
                  <a:pt x="12166" y="156"/>
                  <a:pt x="11974" y="273"/>
                  <a:pt x="11741" y="273"/>
                </a:cubicBezTo>
                <a:cubicBezTo>
                  <a:pt x="11665" y="273"/>
                  <a:pt x="11585" y="260"/>
                  <a:pt x="11497" y="227"/>
                </a:cubicBezTo>
                <a:cubicBezTo>
                  <a:pt x="11300" y="151"/>
                  <a:pt x="11052" y="1"/>
                  <a:pt x="1079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C2B3F"/>
              </a:solidFill>
            </a:endParaRPr>
          </a:p>
        </p:txBody>
      </p:sp>
      <p:sp>
        <p:nvSpPr>
          <p:cNvPr id="12" name="Google Shape;607;p25">
            <a:extLst>
              <a:ext uri="{FF2B5EF4-FFF2-40B4-BE49-F238E27FC236}">
                <a16:creationId xmlns:a16="http://schemas.microsoft.com/office/drawing/2014/main" id="{67962039-4CBB-48CC-747C-89089F6484D5}"/>
              </a:ext>
            </a:extLst>
          </p:cNvPr>
          <p:cNvSpPr/>
          <p:nvPr/>
        </p:nvSpPr>
        <p:spPr>
          <a:xfrm>
            <a:off x="3337788" y="2063736"/>
            <a:ext cx="679403" cy="660921"/>
          </a:xfrm>
          <a:custGeom>
            <a:avLst/>
            <a:gdLst/>
            <a:ahLst/>
            <a:cxnLst/>
            <a:rect l="l" t="t" r="r" b="b"/>
            <a:pathLst>
              <a:path w="21541" h="20955" extrusionOk="0">
                <a:moveTo>
                  <a:pt x="10380" y="1271"/>
                </a:moveTo>
                <a:cubicBezTo>
                  <a:pt x="10686" y="1271"/>
                  <a:pt x="10990" y="1334"/>
                  <a:pt x="11297" y="1350"/>
                </a:cubicBezTo>
                <a:cubicBezTo>
                  <a:pt x="12423" y="1411"/>
                  <a:pt x="13557" y="1522"/>
                  <a:pt x="14572" y="2027"/>
                </a:cubicBezTo>
                <a:cubicBezTo>
                  <a:pt x="15560" y="2518"/>
                  <a:pt x="16321" y="3332"/>
                  <a:pt x="17086" y="4124"/>
                </a:cubicBezTo>
                <a:cubicBezTo>
                  <a:pt x="17666" y="4726"/>
                  <a:pt x="18177" y="5369"/>
                  <a:pt x="18616" y="6078"/>
                </a:cubicBezTo>
                <a:cubicBezTo>
                  <a:pt x="19101" y="6865"/>
                  <a:pt x="19596" y="7620"/>
                  <a:pt x="19750" y="8581"/>
                </a:cubicBezTo>
                <a:cubicBezTo>
                  <a:pt x="19984" y="10037"/>
                  <a:pt x="19926" y="11472"/>
                  <a:pt x="19568" y="12875"/>
                </a:cubicBezTo>
                <a:cubicBezTo>
                  <a:pt x="19371" y="13651"/>
                  <a:pt x="18939" y="14348"/>
                  <a:pt x="18455" y="15033"/>
                </a:cubicBezTo>
                <a:cubicBezTo>
                  <a:pt x="18082" y="15557"/>
                  <a:pt x="17590" y="16027"/>
                  <a:pt x="17332" y="16647"/>
                </a:cubicBezTo>
                <a:cubicBezTo>
                  <a:pt x="17210" y="16943"/>
                  <a:pt x="16847" y="17036"/>
                  <a:pt x="16614" y="17250"/>
                </a:cubicBezTo>
                <a:cubicBezTo>
                  <a:pt x="15995" y="17816"/>
                  <a:pt x="15281" y="18277"/>
                  <a:pt x="14489" y="18633"/>
                </a:cubicBezTo>
                <a:cubicBezTo>
                  <a:pt x="13772" y="18956"/>
                  <a:pt x="13062" y="19125"/>
                  <a:pt x="12286" y="19223"/>
                </a:cubicBezTo>
                <a:cubicBezTo>
                  <a:pt x="11373" y="19339"/>
                  <a:pt x="10481" y="19499"/>
                  <a:pt x="9544" y="19499"/>
                </a:cubicBezTo>
                <a:cubicBezTo>
                  <a:pt x="9530" y="19499"/>
                  <a:pt x="9516" y="19499"/>
                  <a:pt x="9502" y="19499"/>
                </a:cubicBezTo>
                <a:cubicBezTo>
                  <a:pt x="8528" y="19495"/>
                  <a:pt x="7621" y="19191"/>
                  <a:pt x="6670" y="19111"/>
                </a:cubicBezTo>
                <a:cubicBezTo>
                  <a:pt x="6220" y="19073"/>
                  <a:pt x="5757" y="18589"/>
                  <a:pt x="5403" y="18213"/>
                </a:cubicBezTo>
                <a:cubicBezTo>
                  <a:pt x="4823" y="17598"/>
                  <a:pt x="4264" y="16952"/>
                  <a:pt x="3708" y="16314"/>
                </a:cubicBezTo>
                <a:cubicBezTo>
                  <a:pt x="3264" y="15802"/>
                  <a:pt x="2848" y="15294"/>
                  <a:pt x="2569" y="14698"/>
                </a:cubicBezTo>
                <a:cubicBezTo>
                  <a:pt x="2024" y="13538"/>
                  <a:pt x="1460" y="12373"/>
                  <a:pt x="1384" y="11032"/>
                </a:cubicBezTo>
                <a:cubicBezTo>
                  <a:pt x="1371" y="10207"/>
                  <a:pt x="1572" y="9394"/>
                  <a:pt x="1807" y="8604"/>
                </a:cubicBezTo>
                <a:cubicBezTo>
                  <a:pt x="2086" y="7660"/>
                  <a:pt x="2432" y="6700"/>
                  <a:pt x="3043" y="5933"/>
                </a:cubicBezTo>
                <a:cubicBezTo>
                  <a:pt x="3694" y="5116"/>
                  <a:pt x="4208" y="4176"/>
                  <a:pt x="5135" y="3562"/>
                </a:cubicBezTo>
                <a:cubicBezTo>
                  <a:pt x="5513" y="3311"/>
                  <a:pt x="5827" y="2918"/>
                  <a:pt x="6252" y="2686"/>
                </a:cubicBezTo>
                <a:cubicBezTo>
                  <a:pt x="6882" y="2342"/>
                  <a:pt x="7511" y="2007"/>
                  <a:pt x="8226" y="1848"/>
                </a:cubicBezTo>
                <a:cubicBezTo>
                  <a:pt x="8759" y="1732"/>
                  <a:pt x="9282" y="1574"/>
                  <a:pt x="9791" y="1375"/>
                </a:cubicBezTo>
                <a:cubicBezTo>
                  <a:pt x="9990" y="1296"/>
                  <a:pt x="10185" y="1271"/>
                  <a:pt x="10380" y="1271"/>
                </a:cubicBezTo>
                <a:close/>
                <a:moveTo>
                  <a:pt x="10799" y="1"/>
                </a:moveTo>
                <a:cubicBezTo>
                  <a:pt x="10727" y="1"/>
                  <a:pt x="10655" y="13"/>
                  <a:pt x="10584" y="42"/>
                </a:cubicBezTo>
                <a:cubicBezTo>
                  <a:pt x="10009" y="278"/>
                  <a:pt x="9375" y="91"/>
                  <a:pt x="8808" y="317"/>
                </a:cubicBezTo>
                <a:cubicBezTo>
                  <a:pt x="8754" y="261"/>
                  <a:pt x="8708" y="240"/>
                  <a:pt x="8667" y="240"/>
                </a:cubicBezTo>
                <a:cubicBezTo>
                  <a:pt x="8575" y="240"/>
                  <a:pt x="8504" y="341"/>
                  <a:pt x="8416" y="390"/>
                </a:cubicBezTo>
                <a:cubicBezTo>
                  <a:pt x="8052" y="594"/>
                  <a:pt x="7699" y="853"/>
                  <a:pt x="7306" y="961"/>
                </a:cubicBezTo>
                <a:cubicBezTo>
                  <a:pt x="6103" y="1289"/>
                  <a:pt x="5153" y="2041"/>
                  <a:pt x="4241" y="2808"/>
                </a:cubicBezTo>
                <a:cubicBezTo>
                  <a:pt x="3275" y="3620"/>
                  <a:pt x="2469" y="4600"/>
                  <a:pt x="1773" y="5672"/>
                </a:cubicBezTo>
                <a:cubicBezTo>
                  <a:pt x="1011" y="6846"/>
                  <a:pt x="733" y="8177"/>
                  <a:pt x="353" y="9481"/>
                </a:cubicBezTo>
                <a:cubicBezTo>
                  <a:pt x="1" y="10694"/>
                  <a:pt x="427" y="11817"/>
                  <a:pt x="670" y="12973"/>
                </a:cubicBezTo>
                <a:cubicBezTo>
                  <a:pt x="755" y="13377"/>
                  <a:pt x="957" y="13705"/>
                  <a:pt x="1085" y="14072"/>
                </a:cubicBezTo>
                <a:cubicBezTo>
                  <a:pt x="1301" y="14691"/>
                  <a:pt x="1405" y="15338"/>
                  <a:pt x="1968" y="15786"/>
                </a:cubicBezTo>
                <a:cubicBezTo>
                  <a:pt x="2086" y="15880"/>
                  <a:pt x="2254" y="16065"/>
                  <a:pt x="2223" y="16275"/>
                </a:cubicBezTo>
                <a:cubicBezTo>
                  <a:pt x="2188" y="16525"/>
                  <a:pt x="2279" y="16645"/>
                  <a:pt x="2528" y="16654"/>
                </a:cubicBezTo>
                <a:cubicBezTo>
                  <a:pt x="2795" y="16663"/>
                  <a:pt x="2823" y="16922"/>
                  <a:pt x="2885" y="17076"/>
                </a:cubicBezTo>
                <a:cubicBezTo>
                  <a:pt x="3254" y="17993"/>
                  <a:pt x="3963" y="18664"/>
                  <a:pt x="4684" y="19241"/>
                </a:cubicBezTo>
                <a:cubicBezTo>
                  <a:pt x="5224" y="19675"/>
                  <a:pt x="5899" y="20012"/>
                  <a:pt x="6632" y="20218"/>
                </a:cubicBezTo>
                <a:cubicBezTo>
                  <a:pt x="7431" y="20443"/>
                  <a:pt x="8204" y="20761"/>
                  <a:pt x="9041" y="20827"/>
                </a:cubicBezTo>
                <a:cubicBezTo>
                  <a:pt x="9525" y="20864"/>
                  <a:pt x="10024" y="20954"/>
                  <a:pt x="10505" y="20954"/>
                </a:cubicBezTo>
                <a:cubicBezTo>
                  <a:pt x="10680" y="20954"/>
                  <a:pt x="10852" y="20943"/>
                  <a:pt x="11021" y="20912"/>
                </a:cubicBezTo>
                <a:cubicBezTo>
                  <a:pt x="12688" y="20610"/>
                  <a:pt x="14399" y="20410"/>
                  <a:pt x="15888" y="19478"/>
                </a:cubicBezTo>
                <a:cubicBezTo>
                  <a:pt x="16547" y="19067"/>
                  <a:pt x="17225" y="18662"/>
                  <a:pt x="17756" y="18104"/>
                </a:cubicBezTo>
                <a:cubicBezTo>
                  <a:pt x="18284" y="17549"/>
                  <a:pt x="18700" y="16886"/>
                  <a:pt x="19148" y="16258"/>
                </a:cubicBezTo>
                <a:cubicBezTo>
                  <a:pt x="19286" y="16061"/>
                  <a:pt x="19312" y="15753"/>
                  <a:pt x="19485" y="15619"/>
                </a:cubicBezTo>
                <a:cubicBezTo>
                  <a:pt x="20144" y="15106"/>
                  <a:pt x="20516" y="14343"/>
                  <a:pt x="20738" y="13647"/>
                </a:cubicBezTo>
                <a:cubicBezTo>
                  <a:pt x="21268" y="11996"/>
                  <a:pt x="21541" y="10298"/>
                  <a:pt x="21107" y="8513"/>
                </a:cubicBezTo>
                <a:cubicBezTo>
                  <a:pt x="20928" y="7778"/>
                  <a:pt x="20725" y="7011"/>
                  <a:pt x="20499" y="6310"/>
                </a:cubicBezTo>
                <a:cubicBezTo>
                  <a:pt x="20254" y="5548"/>
                  <a:pt x="19604" y="4869"/>
                  <a:pt x="19087" y="4197"/>
                </a:cubicBezTo>
                <a:cubicBezTo>
                  <a:pt x="18280" y="3147"/>
                  <a:pt x="17121" y="2454"/>
                  <a:pt x="16070" y="1659"/>
                </a:cubicBezTo>
                <a:cubicBezTo>
                  <a:pt x="15430" y="1174"/>
                  <a:pt x="14692" y="917"/>
                  <a:pt x="13946" y="677"/>
                </a:cubicBezTo>
                <a:cubicBezTo>
                  <a:pt x="13430" y="511"/>
                  <a:pt x="12993" y="167"/>
                  <a:pt x="12399" y="156"/>
                </a:cubicBezTo>
                <a:cubicBezTo>
                  <a:pt x="12394" y="156"/>
                  <a:pt x="12390" y="156"/>
                  <a:pt x="12386" y="156"/>
                </a:cubicBezTo>
                <a:cubicBezTo>
                  <a:pt x="12166" y="156"/>
                  <a:pt x="11974" y="273"/>
                  <a:pt x="11741" y="273"/>
                </a:cubicBezTo>
                <a:cubicBezTo>
                  <a:pt x="11665" y="273"/>
                  <a:pt x="11585" y="260"/>
                  <a:pt x="11497" y="227"/>
                </a:cubicBezTo>
                <a:cubicBezTo>
                  <a:pt x="11300" y="151"/>
                  <a:pt x="11052" y="1"/>
                  <a:pt x="1079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C2B3F"/>
              </a:solidFill>
            </a:endParaRPr>
          </a:p>
        </p:txBody>
      </p:sp>
      <p:sp>
        <p:nvSpPr>
          <p:cNvPr id="13" name="Google Shape;608;p25">
            <a:extLst>
              <a:ext uri="{FF2B5EF4-FFF2-40B4-BE49-F238E27FC236}">
                <a16:creationId xmlns:a16="http://schemas.microsoft.com/office/drawing/2014/main" id="{9B17785E-1C90-46D1-477A-C6CAE9BBE478}"/>
              </a:ext>
            </a:extLst>
          </p:cNvPr>
          <p:cNvSpPr/>
          <p:nvPr/>
        </p:nvSpPr>
        <p:spPr>
          <a:xfrm>
            <a:off x="5126813" y="2063736"/>
            <a:ext cx="679403" cy="660921"/>
          </a:xfrm>
          <a:custGeom>
            <a:avLst/>
            <a:gdLst/>
            <a:ahLst/>
            <a:cxnLst/>
            <a:rect l="l" t="t" r="r" b="b"/>
            <a:pathLst>
              <a:path w="21541" h="20955" extrusionOk="0">
                <a:moveTo>
                  <a:pt x="10380" y="1271"/>
                </a:moveTo>
                <a:cubicBezTo>
                  <a:pt x="10686" y="1271"/>
                  <a:pt x="10990" y="1334"/>
                  <a:pt x="11297" y="1350"/>
                </a:cubicBezTo>
                <a:cubicBezTo>
                  <a:pt x="12423" y="1411"/>
                  <a:pt x="13557" y="1522"/>
                  <a:pt x="14572" y="2027"/>
                </a:cubicBezTo>
                <a:cubicBezTo>
                  <a:pt x="15560" y="2518"/>
                  <a:pt x="16321" y="3332"/>
                  <a:pt x="17086" y="4124"/>
                </a:cubicBezTo>
                <a:cubicBezTo>
                  <a:pt x="17666" y="4726"/>
                  <a:pt x="18177" y="5369"/>
                  <a:pt x="18616" y="6078"/>
                </a:cubicBezTo>
                <a:cubicBezTo>
                  <a:pt x="19101" y="6865"/>
                  <a:pt x="19596" y="7620"/>
                  <a:pt x="19750" y="8581"/>
                </a:cubicBezTo>
                <a:cubicBezTo>
                  <a:pt x="19984" y="10037"/>
                  <a:pt x="19926" y="11472"/>
                  <a:pt x="19568" y="12875"/>
                </a:cubicBezTo>
                <a:cubicBezTo>
                  <a:pt x="19371" y="13651"/>
                  <a:pt x="18939" y="14348"/>
                  <a:pt x="18455" y="15033"/>
                </a:cubicBezTo>
                <a:cubicBezTo>
                  <a:pt x="18082" y="15557"/>
                  <a:pt x="17590" y="16027"/>
                  <a:pt x="17332" y="16647"/>
                </a:cubicBezTo>
                <a:cubicBezTo>
                  <a:pt x="17210" y="16943"/>
                  <a:pt x="16847" y="17036"/>
                  <a:pt x="16614" y="17250"/>
                </a:cubicBezTo>
                <a:cubicBezTo>
                  <a:pt x="15995" y="17816"/>
                  <a:pt x="15281" y="18277"/>
                  <a:pt x="14489" y="18633"/>
                </a:cubicBezTo>
                <a:cubicBezTo>
                  <a:pt x="13772" y="18956"/>
                  <a:pt x="13062" y="19125"/>
                  <a:pt x="12286" y="19223"/>
                </a:cubicBezTo>
                <a:cubicBezTo>
                  <a:pt x="11373" y="19339"/>
                  <a:pt x="10481" y="19499"/>
                  <a:pt x="9544" y="19499"/>
                </a:cubicBezTo>
                <a:cubicBezTo>
                  <a:pt x="9530" y="19499"/>
                  <a:pt x="9516" y="19499"/>
                  <a:pt x="9502" y="19499"/>
                </a:cubicBezTo>
                <a:cubicBezTo>
                  <a:pt x="8528" y="19495"/>
                  <a:pt x="7621" y="19191"/>
                  <a:pt x="6670" y="19111"/>
                </a:cubicBezTo>
                <a:cubicBezTo>
                  <a:pt x="6220" y="19073"/>
                  <a:pt x="5757" y="18589"/>
                  <a:pt x="5403" y="18213"/>
                </a:cubicBezTo>
                <a:cubicBezTo>
                  <a:pt x="4823" y="17598"/>
                  <a:pt x="4264" y="16952"/>
                  <a:pt x="3708" y="16314"/>
                </a:cubicBezTo>
                <a:cubicBezTo>
                  <a:pt x="3264" y="15802"/>
                  <a:pt x="2848" y="15294"/>
                  <a:pt x="2569" y="14698"/>
                </a:cubicBezTo>
                <a:cubicBezTo>
                  <a:pt x="2024" y="13538"/>
                  <a:pt x="1460" y="12373"/>
                  <a:pt x="1384" y="11032"/>
                </a:cubicBezTo>
                <a:cubicBezTo>
                  <a:pt x="1371" y="10207"/>
                  <a:pt x="1572" y="9394"/>
                  <a:pt x="1807" y="8604"/>
                </a:cubicBezTo>
                <a:cubicBezTo>
                  <a:pt x="2086" y="7660"/>
                  <a:pt x="2432" y="6700"/>
                  <a:pt x="3043" y="5933"/>
                </a:cubicBezTo>
                <a:cubicBezTo>
                  <a:pt x="3694" y="5116"/>
                  <a:pt x="4208" y="4176"/>
                  <a:pt x="5135" y="3562"/>
                </a:cubicBezTo>
                <a:cubicBezTo>
                  <a:pt x="5513" y="3311"/>
                  <a:pt x="5827" y="2918"/>
                  <a:pt x="6252" y="2686"/>
                </a:cubicBezTo>
                <a:cubicBezTo>
                  <a:pt x="6882" y="2342"/>
                  <a:pt x="7511" y="2007"/>
                  <a:pt x="8226" y="1848"/>
                </a:cubicBezTo>
                <a:cubicBezTo>
                  <a:pt x="8759" y="1732"/>
                  <a:pt x="9282" y="1574"/>
                  <a:pt x="9791" y="1375"/>
                </a:cubicBezTo>
                <a:cubicBezTo>
                  <a:pt x="9990" y="1296"/>
                  <a:pt x="10185" y="1271"/>
                  <a:pt x="10380" y="1271"/>
                </a:cubicBezTo>
                <a:close/>
                <a:moveTo>
                  <a:pt x="10799" y="1"/>
                </a:moveTo>
                <a:cubicBezTo>
                  <a:pt x="10727" y="1"/>
                  <a:pt x="10655" y="13"/>
                  <a:pt x="10584" y="42"/>
                </a:cubicBezTo>
                <a:cubicBezTo>
                  <a:pt x="10009" y="278"/>
                  <a:pt x="9375" y="91"/>
                  <a:pt x="8808" y="317"/>
                </a:cubicBezTo>
                <a:cubicBezTo>
                  <a:pt x="8754" y="261"/>
                  <a:pt x="8708" y="240"/>
                  <a:pt x="8667" y="240"/>
                </a:cubicBezTo>
                <a:cubicBezTo>
                  <a:pt x="8575" y="240"/>
                  <a:pt x="8504" y="341"/>
                  <a:pt x="8416" y="390"/>
                </a:cubicBezTo>
                <a:cubicBezTo>
                  <a:pt x="8052" y="594"/>
                  <a:pt x="7699" y="853"/>
                  <a:pt x="7306" y="961"/>
                </a:cubicBezTo>
                <a:cubicBezTo>
                  <a:pt x="6103" y="1289"/>
                  <a:pt x="5153" y="2041"/>
                  <a:pt x="4241" y="2808"/>
                </a:cubicBezTo>
                <a:cubicBezTo>
                  <a:pt x="3275" y="3620"/>
                  <a:pt x="2469" y="4600"/>
                  <a:pt x="1773" y="5672"/>
                </a:cubicBezTo>
                <a:cubicBezTo>
                  <a:pt x="1011" y="6846"/>
                  <a:pt x="733" y="8177"/>
                  <a:pt x="353" y="9481"/>
                </a:cubicBezTo>
                <a:cubicBezTo>
                  <a:pt x="1" y="10694"/>
                  <a:pt x="427" y="11817"/>
                  <a:pt x="670" y="12973"/>
                </a:cubicBezTo>
                <a:cubicBezTo>
                  <a:pt x="755" y="13377"/>
                  <a:pt x="957" y="13705"/>
                  <a:pt x="1085" y="14072"/>
                </a:cubicBezTo>
                <a:cubicBezTo>
                  <a:pt x="1301" y="14691"/>
                  <a:pt x="1405" y="15338"/>
                  <a:pt x="1968" y="15786"/>
                </a:cubicBezTo>
                <a:cubicBezTo>
                  <a:pt x="2086" y="15880"/>
                  <a:pt x="2254" y="16065"/>
                  <a:pt x="2223" y="16275"/>
                </a:cubicBezTo>
                <a:cubicBezTo>
                  <a:pt x="2188" y="16525"/>
                  <a:pt x="2279" y="16645"/>
                  <a:pt x="2528" y="16654"/>
                </a:cubicBezTo>
                <a:cubicBezTo>
                  <a:pt x="2795" y="16663"/>
                  <a:pt x="2823" y="16922"/>
                  <a:pt x="2885" y="17076"/>
                </a:cubicBezTo>
                <a:cubicBezTo>
                  <a:pt x="3254" y="17993"/>
                  <a:pt x="3963" y="18664"/>
                  <a:pt x="4684" y="19241"/>
                </a:cubicBezTo>
                <a:cubicBezTo>
                  <a:pt x="5224" y="19675"/>
                  <a:pt x="5899" y="20012"/>
                  <a:pt x="6632" y="20218"/>
                </a:cubicBezTo>
                <a:cubicBezTo>
                  <a:pt x="7431" y="20443"/>
                  <a:pt x="8204" y="20761"/>
                  <a:pt x="9041" y="20827"/>
                </a:cubicBezTo>
                <a:cubicBezTo>
                  <a:pt x="9525" y="20864"/>
                  <a:pt x="10024" y="20954"/>
                  <a:pt x="10505" y="20954"/>
                </a:cubicBezTo>
                <a:cubicBezTo>
                  <a:pt x="10680" y="20954"/>
                  <a:pt x="10852" y="20943"/>
                  <a:pt x="11021" y="20912"/>
                </a:cubicBezTo>
                <a:cubicBezTo>
                  <a:pt x="12688" y="20610"/>
                  <a:pt x="14399" y="20410"/>
                  <a:pt x="15888" y="19478"/>
                </a:cubicBezTo>
                <a:cubicBezTo>
                  <a:pt x="16547" y="19067"/>
                  <a:pt x="17225" y="18662"/>
                  <a:pt x="17756" y="18104"/>
                </a:cubicBezTo>
                <a:cubicBezTo>
                  <a:pt x="18284" y="17549"/>
                  <a:pt x="18700" y="16886"/>
                  <a:pt x="19148" y="16258"/>
                </a:cubicBezTo>
                <a:cubicBezTo>
                  <a:pt x="19286" y="16061"/>
                  <a:pt x="19312" y="15753"/>
                  <a:pt x="19485" y="15619"/>
                </a:cubicBezTo>
                <a:cubicBezTo>
                  <a:pt x="20144" y="15106"/>
                  <a:pt x="20516" y="14343"/>
                  <a:pt x="20738" y="13647"/>
                </a:cubicBezTo>
                <a:cubicBezTo>
                  <a:pt x="21268" y="11996"/>
                  <a:pt x="21541" y="10298"/>
                  <a:pt x="21107" y="8513"/>
                </a:cubicBezTo>
                <a:cubicBezTo>
                  <a:pt x="20928" y="7778"/>
                  <a:pt x="20725" y="7011"/>
                  <a:pt x="20499" y="6310"/>
                </a:cubicBezTo>
                <a:cubicBezTo>
                  <a:pt x="20254" y="5548"/>
                  <a:pt x="19604" y="4869"/>
                  <a:pt x="19087" y="4197"/>
                </a:cubicBezTo>
                <a:cubicBezTo>
                  <a:pt x="18280" y="3147"/>
                  <a:pt x="17121" y="2454"/>
                  <a:pt x="16070" y="1659"/>
                </a:cubicBezTo>
                <a:cubicBezTo>
                  <a:pt x="15430" y="1174"/>
                  <a:pt x="14692" y="917"/>
                  <a:pt x="13946" y="677"/>
                </a:cubicBezTo>
                <a:cubicBezTo>
                  <a:pt x="13430" y="511"/>
                  <a:pt x="12993" y="167"/>
                  <a:pt x="12399" y="156"/>
                </a:cubicBezTo>
                <a:cubicBezTo>
                  <a:pt x="12394" y="156"/>
                  <a:pt x="12390" y="156"/>
                  <a:pt x="12386" y="156"/>
                </a:cubicBezTo>
                <a:cubicBezTo>
                  <a:pt x="12166" y="156"/>
                  <a:pt x="11974" y="273"/>
                  <a:pt x="11741" y="273"/>
                </a:cubicBezTo>
                <a:cubicBezTo>
                  <a:pt x="11665" y="273"/>
                  <a:pt x="11585" y="260"/>
                  <a:pt x="11497" y="227"/>
                </a:cubicBezTo>
                <a:cubicBezTo>
                  <a:pt x="11300" y="151"/>
                  <a:pt x="11052" y="1"/>
                  <a:pt x="1079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C2B3F"/>
              </a:solidFill>
            </a:endParaRPr>
          </a:p>
        </p:txBody>
      </p:sp>
      <p:sp>
        <p:nvSpPr>
          <p:cNvPr id="14" name="Google Shape;609;p25">
            <a:extLst>
              <a:ext uri="{FF2B5EF4-FFF2-40B4-BE49-F238E27FC236}">
                <a16:creationId xmlns:a16="http://schemas.microsoft.com/office/drawing/2014/main" id="{9683E170-CD65-8B34-5AFF-88C31310F2BD}"/>
              </a:ext>
            </a:extLst>
          </p:cNvPr>
          <p:cNvSpPr/>
          <p:nvPr/>
        </p:nvSpPr>
        <p:spPr>
          <a:xfrm>
            <a:off x="6915838" y="2063736"/>
            <a:ext cx="679403" cy="660921"/>
          </a:xfrm>
          <a:custGeom>
            <a:avLst/>
            <a:gdLst/>
            <a:ahLst/>
            <a:cxnLst/>
            <a:rect l="l" t="t" r="r" b="b"/>
            <a:pathLst>
              <a:path w="21541" h="20955" extrusionOk="0">
                <a:moveTo>
                  <a:pt x="10380" y="1271"/>
                </a:moveTo>
                <a:cubicBezTo>
                  <a:pt x="10686" y="1271"/>
                  <a:pt x="10990" y="1334"/>
                  <a:pt x="11297" y="1350"/>
                </a:cubicBezTo>
                <a:cubicBezTo>
                  <a:pt x="12423" y="1411"/>
                  <a:pt x="13557" y="1522"/>
                  <a:pt x="14572" y="2027"/>
                </a:cubicBezTo>
                <a:cubicBezTo>
                  <a:pt x="15560" y="2518"/>
                  <a:pt x="16321" y="3332"/>
                  <a:pt x="17086" y="4124"/>
                </a:cubicBezTo>
                <a:cubicBezTo>
                  <a:pt x="17666" y="4726"/>
                  <a:pt x="18177" y="5369"/>
                  <a:pt x="18616" y="6078"/>
                </a:cubicBezTo>
                <a:cubicBezTo>
                  <a:pt x="19101" y="6865"/>
                  <a:pt x="19596" y="7620"/>
                  <a:pt x="19750" y="8581"/>
                </a:cubicBezTo>
                <a:cubicBezTo>
                  <a:pt x="19984" y="10037"/>
                  <a:pt x="19926" y="11472"/>
                  <a:pt x="19568" y="12875"/>
                </a:cubicBezTo>
                <a:cubicBezTo>
                  <a:pt x="19371" y="13651"/>
                  <a:pt x="18939" y="14348"/>
                  <a:pt x="18455" y="15033"/>
                </a:cubicBezTo>
                <a:cubicBezTo>
                  <a:pt x="18082" y="15557"/>
                  <a:pt x="17590" y="16027"/>
                  <a:pt x="17332" y="16647"/>
                </a:cubicBezTo>
                <a:cubicBezTo>
                  <a:pt x="17210" y="16943"/>
                  <a:pt x="16847" y="17036"/>
                  <a:pt x="16614" y="17250"/>
                </a:cubicBezTo>
                <a:cubicBezTo>
                  <a:pt x="15995" y="17816"/>
                  <a:pt x="15281" y="18277"/>
                  <a:pt x="14489" y="18633"/>
                </a:cubicBezTo>
                <a:cubicBezTo>
                  <a:pt x="13772" y="18956"/>
                  <a:pt x="13062" y="19125"/>
                  <a:pt x="12286" y="19223"/>
                </a:cubicBezTo>
                <a:cubicBezTo>
                  <a:pt x="11373" y="19339"/>
                  <a:pt x="10481" y="19499"/>
                  <a:pt x="9544" y="19499"/>
                </a:cubicBezTo>
                <a:cubicBezTo>
                  <a:pt x="9530" y="19499"/>
                  <a:pt x="9516" y="19499"/>
                  <a:pt x="9502" y="19499"/>
                </a:cubicBezTo>
                <a:cubicBezTo>
                  <a:pt x="8528" y="19495"/>
                  <a:pt x="7621" y="19191"/>
                  <a:pt x="6670" y="19111"/>
                </a:cubicBezTo>
                <a:cubicBezTo>
                  <a:pt x="6220" y="19073"/>
                  <a:pt x="5757" y="18589"/>
                  <a:pt x="5403" y="18213"/>
                </a:cubicBezTo>
                <a:cubicBezTo>
                  <a:pt x="4823" y="17598"/>
                  <a:pt x="4264" y="16952"/>
                  <a:pt x="3708" y="16314"/>
                </a:cubicBezTo>
                <a:cubicBezTo>
                  <a:pt x="3264" y="15802"/>
                  <a:pt x="2848" y="15294"/>
                  <a:pt x="2569" y="14698"/>
                </a:cubicBezTo>
                <a:cubicBezTo>
                  <a:pt x="2024" y="13538"/>
                  <a:pt x="1460" y="12373"/>
                  <a:pt x="1384" y="11032"/>
                </a:cubicBezTo>
                <a:cubicBezTo>
                  <a:pt x="1371" y="10207"/>
                  <a:pt x="1572" y="9394"/>
                  <a:pt x="1807" y="8604"/>
                </a:cubicBezTo>
                <a:cubicBezTo>
                  <a:pt x="2086" y="7660"/>
                  <a:pt x="2432" y="6700"/>
                  <a:pt x="3043" y="5933"/>
                </a:cubicBezTo>
                <a:cubicBezTo>
                  <a:pt x="3694" y="5116"/>
                  <a:pt x="4208" y="4176"/>
                  <a:pt x="5135" y="3562"/>
                </a:cubicBezTo>
                <a:cubicBezTo>
                  <a:pt x="5513" y="3311"/>
                  <a:pt x="5827" y="2918"/>
                  <a:pt x="6252" y="2686"/>
                </a:cubicBezTo>
                <a:cubicBezTo>
                  <a:pt x="6882" y="2342"/>
                  <a:pt x="7511" y="2007"/>
                  <a:pt x="8226" y="1848"/>
                </a:cubicBezTo>
                <a:cubicBezTo>
                  <a:pt x="8759" y="1732"/>
                  <a:pt x="9282" y="1574"/>
                  <a:pt x="9791" y="1375"/>
                </a:cubicBezTo>
                <a:cubicBezTo>
                  <a:pt x="9990" y="1296"/>
                  <a:pt x="10185" y="1271"/>
                  <a:pt x="10380" y="1271"/>
                </a:cubicBezTo>
                <a:close/>
                <a:moveTo>
                  <a:pt x="10799" y="1"/>
                </a:moveTo>
                <a:cubicBezTo>
                  <a:pt x="10727" y="1"/>
                  <a:pt x="10655" y="13"/>
                  <a:pt x="10584" y="42"/>
                </a:cubicBezTo>
                <a:cubicBezTo>
                  <a:pt x="10009" y="278"/>
                  <a:pt x="9375" y="91"/>
                  <a:pt x="8808" y="317"/>
                </a:cubicBezTo>
                <a:cubicBezTo>
                  <a:pt x="8754" y="261"/>
                  <a:pt x="8708" y="240"/>
                  <a:pt x="8667" y="240"/>
                </a:cubicBezTo>
                <a:cubicBezTo>
                  <a:pt x="8575" y="240"/>
                  <a:pt x="8504" y="341"/>
                  <a:pt x="8416" y="390"/>
                </a:cubicBezTo>
                <a:cubicBezTo>
                  <a:pt x="8052" y="594"/>
                  <a:pt x="7699" y="853"/>
                  <a:pt x="7306" y="961"/>
                </a:cubicBezTo>
                <a:cubicBezTo>
                  <a:pt x="6103" y="1289"/>
                  <a:pt x="5153" y="2041"/>
                  <a:pt x="4241" y="2808"/>
                </a:cubicBezTo>
                <a:cubicBezTo>
                  <a:pt x="3275" y="3620"/>
                  <a:pt x="2469" y="4600"/>
                  <a:pt x="1773" y="5672"/>
                </a:cubicBezTo>
                <a:cubicBezTo>
                  <a:pt x="1011" y="6846"/>
                  <a:pt x="733" y="8177"/>
                  <a:pt x="353" y="9481"/>
                </a:cubicBezTo>
                <a:cubicBezTo>
                  <a:pt x="1" y="10694"/>
                  <a:pt x="427" y="11817"/>
                  <a:pt x="670" y="12973"/>
                </a:cubicBezTo>
                <a:cubicBezTo>
                  <a:pt x="755" y="13377"/>
                  <a:pt x="957" y="13705"/>
                  <a:pt x="1085" y="14072"/>
                </a:cubicBezTo>
                <a:cubicBezTo>
                  <a:pt x="1301" y="14691"/>
                  <a:pt x="1405" y="15338"/>
                  <a:pt x="1968" y="15786"/>
                </a:cubicBezTo>
                <a:cubicBezTo>
                  <a:pt x="2086" y="15880"/>
                  <a:pt x="2254" y="16065"/>
                  <a:pt x="2223" y="16275"/>
                </a:cubicBezTo>
                <a:cubicBezTo>
                  <a:pt x="2188" y="16525"/>
                  <a:pt x="2279" y="16645"/>
                  <a:pt x="2528" y="16654"/>
                </a:cubicBezTo>
                <a:cubicBezTo>
                  <a:pt x="2795" y="16663"/>
                  <a:pt x="2823" y="16922"/>
                  <a:pt x="2885" y="17076"/>
                </a:cubicBezTo>
                <a:cubicBezTo>
                  <a:pt x="3254" y="17993"/>
                  <a:pt x="3963" y="18664"/>
                  <a:pt x="4684" y="19241"/>
                </a:cubicBezTo>
                <a:cubicBezTo>
                  <a:pt x="5224" y="19675"/>
                  <a:pt x="5899" y="20012"/>
                  <a:pt x="6632" y="20218"/>
                </a:cubicBezTo>
                <a:cubicBezTo>
                  <a:pt x="7431" y="20443"/>
                  <a:pt x="8204" y="20761"/>
                  <a:pt x="9041" y="20827"/>
                </a:cubicBezTo>
                <a:cubicBezTo>
                  <a:pt x="9525" y="20864"/>
                  <a:pt x="10024" y="20954"/>
                  <a:pt x="10505" y="20954"/>
                </a:cubicBezTo>
                <a:cubicBezTo>
                  <a:pt x="10680" y="20954"/>
                  <a:pt x="10852" y="20943"/>
                  <a:pt x="11021" y="20912"/>
                </a:cubicBezTo>
                <a:cubicBezTo>
                  <a:pt x="12688" y="20610"/>
                  <a:pt x="14399" y="20410"/>
                  <a:pt x="15888" y="19478"/>
                </a:cubicBezTo>
                <a:cubicBezTo>
                  <a:pt x="16547" y="19067"/>
                  <a:pt x="17225" y="18662"/>
                  <a:pt x="17756" y="18104"/>
                </a:cubicBezTo>
                <a:cubicBezTo>
                  <a:pt x="18284" y="17549"/>
                  <a:pt x="18700" y="16886"/>
                  <a:pt x="19148" y="16258"/>
                </a:cubicBezTo>
                <a:cubicBezTo>
                  <a:pt x="19286" y="16061"/>
                  <a:pt x="19312" y="15753"/>
                  <a:pt x="19485" y="15619"/>
                </a:cubicBezTo>
                <a:cubicBezTo>
                  <a:pt x="20144" y="15106"/>
                  <a:pt x="20516" y="14343"/>
                  <a:pt x="20738" y="13647"/>
                </a:cubicBezTo>
                <a:cubicBezTo>
                  <a:pt x="21268" y="11996"/>
                  <a:pt x="21541" y="10298"/>
                  <a:pt x="21107" y="8513"/>
                </a:cubicBezTo>
                <a:cubicBezTo>
                  <a:pt x="20928" y="7778"/>
                  <a:pt x="20725" y="7011"/>
                  <a:pt x="20499" y="6310"/>
                </a:cubicBezTo>
                <a:cubicBezTo>
                  <a:pt x="20254" y="5548"/>
                  <a:pt x="19604" y="4869"/>
                  <a:pt x="19087" y="4197"/>
                </a:cubicBezTo>
                <a:cubicBezTo>
                  <a:pt x="18280" y="3147"/>
                  <a:pt x="17121" y="2454"/>
                  <a:pt x="16070" y="1659"/>
                </a:cubicBezTo>
                <a:cubicBezTo>
                  <a:pt x="15430" y="1174"/>
                  <a:pt x="14692" y="917"/>
                  <a:pt x="13946" y="677"/>
                </a:cubicBezTo>
                <a:cubicBezTo>
                  <a:pt x="13430" y="511"/>
                  <a:pt x="12993" y="167"/>
                  <a:pt x="12399" y="156"/>
                </a:cubicBezTo>
                <a:cubicBezTo>
                  <a:pt x="12394" y="156"/>
                  <a:pt x="12390" y="156"/>
                  <a:pt x="12386" y="156"/>
                </a:cubicBezTo>
                <a:cubicBezTo>
                  <a:pt x="12166" y="156"/>
                  <a:pt x="11974" y="273"/>
                  <a:pt x="11741" y="273"/>
                </a:cubicBezTo>
                <a:cubicBezTo>
                  <a:pt x="11665" y="273"/>
                  <a:pt x="11585" y="260"/>
                  <a:pt x="11497" y="227"/>
                </a:cubicBezTo>
                <a:cubicBezTo>
                  <a:pt x="11300" y="151"/>
                  <a:pt x="11052" y="1"/>
                  <a:pt x="1079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C2B3F"/>
              </a:solidFill>
            </a:endParaRPr>
          </a:p>
        </p:txBody>
      </p:sp>
      <p:grpSp>
        <p:nvGrpSpPr>
          <p:cNvPr id="15" name="Google Shape;610;p25">
            <a:extLst>
              <a:ext uri="{FF2B5EF4-FFF2-40B4-BE49-F238E27FC236}">
                <a16:creationId xmlns:a16="http://schemas.microsoft.com/office/drawing/2014/main" id="{9239FA11-7823-0292-9C3D-AD0CA8EEA5E4}"/>
              </a:ext>
            </a:extLst>
          </p:cNvPr>
          <p:cNvGrpSpPr/>
          <p:nvPr/>
        </p:nvGrpSpPr>
        <p:grpSpPr>
          <a:xfrm>
            <a:off x="1640125" y="2835348"/>
            <a:ext cx="218918" cy="577215"/>
            <a:chOff x="3270375" y="3436275"/>
            <a:chExt cx="218918" cy="577215"/>
          </a:xfrm>
        </p:grpSpPr>
        <p:sp>
          <p:nvSpPr>
            <p:cNvPr id="16" name="Google Shape;611;p25">
              <a:extLst>
                <a:ext uri="{FF2B5EF4-FFF2-40B4-BE49-F238E27FC236}">
                  <a16:creationId xmlns:a16="http://schemas.microsoft.com/office/drawing/2014/main" id="{BCA131A0-2F56-60C4-54CB-95942463F4E7}"/>
                </a:ext>
              </a:extLst>
            </p:cNvPr>
            <p:cNvSpPr/>
            <p:nvPr/>
          </p:nvSpPr>
          <p:spPr>
            <a:xfrm>
              <a:off x="3270375" y="3436275"/>
              <a:ext cx="218918" cy="577215"/>
            </a:xfrm>
            <a:custGeom>
              <a:avLst/>
              <a:gdLst/>
              <a:ahLst/>
              <a:cxnLst/>
              <a:rect l="l" t="t" r="r" b="b"/>
              <a:pathLst>
                <a:path w="14956" h="39434" extrusionOk="0">
                  <a:moveTo>
                    <a:pt x="5006" y="1930"/>
                  </a:moveTo>
                  <a:lnTo>
                    <a:pt x="5006" y="1931"/>
                  </a:lnTo>
                  <a:cubicBezTo>
                    <a:pt x="5256" y="2638"/>
                    <a:pt x="5658" y="3258"/>
                    <a:pt x="5824" y="3950"/>
                  </a:cubicBezTo>
                  <a:cubicBezTo>
                    <a:pt x="5971" y="4557"/>
                    <a:pt x="6397" y="4810"/>
                    <a:pt x="6833" y="4810"/>
                  </a:cubicBezTo>
                  <a:cubicBezTo>
                    <a:pt x="7138" y="4810"/>
                    <a:pt x="7449" y="4686"/>
                    <a:pt x="7673" y="4472"/>
                  </a:cubicBezTo>
                  <a:cubicBezTo>
                    <a:pt x="8319" y="3855"/>
                    <a:pt x="9163" y="3816"/>
                    <a:pt x="9944" y="3626"/>
                  </a:cubicBezTo>
                  <a:cubicBezTo>
                    <a:pt x="10118" y="3583"/>
                    <a:pt x="10268" y="3421"/>
                    <a:pt x="10478" y="3421"/>
                  </a:cubicBezTo>
                  <a:cubicBezTo>
                    <a:pt x="10537" y="3421"/>
                    <a:pt x="10600" y="3433"/>
                    <a:pt x="10670" y="3465"/>
                  </a:cubicBezTo>
                  <a:cubicBezTo>
                    <a:pt x="10429" y="4028"/>
                    <a:pt x="10213" y="4615"/>
                    <a:pt x="9932" y="5172"/>
                  </a:cubicBezTo>
                  <a:cubicBezTo>
                    <a:pt x="9216" y="6594"/>
                    <a:pt x="8813" y="8123"/>
                    <a:pt x="8199" y="9577"/>
                  </a:cubicBezTo>
                  <a:cubicBezTo>
                    <a:pt x="7821" y="10469"/>
                    <a:pt x="7713" y="11424"/>
                    <a:pt x="7407" y="12335"/>
                  </a:cubicBezTo>
                  <a:cubicBezTo>
                    <a:pt x="7184" y="12992"/>
                    <a:pt x="7310" y="13746"/>
                    <a:pt x="7204" y="14446"/>
                  </a:cubicBezTo>
                  <a:cubicBezTo>
                    <a:pt x="7054" y="15437"/>
                    <a:pt x="7006" y="16439"/>
                    <a:pt x="7060" y="17439"/>
                  </a:cubicBezTo>
                  <a:cubicBezTo>
                    <a:pt x="7126" y="18636"/>
                    <a:pt x="6919" y="19837"/>
                    <a:pt x="7204" y="21038"/>
                  </a:cubicBezTo>
                  <a:cubicBezTo>
                    <a:pt x="7303" y="21458"/>
                    <a:pt x="7381" y="21930"/>
                    <a:pt x="7377" y="22373"/>
                  </a:cubicBezTo>
                  <a:cubicBezTo>
                    <a:pt x="7371" y="23073"/>
                    <a:pt x="7701" y="23695"/>
                    <a:pt x="7802" y="24372"/>
                  </a:cubicBezTo>
                  <a:cubicBezTo>
                    <a:pt x="7979" y="25565"/>
                    <a:pt x="8288" y="26757"/>
                    <a:pt x="8812" y="27877"/>
                  </a:cubicBezTo>
                  <a:cubicBezTo>
                    <a:pt x="9314" y="28948"/>
                    <a:pt x="9759" y="30045"/>
                    <a:pt x="10482" y="31015"/>
                  </a:cubicBezTo>
                  <a:cubicBezTo>
                    <a:pt x="10683" y="31286"/>
                    <a:pt x="10867" y="31428"/>
                    <a:pt x="11061" y="31428"/>
                  </a:cubicBezTo>
                  <a:cubicBezTo>
                    <a:pt x="11231" y="31428"/>
                    <a:pt x="11409" y="31318"/>
                    <a:pt x="11613" y="31093"/>
                  </a:cubicBezTo>
                  <a:cubicBezTo>
                    <a:pt x="11924" y="30747"/>
                    <a:pt x="12361" y="30632"/>
                    <a:pt x="12767" y="30494"/>
                  </a:cubicBezTo>
                  <a:cubicBezTo>
                    <a:pt x="12840" y="30469"/>
                    <a:pt x="12909" y="30458"/>
                    <a:pt x="12974" y="30458"/>
                  </a:cubicBezTo>
                  <a:cubicBezTo>
                    <a:pt x="13252" y="30458"/>
                    <a:pt x="13433" y="30678"/>
                    <a:pt x="13433" y="30998"/>
                  </a:cubicBezTo>
                  <a:cubicBezTo>
                    <a:pt x="13433" y="31950"/>
                    <a:pt x="13460" y="32906"/>
                    <a:pt x="13369" y="33853"/>
                  </a:cubicBezTo>
                  <a:cubicBezTo>
                    <a:pt x="13237" y="35219"/>
                    <a:pt x="12868" y="36543"/>
                    <a:pt x="12355" y="37828"/>
                  </a:cubicBezTo>
                  <a:cubicBezTo>
                    <a:pt x="12299" y="37970"/>
                    <a:pt x="12273" y="38090"/>
                    <a:pt x="12085" y="38104"/>
                  </a:cubicBezTo>
                  <a:cubicBezTo>
                    <a:pt x="11730" y="38131"/>
                    <a:pt x="11359" y="38229"/>
                    <a:pt x="11012" y="38229"/>
                  </a:cubicBezTo>
                  <a:cubicBezTo>
                    <a:pt x="10910" y="38229"/>
                    <a:pt x="10811" y="38220"/>
                    <a:pt x="10714" y="38199"/>
                  </a:cubicBezTo>
                  <a:cubicBezTo>
                    <a:pt x="9313" y="37891"/>
                    <a:pt x="7873" y="37706"/>
                    <a:pt x="6527" y="37217"/>
                  </a:cubicBezTo>
                  <a:cubicBezTo>
                    <a:pt x="5868" y="36978"/>
                    <a:pt x="5153" y="36791"/>
                    <a:pt x="4614" y="36306"/>
                  </a:cubicBezTo>
                  <a:cubicBezTo>
                    <a:pt x="4296" y="36022"/>
                    <a:pt x="4156" y="35784"/>
                    <a:pt x="4614" y="35462"/>
                  </a:cubicBezTo>
                  <a:cubicBezTo>
                    <a:pt x="5181" y="35063"/>
                    <a:pt x="5573" y="34467"/>
                    <a:pt x="6206" y="34131"/>
                  </a:cubicBezTo>
                  <a:cubicBezTo>
                    <a:pt x="6333" y="34063"/>
                    <a:pt x="6438" y="33998"/>
                    <a:pt x="6340" y="33863"/>
                  </a:cubicBezTo>
                  <a:cubicBezTo>
                    <a:pt x="6101" y="33524"/>
                    <a:pt x="6066" y="33127"/>
                    <a:pt x="5933" y="32767"/>
                  </a:cubicBezTo>
                  <a:cubicBezTo>
                    <a:pt x="5769" y="32323"/>
                    <a:pt x="5664" y="31818"/>
                    <a:pt x="5392" y="31436"/>
                  </a:cubicBezTo>
                  <a:cubicBezTo>
                    <a:pt x="4882" y="30720"/>
                    <a:pt x="4675" y="29901"/>
                    <a:pt x="4328" y="29133"/>
                  </a:cubicBezTo>
                  <a:cubicBezTo>
                    <a:pt x="3817" y="27997"/>
                    <a:pt x="3460" y="26803"/>
                    <a:pt x="3025" y="25638"/>
                  </a:cubicBezTo>
                  <a:cubicBezTo>
                    <a:pt x="2588" y="24465"/>
                    <a:pt x="2214" y="23281"/>
                    <a:pt x="1944" y="22069"/>
                  </a:cubicBezTo>
                  <a:cubicBezTo>
                    <a:pt x="1666" y="20820"/>
                    <a:pt x="1457" y="19561"/>
                    <a:pt x="1379" y="18278"/>
                  </a:cubicBezTo>
                  <a:cubicBezTo>
                    <a:pt x="1296" y="16911"/>
                    <a:pt x="1233" y="15546"/>
                    <a:pt x="1379" y="14187"/>
                  </a:cubicBezTo>
                  <a:cubicBezTo>
                    <a:pt x="1454" y="13484"/>
                    <a:pt x="1617" y="12782"/>
                    <a:pt x="1706" y="12083"/>
                  </a:cubicBezTo>
                  <a:cubicBezTo>
                    <a:pt x="1839" y="11030"/>
                    <a:pt x="2018" y="9989"/>
                    <a:pt x="2287" y="8969"/>
                  </a:cubicBezTo>
                  <a:cubicBezTo>
                    <a:pt x="2634" y="7649"/>
                    <a:pt x="3027" y="6344"/>
                    <a:pt x="3598" y="5078"/>
                  </a:cubicBezTo>
                  <a:cubicBezTo>
                    <a:pt x="4003" y="4180"/>
                    <a:pt x="4528" y="3317"/>
                    <a:pt x="4778" y="2353"/>
                  </a:cubicBezTo>
                  <a:cubicBezTo>
                    <a:pt x="4818" y="2204"/>
                    <a:pt x="4929" y="2071"/>
                    <a:pt x="5006" y="1930"/>
                  </a:cubicBezTo>
                  <a:close/>
                  <a:moveTo>
                    <a:pt x="5247" y="1"/>
                  </a:moveTo>
                  <a:cubicBezTo>
                    <a:pt x="5196" y="1"/>
                    <a:pt x="5141" y="18"/>
                    <a:pt x="5080" y="59"/>
                  </a:cubicBezTo>
                  <a:cubicBezTo>
                    <a:pt x="4765" y="270"/>
                    <a:pt x="4406" y="440"/>
                    <a:pt x="4248" y="822"/>
                  </a:cubicBezTo>
                  <a:cubicBezTo>
                    <a:pt x="4007" y="1412"/>
                    <a:pt x="3605" y="1925"/>
                    <a:pt x="3308" y="2493"/>
                  </a:cubicBezTo>
                  <a:cubicBezTo>
                    <a:pt x="2962" y="3155"/>
                    <a:pt x="2699" y="3847"/>
                    <a:pt x="2364" y="4513"/>
                  </a:cubicBezTo>
                  <a:cubicBezTo>
                    <a:pt x="1934" y="5365"/>
                    <a:pt x="1729" y="6281"/>
                    <a:pt x="1556" y="7214"/>
                  </a:cubicBezTo>
                  <a:cubicBezTo>
                    <a:pt x="1382" y="8142"/>
                    <a:pt x="1020" y="9023"/>
                    <a:pt x="883" y="9980"/>
                  </a:cubicBezTo>
                  <a:cubicBezTo>
                    <a:pt x="679" y="11392"/>
                    <a:pt x="327" y="12782"/>
                    <a:pt x="256" y="14219"/>
                  </a:cubicBezTo>
                  <a:cubicBezTo>
                    <a:pt x="207" y="15215"/>
                    <a:pt x="170" y="16213"/>
                    <a:pt x="124" y="17210"/>
                  </a:cubicBezTo>
                  <a:cubicBezTo>
                    <a:pt x="113" y="17475"/>
                    <a:pt x="309" y="17693"/>
                    <a:pt x="235" y="17973"/>
                  </a:cubicBezTo>
                  <a:cubicBezTo>
                    <a:pt x="1" y="18856"/>
                    <a:pt x="395" y="19707"/>
                    <a:pt x="442" y="20578"/>
                  </a:cubicBezTo>
                  <a:cubicBezTo>
                    <a:pt x="476" y="21233"/>
                    <a:pt x="635" y="21888"/>
                    <a:pt x="724" y="22532"/>
                  </a:cubicBezTo>
                  <a:cubicBezTo>
                    <a:pt x="819" y="23229"/>
                    <a:pt x="958" y="23935"/>
                    <a:pt x="1160" y="24582"/>
                  </a:cubicBezTo>
                  <a:cubicBezTo>
                    <a:pt x="1448" y="25511"/>
                    <a:pt x="1763" y="26439"/>
                    <a:pt x="2093" y="27359"/>
                  </a:cubicBezTo>
                  <a:cubicBezTo>
                    <a:pt x="2231" y="27745"/>
                    <a:pt x="2290" y="28162"/>
                    <a:pt x="2452" y="28520"/>
                  </a:cubicBezTo>
                  <a:cubicBezTo>
                    <a:pt x="2757" y="29190"/>
                    <a:pt x="2986" y="29890"/>
                    <a:pt x="3400" y="30529"/>
                  </a:cubicBezTo>
                  <a:cubicBezTo>
                    <a:pt x="3925" y="31338"/>
                    <a:pt x="4196" y="32309"/>
                    <a:pt x="4888" y="33006"/>
                  </a:cubicBezTo>
                  <a:cubicBezTo>
                    <a:pt x="5378" y="33499"/>
                    <a:pt x="5208" y="33681"/>
                    <a:pt x="4763" y="34014"/>
                  </a:cubicBezTo>
                  <a:cubicBezTo>
                    <a:pt x="4262" y="34389"/>
                    <a:pt x="3617" y="34645"/>
                    <a:pt x="3323" y="35216"/>
                  </a:cubicBezTo>
                  <a:cubicBezTo>
                    <a:pt x="2746" y="36333"/>
                    <a:pt x="3372" y="37232"/>
                    <a:pt x="4575" y="37692"/>
                  </a:cubicBezTo>
                  <a:cubicBezTo>
                    <a:pt x="5150" y="37912"/>
                    <a:pt x="5765" y="38066"/>
                    <a:pt x="6325" y="38291"/>
                  </a:cubicBezTo>
                  <a:cubicBezTo>
                    <a:pt x="7219" y="38649"/>
                    <a:pt x="9523" y="39433"/>
                    <a:pt x="11215" y="39433"/>
                  </a:cubicBezTo>
                  <a:cubicBezTo>
                    <a:pt x="11277" y="39433"/>
                    <a:pt x="11338" y="39432"/>
                    <a:pt x="11398" y="39430"/>
                  </a:cubicBezTo>
                  <a:cubicBezTo>
                    <a:pt x="11987" y="39408"/>
                    <a:pt x="12489" y="39280"/>
                    <a:pt x="12809" y="38988"/>
                  </a:cubicBezTo>
                  <a:cubicBezTo>
                    <a:pt x="13687" y="38186"/>
                    <a:pt x="14348" y="36173"/>
                    <a:pt x="14503" y="35024"/>
                  </a:cubicBezTo>
                  <a:cubicBezTo>
                    <a:pt x="14735" y="33320"/>
                    <a:pt x="14955" y="31600"/>
                    <a:pt x="14635" y="29867"/>
                  </a:cubicBezTo>
                  <a:cubicBezTo>
                    <a:pt x="14547" y="29393"/>
                    <a:pt x="14291" y="29052"/>
                    <a:pt x="13906" y="28907"/>
                  </a:cubicBezTo>
                  <a:cubicBezTo>
                    <a:pt x="13762" y="28852"/>
                    <a:pt x="13613" y="28827"/>
                    <a:pt x="13466" y="28827"/>
                  </a:cubicBezTo>
                  <a:cubicBezTo>
                    <a:pt x="13081" y="28827"/>
                    <a:pt x="12708" y="29003"/>
                    <a:pt x="12477" y="29299"/>
                  </a:cubicBezTo>
                  <a:cubicBezTo>
                    <a:pt x="12230" y="29615"/>
                    <a:pt x="11781" y="29587"/>
                    <a:pt x="11593" y="29944"/>
                  </a:cubicBezTo>
                  <a:cubicBezTo>
                    <a:pt x="11571" y="29986"/>
                    <a:pt x="11529" y="30003"/>
                    <a:pt x="11481" y="30003"/>
                  </a:cubicBezTo>
                  <a:cubicBezTo>
                    <a:pt x="11378" y="30003"/>
                    <a:pt x="11248" y="29922"/>
                    <a:pt x="11234" y="29840"/>
                  </a:cubicBezTo>
                  <a:cubicBezTo>
                    <a:pt x="11126" y="29207"/>
                    <a:pt x="10546" y="28826"/>
                    <a:pt x="10333" y="28244"/>
                  </a:cubicBezTo>
                  <a:cubicBezTo>
                    <a:pt x="9975" y="27270"/>
                    <a:pt x="9567" y="26321"/>
                    <a:pt x="9273" y="25318"/>
                  </a:cubicBezTo>
                  <a:cubicBezTo>
                    <a:pt x="8954" y="24225"/>
                    <a:pt x="8824" y="23110"/>
                    <a:pt x="8534" y="22020"/>
                  </a:cubicBezTo>
                  <a:cubicBezTo>
                    <a:pt x="8308" y="21170"/>
                    <a:pt x="8439" y="20280"/>
                    <a:pt x="8298" y="19443"/>
                  </a:cubicBezTo>
                  <a:cubicBezTo>
                    <a:pt x="8073" y="18105"/>
                    <a:pt x="8290" y="16802"/>
                    <a:pt x="8310" y="15487"/>
                  </a:cubicBezTo>
                  <a:cubicBezTo>
                    <a:pt x="8332" y="14114"/>
                    <a:pt x="8629" y="12763"/>
                    <a:pt x="8874" y="11414"/>
                  </a:cubicBezTo>
                  <a:cubicBezTo>
                    <a:pt x="9017" y="10627"/>
                    <a:pt x="9194" y="9820"/>
                    <a:pt x="9544" y="9103"/>
                  </a:cubicBezTo>
                  <a:cubicBezTo>
                    <a:pt x="9886" y="8399"/>
                    <a:pt x="10125" y="7667"/>
                    <a:pt x="10421" y="6951"/>
                  </a:cubicBezTo>
                  <a:cubicBezTo>
                    <a:pt x="10944" y="5686"/>
                    <a:pt x="11428" y="4405"/>
                    <a:pt x="11978" y="3151"/>
                  </a:cubicBezTo>
                  <a:cubicBezTo>
                    <a:pt x="12187" y="2673"/>
                    <a:pt x="11919" y="1970"/>
                    <a:pt x="11440" y="1970"/>
                  </a:cubicBezTo>
                  <a:cubicBezTo>
                    <a:pt x="11406" y="1970"/>
                    <a:pt x="11370" y="1973"/>
                    <a:pt x="11334" y="1981"/>
                  </a:cubicBezTo>
                  <a:cubicBezTo>
                    <a:pt x="10129" y="2230"/>
                    <a:pt x="8904" y="2522"/>
                    <a:pt x="7791" y="3008"/>
                  </a:cubicBezTo>
                  <a:cubicBezTo>
                    <a:pt x="7431" y="3165"/>
                    <a:pt x="7230" y="3268"/>
                    <a:pt x="7093" y="3268"/>
                  </a:cubicBezTo>
                  <a:cubicBezTo>
                    <a:pt x="6912" y="3268"/>
                    <a:pt x="6842" y="3090"/>
                    <a:pt x="6669" y="2622"/>
                  </a:cubicBezTo>
                  <a:cubicBezTo>
                    <a:pt x="6369" y="1812"/>
                    <a:pt x="6227" y="927"/>
                    <a:pt x="5599" y="236"/>
                  </a:cubicBezTo>
                  <a:cubicBezTo>
                    <a:pt x="5486" y="112"/>
                    <a:pt x="5378" y="1"/>
                    <a:pt x="524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612;p25">
              <a:extLst>
                <a:ext uri="{FF2B5EF4-FFF2-40B4-BE49-F238E27FC236}">
                  <a16:creationId xmlns:a16="http://schemas.microsoft.com/office/drawing/2014/main" id="{7F47673B-A60C-3AE6-7398-B7253F8C8093}"/>
                </a:ext>
              </a:extLst>
            </p:cNvPr>
            <p:cNvSpPr/>
            <p:nvPr/>
          </p:nvSpPr>
          <p:spPr>
            <a:xfrm>
              <a:off x="3288423" y="3464525"/>
              <a:ext cx="178987" cy="531341"/>
            </a:xfrm>
            <a:custGeom>
              <a:avLst/>
              <a:gdLst/>
              <a:ahLst/>
              <a:cxnLst/>
              <a:rect l="l" t="t" r="r" b="b"/>
              <a:pathLst>
                <a:path w="12228" h="36300" extrusionOk="0">
                  <a:moveTo>
                    <a:pt x="3773" y="1"/>
                  </a:moveTo>
                  <a:cubicBezTo>
                    <a:pt x="3696" y="141"/>
                    <a:pt x="3585" y="274"/>
                    <a:pt x="3545" y="425"/>
                  </a:cubicBezTo>
                  <a:cubicBezTo>
                    <a:pt x="3295" y="1387"/>
                    <a:pt x="2770" y="2250"/>
                    <a:pt x="2365" y="3148"/>
                  </a:cubicBezTo>
                  <a:cubicBezTo>
                    <a:pt x="1794" y="4416"/>
                    <a:pt x="1401" y="5720"/>
                    <a:pt x="1054" y="7039"/>
                  </a:cubicBezTo>
                  <a:cubicBezTo>
                    <a:pt x="785" y="8059"/>
                    <a:pt x="606" y="9100"/>
                    <a:pt x="473" y="10153"/>
                  </a:cubicBezTo>
                  <a:cubicBezTo>
                    <a:pt x="384" y="10853"/>
                    <a:pt x="221" y="11555"/>
                    <a:pt x="146" y="12257"/>
                  </a:cubicBezTo>
                  <a:cubicBezTo>
                    <a:pt x="0" y="13616"/>
                    <a:pt x="63" y="14981"/>
                    <a:pt x="146" y="16348"/>
                  </a:cubicBezTo>
                  <a:cubicBezTo>
                    <a:pt x="224" y="17632"/>
                    <a:pt x="433" y="18890"/>
                    <a:pt x="711" y="20140"/>
                  </a:cubicBezTo>
                  <a:cubicBezTo>
                    <a:pt x="981" y="21352"/>
                    <a:pt x="1355" y="22535"/>
                    <a:pt x="1792" y="23709"/>
                  </a:cubicBezTo>
                  <a:cubicBezTo>
                    <a:pt x="2227" y="24873"/>
                    <a:pt x="2584" y="26067"/>
                    <a:pt x="3095" y="27203"/>
                  </a:cubicBezTo>
                  <a:cubicBezTo>
                    <a:pt x="3442" y="27971"/>
                    <a:pt x="3649" y="28790"/>
                    <a:pt x="4159" y="29506"/>
                  </a:cubicBezTo>
                  <a:cubicBezTo>
                    <a:pt x="4431" y="29889"/>
                    <a:pt x="4536" y="30393"/>
                    <a:pt x="4700" y="30837"/>
                  </a:cubicBezTo>
                  <a:cubicBezTo>
                    <a:pt x="4833" y="31197"/>
                    <a:pt x="4868" y="31594"/>
                    <a:pt x="5107" y="31933"/>
                  </a:cubicBezTo>
                  <a:cubicBezTo>
                    <a:pt x="5205" y="32069"/>
                    <a:pt x="5100" y="32133"/>
                    <a:pt x="4973" y="32201"/>
                  </a:cubicBezTo>
                  <a:cubicBezTo>
                    <a:pt x="4340" y="32537"/>
                    <a:pt x="3948" y="33134"/>
                    <a:pt x="3381" y="33532"/>
                  </a:cubicBezTo>
                  <a:cubicBezTo>
                    <a:pt x="2923" y="33854"/>
                    <a:pt x="3063" y="34092"/>
                    <a:pt x="3381" y="34376"/>
                  </a:cubicBezTo>
                  <a:cubicBezTo>
                    <a:pt x="3920" y="34861"/>
                    <a:pt x="4635" y="35048"/>
                    <a:pt x="5294" y="35287"/>
                  </a:cubicBezTo>
                  <a:cubicBezTo>
                    <a:pt x="6640" y="35776"/>
                    <a:pt x="8080" y="35961"/>
                    <a:pt x="9481" y="36269"/>
                  </a:cubicBezTo>
                  <a:cubicBezTo>
                    <a:pt x="9578" y="36291"/>
                    <a:pt x="9678" y="36299"/>
                    <a:pt x="9781" y="36299"/>
                  </a:cubicBezTo>
                  <a:cubicBezTo>
                    <a:pt x="10127" y="36299"/>
                    <a:pt x="10498" y="36201"/>
                    <a:pt x="10852" y="36174"/>
                  </a:cubicBezTo>
                  <a:cubicBezTo>
                    <a:pt x="11040" y="36160"/>
                    <a:pt x="11066" y="36041"/>
                    <a:pt x="11122" y="35899"/>
                  </a:cubicBezTo>
                  <a:cubicBezTo>
                    <a:pt x="11635" y="34613"/>
                    <a:pt x="12004" y="33289"/>
                    <a:pt x="12136" y="31924"/>
                  </a:cubicBezTo>
                  <a:cubicBezTo>
                    <a:pt x="12227" y="30978"/>
                    <a:pt x="12200" y="30020"/>
                    <a:pt x="12200" y="29068"/>
                  </a:cubicBezTo>
                  <a:cubicBezTo>
                    <a:pt x="12200" y="28749"/>
                    <a:pt x="12020" y="28528"/>
                    <a:pt x="11742" y="28528"/>
                  </a:cubicBezTo>
                  <a:cubicBezTo>
                    <a:pt x="11677" y="28528"/>
                    <a:pt x="11608" y="28540"/>
                    <a:pt x="11534" y="28566"/>
                  </a:cubicBezTo>
                  <a:cubicBezTo>
                    <a:pt x="11128" y="28702"/>
                    <a:pt x="10691" y="28818"/>
                    <a:pt x="10380" y="29163"/>
                  </a:cubicBezTo>
                  <a:cubicBezTo>
                    <a:pt x="10175" y="29389"/>
                    <a:pt x="9998" y="29498"/>
                    <a:pt x="9827" y="29498"/>
                  </a:cubicBezTo>
                  <a:cubicBezTo>
                    <a:pt x="9634" y="29498"/>
                    <a:pt x="9450" y="29357"/>
                    <a:pt x="9249" y="29086"/>
                  </a:cubicBezTo>
                  <a:cubicBezTo>
                    <a:pt x="8526" y="28115"/>
                    <a:pt x="8081" y="27018"/>
                    <a:pt x="7579" y="25947"/>
                  </a:cubicBezTo>
                  <a:cubicBezTo>
                    <a:pt x="7055" y="24829"/>
                    <a:pt x="6746" y="23635"/>
                    <a:pt x="6569" y="22444"/>
                  </a:cubicBezTo>
                  <a:cubicBezTo>
                    <a:pt x="6468" y="21765"/>
                    <a:pt x="6138" y="21143"/>
                    <a:pt x="6144" y="20443"/>
                  </a:cubicBezTo>
                  <a:cubicBezTo>
                    <a:pt x="6148" y="20001"/>
                    <a:pt x="6070" y="19528"/>
                    <a:pt x="5971" y="19108"/>
                  </a:cubicBezTo>
                  <a:cubicBezTo>
                    <a:pt x="5686" y="17908"/>
                    <a:pt x="5893" y="16706"/>
                    <a:pt x="5827" y="15509"/>
                  </a:cubicBezTo>
                  <a:cubicBezTo>
                    <a:pt x="5773" y="14510"/>
                    <a:pt x="5821" y="13507"/>
                    <a:pt x="5971" y="12517"/>
                  </a:cubicBezTo>
                  <a:cubicBezTo>
                    <a:pt x="6077" y="11816"/>
                    <a:pt x="5951" y="11062"/>
                    <a:pt x="6174" y="10405"/>
                  </a:cubicBezTo>
                  <a:cubicBezTo>
                    <a:pt x="6480" y="9494"/>
                    <a:pt x="6588" y="8539"/>
                    <a:pt x="6966" y="7647"/>
                  </a:cubicBezTo>
                  <a:cubicBezTo>
                    <a:pt x="7580" y="6193"/>
                    <a:pt x="7983" y="4664"/>
                    <a:pt x="8699" y="3242"/>
                  </a:cubicBezTo>
                  <a:cubicBezTo>
                    <a:pt x="8980" y="2685"/>
                    <a:pt x="9196" y="2098"/>
                    <a:pt x="9437" y="1535"/>
                  </a:cubicBezTo>
                  <a:cubicBezTo>
                    <a:pt x="9367" y="1503"/>
                    <a:pt x="9304" y="1491"/>
                    <a:pt x="9245" y="1491"/>
                  </a:cubicBezTo>
                  <a:cubicBezTo>
                    <a:pt x="9035" y="1491"/>
                    <a:pt x="8885" y="1654"/>
                    <a:pt x="8711" y="1696"/>
                  </a:cubicBezTo>
                  <a:cubicBezTo>
                    <a:pt x="7930" y="1886"/>
                    <a:pt x="7086" y="1925"/>
                    <a:pt x="6440" y="2542"/>
                  </a:cubicBezTo>
                  <a:cubicBezTo>
                    <a:pt x="6216" y="2756"/>
                    <a:pt x="5905" y="2880"/>
                    <a:pt x="5600" y="2880"/>
                  </a:cubicBezTo>
                  <a:cubicBezTo>
                    <a:pt x="5164" y="2880"/>
                    <a:pt x="4738" y="2627"/>
                    <a:pt x="4591" y="2020"/>
                  </a:cubicBezTo>
                  <a:cubicBezTo>
                    <a:pt x="4425" y="1328"/>
                    <a:pt x="4023" y="708"/>
                    <a:pt x="3773"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613;p25">
            <a:extLst>
              <a:ext uri="{FF2B5EF4-FFF2-40B4-BE49-F238E27FC236}">
                <a16:creationId xmlns:a16="http://schemas.microsoft.com/office/drawing/2014/main" id="{BEEED0E9-1572-948F-FB8A-E8CC010A023C}"/>
              </a:ext>
            </a:extLst>
          </p:cNvPr>
          <p:cNvGrpSpPr/>
          <p:nvPr/>
        </p:nvGrpSpPr>
        <p:grpSpPr>
          <a:xfrm>
            <a:off x="3593968" y="2835348"/>
            <a:ext cx="167058" cy="468473"/>
            <a:chOff x="3593968" y="3125480"/>
            <a:chExt cx="167058" cy="468473"/>
          </a:xfrm>
        </p:grpSpPr>
        <p:sp>
          <p:nvSpPr>
            <p:cNvPr id="19" name="Google Shape;614;p25">
              <a:extLst>
                <a:ext uri="{FF2B5EF4-FFF2-40B4-BE49-F238E27FC236}">
                  <a16:creationId xmlns:a16="http://schemas.microsoft.com/office/drawing/2014/main" id="{BC411130-0351-E804-447E-59BB5CB5A241}"/>
                </a:ext>
              </a:extLst>
            </p:cNvPr>
            <p:cNvSpPr/>
            <p:nvPr/>
          </p:nvSpPr>
          <p:spPr>
            <a:xfrm>
              <a:off x="3608224" y="3153086"/>
              <a:ext cx="135455" cy="421487"/>
            </a:xfrm>
            <a:custGeom>
              <a:avLst/>
              <a:gdLst/>
              <a:ahLst/>
              <a:cxnLst/>
              <a:rect l="l" t="t" r="r" b="b"/>
              <a:pathLst>
                <a:path w="9254" h="28795" extrusionOk="0">
                  <a:moveTo>
                    <a:pt x="1626" y="0"/>
                  </a:moveTo>
                  <a:cubicBezTo>
                    <a:pt x="1530" y="0"/>
                    <a:pt x="1462" y="93"/>
                    <a:pt x="1412" y="329"/>
                  </a:cubicBezTo>
                  <a:cubicBezTo>
                    <a:pt x="1002" y="2257"/>
                    <a:pt x="1788" y="9706"/>
                    <a:pt x="2031" y="11628"/>
                  </a:cubicBezTo>
                  <a:cubicBezTo>
                    <a:pt x="2255" y="13395"/>
                    <a:pt x="1918" y="14958"/>
                    <a:pt x="2188" y="16724"/>
                  </a:cubicBezTo>
                  <a:cubicBezTo>
                    <a:pt x="2291" y="17397"/>
                    <a:pt x="2201" y="18098"/>
                    <a:pt x="2405" y="18775"/>
                  </a:cubicBezTo>
                  <a:cubicBezTo>
                    <a:pt x="2485" y="19045"/>
                    <a:pt x="2333" y="19433"/>
                    <a:pt x="2228" y="19744"/>
                  </a:cubicBezTo>
                  <a:cubicBezTo>
                    <a:pt x="2114" y="20080"/>
                    <a:pt x="2473" y="20188"/>
                    <a:pt x="2416" y="20574"/>
                  </a:cubicBezTo>
                  <a:cubicBezTo>
                    <a:pt x="2335" y="21106"/>
                    <a:pt x="2258" y="21336"/>
                    <a:pt x="1914" y="21336"/>
                  </a:cubicBezTo>
                  <a:cubicBezTo>
                    <a:pt x="1842" y="21336"/>
                    <a:pt x="1757" y="21326"/>
                    <a:pt x="1659" y="21306"/>
                  </a:cubicBezTo>
                  <a:cubicBezTo>
                    <a:pt x="1329" y="21240"/>
                    <a:pt x="1073" y="21014"/>
                    <a:pt x="742" y="20929"/>
                  </a:cubicBezTo>
                  <a:cubicBezTo>
                    <a:pt x="688" y="20915"/>
                    <a:pt x="641" y="20909"/>
                    <a:pt x="599" y="20909"/>
                  </a:cubicBezTo>
                  <a:cubicBezTo>
                    <a:pt x="343" y="20909"/>
                    <a:pt x="289" y="21146"/>
                    <a:pt x="161" y="21262"/>
                  </a:cubicBezTo>
                  <a:cubicBezTo>
                    <a:pt x="0" y="21413"/>
                    <a:pt x="87" y="21658"/>
                    <a:pt x="262" y="21785"/>
                  </a:cubicBezTo>
                  <a:cubicBezTo>
                    <a:pt x="494" y="21956"/>
                    <a:pt x="615" y="22220"/>
                    <a:pt x="673" y="22487"/>
                  </a:cubicBezTo>
                  <a:cubicBezTo>
                    <a:pt x="873" y="23397"/>
                    <a:pt x="1477" y="24091"/>
                    <a:pt x="1683" y="24992"/>
                  </a:cubicBezTo>
                  <a:cubicBezTo>
                    <a:pt x="1716" y="25136"/>
                    <a:pt x="1805" y="25235"/>
                    <a:pt x="1925" y="25273"/>
                  </a:cubicBezTo>
                  <a:cubicBezTo>
                    <a:pt x="2145" y="25344"/>
                    <a:pt x="2272" y="25577"/>
                    <a:pt x="2312" y="25741"/>
                  </a:cubicBezTo>
                  <a:cubicBezTo>
                    <a:pt x="2514" y="26561"/>
                    <a:pt x="3100" y="27062"/>
                    <a:pt x="3552" y="27664"/>
                  </a:cubicBezTo>
                  <a:cubicBezTo>
                    <a:pt x="3716" y="27883"/>
                    <a:pt x="3935" y="27996"/>
                    <a:pt x="4030" y="28335"/>
                  </a:cubicBezTo>
                  <a:cubicBezTo>
                    <a:pt x="4113" y="28630"/>
                    <a:pt x="4368" y="28795"/>
                    <a:pt x="4619" y="28795"/>
                  </a:cubicBezTo>
                  <a:cubicBezTo>
                    <a:pt x="4769" y="28795"/>
                    <a:pt x="4917" y="28735"/>
                    <a:pt x="5024" y="28609"/>
                  </a:cubicBezTo>
                  <a:cubicBezTo>
                    <a:pt x="5484" y="28072"/>
                    <a:pt x="5931" y="27502"/>
                    <a:pt x="6307" y="26907"/>
                  </a:cubicBezTo>
                  <a:cubicBezTo>
                    <a:pt x="6811" y="26112"/>
                    <a:pt x="7333" y="25316"/>
                    <a:pt x="7715" y="24420"/>
                  </a:cubicBezTo>
                  <a:cubicBezTo>
                    <a:pt x="8052" y="23630"/>
                    <a:pt x="8394" y="22838"/>
                    <a:pt x="8659" y="22018"/>
                  </a:cubicBezTo>
                  <a:cubicBezTo>
                    <a:pt x="8737" y="21785"/>
                    <a:pt x="8897" y="21426"/>
                    <a:pt x="9028" y="21066"/>
                  </a:cubicBezTo>
                  <a:cubicBezTo>
                    <a:pt x="9153" y="20718"/>
                    <a:pt x="9254" y="20370"/>
                    <a:pt x="9227" y="20130"/>
                  </a:cubicBezTo>
                  <a:cubicBezTo>
                    <a:pt x="9183" y="19737"/>
                    <a:pt x="9050" y="19601"/>
                    <a:pt x="8871" y="19601"/>
                  </a:cubicBezTo>
                  <a:cubicBezTo>
                    <a:pt x="8471" y="19601"/>
                    <a:pt x="7838" y="20283"/>
                    <a:pt x="7453" y="20283"/>
                  </a:cubicBezTo>
                  <a:cubicBezTo>
                    <a:pt x="7410" y="20283"/>
                    <a:pt x="7371" y="20274"/>
                    <a:pt x="7335" y="20256"/>
                  </a:cubicBezTo>
                  <a:cubicBezTo>
                    <a:pt x="6919" y="20042"/>
                    <a:pt x="7003" y="18802"/>
                    <a:pt x="6983" y="18445"/>
                  </a:cubicBezTo>
                  <a:cubicBezTo>
                    <a:pt x="6886" y="16677"/>
                    <a:pt x="6956" y="14897"/>
                    <a:pt x="7217" y="13145"/>
                  </a:cubicBezTo>
                  <a:cubicBezTo>
                    <a:pt x="7427" y="11735"/>
                    <a:pt x="7828" y="5225"/>
                    <a:pt x="8103" y="3823"/>
                  </a:cubicBezTo>
                  <a:cubicBezTo>
                    <a:pt x="8295" y="2842"/>
                    <a:pt x="7891" y="1508"/>
                    <a:pt x="7919" y="493"/>
                  </a:cubicBezTo>
                  <a:cubicBezTo>
                    <a:pt x="7924" y="346"/>
                    <a:pt x="8217" y="198"/>
                    <a:pt x="7975" y="51"/>
                  </a:cubicBezTo>
                  <a:cubicBezTo>
                    <a:pt x="7921" y="17"/>
                    <a:pt x="7848" y="3"/>
                    <a:pt x="7773" y="3"/>
                  </a:cubicBezTo>
                  <a:cubicBezTo>
                    <a:pt x="7685" y="3"/>
                    <a:pt x="7592" y="22"/>
                    <a:pt x="7518" y="53"/>
                  </a:cubicBezTo>
                  <a:cubicBezTo>
                    <a:pt x="6784" y="356"/>
                    <a:pt x="6307" y="1048"/>
                    <a:pt x="5780" y="1627"/>
                  </a:cubicBezTo>
                  <a:cubicBezTo>
                    <a:pt x="5432" y="2010"/>
                    <a:pt x="5136" y="2250"/>
                    <a:pt x="4798" y="2250"/>
                  </a:cubicBezTo>
                  <a:cubicBezTo>
                    <a:pt x="4622" y="2250"/>
                    <a:pt x="4435" y="2185"/>
                    <a:pt x="4223" y="2041"/>
                  </a:cubicBezTo>
                  <a:cubicBezTo>
                    <a:pt x="3530" y="1569"/>
                    <a:pt x="2896" y="990"/>
                    <a:pt x="2239" y="454"/>
                  </a:cubicBezTo>
                  <a:cubicBezTo>
                    <a:pt x="2108" y="347"/>
                    <a:pt x="1997" y="212"/>
                    <a:pt x="1863" y="113"/>
                  </a:cubicBezTo>
                  <a:cubicBezTo>
                    <a:pt x="1768" y="43"/>
                    <a:pt x="1691" y="0"/>
                    <a:pt x="1626"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615;p25">
              <a:extLst>
                <a:ext uri="{FF2B5EF4-FFF2-40B4-BE49-F238E27FC236}">
                  <a16:creationId xmlns:a16="http://schemas.microsoft.com/office/drawing/2014/main" id="{422CF5E3-4E17-0237-17D7-6F6CE8B5DEFD}"/>
                </a:ext>
              </a:extLst>
            </p:cNvPr>
            <p:cNvSpPr/>
            <p:nvPr/>
          </p:nvSpPr>
          <p:spPr>
            <a:xfrm>
              <a:off x="3593968" y="3125480"/>
              <a:ext cx="167058" cy="468473"/>
            </a:xfrm>
            <a:custGeom>
              <a:avLst/>
              <a:gdLst/>
              <a:ahLst/>
              <a:cxnLst/>
              <a:rect l="l" t="t" r="r" b="b"/>
              <a:pathLst>
                <a:path w="11413" h="32005" extrusionOk="0">
                  <a:moveTo>
                    <a:pt x="2602" y="1887"/>
                  </a:moveTo>
                  <a:cubicBezTo>
                    <a:pt x="2667" y="1887"/>
                    <a:pt x="2745" y="1930"/>
                    <a:pt x="2839" y="2000"/>
                  </a:cubicBezTo>
                  <a:cubicBezTo>
                    <a:pt x="2973" y="2099"/>
                    <a:pt x="3085" y="2233"/>
                    <a:pt x="3214" y="2341"/>
                  </a:cubicBezTo>
                  <a:cubicBezTo>
                    <a:pt x="3872" y="2877"/>
                    <a:pt x="4505" y="3455"/>
                    <a:pt x="5199" y="3928"/>
                  </a:cubicBezTo>
                  <a:cubicBezTo>
                    <a:pt x="5410" y="4073"/>
                    <a:pt x="5598" y="4138"/>
                    <a:pt x="5773" y="4138"/>
                  </a:cubicBezTo>
                  <a:cubicBezTo>
                    <a:pt x="6112" y="4138"/>
                    <a:pt x="6408" y="3897"/>
                    <a:pt x="6756" y="3513"/>
                  </a:cubicBezTo>
                  <a:cubicBezTo>
                    <a:pt x="7282" y="2934"/>
                    <a:pt x="7761" y="2243"/>
                    <a:pt x="8495" y="1940"/>
                  </a:cubicBezTo>
                  <a:cubicBezTo>
                    <a:pt x="8569" y="1909"/>
                    <a:pt x="8662" y="1890"/>
                    <a:pt x="8750" y="1890"/>
                  </a:cubicBezTo>
                  <a:cubicBezTo>
                    <a:pt x="8825" y="1890"/>
                    <a:pt x="8897" y="1904"/>
                    <a:pt x="8950" y="1937"/>
                  </a:cubicBezTo>
                  <a:cubicBezTo>
                    <a:pt x="9192" y="2086"/>
                    <a:pt x="8899" y="2233"/>
                    <a:pt x="8895" y="2380"/>
                  </a:cubicBezTo>
                  <a:cubicBezTo>
                    <a:pt x="8861" y="3579"/>
                    <a:pt x="8508" y="4733"/>
                    <a:pt x="8427" y="5935"/>
                  </a:cubicBezTo>
                  <a:cubicBezTo>
                    <a:pt x="8314" y="7634"/>
                    <a:pt x="8258" y="9328"/>
                    <a:pt x="8267" y="11029"/>
                  </a:cubicBezTo>
                  <a:cubicBezTo>
                    <a:pt x="8276" y="12342"/>
                    <a:pt x="8386" y="13728"/>
                    <a:pt x="8192" y="15032"/>
                  </a:cubicBezTo>
                  <a:cubicBezTo>
                    <a:pt x="8007" y="16265"/>
                    <a:pt x="7695" y="17615"/>
                    <a:pt x="7703" y="18863"/>
                  </a:cubicBezTo>
                  <a:cubicBezTo>
                    <a:pt x="7711" y="19894"/>
                    <a:pt x="7810" y="20924"/>
                    <a:pt x="7786" y="21975"/>
                  </a:cubicBezTo>
                  <a:cubicBezTo>
                    <a:pt x="7783" y="22155"/>
                    <a:pt x="7789" y="22362"/>
                    <a:pt x="7924" y="22483"/>
                  </a:cubicBezTo>
                  <a:cubicBezTo>
                    <a:pt x="7952" y="22507"/>
                    <a:pt x="7990" y="22518"/>
                    <a:pt x="8035" y="22518"/>
                  </a:cubicBezTo>
                  <a:cubicBezTo>
                    <a:pt x="8327" y="22518"/>
                    <a:pt x="8933" y="22076"/>
                    <a:pt x="9144" y="22031"/>
                  </a:cubicBezTo>
                  <a:cubicBezTo>
                    <a:pt x="9306" y="21996"/>
                    <a:pt x="9441" y="21976"/>
                    <a:pt x="9551" y="21976"/>
                  </a:cubicBezTo>
                  <a:cubicBezTo>
                    <a:pt x="9931" y="21976"/>
                    <a:pt x="10016" y="22216"/>
                    <a:pt x="9911" y="22919"/>
                  </a:cubicBezTo>
                  <a:cubicBezTo>
                    <a:pt x="9645" y="24075"/>
                    <a:pt x="9169" y="25188"/>
                    <a:pt x="8690" y="26308"/>
                  </a:cubicBezTo>
                  <a:cubicBezTo>
                    <a:pt x="8308" y="27203"/>
                    <a:pt x="7788" y="27999"/>
                    <a:pt x="7283" y="28793"/>
                  </a:cubicBezTo>
                  <a:cubicBezTo>
                    <a:pt x="6907" y="29389"/>
                    <a:pt x="6460" y="29959"/>
                    <a:pt x="6001" y="30497"/>
                  </a:cubicBezTo>
                  <a:cubicBezTo>
                    <a:pt x="5893" y="30622"/>
                    <a:pt x="5745" y="30682"/>
                    <a:pt x="5595" y="30682"/>
                  </a:cubicBezTo>
                  <a:cubicBezTo>
                    <a:pt x="5345" y="30682"/>
                    <a:pt x="5089" y="30517"/>
                    <a:pt x="5006" y="30222"/>
                  </a:cubicBezTo>
                  <a:cubicBezTo>
                    <a:pt x="4912" y="29883"/>
                    <a:pt x="4693" y="29770"/>
                    <a:pt x="4528" y="29551"/>
                  </a:cubicBezTo>
                  <a:cubicBezTo>
                    <a:pt x="4075" y="28949"/>
                    <a:pt x="3489" y="28448"/>
                    <a:pt x="3287" y="27628"/>
                  </a:cubicBezTo>
                  <a:cubicBezTo>
                    <a:pt x="3248" y="27464"/>
                    <a:pt x="3120" y="27231"/>
                    <a:pt x="2900" y="27160"/>
                  </a:cubicBezTo>
                  <a:cubicBezTo>
                    <a:pt x="2780" y="27122"/>
                    <a:pt x="2691" y="27023"/>
                    <a:pt x="2658" y="26879"/>
                  </a:cubicBezTo>
                  <a:cubicBezTo>
                    <a:pt x="2452" y="25978"/>
                    <a:pt x="1849" y="25284"/>
                    <a:pt x="1650" y="24374"/>
                  </a:cubicBezTo>
                  <a:cubicBezTo>
                    <a:pt x="1591" y="24107"/>
                    <a:pt x="1470" y="23843"/>
                    <a:pt x="1237" y="23672"/>
                  </a:cubicBezTo>
                  <a:cubicBezTo>
                    <a:pt x="1063" y="23545"/>
                    <a:pt x="975" y="23300"/>
                    <a:pt x="1137" y="23150"/>
                  </a:cubicBezTo>
                  <a:cubicBezTo>
                    <a:pt x="1265" y="23033"/>
                    <a:pt x="1318" y="22796"/>
                    <a:pt x="1575" y="22796"/>
                  </a:cubicBezTo>
                  <a:cubicBezTo>
                    <a:pt x="1616" y="22796"/>
                    <a:pt x="1663" y="22802"/>
                    <a:pt x="1717" y="22816"/>
                  </a:cubicBezTo>
                  <a:cubicBezTo>
                    <a:pt x="2048" y="22902"/>
                    <a:pt x="2304" y="23126"/>
                    <a:pt x="2633" y="23193"/>
                  </a:cubicBezTo>
                  <a:cubicBezTo>
                    <a:pt x="2690" y="23205"/>
                    <a:pt x="2743" y="23210"/>
                    <a:pt x="2792" y="23210"/>
                  </a:cubicBezTo>
                  <a:cubicBezTo>
                    <a:pt x="3473" y="23210"/>
                    <a:pt x="3401" y="22168"/>
                    <a:pt x="3363" y="21677"/>
                  </a:cubicBezTo>
                  <a:cubicBezTo>
                    <a:pt x="3286" y="20661"/>
                    <a:pt x="3318" y="19620"/>
                    <a:pt x="3164" y="18610"/>
                  </a:cubicBezTo>
                  <a:cubicBezTo>
                    <a:pt x="2893" y="16844"/>
                    <a:pt x="3231" y="15282"/>
                    <a:pt x="3008" y="13515"/>
                  </a:cubicBezTo>
                  <a:cubicBezTo>
                    <a:pt x="2765" y="11593"/>
                    <a:pt x="1977" y="4143"/>
                    <a:pt x="2387" y="2216"/>
                  </a:cubicBezTo>
                  <a:cubicBezTo>
                    <a:pt x="2437" y="1980"/>
                    <a:pt x="2505" y="1887"/>
                    <a:pt x="2602" y="1887"/>
                  </a:cubicBezTo>
                  <a:close/>
                  <a:moveTo>
                    <a:pt x="9556" y="0"/>
                  </a:moveTo>
                  <a:cubicBezTo>
                    <a:pt x="9433" y="0"/>
                    <a:pt x="9294" y="15"/>
                    <a:pt x="9138" y="44"/>
                  </a:cubicBezTo>
                  <a:cubicBezTo>
                    <a:pt x="8730" y="118"/>
                    <a:pt x="8515" y="425"/>
                    <a:pt x="8175" y="551"/>
                  </a:cubicBezTo>
                  <a:cubicBezTo>
                    <a:pt x="7326" y="866"/>
                    <a:pt x="6723" y="1652"/>
                    <a:pt x="6121" y="2312"/>
                  </a:cubicBezTo>
                  <a:cubicBezTo>
                    <a:pt x="5895" y="2558"/>
                    <a:pt x="5727" y="2637"/>
                    <a:pt x="5563" y="2637"/>
                  </a:cubicBezTo>
                  <a:cubicBezTo>
                    <a:pt x="5414" y="2637"/>
                    <a:pt x="5267" y="2571"/>
                    <a:pt x="5081" y="2509"/>
                  </a:cubicBezTo>
                  <a:cubicBezTo>
                    <a:pt x="4706" y="2385"/>
                    <a:pt x="4820" y="1824"/>
                    <a:pt x="4493" y="1735"/>
                  </a:cubicBezTo>
                  <a:cubicBezTo>
                    <a:pt x="3732" y="1530"/>
                    <a:pt x="2829" y="143"/>
                    <a:pt x="1886" y="143"/>
                  </a:cubicBezTo>
                  <a:cubicBezTo>
                    <a:pt x="1758" y="143"/>
                    <a:pt x="1628" y="169"/>
                    <a:pt x="1498" y="227"/>
                  </a:cubicBezTo>
                  <a:cubicBezTo>
                    <a:pt x="598" y="631"/>
                    <a:pt x="1170" y="4455"/>
                    <a:pt x="1280" y="5217"/>
                  </a:cubicBezTo>
                  <a:cubicBezTo>
                    <a:pt x="1327" y="5548"/>
                    <a:pt x="1431" y="5945"/>
                    <a:pt x="1338" y="6265"/>
                  </a:cubicBezTo>
                  <a:cubicBezTo>
                    <a:pt x="1056" y="7244"/>
                    <a:pt x="1723" y="13658"/>
                    <a:pt x="1789" y="14585"/>
                  </a:cubicBezTo>
                  <a:cubicBezTo>
                    <a:pt x="1880" y="15860"/>
                    <a:pt x="1795" y="17156"/>
                    <a:pt x="2028" y="18440"/>
                  </a:cubicBezTo>
                  <a:cubicBezTo>
                    <a:pt x="2159" y="19151"/>
                    <a:pt x="2117" y="20002"/>
                    <a:pt x="2079" y="20796"/>
                  </a:cubicBezTo>
                  <a:cubicBezTo>
                    <a:pt x="2040" y="21650"/>
                    <a:pt x="2073" y="21651"/>
                    <a:pt x="1270" y="21657"/>
                  </a:cubicBezTo>
                  <a:cubicBezTo>
                    <a:pt x="188" y="21665"/>
                    <a:pt x="51" y="21988"/>
                    <a:pt x="23" y="23118"/>
                  </a:cubicBezTo>
                  <a:cubicBezTo>
                    <a:pt x="1" y="24013"/>
                    <a:pt x="423" y="24681"/>
                    <a:pt x="682" y="25366"/>
                  </a:cubicBezTo>
                  <a:cubicBezTo>
                    <a:pt x="1067" y="26381"/>
                    <a:pt x="1569" y="27401"/>
                    <a:pt x="2230" y="28269"/>
                  </a:cubicBezTo>
                  <a:cubicBezTo>
                    <a:pt x="2265" y="28315"/>
                    <a:pt x="2381" y="28235"/>
                    <a:pt x="2381" y="28391"/>
                  </a:cubicBezTo>
                  <a:cubicBezTo>
                    <a:pt x="2384" y="29055"/>
                    <a:pt x="2900" y="29414"/>
                    <a:pt x="3187" y="29877"/>
                  </a:cubicBezTo>
                  <a:cubicBezTo>
                    <a:pt x="3480" y="30350"/>
                    <a:pt x="3870" y="30798"/>
                    <a:pt x="4241" y="31233"/>
                  </a:cubicBezTo>
                  <a:cubicBezTo>
                    <a:pt x="4512" y="31552"/>
                    <a:pt x="5134" y="32005"/>
                    <a:pt x="5537" y="32005"/>
                  </a:cubicBezTo>
                  <a:cubicBezTo>
                    <a:pt x="5584" y="32005"/>
                    <a:pt x="5628" y="31998"/>
                    <a:pt x="5669" y="31985"/>
                  </a:cubicBezTo>
                  <a:cubicBezTo>
                    <a:pt x="6626" y="31669"/>
                    <a:pt x="7261" y="30803"/>
                    <a:pt x="7778" y="29997"/>
                  </a:cubicBezTo>
                  <a:cubicBezTo>
                    <a:pt x="8137" y="29435"/>
                    <a:pt x="8458" y="28721"/>
                    <a:pt x="8877" y="28263"/>
                  </a:cubicBezTo>
                  <a:cubicBezTo>
                    <a:pt x="9630" y="27440"/>
                    <a:pt x="9860" y="26360"/>
                    <a:pt x="10369" y="25432"/>
                  </a:cubicBezTo>
                  <a:cubicBezTo>
                    <a:pt x="10805" y="24641"/>
                    <a:pt x="11003" y="23650"/>
                    <a:pt x="11137" y="22722"/>
                  </a:cubicBezTo>
                  <a:cubicBezTo>
                    <a:pt x="11208" y="22229"/>
                    <a:pt x="11412" y="21616"/>
                    <a:pt x="10902" y="21117"/>
                  </a:cubicBezTo>
                  <a:cubicBezTo>
                    <a:pt x="10564" y="20786"/>
                    <a:pt x="10253" y="20564"/>
                    <a:pt x="9893" y="20564"/>
                  </a:cubicBezTo>
                  <a:cubicBezTo>
                    <a:pt x="9691" y="20564"/>
                    <a:pt x="9474" y="20634"/>
                    <a:pt x="9227" y="20794"/>
                  </a:cubicBezTo>
                  <a:cubicBezTo>
                    <a:pt x="9125" y="20860"/>
                    <a:pt x="9033" y="20890"/>
                    <a:pt x="8953" y="20890"/>
                  </a:cubicBezTo>
                  <a:cubicBezTo>
                    <a:pt x="8746" y="20890"/>
                    <a:pt x="8629" y="20686"/>
                    <a:pt x="8673" y="20382"/>
                  </a:cubicBezTo>
                  <a:cubicBezTo>
                    <a:pt x="9304" y="16428"/>
                    <a:pt x="9541" y="12462"/>
                    <a:pt x="9722" y="8463"/>
                  </a:cubicBezTo>
                  <a:cubicBezTo>
                    <a:pt x="9783" y="7118"/>
                    <a:pt x="9834" y="5773"/>
                    <a:pt x="9873" y="4428"/>
                  </a:cubicBezTo>
                  <a:cubicBezTo>
                    <a:pt x="9905" y="3346"/>
                    <a:pt x="10182" y="2376"/>
                    <a:pt x="10234" y="1316"/>
                  </a:cubicBezTo>
                  <a:cubicBezTo>
                    <a:pt x="10400" y="380"/>
                    <a:pt x="10179" y="0"/>
                    <a:pt x="955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oogle Shape;616;p25">
            <a:extLst>
              <a:ext uri="{FF2B5EF4-FFF2-40B4-BE49-F238E27FC236}">
                <a16:creationId xmlns:a16="http://schemas.microsoft.com/office/drawing/2014/main" id="{24DDC26E-385D-0855-D8E8-5ACFBBCFCD2D}"/>
              </a:ext>
            </a:extLst>
          </p:cNvPr>
          <p:cNvGrpSpPr/>
          <p:nvPr/>
        </p:nvGrpSpPr>
        <p:grpSpPr>
          <a:xfrm>
            <a:off x="5349941" y="2835348"/>
            <a:ext cx="233161" cy="539699"/>
            <a:chOff x="5349941" y="3093980"/>
            <a:chExt cx="233161" cy="539699"/>
          </a:xfrm>
        </p:grpSpPr>
        <p:sp>
          <p:nvSpPr>
            <p:cNvPr id="22" name="Google Shape;617;p25">
              <a:extLst>
                <a:ext uri="{FF2B5EF4-FFF2-40B4-BE49-F238E27FC236}">
                  <a16:creationId xmlns:a16="http://schemas.microsoft.com/office/drawing/2014/main" id="{50052CDA-3722-85CB-15A9-78347B4B1F21}"/>
                </a:ext>
              </a:extLst>
            </p:cNvPr>
            <p:cNvSpPr/>
            <p:nvPr/>
          </p:nvSpPr>
          <p:spPr>
            <a:xfrm>
              <a:off x="5349941" y="3093980"/>
              <a:ext cx="233161" cy="539699"/>
            </a:xfrm>
            <a:custGeom>
              <a:avLst/>
              <a:gdLst/>
              <a:ahLst/>
              <a:cxnLst/>
              <a:rect l="l" t="t" r="r" b="b"/>
              <a:pathLst>
                <a:path w="15929" h="36871" extrusionOk="0">
                  <a:moveTo>
                    <a:pt x="12927" y="1310"/>
                  </a:moveTo>
                  <a:cubicBezTo>
                    <a:pt x="13059" y="1310"/>
                    <a:pt x="13190" y="1410"/>
                    <a:pt x="13270" y="1603"/>
                  </a:cubicBezTo>
                  <a:cubicBezTo>
                    <a:pt x="14037" y="3447"/>
                    <a:pt x="14481" y="5410"/>
                    <a:pt x="14579" y="7405"/>
                  </a:cubicBezTo>
                  <a:cubicBezTo>
                    <a:pt x="14631" y="8401"/>
                    <a:pt x="14727" y="9404"/>
                    <a:pt x="14650" y="10394"/>
                  </a:cubicBezTo>
                  <a:cubicBezTo>
                    <a:pt x="14570" y="11450"/>
                    <a:pt x="14306" y="12494"/>
                    <a:pt x="14131" y="13546"/>
                  </a:cubicBezTo>
                  <a:cubicBezTo>
                    <a:pt x="13982" y="14438"/>
                    <a:pt x="13803" y="15329"/>
                    <a:pt x="13656" y="16221"/>
                  </a:cubicBezTo>
                  <a:cubicBezTo>
                    <a:pt x="13593" y="16615"/>
                    <a:pt x="13280" y="17030"/>
                    <a:pt x="13228" y="17476"/>
                  </a:cubicBezTo>
                  <a:cubicBezTo>
                    <a:pt x="13137" y="18254"/>
                    <a:pt x="12729" y="18969"/>
                    <a:pt x="12744" y="19765"/>
                  </a:cubicBezTo>
                  <a:cubicBezTo>
                    <a:pt x="12748" y="19962"/>
                    <a:pt x="12605" y="20084"/>
                    <a:pt x="12506" y="20227"/>
                  </a:cubicBezTo>
                  <a:cubicBezTo>
                    <a:pt x="12152" y="20745"/>
                    <a:pt x="12117" y="21370"/>
                    <a:pt x="11878" y="21917"/>
                  </a:cubicBezTo>
                  <a:cubicBezTo>
                    <a:pt x="11669" y="22395"/>
                    <a:pt x="11403" y="22852"/>
                    <a:pt x="11197" y="23339"/>
                  </a:cubicBezTo>
                  <a:cubicBezTo>
                    <a:pt x="10774" y="24333"/>
                    <a:pt x="10336" y="25329"/>
                    <a:pt x="9801" y="26271"/>
                  </a:cubicBezTo>
                  <a:cubicBezTo>
                    <a:pt x="9476" y="26843"/>
                    <a:pt x="9152" y="27421"/>
                    <a:pt x="8703" y="27949"/>
                  </a:cubicBezTo>
                  <a:cubicBezTo>
                    <a:pt x="8295" y="28429"/>
                    <a:pt x="8018" y="29096"/>
                    <a:pt x="7980" y="29777"/>
                  </a:cubicBezTo>
                  <a:cubicBezTo>
                    <a:pt x="7976" y="29848"/>
                    <a:pt x="8039" y="29955"/>
                    <a:pt x="8103" y="29991"/>
                  </a:cubicBezTo>
                  <a:cubicBezTo>
                    <a:pt x="8653" y="30287"/>
                    <a:pt x="9265" y="30417"/>
                    <a:pt x="9863" y="30417"/>
                  </a:cubicBezTo>
                  <a:cubicBezTo>
                    <a:pt x="10029" y="30417"/>
                    <a:pt x="10194" y="30407"/>
                    <a:pt x="10356" y="30388"/>
                  </a:cubicBezTo>
                  <a:cubicBezTo>
                    <a:pt x="10403" y="30382"/>
                    <a:pt x="10446" y="30380"/>
                    <a:pt x="10486" y="30380"/>
                  </a:cubicBezTo>
                  <a:cubicBezTo>
                    <a:pt x="10845" y="30380"/>
                    <a:pt x="10963" y="30592"/>
                    <a:pt x="11120" y="30749"/>
                  </a:cubicBezTo>
                  <a:cubicBezTo>
                    <a:pt x="11379" y="31008"/>
                    <a:pt x="11197" y="31415"/>
                    <a:pt x="11012" y="31581"/>
                  </a:cubicBezTo>
                  <a:cubicBezTo>
                    <a:pt x="10601" y="31950"/>
                    <a:pt x="10266" y="32382"/>
                    <a:pt x="9933" y="32794"/>
                  </a:cubicBezTo>
                  <a:cubicBezTo>
                    <a:pt x="9462" y="33377"/>
                    <a:pt x="8653" y="33346"/>
                    <a:pt x="8173" y="33865"/>
                  </a:cubicBezTo>
                  <a:cubicBezTo>
                    <a:pt x="7504" y="34590"/>
                    <a:pt x="6473" y="34738"/>
                    <a:pt x="5638" y="35201"/>
                  </a:cubicBezTo>
                  <a:cubicBezTo>
                    <a:pt x="5236" y="35424"/>
                    <a:pt x="4663" y="35606"/>
                    <a:pt x="4139" y="35715"/>
                  </a:cubicBezTo>
                  <a:cubicBezTo>
                    <a:pt x="4051" y="35733"/>
                    <a:pt x="3965" y="35742"/>
                    <a:pt x="3882" y="35742"/>
                  </a:cubicBezTo>
                  <a:cubicBezTo>
                    <a:pt x="3305" y="35742"/>
                    <a:pt x="2864" y="35319"/>
                    <a:pt x="2635" y="34737"/>
                  </a:cubicBezTo>
                  <a:cubicBezTo>
                    <a:pt x="2359" y="34039"/>
                    <a:pt x="2036" y="33360"/>
                    <a:pt x="1840" y="32632"/>
                  </a:cubicBezTo>
                  <a:cubicBezTo>
                    <a:pt x="1529" y="31483"/>
                    <a:pt x="1307" y="30321"/>
                    <a:pt x="1148" y="29146"/>
                  </a:cubicBezTo>
                  <a:cubicBezTo>
                    <a:pt x="1174" y="28775"/>
                    <a:pt x="1008" y="28419"/>
                    <a:pt x="1097" y="28043"/>
                  </a:cubicBezTo>
                  <a:cubicBezTo>
                    <a:pt x="1157" y="27799"/>
                    <a:pt x="1142" y="27603"/>
                    <a:pt x="1483" y="27443"/>
                  </a:cubicBezTo>
                  <a:cubicBezTo>
                    <a:pt x="1591" y="27393"/>
                    <a:pt x="1677" y="27372"/>
                    <a:pt x="1749" y="27372"/>
                  </a:cubicBezTo>
                  <a:cubicBezTo>
                    <a:pt x="1929" y="27372"/>
                    <a:pt x="2027" y="27499"/>
                    <a:pt x="2173" y="27605"/>
                  </a:cubicBezTo>
                  <a:cubicBezTo>
                    <a:pt x="2562" y="27884"/>
                    <a:pt x="2989" y="28107"/>
                    <a:pt x="3305" y="28491"/>
                  </a:cubicBezTo>
                  <a:cubicBezTo>
                    <a:pt x="3370" y="28570"/>
                    <a:pt x="3467" y="28604"/>
                    <a:pt x="3578" y="28604"/>
                  </a:cubicBezTo>
                  <a:cubicBezTo>
                    <a:pt x="3907" y="28604"/>
                    <a:pt x="4366" y="28308"/>
                    <a:pt x="4536" y="27980"/>
                  </a:cubicBezTo>
                  <a:cubicBezTo>
                    <a:pt x="4977" y="27132"/>
                    <a:pt x="5231" y="26216"/>
                    <a:pt x="5696" y="25369"/>
                  </a:cubicBezTo>
                  <a:cubicBezTo>
                    <a:pt x="5998" y="24820"/>
                    <a:pt x="6213" y="24169"/>
                    <a:pt x="6373" y="23540"/>
                  </a:cubicBezTo>
                  <a:cubicBezTo>
                    <a:pt x="6578" y="22733"/>
                    <a:pt x="6987" y="21995"/>
                    <a:pt x="7202" y="21198"/>
                  </a:cubicBezTo>
                  <a:cubicBezTo>
                    <a:pt x="7513" y="20044"/>
                    <a:pt x="7832" y="18890"/>
                    <a:pt x="8063" y="17721"/>
                  </a:cubicBezTo>
                  <a:cubicBezTo>
                    <a:pt x="8290" y="16565"/>
                    <a:pt x="8346" y="15382"/>
                    <a:pt x="8548" y="14217"/>
                  </a:cubicBezTo>
                  <a:cubicBezTo>
                    <a:pt x="8669" y="13519"/>
                    <a:pt x="8479" y="12782"/>
                    <a:pt x="8636" y="12077"/>
                  </a:cubicBezTo>
                  <a:cubicBezTo>
                    <a:pt x="8845" y="11130"/>
                    <a:pt x="8470" y="10201"/>
                    <a:pt x="8591" y="9254"/>
                  </a:cubicBezTo>
                  <a:cubicBezTo>
                    <a:pt x="8628" y="8964"/>
                    <a:pt x="8495" y="8640"/>
                    <a:pt x="8393" y="8347"/>
                  </a:cubicBezTo>
                  <a:cubicBezTo>
                    <a:pt x="8063" y="7404"/>
                    <a:pt x="8069" y="6405"/>
                    <a:pt x="7855" y="5440"/>
                  </a:cubicBezTo>
                  <a:cubicBezTo>
                    <a:pt x="7688" y="4686"/>
                    <a:pt x="7361" y="3983"/>
                    <a:pt x="7190" y="3230"/>
                  </a:cubicBezTo>
                  <a:cubicBezTo>
                    <a:pt x="7114" y="2892"/>
                    <a:pt x="7181" y="2640"/>
                    <a:pt x="7353" y="2457"/>
                  </a:cubicBezTo>
                  <a:cubicBezTo>
                    <a:pt x="7403" y="2403"/>
                    <a:pt x="7456" y="2383"/>
                    <a:pt x="7508" y="2383"/>
                  </a:cubicBezTo>
                  <a:cubicBezTo>
                    <a:pt x="7677" y="2383"/>
                    <a:pt x="7848" y="2592"/>
                    <a:pt x="7955" y="2592"/>
                  </a:cubicBezTo>
                  <a:cubicBezTo>
                    <a:pt x="7956" y="2592"/>
                    <a:pt x="7956" y="2592"/>
                    <a:pt x="7957" y="2592"/>
                  </a:cubicBezTo>
                  <a:cubicBezTo>
                    <a:pt x="7962" y="2592"/>
                    <a:pt x="7967" y="2592"/>
                    <a:pt x="7972" y="2592"/>
                  </a:cubicBezTo>
                  <a:cubicBezTo>
                    <a:pt x="8540" y="2592"/>
                    <a:pt x="8708" y="3323"/>
                    <a:pt x="9238" y="3323"/>
                  </a:cubicBezTo>
                  <a:cubicBezTo>
                    <a:pt x="9303" y="3323"/>
                    <a:pt x="9374" y="3311"/>
                    <a:pt x="9453" y="3286"/>
                  </a:cubicBezTo>
                  <a:lnTo>
                    <a:pt x="9453" y="3286"/>
                  </a:lnTo>
                  <a:cubicBezTo>
                    <a:pt x="9313" y="3820"/>
                    <a:pt x="10190" y="3615"/>
                    <a:pt x="10117" y="4113"/>
                  </a:cubicBezTo>
                  <a:cubicBezTo>
                    <a:pt x="10115" y="4128"/>
                    <a:pt x="10277" y="4185"/>
                    <a:pt x="10364" y="4186"/>
                  </a:cubicBezTo>
                  <a:cubicBezTo>
                    <a:pt x="10367" y="4186"/>
                    <a:pt x="10369" y="4186"/>
                    <a:pt x="10372" y="4186"/>
                  </a:cubicBezTo>
                  <a:cubicBezTo>
                    <a:pt x="10862" y="4186"/>
                    <a:pt x="11564" y="3564"/>
                    <a:pt x="11752" y="3116"/>
                  </a:cubicBezTo>
                  <a:cubicBezTo>
                    <a:pt x="11995" y="2544"/>
                    <a:pt x="12296" y="1996"/>
                    <a:pt x="12647" y="1484"/>
                  </a:cubicBezTo>
                  <a:cubicBezTo>
                    <a:pt x="12727" y="1367"/>
                    <a:pt x="12827" y="1310"/>
                    <a:pt x="12927" y="1310"/>
                  </a:cubicBezTo>
                  <a:close/>
                  <a:moveTo>
                    <a:pt x="12887" y="1"/>
                  </a:moveTo>
                  <a:cubicBezTo>
                    <a:pt x="12771" y="1"/>
                    <a:pt x="12650" y="41"/>
                    <a:pt x="12523" y="140"/>
                  </a:cubicBezTo>
                  <a:cubicBezTo>
                    <a:pt x="11957" y="581"/>
                    <a:pt x="11346" y="1034"/>
                    <a:pt x="11223" y="1824"/>
                  </a:cubicBezTo>
                  <a:cubicBezTo>
                    <a:pt x="11154" y="2269"/>
                    <a:pt x="10693" y="2710"/>
                    <a:pt x="10406" y="2710"/>
                  </a:cubicBezTo>
                  <a:cubicBezTo>
                    <a:pt x="10348" y="2710"/>
                    <a:pt x="10297" y="2692"/>
                    <a:pt x="10257" y="2652"/>
                  </a:cubicBezTo>
                  <a:cubicBezTo>
                    <a:pt x="9907" y="2293"/>
                    <a:pt x="9388" y="2203"/>
                    <a:pt x="9062" y="1830"/>
                  </a:cubicBezTo>
                  <a:cubicBezTo>
                    <a:pt x="8642" y="1350"/>
                    <a:pt x="8099" y="1195"/>
                    <a:pt x="7526" y="1195"/>
                  </a:cubicBezTo>
                  <a:cubicBezTo>
                    <a:pt x="7343" y="1195"/>
                    <a:pt x="7156" y="1210"/>
                    <a:pt x="6970" y="1237"/>
                  </a:cubicBezTo>
                  <a:cubicBezTo>
                    <a:pt x="6277" y="1333"/>
                    <a:pt x="5810" y="2349"/>
                    <a:pt x="6088" y="3136"/>
                  </a:cubicBezTo>
                  <a:cubicBezTo>
                    <a:pt x="6742" y="4984"/>
                    <a:pt x="7086" y="6890"/>
                    <a:pt x="7331" y="8817"/>
                  </a:cubicBezTo>
                  <a:cubicBezTo>
                    <a:pt x="7603" y="10944"/>
                    <a:pt x="7501" y="13074"/>
                    <a:pt x="7295" y="15197"/>
                  </a:cubicBezTo>
                  <a:cubicBezTo>
                    <a:pt x="7024" y="17985"/>
                    <a:pt x="6143" y="20642"/>
                    <a:pt x="5214" y="23277"/>
                  </a:cubicBezTo>
                  <a:cubicBezTo>
                    <a:pt x="4791" y="24475"/>
                    <a:pt x="4192" y="25614"/>
                    <a:pt x="3739" y="26803"/>
                  </a:cubicBezTo>
                  <a:cubicBezTo>
                    <a:pt x="3651" y="27033"/>
                    <a:pt x="3591" y="27123"/>
                    <a:pt x="3515" y="27123"/>
                  </a:cubicBezTo>
                  <a:cubicBezTo>
                    <a:pt x="3439" y="27123"/>
                    <a:pt x="3348" y="27036"/>
                    <a:pt x="3198" y="26910"/>
                  </a:cubicBezTo>
                  <a:cubicBezTo>
                    <a:pt x="2859" y="26625"/>
                    <a:pt x="2448" y="26398"/>
                    <a:pt x="2030" y="26234"/>
                  </a:cubicBezTo>
                  <a:cubicBezTo>
                    <a:pt x="1831" y="26156"/>
                    <a:pt x="1632" y="26109"/>
                    <a:pt x="1439" y="26109"/>
                  </a:cubicBezTo>
                  <a:cubicBezTo>
                    <a:pt x="1143" y="26109"/>
                    <a:pt x="859" y="26220"/>
                    <a:pt x="605" y="26501"/>
                  </a:cubicBezTo>
                  <a:cubicBezTo>
                    <a:pt x="136" y="27020"/>
                    <a:pt x="108" y="27630"/>
                    <a:pt x="61" y="28260"/>
                  </a:cubicBezTo>
                  <a:cubicBezTo>
                    <a:pt x="0" y="29096"/>
                    <a:pt x="120" y="29893"/>
                    <a:pt x="335" y="30707"/>
                  </a:cubicBezTo>
                  <a:cubicBezTo>
                    <a:pt x="804" y="32483"/>
                    <a:pt x="983" y="34337"/>
                    <a:pt x="2140" y="35903"/>
                  </a:cubicBezTo>
                  <a:cubicBezTo>
                    <a:pt x="2602" y="36528"/>
                    <a:pt x="3179" y="36870"/>
                    <a:pt x="3835" y="36870"/>
                  </a:cubicBezTo>
                  <a:cubicBezTo>
                    <a:pt x="4087" y="36870"/>
                    <a:pt x="4351" y="36820"/>
                    <a:pt x="4625" y="36715"/>
                  </a:cubicBezTo>
                  <a:cubicBezTo>
                    <a:pt x="4713" y="36681"/>
                    <a:pt x="4821" y="36622"/>
                    <a:pt x="4903" y="36622"/>
                  </a:cubicBezTo>
                  <a:cubicBezTo>
                    <a:pt x="4918" y="36622"/>
                    <a:pt x="4933" y="36625"/>
                    <a:pt x="4946" y="36630"/>
                  </a:cubicBezTo>
                  <a:cubicBezTo>
                    <a:pt x="5045" y="36666"/>
                    <a:pt x="5141" y="36681"/>
                    <a:pt x="5234" y="36681"/>
                  </a:cubicBezTo>
                  <a:cubicBezTo>
                    <a:pt x="5533" y="36681"/>
                    <a:pt x="5801" y="36526"/>
                    <a:pt x="6052" y="36426"/>
                  </a:cubicBezTo>
                  <a:cubicBezTo>
                    <a:pt x="7247" y="35943"/>
                    <a:pt x="8409" y="35368"/>
                    <a:pt x="9415" y="34583"/>
                  </a:cubicBezTo>
                  <a:cubicBezTo>
                    <a:pt x="9843" y="34248"/>
                    <a:pt x="10371" y="34059"/>
                    <a:pt x="10742" y="33679"/>
                  </a:cubicBezTo>
                  <a:cubicBezTo>
                    <a:pt x="11260" y="33149"/>
                    <a:pt x="11734" y="32578"/>
                    <a:pt x="12221" y="32019"/>
                  </a:cubicBezTo>
                  <a:cubicBezTo>
                    <a:pt x="12704" y="31466"/>
                    <a:pt x="12594" y="30289"/>
                    <a:pt x="12125" y="29759"/>
                  </a:cubicBezTo>
                  <a:cubicBezTo>
                    <a:pt x="11458" y="29005"/>
                    <a:pt x="10487" y="29296"/>
                    <a:pt x="9674" y="28966"/>
                  </a:cubicBezTo>
                  <a:cubicBezTo>
                    <a:pt x="10067" y="28223"/>
                    <a:pt x="10499" y="27502"/>
                    <a:pt x="10969" y="26805"/>
                  </a:cubicBezTo>
                  <a:cubicBezTo>
                    <a:pt x="11890" y="25436"/>
                    <a:pt x="12447" y="23934"/>
                    <a:pt x="13058" y="22452"/>
                  </a:cubicBezTo>
                  <a:cubicBezTo>
                    <a:pt x="13312" y="21834"/>
                    <a:pt x="13390" y="21105"/>
                    <a:pt x="13682" y="20514"/>
                  </a:cubicBezTo>
                  <a:cubicBezTo>
                    <a:pt x="14169" y="19526"/>
                    <a:pt x="14222" y="18455"/>
                    <a:pt x="14564" y="17445"/>
                  </a:cubicBezTo>
                  <a:cubicBezTo>
                    <a:pt x="14800" y="16742"/>
                    <a:pt x="14681" y="15916"/>
                    <a:pt x="14969" y="15241"/>
                  </a:cubicBezTo>
                  <a:cubicBezTo>
                    <a:pt x="15522" y="13946"/>
                    <a:pt x="15189" y="12538"/>
                    <a:pt x="15697" y="11240"/>
                  </a:cubicBezTo>
                  <a:cubicBezTo>
                    <a:pt x="15929" y="10648"/>
                    <a:pt x="15914" y="9967"/>
                    <a:pt x="15738" y="9296"/>
                  </a:cubicBezTo>
                  <a:cubicBezTo>
                    <a:pt x="15592" y="8741"/>
                    <a:pt x="15753" y="8143"/>
                    <a:pt x="15712" y="7553"/>
                  </a:cubicBezTo>
                  <a:cubicBezTo>
                    <a:pt x="15649" y="6681"/>
                    <a:pt x="15621" y="5792"/>
                    <a:pt x="15477" y="4936"/>
                  </a:cubicBezTo>
                  <a:cubicBezTo>
                    <a:pt x="15338" y="4101"/>
                    <a:pt x="14989" y="3286"/>
                    <a:pt x="14650" y="2495"/>
                  </a:cubicBezTo>
                  <a:cubicBezTo>
                    <a:pt x="14362" y="1822"/>
                    <a:pt x="14323" y="1029"/>
                    <a:pt x="13715" y="503"/>
                  </a:cubicBezTo>
                  <a:cubicBezTo>
                    <a:pt x="13473" y="293"/>
                    <a:pt x="13200" y="1"/>
                    <a:pt x="1288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618;p25">
              <a:extLst>
                <a:ext uri="{FF2B5EF4-FFF2-40B4-BE49-F238E27FC236}">
                  <a16:creationId xmlns:a16="http://schemas.microsoft.com/office/drawing/2014/main" id="{1956EAF0-8DE8-87C7-0C94-248049198297}"/>
                </a:ext>
              </a:extLst>
            </p:cNvPr>
            <p:cNvSpPr/>
            <p:nvPr/>
          </p:nvSpPr>
          <p:spPr>
            <a:xfrm>
              <a:off x="5364681" y="3113155"/>
              <a:ext cx="200841" cy="503998"/>
            </a:xfrm>
            <a:custGeom>
              <a:avLst/>
              <a:gdLst/>
              <a:ahLst/>
              <a:cxnLst/>
              <a:rect l="l" t="t" r="r" b="b"/>
              <a:pathLst>
                <a:path w="13721" h="34432" extrusionOk="0">
                  <a:moveTo>
                    <a:pt x="11920" y="0"/>
                  </a:moveTo>
                  <a:cubicBezTo>
                    <a:pt x="11820" y="0"/>
                    <a:pt x="11720" y="57"/>
                    <a:pt x="11640" y="174"/>
                  </a:cubicBezTo>
                  <a:cubicBezTo>
                    <a:pt x="11289" y="686"/>
                    <a:pt x="10988" y="1234"/>
                    <a:pt x="10745" y="1808"/>
                  </a:cubicBezTo>
                  <a:cubicBezTo>
                    <a:pt x="10557" y="2254"/>
                    <a:pt x="9855" y="2877"/>
                    <a:pt x="9365" y="2877"/>
                  </a:cubicBezTo>
                  <a:cubicBezTo>
                    <a:pt x="9362" y="2877"/>
                    <a:pt x="9360" y="2877"/>
                    <a:pt x="9357" y="2877"/>
                  </a:cubicBezTo>
                  <a:cubicBezTo>
                    <a:pt x="9270" y="2876"/>
                    <a:pt x="9108" y="2818"/>
                    <a:pt x="9110" y="2803"/>
                  </a:cubicBezTo>
                  <a:cubicBezTo>
                    <a:pt x="9183" y="2306"/>
                    <a:pt x="8306" y="2510"/>
                    <a:pt x="8446" y="1976"/>
                  </a:cubicBezTo>
                  <a:lnTo>
                    <a:pt x="8446" y="1976"/>
                  </a:lnTo>
                  <a:cubicBezTo>
                    <a:pt x="8367" y="2001"/>
                    <a:pt x="8296" y="2013"/>
                    <a:pt x="8231" y="2013"/>
                  </a:cubicBezTo>
                  <a:cubicBezTo>
                    <a:pt x="7701" y="2013"/>
                    <a:pt x="7533" y="1282"/>
                    <a:pt x="6965" y="1282"/>
                  </a:cubicBezTo>
                  <a:cubicBezTo>
                    <a:pt x="6960" y="1282"/>
                    <a:pt x="6955" y="1282"/>
                    <a:pt x="6950" y="1282"/>
                  </a:cubicBezTo>
                  <a:cubicBezTo>
                    <a:pt x="6949" y="1282"/>
                    <a:pt x="6949" y="1282"/>
                    <a:pt x="6948" y="1282"/>
                  </a:cubicBezTo>
                  <a:cubicBezTo>
                    <a:pt x="6841" y="1282"/>
                    <a:pt x="6670" y="1074"/>
                    <a:pt x="6502" y="1074"/>
                  </a:cubicBezTo>
                  <a:cubicBezTo>
                    <a:pt x="6449" y="1074"/>
                    <a:pt x="6397" y="1094"/>
                    <a:pt x="6346" y="1148"/>
                  </a:cubicBezTo>
                  <a:cubicBezTo>
                    <a:pt x="6174" y="1331"/>
                    <a:pt x="6107" y="1582"/>
                    <a:pt x="6183" y="1920"/>
                  </a:cubicBezTo>
                  <a:cubicBezTo>
                    <a:pt x="6354" y="2673"/>
                    <a:pt x="6681" y="3376"/>
                    <a:pt x="6848" y="4132"/>
                  </a:cubicBezTo>
                  <a:cubicBezTo>
                    <a:pt x="7062" y="5095"/>
                    <a:pt x="7056" y="6094"/>
                    <a:pt x="7386" y="7037"/>
                  </a:cubicBezTo>
                  <a:cubicBezTo>
                    <a:pt x="7488" y="7330"/>
                    <a:pt x="7621" y="7654"/>
                    <a:pt x="7584" y="7944"/>
                  </a:cubicBezTo>
                  <a:cubicBezTo>
                    <a:pt x="7463" y="8891"/>
                    <a:pt x="7838" y="9820"/>
                    <a:pt x="7629" y="10767"/>
                  </a:cubicBezTo>
                  <a:cubicBezTo>
                    <a:pt x="7472" y="11472"/>
                    <a:pt x="7662" y="12210"/>
                    <a:pt x="7541" y="12907"/>
                  </a:cubicBezTo>
                  <a:cubicBezTo>
                    <a:pt x="7339" y="14072"/>
                    <a:pt x="7283" y="15255"/>
                    <a:pt x="7056" y="16411"/>
                  </a:cubicBezTo>
                  <a:cubicBezTo>
                    <a:pt x="6825" y="17580"/>
                    <a:pt x="6506" y="18735"/>
                    <a:pt x="6195" y="19888"/>
                  </a:cubicBezTo>
                  <a:cubicBezTo>
                    <a:pt x="5980" y="20687"/>
                    <a:pt x="5571" y="21423"/>
                    <a:pt x="5366" y="22230"/>
                  </a:cubicBezTo>
                  <a:cubicBezTo>
                    <a:pt x="5206" y="22859"/>
                    <a:pt x="4991" y="23510"/>
                    <a:pt x="4689" y="24060"/>
                  </a:cubicBezTo>
                  <a:cubicBezTo>
                    <a:pt x="4224" y="24906"/>
                    <a:pt x="3970" y="25822"/>
                    <a:pt x="3529" y="26670"/>
                  </a:cubicBezTo>
                  <a:cubicBezTo>
                    <a:pt x="3359" y="26998"/>
                    <a:pt x="2900" y="27295"/>
                    <a:pt x="2571" y="27295"/>
                  </a:cubicBezTo>
                  <a:cubicBezTo>
                    <a:pt x="2460" y="27295"/>
                    <a:pt x="2363" y="27260"/>
                    <a:pt x="2298" y="27181"/>
                  </a:cubicBezTo>
                  <a:cubicBezTo>
                    <a:pt x="1982" y="26797"/>
                    <a:pt x="1555" y="26575"/>
                    <a:pt x="1166" y="26295"/>
                  </a:cubicBezTo>
                  <a:cubicBezTo>
                    <a:pt x="1020" y="26189"/>
                    <a:pt x="922" y="26062"/>
                    <a:pt x="742" y="26062"/>
                  </a:cubicBezTo>
                  <a:cubicBezTo>
                    <a:pt x="670" y="26062"/>
                    <a:pt x="584" y="26083"/>
                    <a:pt x="476" y="26133"/>
                  </a:cubicBezTo>
                  <a:cubicBezTo>
                    <a:pt x="135" y="26295"/>
                    <a:pt x="150" y="26489"/>
                    <a:pt x="90" y="26733"/>
                  </a:cubicBezTo>
                  <a:cubicBezTo>
                    <a:pt x="1" y="27109"/>
                    <a:pt x="167" y="27465"/>
                    <a:pt x="141" y="27836"/>
                  </a:cubicBezTo>
                  <a:cubicBezTo>
                    <a:pt x="300" y="29011"/>
                    <a:pt x="522" y="30173"/>
                    <a:pt x="833" y="31324"/>
                  </a:cubicBezTo>
                  <a:cubicBezTo>
                    <a:pt x="1029" y="32052"/>
                    <a:pt x="1352" y="32729"/>
                    <a:pt x="1628" y="33427"/>
                  </a:cubicBezTo>
                  <a:cubicBezTo>
                    <a:pt x="1857" y="34010"/>
                    <a:pt x="2297" y="34432"/>
                    <a:pt x="2875" y="34432"/>
                  </a:cubicBezTo>
                  <a:cubicBezTo>
                    <a:pt x="2958" y="34432"/>
                    <a:pt x="3044" y="34423"/>
                    <a:pt x="3132" y="34405"/>
                  </a:cubicBezTo>
                  <a:cubicBezTo>
                    <a:pt x="3656" y="34296"/>
                    <a:pt x="4229" y="34115"/>
                    <a:pt x="4631" y="33892"/>
                  </a:cubicBezTo>
                  <a:cubicBezTo>
                    <a:pt x="5466" y="33428"/>
                    <a:pt x="6497" y="33280"/>
                    <a:pt x="7166" y="32555"/>
                  </a:cubicBezTo>
                  <a:cubicBezTo>
                    <a:pt x="7646" y="32036"/>
                    <a:pt x="8455" y="32067"/>
                    <a:pt x="8927" y="31485"/>
                  </a:cubicBezTo>
                  <a:cubicBezTo>
                    <a:pt x="9259" y="31072"/>
                    <a:pt x="9594" y="30641"/>
                    <a:pt x="10005" y="30272"/>
                  </a:cubicBezTo>
                  <a:cubicBezTo>
                    <a:pt x="10191" y="30106"/>
                    <a:pt x="10372" y="29698"/>
                    <a:pt x="10114" y="29439"/>
                  </a:cubicBezTo>
                  <a:cubicBezTo>
                    <a:pt x="9955" y="29282"/>
                    <a:pt x="9838" y="29070"/>
                    <a:pt x="9478" y="29070"/>
                  </a:cubicBezTo>
                  <a:cubicBezTo>
                    <a:pt x="9438" y="29070"/>
                    <a:pt x="9396" y="29072"/>
                    <a:pt x="9351" y="29078"/>
                  </a:cubicBezTo>
                  <a:cubicBezTo>
                    <a:pt x="9188" y="29097"/>
                    <a:pt x="9023" y="29107"/>
                    <a:pt x="8856" y="29107"/>
                  </a:cubicBezTo>
                  <a:cubicBezTo>
                    <a:pt x="8258" y="29107"/>
                    <a:pt x="7646" y="28977"/>
                    <a:pt x="7096" y="28681"/>
                  </a:cubicBezTo>
                  <a:cubicBezTo>
                    <a:pt x="7032" y="28645"/>
                    <a:pt x="6969" y="28538"/>
                    <a:pt x="6973" y="28467"/>
                  </a:cubicBezTo>
                  <a:cubicBezTo>
                    <a:pt x="7011" y="27786"/>
                    <a:pt x="7288" y="27119"/>
                    <a:pt x="7696" y="26639"/>
                  </a:cubicBezTo>
                  <a:cubicBezTo>
                    <a:pt x="8145" y="26113"/>
                    <a:pt x="8469" y="25534"/>
                    <a:pt x="8794" y="24961"/>
                  </a:cubicBezTo>
                  <a:cubicBezTo>
                    <a:pt x="9329" y="24019"/>
                    <a:pt x="9767" y="23024"/>
                    <a:pt x="10190" y="22029"/>
                  </a:cubicBezTo>
                  <a:cubicBezTo>
                    <a:pt x="10396" y="21542"/>
                    <a:pt x="10662" y="21086"/>
                    <a:pt x="10871" y="20607"/>
                  </a:cubicBezTo>
                  <a:cubicBezTo>
                    <a:pt x="11110" y="20060"/>
                    <a:pt x="11145" y="19435"/>
                    <a:pt x="11499" y="18918"/>
                  </a:cubicBezTo>
                  <a:cubicBezTo>
                    <a:pt x="11598" y="18774"/>
                    <a:pt x="11741" y="18652"/>
                    <a:pt x="11737" y="18455"/>
                  </a:cubicBezTo>
                  <a:cubicBezTo>
                    <a:pt x="11722" y="17659"/>
                    <a:pt x="12130" y="16944"/>
                    <a:pt x="12221" y="16166"/>
                  </a:cubicBezTo>
                  <a:cubicBezTo>
                    <a:pt x="12273" y="15720"/>
                    <a:pt x="12586" y="15306"/>
                    <a:pt x="12649" y="14911"/>
                  </a:cubicBezTo>
                  <a:cubicBezTo>
                    <a:pt x="12796" y="14019"/>
                    <a:pt x="12975" y="13130"/>
                    <a:pt x="13124" y="12236"/>
                  </a:cubicBezTo>
                  <a:cubicBezTo>
                    <a:pt x="13299" y="11185"/>
                    <a:pt x="13563" y="10141"/>
                    <a:pt x="13643" y="9084"/>
                  </a:cubicBezTo>
                  <a:cubicBezTo>
                    <a:pt x="13720" y="8094"/>
                    <a:pt x="13624" y="7091"/>
                    <a:pt x="13572" y="6095"/>
                  </a:cubicBezTo>
                  <a:cubicBezTo>
                    <a:pt x="13474" y="4100"/>
                    <a:pt x="13030" y="2137"/>
                    <a:pt x="12263" y="293"/>
                  </a:cubicBezTo>
                  <a:cubicBezTo>
                    <a:pt x="12183" y="100"/>
                    <a:pt x="12052" y="0"/>
                    <a:pt x="11920"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619;p25">
            <a:extLst>
              <a:ext uri="{FF2B5EF4-FFF2-40B4-BE49-F238E27FC236}">
                <a16:creationId xmlns:a16="http://schemas.microsoft.com/office/drawing/2014/main" id="{7EACA592-F82B-7919-CCC6-2CA8A3756AD3}"/>
              </a:ext>
            </a:extLst>
          </p:cNvPr>
          <p:cNvGrpSpPr/>
          <p:nvPr/>
        </p:nvGrpSpPr>
        <p:grpSpPr>
          <a:xfrm>
            <a:off x="7172018" y="2835348"/>
            <a:ext cx="167058" cy="468473"/>
            <a:chOff x="7172018" y="3071105"/>
            <a:chExt cx="167058" cy="468473"/>
          </a:xfrm>
        </p:grpSpPr>
        <p:sp>
          <p:nvSpPr>
            <p:cNvPr id="25" name="Google Shape;620;p25">
              <a:extLst>
                <a:ext uri="{FF2B5EF4-FFF2-40B4-BE49-F238E27FC236}">
                  <a16:creationId xmlns:a16="http://schemas.microsoft.com/office/drawing/2014/main" id="{3CBB1D8B-B994-8489-F357-9543EE3B0033}"/>
                </a:ext>
              </a:extLst>
            </p:cNvPr>
            <p:cNvSpPr/>
            <p:nvPr/>
          </p:nvSpPr>
          <p:spPr>
            <a:xfrm>
              <a:off x="7186274" y="3098711"/>
              <a:ext cx="135455" cy="421487"/>
            </a:xfrm>
            <a:custGeom>
              <a:avLst/>
              <a:gdLst/>
              <a:ahLst/>
              <a:cxnLst/>
              <a:rect l="l" t="t" r="r" b="b"/>
              <a:pathLst>
                <a:path w="9254" h="28795" extrusionOk="0">
                  <a:moveTo>
                    <a:pt x="1626" y="0"/>
                  </a:moveTo>
                  <a:cubicBezTo>
                    <a:pt x="1530" y="0"/>
                    <a:pt x="1462" y="93"/>
                    <a:pt x="1412" y="329"/>
                  </a:cubicBezTo>
                  <a:cubicBezTo>
                    <a:pt x="1002" y="2257"/>
                    <a:pt x="1788" y="9706"/>
                    <a:pt x="2031" y="11628"/>
                  </a:cubicBezTo>
                  <a:cubicBezTo>
                    <a:pt x="2255" y="13395"/>
                    <a:pt x="1918" y="14958"/>
                    <a:pt x="2188" y="16724"/>
                  </a:cubicBezTo>
                  <a:cubicBezTo>
                    <a:pt x="2291" y="17397"/>
                    <a:pt x="2201" y="18098"/>
                    <a:pt x="2405" y="18775"/>
                  </a:cubicBezTo>
                  <a:cubicBezTo>
                    <a:pt x="2485" y="19045"/>
                    <a:pt x="2333" y="19433"/>
                    <a:pt x="2228" y="19744"/>
                  </a:cubicBezTo>
                  <a:cubicBezTo>
                    <a:pt x="2114" y="20080"/>
                    <a:pt x="2473" y="20188"/>
                    <a:pt x="2416" y="20574"/>
                  </a:cubicBezTo>
                  <a:cubicBezTo>
                    <a:pt x="2335" y="21106"/>
                    <a:pt x="2258" y="21336"/>
                    <a:pt x="1914" y="21336"/>
                  </a:cubicBezTo>
                  <a:cubicBezTo>
                    <a:pt x="1842" y="21336"/>
                    <a:pt x="1757" y="21326"/>
                    <a:pt x="1659" y="21306"/>
                  </a:cubicBezTo>
                  <a:cubicBezTo>
                    <a:pt x="1329" y="21240"/>
                    <a:pt x="1073" y="21014"/>
                    <a:pt x="742" y="20929"/>
                  </a:cubicBezTo>
                  <a:cubicBezTo>
                    <a:pt x="688" y="20915"/>
                    <a:pt x="641" y="20909"/>
                    <a:pt x="599" y="20909"/>
                  </a:cubicBezTo>
                  <a:cubicBezTo>
                    <a:pt x="343" y="20909"/>
                    <a:pt x="289" y="21146"/>
                    <a:pt x="161" y="21262"/>
                  </a:cubicBezTo>
                  <a:cubicBezTo>
                    <a:pt x="0" y="21413"/>
                    <a:pt x="87" y="21658"/>
                    <a:pt x="262" y="21785"/>
                  </a:cubicBezTo>
                  <a:cubicBezTo>
                    <a:pt x="494" y="21956"/>
                    <a:pt x="615" y="22220"/>
                    <a:pt x="673" y="22487"/>
                  </a:cubicBezTo>
                  <a:cubicBezTo>
                    <a:pt x="873" y="23397"/>
                    <a:pt x="1477" y="24091"/>
                    <a:pt x="1683" y="24992"/>
                  </a:cubicBezTo>
                  <a:cubicBezTo>
                    <a:pt x="1716" y="25136"/>
                    <a:pt x="1805" y="25235"/>
                    <a:pt x="1925" y="25273"/>
                  </a:cubicBezTo>
                  <a:cubicBezTo>
                    <a:pt x="2145" y="25344"/>
                    <a:pt x="2272" y="25577"/>
                    <a:pt x="2312" y="25741"/>
                  </a:cubicBezTo>
                  <a:cubicBezTo>
                    <a:pt x="2514" y="26561"/>
                    <a:pt x="3100" y="27062"/>
                    <a:pt x="3552" y="27664"/>
                  </a:cubicBezTo>
                  <a:cubicBezTo>
                    <a:pt x="3716" y="27883"/>
                    <a:pt x="3935" y="27996"/>
                    <a:pt x="4030" y="28335"/>
                  </a:cubicBezTo>
                  <a:cubicBezTo>
                    <a:pt x="4113" y="28630"/>
                    <a:pt x="4368" y="28795"/>
                    <a:pt x="4619" y="28795"/>
                  </a:cubicBezTo>
                  <a:cubicBezTo>
                    <a:pt x="4769" y="28795"/>
                    <a:pt x="4917" y="28735"/>
                    <a:pt x="5024" y="28609"/>
                  </a:cubicBezTo>
                  <a:cubicBezTo>
                    <a:pt x="5484" y="28072"/>
                    <a:pt x="5931" y="27502"/>
                    <a:pt x="6307" y="26907"/>
                  </a:cubicBezTo>
                  <a:cubicBezTo>
                    <a:pt x="6811" y="26112"/>
                    <a:pt x="7333" y="25316"/>
                    <a:pt x="7715" y="24420"/>
                  </a:cubicBezTo>
                  <a:cubicBezTo>
                    <a:pt x="8052" y="23630"/>
                    <a:pt x="8394" y="22838"/>
                    <a:pt x="8659" y="22018"/>
                  </a:cubicBezTo>
                  <a:cubicBezTo>
                    <a:pt x="8737" y="21785"/>
                    <a:pt x="8897" y="21426"/>
                    <a:pt x="9028" y="21066"/>
                  </a:cubicBezTo>
                  <a:cubicBezTo>
                    <a:pt x="9153" y="20718"/>
                    <a:pt x="9254" y="20370"/>
                    <a:pt x="9227" y="20130"/>
                  </a:cubicBezTo>
                  <a:cubicBezTo>
                    <a:pt x="9183" y="19737"/>
                    <a:pt x="9050" y="19601"/>
                    <a:pt x="8871" y="19601"/>
                  </a:cubicBezTo>
                  <a:cubicBezTo>
                    <a:pt x="8471" y="19601"/>
                    <a:pt x="7838" y="20283"/>
                    <a:pt x="7453" y="20283"/>
                  </a:cubicBezTo>
                  <a:cubicBezTo>
                    <a:pt x="7410" y="20283"/>
                    <a:pt x="7371" y="20274"/>
                    <a:pt x="7335" y="20256"/>
                  </a:cubicBezTo>
                  <a:cubicBezTo>
                    <a:pt x="6919" y="20042"/>
                    <a:pt x="7003" y="18802"/>
                    <a:pt x="6983" y="18445"/>
                  </a:cubicBezTo>
                  <a:cubicBezTo>
                    <a:pt x="6886" y="16677"/>
                    <a:pt x="6956" y="14897"/>
                    <a:pt x="7217" y="13145"/>
                  </a:cubicBezTo>
                  <a:cubicBezTo>
                    <a:pt x="7427" y="11735"/>
                    <a:pt x="7828" y="5225"/>
                    <a:pt x="8103" y="3823"/>
                  </a:cubicBezTo>
                  <a:cubicBezTo>
                    <a:pt x="8295" y="2842"/>
                    <a:pt x="7891" y="1508"/>
                    <a:pt x="7919" y="493"/>
                  </a:cubicBezTo>
                  <a:cubicBezTo>
                    <a:pt x="7924" y="346"/>
                    <a:pt x="8217" y="198"/>
                    <a:pt x="7975" y="51"/>
                  </a:cubicBezTo>
                  <a:cubicBezTo>
                    <a:pt x="7921" y="17"/>
                    <a:pt x="7848" y="3"/>
                    <a:pt x="7773" y="3"/>
                  </a:cubicBezTo>
                  <a:cubicBezTo>
                    <a:pt x="7685" y="3"/>
                    <a:pt x="7592" y="22"/>
                    <a:pt x="7518" y="53"/>
                  </a:cubicBezTo>
                  <a:cubicBezTo>
                    <a:pt x="6784" y="356"/>
                    <a:pt x="6307" y="1048"/>
                    <a:pt x="5780" y="1627"/>
                  </a:cubicBezTo>
                  <a:cubicBezTo>
                    <a:pt x="5432" y="2010"/>
                    <a:pt x="5136" y="2250"/>
                    <a:pt x="4798" y="2250"/>
                  </a:cubicBezTo>
                  <a:cubicBezTo>
                    <a:pt x="4622" y="2250"/>
                    <a:pt x="4435" y="2185"/>
                    <a:pt x="4223" y="2041"/>
                  </a:cubicBezTo>
                  <a:cubicBezTo>
                    <a:pt x="3530" y="1569"/>
                    <a:pt x="2896" y="990"/>
                    <a:pt x="2239" y="454"/>
                  </a:cubicBezTo>
                  <a:cubicBezTo>
                    <a:pt x="2108" y="347"/>
                    <a:pt x="1997" y="212"/>
                    <a:pt x="1863" y="113"/>
                  </a:cubicBezTo>
                  <a:cubicBezTo>
                    <a:pt x="1768" y="43"/>
                    <a:pt x="1691" y="0"/>
                    <a:pt x="1626"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621;p25">
              <a:extLst>
                <a:ext uri="{FF2B5EF4-FFF2-40B4-BE49-F238E27FC236}">
                  <a16:creationId xmlns:a16="http://schemas.microsoft.com/office/drawing/2014/main" id="{35E07955-2762-9140-A28C-B1371E87F079}"/>
                </a:ext>
              </a:extLst>
            </p:cNvPr>
            <p:cNvSpPr/>
            <p:nvPr/>
          </p:nvSpPr>
          <p:spPr>
            <a:xfrm>
              <a:off x="7172018" y="3071105"/>
              <a:ext cx="167058" cy="468473"/>
            </a:xfrm>
            <a:custGeom>
              <a:avLst/>
              <a:gdLst/>
              <a:ahLst/>
              <a:cxnLst/>
              <a:rect l="l" t="t" r="r" b="b"/>
              <a:pathLst>
                <a:path w="11413" h="32005" extrusionOk="0">
                  <a:moveTo>
                    <a:pt x="2602" y="1887"/>
                  </a:moveTo>
                  <a:cubicBezTo>
                    <a:pt x="2667" y="1887"/>
                    <a:pt x="2745" y="1930"/>
                    <a:pt x="2839" y="2000"/>
                  </a:cubicBezTo>
                  <a:cubicBezTo>
                    <a:pt x="2973" y="2099"/>
                    <a:pt x="3085" y="2233"/>
                    <a:pt x="3214" y="2341"/>
                  </a:cubicBezTo>
                  <a:cubicBezTo>
                    <a:pt x="3872" y="2877"/>
                    <a:pt x="4505" y="3455"/>
                    <a:pt x="5199" y="3928"/>
                  </a:cubicBezTo>
                  <a:cubicBezTo>
                    <a:pt x="5410" y="4073"/>
                    <a:pt x="5598" y="4138"/>
                    <a:pt x="5773" y="4138"/>
                  </a:cubicBezTo>
                  <a:cubicBezTo>
                    <a:pt x="6112" y="4138"/>
                    <a:pt x="6408" y="3897"/>
                    <a:pt x="6756" y="3513"/>
                  </a:cubicBezTo>
                  <a:cubicBezTo>
                    <a:pt x="7282" y="2934"/>
                    <a:pt x="7761" y="2243"/>
                    <a:pt x="8495" y="1940"/>
                  </a:cubicBezTo>
                  <a:cubicBezTo>
                    <a:pt x="8569" y="1909"/>
                    <a:pt x="8662" y="1890"/>
                    <a:pt x="8750" y="1890"/>
                  </a:cubicBezTo>
                  <a:cubicBezTo>
                    <a:pt x="8825" y="1890"/>
                    <a:pt x="8897" y="1904"/>
                    <a:pt x="8950" y="1937"/>
                  </a:cubicBezTo>
                  <a:cubicBezTo>
                    <a:pt x="9192" y="2086"/>
                    <a:pt x="8899" y="2233"/>
                    <a:pt x="8895" y="2380"/>
                  </a:cubicBezTo>
                  <a:cubicBezTo>
                    <a:pt x="8861" y="3579"/>
                    <a:pt x="8508" y="4733"/>
                    <a:pt x="8427" y="5935"/>
                  </a:cubicBezTo>
                  <a:cubicBezTo>
                    <a:pt x="8314" y="7634"/>
                    <a:pt x="8258" y="9328"/>
                    <a:pt x="8267" y="11029"/>
                  </a:cubicBezTo>
                  <a:cubicBezTo>
                    <a:pt x="8276" y="12342"/>
                    <a:pt x="8386" y="13728"/>
                    <a:pt x="8192" y="15032"/>
                  </a:cubicBezTo>
                  <a:cubicBezTo>
                    <a:pt x="8007" y="16265"/>
                    <a:pt x="7695" y="17615"/>
                    <a:pt x="7703" y="18863"/>
                  </a:cubicBezTo>
                  <a:cubicBezTo>
                    <a:pt x="7711" y="19894"/>
                    <a:pt x="7810" y="20924"/>
                    <a:pt x="7786" y="21975"/>
                  </a:cubicBezTo>
                  <a:cubicBezTo>
                    <a:pt x="7783" y="22155"/>
                    <a:pt x="7789" y="22362"/>
                    <a:pt x="7924" y="22483"/>
                  </a:cubicBezTo>
                  <a:cubicBezTo>
                    <a:pt x="7952" y="22507"/>
                    <a:pt x="7990" y="22518"/>
                    <a:pt x="8035" y="22518"/>
                  </a:cubicBezTo>
                  <a:cubicBezTo>
                    <a:pt x="8327" y="22518"/>
                    <a:pt x="8933" y="22076"/>
                    <a:pt x="9144" y="22031"/>
                  </a:cubicBezTo>
                  <a:cubicBezTo>
                    <a:pt x="9306" y="21996"/>
                    <a:pt x="9441" y="21976"/>
                    <a:pt x="9551" y="21976"/>
                  </a:cubicBezTo>
                  <a:cubicBezTo>
                    <a:pt x="9931" y="21976"/>
                    <a:pt x="10016" y="22216"/>
                    <a:pt x="9911" y="22919"/>
                  </a:cubicBezTo>
                  <a:cubicBezTo>
                    <a:pt x="9645" y="24075"/>
                    <a:pt x="9169" y="25188"/>
                    <a:pt x="8690" y="26308"/>
                  </a:cubicBezTo>
                  <a:cubicBezTo>
                    <a:pt x="8308" y="27203"/>
                    <a:pt x="7788" y="27999"/>
                    <a:pt x="7283" y="28793"/>
                  </a:cubicBezTo>
                  <a:cubicBezTo>
                    <a:pt x="6907" y="29389"/>
                    <a:pt x="6460" y="29959"/>
                    <a:pt x="6001" y="30497"/>
                  </a:cubicBezTo>
                  <a:cubicBezTo>
                    <a:pt x="5893" y="30622"/>
                    <a:pt x="5745" y="30682"/>
                    <a:pt x="5595" y="30682"/>
                  </a:cubicBezTo>
                  <a:cubicBezTo>
                    <a:pt x="5345" y="30682"/>
                    <a:pt x="5089" y="30517"/>
                    <a:pt x="5006" y="30222"/>
                  </a:cubicBezTo>
                  <a:cubicBezTo>
                    <a:pt x="4912" y="29883"/>
                    <a:pt x="4693" y="29770"/>
                    <a:pt x="4528" y="29551"/>
                  </a:cubicBezTo>
                  <a:cubicBezTo>
                    <a:pt x="4075" y="28949"/>
                    <a:pt x="3489" y="28448"/>
                    <a:pt x="3287" y="27628"/>
                  </a:cubicBezTo>
                  <a:cubicBezTo>
                    <a:pt x="3248" y="27464"/>
                    <a:pt x="3120" y="27231"/>
                    <a:pt x="2900" y="27160"/>
                  </a:cubicBezTo>
                  <a:cubicBezTo>
                    <a:pt x="2780" y="27122"/>
                    <a:pt x="2691" y="27023"/>
                    <a:pt x="2658" y="26879"/>
                  </a:cubicBezTo>
                  <a:cubicBezTo>
                    <a:pt x="2452" y="25978"/>
                    <a:pt x="1849" y="25284"/>
                    <a:pt x="1650" y="24374"/>
                  </a:cubicBezTo>
                  <a:cubicBezTo>
                    <a:pt x="1591" y="24107"/>
                    <a:pt x="1470" y="23843"/>
                    <a:pt x="1237" y="23672"/>
                  </a:cubicBezTo>
                  <a:cubicBezTo>
                    <a:pt x="1063" y="23545"/>
                    <a:pt x="975" y="23300"/>
                    <a:pt x="1137" y="23150"/>
                  </a:cubicBezTo>
                  <a:cubicBezTo>
                    <a:pt x="1265" y="23033"/>
                    <a:pt x="1318" y="22796"/>
                    <a:pt x="1575" y="22796"/>
                  </a:cubicBezTo>
                  <a:cubicBezTo>
                    <a:pt x="1616" y="22796"/>
                    <a:pt x="1663" y="22802"/>
                    <a:pt x="1717" y="22816"/>
                  </a:cubicBezTo>
                  <a:cubicBezTo>
                    <a:pt x="2048" y="22902"/>
                    <a:pt x="2304" y="23126"/>
                    <a:pt x="2633" y="23193"/>
                  </a:cubicBezTo>
                  <a:cubicBezTo>
                    <a:pt x="2690" y="23205"/>
                    <a:pt x="2743" y="23210"/>
                    <a:pt x="2792" y="23210"/>
                  </a:cubicBezTo>
                  <a:cubicBezTo>
                    <a:pt x="3473" y="23210"/>
                    <a:pt x="3401" y="22168"/>
                    <a:pt x="3363" y="21677"/>
                  </a:cubicBezTo>
                  <a:cubicBezTo>
                    <a:pt x="3286" y="20661"/>
                    <a:pt x="3318" y="19620"/>
                    <a:pt x="3164" y="18610"/>
                  </a:cubicBezTo>
                  <a:cubicBezTo>
                    <a:pt x="2893" y="16844"/>
                    <a:pt x="3231" y="15282"/>
                    <a:pt x="3008" y="13515"/>
                  </a:cubicBezTo>
                  <a:cubicBezTo>
                    <a:pt x="2765" y="11593"/>
                    <a:pt x="1977" y="4143"/>
                    <a:pt x="2387" y="2216"/>
                  </a:cubicBezTo>
                  <a:cubicBezTo>
                    <a:pt x="2437" y="1980"/>
                    <a:pt x="2505" y="1887"/>
                    <a:pt x="2602" y="1887"/>
                  </a:cubicBezTo>
                  <a:close/>
                  <a:moveTo>
                    <a:pt x="9556" y="0"/>
                  </a:moveTo>
                  <a:cubicBezTo>
                    <a:pt x="9433" y="0"/>
                    <a:pt x="9294" y="15"/>
                    <a:pt x="9138" y="44"/>
                  </a:cubicBezTo>
                  <a:cubicBezTo>
                    <a:pt x="8730" y="118"/>
                    <a:pt x="8515" y="425"/>
                    <a:pt x="8175" y="551"/>
                  </a:cubicBezTo>
                  <a:cubicBezTo>
                    <a:pt x="7326" y="866"/>
                    <a:pt x="6723" y="1652"/>
                    <a:pt x="6121" y="2312"/>
                  </a:cubicBezTo>
                  <a:cubicBezTo>
                    <a:pt x="5895" y="2558"/>
                    <a:pt x="5727" y="2637"/>
                    <a:pt x="5563" y="2637"/>
                  </a:cubicBezTo>
                  <a:cubicBezTo>
                    <a:pt x="5414" y="2637"/>
                    <a:pt x="5267" y="2571"/>
                    <a:pt x="5081" y="2509"/>
                  </a:cubicBezTo>
                  <a:cubicBezTo>
                    <a:pt x="4706" y="2385"/>
                    <a:pt x="4820" y="1824"/>
                    <a:pt x="4493" y="1735"/>
                  </a:cubicBezTo>
                  <a:cubicBezTo>
                    <a:pt x="3732" y="1530"/>
                    <a:pt x="2829" y="143"/>
                    <a:pt x="1886" y="143"/>
                  </a:cubicBezTo>
                  <a:cubicBezTo>
                    <a:pt x="1758" y="143"/>
                    <a:pt x="1628" y="169"/>
                    <a:pt x="1498" y="227"/>
                  </a:cubicBezTo>
                  <a:cubicBezTo>
                    <a:pt x="598" y="631"/>
                    <a:pt x="1170" y="4455"/>
                    <a:pt x="1280" y="5217"/>
                  </a:cubicBezTo>
                  <a:cubicBezTo>
                    <a:pt x="1327" y="5548"/>
                    <a:pt x="1431" y="5945"/>
                    <a:pt x="1338" y="6265"/>
                  </a:cubicBezTo>
                  <a:cubicBezTo>
                    <a:pt x="1056" y="7244"/>
                    <a:pt x="1723" y="13658"/>
                    <a:pt x="1789" y="14585"/>
                  </a:cubicBezTo>
                  <a:cubicBezTo>
                    <a:pt x="1880" y="15860"/>
                    <a:pt x="1795" y="17156"/>
                    <a:pt x="2028" y="18440"/>
                  </a:cubicBezTo>
                  <a:cubicBezTo>
                    <a:pt x="2159" y="19151"/>
                    <a:pt x="2117" y="20002"/>
                    <a:pt x="2079" y="20796"/>
                  </a:cubicBezTo>
                  <a:cubicBezTo>
                    <a:pt x="2040" y="21650"/>
                    <a:pt x="2073" y="21651"/>
                    <a:pt x="1270" y="21657"/>
                  </a:cubicBezTo>
                  <a:cubicBezTo>
                    <a:pt x="188" y="21665"/>
                    <a:pt x="51" y="21988"/>
                    <a:pt x="23" y="23118"/>
                  </a:cubicBezTo>
                  <a:cubicBezTo>
                    <a:pt x="1" y="24013"/>
                    <a:pt x="423" y="24681"/>
                    <a:pt x="682" y="25366"/>
                  </a:cubicBezTo>
                  <a:cubicBezTo>
                    <a:pt x="1067" y="26381"/>
                    <a:pt x="1569" y="27401"/>
                    <a:pt x="2230" y="28269"/>
                  </a:cubicBezTo>
                  <a:cubicBezTo>
                    <a:pt x="2265" y="28315"/>
                    <a:pt x="2381" y="28235"/>
                    <a:pt x="2381" y="28391"/>
                  </a:cubicBezTo>
                  <a:cubicBezTo>
                    <a:pt x="2384" y="29055"/>
                    <a:pt x="2900" y="29414"/>
                    <a:pt x="3187" y="29877"/>
                  </a:cubicBezTo>
                  <a:cubicBezTo>
                    <a:pt x="3480" y="30350"/>
                    <a:pt x="3870" y="30798"/>
                    <a:pt x="4241" y="31233"/>
                  </a:cubicBezTo>
                  <a:cubicBezTo>
                    <a:pt x="4512" y="31552"/>
                    <a:pt x="5134" y="32005"/>
                    <a:pt x="5537" y="32005"/>
                  </a:cubicBezTo>
                  <a:cubicBezTo>
                    <a:pt x="5584" y="32005"/>
                    <a:pt x="5628" y="31998"/>
                    <a:pt x="5669" y="31985"/>
                  </a:cubicBezTo>
                  <a:cubicBezTo>
                    <a:pt x="6626" y="31669"/>
                    <a:pt x="7261" y="30803"/>
                    <a:pt x="7778" y="29997"/>
                  </a:cubicBezTo>
                  <a:cubicBezTo>
                    <a:pt x="8137" y="29435"/>
                    <a:pt x="8458" y="28721"/>
                    <a:pt x="8877" y="28263"/>
                  </a:cubicBezTo>
                  <a:cubicBezTo>
                    <a:pt x="9630" y="27440"/>
                    <a:pt x="9860" y="26360"/>
                    <a:pt x="10369" y="25432"/>
                  </a:cubicBezTo>
                  <a:cubicBezTo>
                    <a:pt x="10805" y="24641"/>
                    <a:pt x="11003" y="23650"/>
                    <a:pt x="11137" y="22722"/>
                  </a:cubicBezTo>
                  <a:cubicBezTo>
                    <a:pt x="11208" y="22229"/>
                    <a:pt x="11412" y="21616"/>
                    <a:pt x="10902" y="21117"/>
                  </a:cubicBezTo>
                  <a:cubicBezTo>
                    <a:pt x="10564" y="20786"/>
                    <a:pt x="10253" y="20564"/>
                    <a:pt x="9893" y="20564"/>
                  </a:cubicBezTo>
                  <a:cubicBezTo>
                    <a:pt x="9691" y="20564"/>
                    <a:pt x="9474" y="20634"/>
                    <a:pt x="9227" y="20794"/>
                  </a:cubicBezTo>
                  <a:cubicBezTo>
                    <a:pt x="9125" y="20860"/>
                    <a:pt x="9033" y="20890"/>
                    <a:pt x="8953" y="20890"/>
                  </a:cubicBezTo>
                  <a:cubicBezTo>
                    <a:pt x="8746" y="20890"/>
                    <a:pt x="8629" y="20686"/>
                    <a:pt x="8673" y="20382"/>
                  </a:cubicBezTo>
                  <a:cubicBezTo>
                    <a:pt x="9304" y="16428"/>
                    <a:pt x="9541" y="12462"/>
                    <a:pt x="9722" y="8463"/>
                  </a:cubicBezTo>
                  <a:cubicBezTo>
                    <a:pt x="9783" y="7118"/>
                    <a:pt x="9834" y="5773"/>
                    <a:pt x="9873" y="4428"/>
                  </a:cubicBezTo>
                  <a:cubicBezTo>
                    <a:pt x="9905" y="3346"/>
                    <a:pt x="10182" y="2376"/>
                    <a:pt x="10234" y="1316"/>
                  </a:cubicBezTo>
                  <a:cubicBezTo>
                    <a:pt x="10400" y="380"/>
                    <a:pt x="10179" y="0"/>
                    <a:pt x="955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 name="Google Shape;622;p25">
            <a:extLst>
              <a:ext uri="{FF2B5EF4-FFF2-40B4-BE49-F238E27FC236}">
                <a16:creationId xmlns:a16="http://schemas.microsoft.com/office/drawing/2014/main" id="{D074642C-4E84-C188-B2F8-6D956787215A}"/>
              </a:ext>
            </a:extLst>
          </p:cNvPr>
          <p:cNvSpPr txBox="1">
            <a:spLocks/>
          </p:cNvSpPr>
          <p:nvPr/>
        </p:nvSpPr>
        <p:spPr>
          <a:xfrm>
            <a:off x="889984" y="3506492"/>
            <a:ext cx="1949650" cy="116247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dirty="0"/>
              <a:t>Are these required by your college or university? If so, how many are needed?</a:t>
            </a:r>
          </a:p>
        </p:txBody>
      </p:sp>
      <p:sp>
        <p:nvSpPr>
          <p:cNvPr id="28" name="Google Shape;623;p25">
            <a:extLst>
              <a:ext uri="{FF2B5EF4-FFF2-40B4-BE49-F238E27FC236}">
                <a16:creationId xmlns:a16="http://schemas.microsoft.com/office/drawing/2014/main" id="{9D4499BA-8515-B390-565A-0A47038FC653}"/>
              </a:ext>
            </a:extLst>
          </p:cNvPr>
          <p:cNvSpPr txBox="1">
            <a:spLocks/>
          </p:cNvSpPr>
          <p:nvPr/>
        </p:nvSpPr>
        <p:spPr>
          <a:xfrm>
            <a:off x="2930475" y="3478798"/>
            <a:ext cx="1494000" cy="7926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dirty="0"/>
              <a:t>Consider teachers who know you best</a:t>
            </a:r>
          </a:p>
        </p:txBody>
      </p:sp>
      <p:sp>
        <p:nvSpPr>
          <p:cNvPr id="29" name="Google Shape;624;p25">
            <a:extLst>
              <a:ext uri="{FF2B5EF4-FFF2-40B4-BE49-F238E27FC236}">
                <a16:creationId xmlns:a16="http://schemas.microsoft.com/office/drawing/2014/main" id="{BA0EF4A8-32C8-44BB-6665-425E9C7D92D3}"/>
              </a:ext>
            </a:extLst>
          </p:cNvPr>
          <p:cNvSpPr txBox="1">
            <a:spLocks/>
          </p:cNvSpPr>
          <p:nvPr/>
        </p:nvSpPr>
        <p:spPr>
          <a:xfrm>
            <a:off x="4570576" y="3500227"/>
            <a:ext cx="1789050" cy="7926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dirty="0"/>
              <a:t>If you need a counselor letter, pickup a request form in the Counseling Office</a:t>
            </a:r>
          </a:p>
        </p:txBody>
      </p:sp>
      <p:sp>
        <p:nvSpPr>
          <p:cNvPr id="30" name="Google Shape;625;p25">
            <a:extLst>
              <a:ext uri="{FF2B5EF4-FFF2-40B4-BE49-F238E27FC236}">
                <a16:creationId xmlns:a16="http://schemas.microsoft.com/office/drawing/2014/main" id="{E8209C9F-B915-6A5A-F5BF-8EA44A5B1650}"/>
              </a:ext>
            </a:extLst>
          </p:cNvPr>
          <p:cNvSpPr txBox="1">
            <a:spLocks/>
          </p:cNvSpPr>
          <p:nvPr/>
        </p:nvSpPr>
        <p:spPr>
          <a:xfrm>
            <a:off x="6508575" y="3446848"/>
            <a:ext cx="1494000" cy="7926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dirty="0"/>
              <a:t>At least </a:t>
            </a:r>
            <a:r>
              <a:rPr lang="en-US" b="1" dirty="0"/>
              <a:t>two weeks </a:t>
            </a:r>
            <a:r>
              <a:rPr lang="en-US" dirty="0"/>
              <a:t>notice is required</a:t>
            </a:r>
          </a:p>
        </p:txBody>
      </p:sp>
    </p:spTree>
    <p:extLst>
      <p:ext uri="{BB962C8B-B14F-4D97-AF65-F5344CB8AC3E}">
        <p14:creationId xmlns:p14="http://schemas.microsoft.com/office/powerpoint/2010/main" val="3346290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26"/>
          <p:cNvSpPr txBox="1">
            <a:spLocks noGrp="1"/>
          </p:cNvSpPr>
          <p:nvPr>
            <p:ph type="subTitle" idx="1"/>
          </p:nvPr>
        </p:nvSpPr>
        <p:spPr>
          <a:xfrm>
            <a:off x="367338" y="877438"/>
            <a:ext cx="7043663" cy="4312208"/>
          </a:xfrm>
          <a:prstGeom prst="rect">
            <a:avLst/>
          </a:prstGeom>
        </p:spPr>
        <p:txBody>
          <a:bodyPr spcFirstLastPara="1" wrap="square" lIns="91425" tIns="91425" rIns="91425" bIns="91425" anchor="t" anchorCtr="0">
            <a:noAutofit/>
          </a:bodyPr>
          <a:lstStyle/>
          <a:p>
            <a:pPr marL="228600" lvl="0" indent="-228600" algn="l" rtl="0">
              <a:spcBef>
                <a:spcPts val="0"/>
              </a:spcBef>
              <a:spcAft>
                <a:spcPts val="0"/>
              </a:spcAft>
              <a:buFont typeface="+mj-lt"/>
              <a:buAutoNum type="arabicPeriod"/>
            </a:pPr>
            <a:r>
              <a:rPr lang="en" sz="1200" dirty="0"/>
              <a:t>McQueen School Code: 290143</a:t>
            </a:r>
          </a:p>
          <a:p>
            <a:pPr marL="228600" lvl="0" indent="-228600" algn="l" rtl="0">
              <a:spcBef>
                <a:spcPts val="0"/>
              </a:spcBef>
              <a:spcAft>
                <a:spcPts val="0"/>
              </a:spcAft>
              <a:buFont typeface="+mj-lt"/>
              <a:buAutoNum type="arabicPeriod"/>
            </a:pPr>
            <a:endParaRPr lang="en" sz="1200" b="1" dirty="0"/>
          </a:p>
          <a:p>
            <a:pPr marL="228600" lvl="0" indent="-228600">
              <a:buFont typeface="+mj-lt"/>
              <a:buAutoNum type="arabicPeriod"/>
            </a:pPr>
            <a:r>
              <a:rPr lang="en" sz="1200" b="1" dirty="0"/>
              <a:t>McQueen Counseling Website: </a:t>
            </a:r>
            <a:r>
              <a:rPr lang="en-US" sz="1200" dirty="0">
                <a:hlinkClick r:id="rId3"/>
              </a:rPr>
              <a:t>https://mcqueen.washoeschools.net/academics/counseling</a:t>
            </a:r>
            <a:r>
              <a:rPr lang="en-US" sz="1200" dirty="0"/>
              <a:t> </a:t>
            </a:r>
          </a:p>
          <a:p>
            <a:pPr marL="228600" lvl="0" indent="-228600" algn="l" rtl="0">
              <a:spcBef>
                <a:spcPts val="0"/>
              </a:spcBef>
              <a:spcAft>
                <a:spcPts val="0"/>
              </a:spcAft>
              <a:buFont typeface="+mj-lt"/>
              <a:buAutoNum type="arabicPeriod"/>
            </a:pPr>
            <a:endParaRPr lang="en-US" sz="1200" dirty="0"/>
          </a:p>
          <a:p>
            <a:pPr marL="228600" lvl="0" indent="-228600" algn="l" rtl="0">
              <a:spcBef>
                <a:spcPts val="0"/>
              </a:spcBef>
              <a:spcAft>
                <a:spcPts val="0"/>
              </a:spcAft>
              <a:buFont typeface="+mj-lt"/>
              <a:buAutoNum type="arabicPeriod"/>
            </a:pPr>
            <a:r>
              <a:rPr lang="en-US" sz="1200" dirty="0"/>
              <a:t>McQueen Counseling Instagram: @mcqueencounseling</a:t>
            </a:r>
          </a:p>
          <a:p>
            <a:pPr marL="228600" lvl="0" indent="-228600" algn="l" rtl="0">
              <a:spcBef>
                <a:spcPts val="0"/>
              </a:spcBef>
              <a:spcAft>
                <a:spcPts val="0"/>
              </a:spcAft>
              <a:buFont typeface="+mj-lt"/>
              <a:buAutoNum type="arabicPeriod"/>
            </a:pPr>
            <a:endParaRPr lang="en-US" sz="1200" dirty="0"/>
          </a:p>
          <a:p>
            <a:pPr marL="228600" lvl="0" indent="-228600">
              <a:buFont typeface="+mj-lt"/>
              <a:buAutoNum type="arabicPeriod"/>
            </a:pPr>
            <a:r>
              <a:rPr lang="en-US" sz="1200" b="1" dirty="0"/>
              <a:t>McQueen College and Career Center Website</a:t>
            </a:r>
            <a:r>
              <a:rPr lang="en-US" sz="1200" dirty="0"/>
              <a:t>: </a:t>
            </a:r>
            <a:r>
              <a:rPr lang="en-US" sz="1200" dirty="0">
                <a:hlinkClick r:id="rId4"/>
              </a:rPr>
              <a:t>https://mcqueen.washoeschools.net/academics/college-and-career-center</a:t>
            </a:r>
            <a:r>
              <a:rPr lang="en-US" sz="1200" dirty="0"/>
              <a:t> </a:t>
            </a:r>
          </a:p>
          <a:p>
            <a:pPr marL="228600" lvl="0" indent="-228600" algn="l" rtl="0">
              <a:spcBef>
                <a:spcPts val="0"/>
              </a:spcBef>
              <a:spcAft>
                <a:spcPts val="0"/>
              </a:spcAft>
              <a:buFont typeface="+mj-lt"/>
              <a:buAutoNum type="arabicPeriod"/>
            </a:pPr>
            <a:endParaRPr lang="en-US" sz="1200" dirty="0"/>
          </a:p>
          <a:p>
            <a:pPr marL="228600" lvl="0" indent="-228600" algn="l" rtl="0">
              <a:spcBef>
                <a:spcPts val="0"/>
              </a:spcBef>
              <a:spcAft>
                <a:spcPts val="0"/>
              </a:spcAft>
              <a:buFont typeface="+mj-lt"/>
              <a:buAutoNum type="arabicPeriod"/>
            </a:pPr>
            <a:r>
              <a:rPr lang="en-US" sz="1200" dirty="0"/>
              <a:t>McQueen College &amp; Career Center Instagram: @mcqcollegeandcareer</a:t>
            </a:r>
          </a:p>
          <a:p>
            <a:pPr marL="228600" lvl="0" indent="-228600" algn="l" rtl="0">
              <a:spcBef>
                <a:spcPts val="0"/>
              </a:spcBef>
              <a:spcAft>
                <a:spcPts val="0"/>
              </a:spcAft>
              <a:buFont typeface="+mj-lt"/>
              <a:buAutoNum type="arabicPeriod"/>
            </a:pPr>
            <a:endParaRPr lang="en-US" sz="1200" dirty="0"/>
          </a:p>
          <a:p>
            <a:pPr marL="228600" lvl="0" indent="-228600" algn="l" rtl="0">
              <a:spcBef>
                <a:spcPts val="0"/>
              </a:spcBef>
              <a:spcAft>
                <a:spcPts val="0"/>
              </a:spcAft>
              <a:buFont typeface="+mj-lt"/>
              <a:buAutoNum type="arabicPeriod"/>
            </a:pPr>
            <a:r>
              <a:rPr lang="en-US" sz="1200" dirty="0"/>
              <a:t>TMCC New Student Information Day &amp; Night Events, </a:t>
            </a:r>
            <a:r>
              <a:rPr lang="en-US" sz="1200" dirty="0">
                <a:hlinkClick r:id="rId5"/>
              </a:rPr>
              <a:t>https://www.tmcc.edu/recruitment-access-center/info-events</a:t>
            </a:r>
            <a:r>
              <a:rPr lang="en-US" sz="1200" dirty="0"/>
              <a:t> </a:t>
            </a:r>
          </a:p>
          <a:p>
            <a:pPr marL="228600" lvl="0" indent="-228600" algn="l" rtl="0">
              <a:spcBef>
                <a:spcPts val="0"/>
              </a:spcBef>
              <a:spcAft>
                <a:spcPts val="0"/>
              </a:spcAft>
              <a:buFont typeface="+mj-lt"/>
              <a:buAutoNum type="arabicPeriod"/>
            </a:pPr>
            <a:endParaRPr lang="en-US" sz="1200" dirty="0"/>
          </a:p>
          <a:p>
            <a:pPr marL="228600" lvl="0" indent="-228600" algn="l" rtl="0">
              <a:spcBef>
                <a:spcPts val="0"/>
              </a:spcBef>
              <a:spcAft>
                <a:spcPts val="0"/>
              </a:spcAft>
              <a:buFont typeface="+mj-lt"/>
              <a:buAutoNum type="arabicPeriod"/>
            </a:pPr>
            <a:r>
              <a:rPr lang="en-US" sz="1200" dirty="0"/>
              <a:t>UNR Nevada Bound Tours, </a:t>
            </a:r>
            <a:r>
              <a:rPr lang="en-US" sz="1200" dirty="0">
                <a:hlinkClick r:id="rId6"/>
              </a:rPr>
              <a:t>https://www.unr.edu/visit</a:t>
            </a:r>
            <a:endParaRPr lang="en-US" sz="1200" dirty="0"/>
          </a:p>
          <a:p>
            <a:pPr marL="228600" lvl="0" indent="-228600" algn="l" rtl="0">
              <a:spcBef>
                <a:spcPts val="0"/>
              </a:spcBef>
              <a:spcAft>
                <a:spcPts val="0"/>
              </a:spcAft>
              <a:buFont typeface="+mj-lt"/>
              <a:buAutoNum type="arabicPeriod"/>
            </a:pPr>
            <a:endParaRPr lang="en-US" sz="1200" dirty="0"/>
          </a:p>
          <a:p>
            <a:pPr marL="228600" lvl="0" indent="-228600" algn="l" rtl="0">
              <a:spcBef>
                <a:spcPts val="0"/>
              </a:spcBef>
              <a:spcAft>
                <a:spcPts val="0"/>
              </a:spcAft>
              <a:buFont typeface="+mj-lt"/>
              <a:buAutoNum type="arabicPeriod"/>
            </a:pPr>
            <a:r>
              <a:rPr lang="en-US" sz="1200" dirty="0"/>
              <a:t>Nevada Career Explorer, </a:t>
            </a:r>
            <a:r>
              <a:rPr lang="en-US" sz="1200" dirty="0">
                <a:hlinkClick r:id="rId7"/>
              </a:rPr>
              <a:t>https://wcsd.nv.headed2.com/signin</a:t>
            </a:r>
            <a:r>
              <a:rPr lang="en-US" sz="1200" dirty="0"/>
              <a:t> </a:t>
            </a:r>
          </a:p>
          <a:p>
            <a:pPr marL="228600" lvl="0" indent="-228600" algn="l" rtl="0">
              <a:spcBef>
                <a:spcPts val="0"/>
              </a:spcBef>
              <a:spcAft>
                <a:spcPts val="0"/>
              </a:spcAft>
              <a:buFont typeface="+mj-lt"/>
              <a:buAutoNum type="arabicPeriod"/>
            </a:pPr>
            <a:endParaRPr lang="en-US" sz="1200" dirty="0"/>
          </a:p>
          <a:p>
            <a:pPr marL="228600" lvl="0" indent="-228600" algn="l" rtl="0">
              <a:spcBef>
                <a:spcPts val="0"/>
              </a:spcBef>
              <a:spcAft>
                <a:spcPts val="0"/>
              </a:spcAft>
              <a:buFont typeface="+mj-lt"/>
              <a:buAutoNum type="arabicPeriod"/>
            </a:pPr>
            <a:r>
              <a:rPr lang="en-US" sz="1200" dirty="0"/>
              <a:t>Writing a College Essay, </a:t>
            </a:r>
            <a:r>
              <a:rPr lang="en-US" sz="1200" dirty="0">
                <a:hlinkClick r:id="rId8"/>
              </a:rPr>
              <a:t>https://myfuture.com/college/writing-a-college-essay</a:t>
            </a:r>
            <a:r>
              <a:rPr lang="en-US" sz="1200" dirty="0"/>
              <a:t> </a:t>
            </a:r>
          </a:p>
          <a:p>
            <a:pPr marL="228600" lvl="0" indent="-228600" algn="l" rtl="0">
              <a:spcBef>
                <a:spcPts val="0"/>
              </a:spcBef>
              <a:spcAft>
                <a:spcPts val="0"/>
              </a:spcAft>
              <a:buFont typeface="+mj-lt"/>
              <a:buAutoNum type="arabicPeriod"/>
            </a:pPr>
            <a:endParaRPr lang="en-US" sz="1200" dirty="0"/>
          </a:p>
          <a:p>
            <a:pPr marL="228600" lvl="0" indent="-228600" algn="l" rtl="0">
              <a:spcBef>
                <a:spcPts val="0"/>
              </a:spcBef>
              <a:spcAft>
                <a:spcPts val="0"/>
              </a:spcAft>
              <a:buFont typeface="+mj-lt"/>
              <a:buAutoNum type="arabicPeriod"/>
            </a:pPr>
            <a:r>
              <a:rPr lang="en-US" sz="1200" dirty="0"/>
              <a:t>ACT College Planning Guide, </a:t>
            </a:r>
            <a:r>
              <a:rPr lang="en-US" sz="1200" dirty="0">
                <a:hlinkClick r:id="rId9"/>
              </a:rPr>
              <a:t>https://www.act.org/content/act/en/students-and-parents/college-planning-resources.html</a:t>
            </a:r>
            <a:r>
              <a:rPr lang="en-US" sz="1200" dirty="0"/>
              <a:t> </a:t>
            </a:r>
            <a:endParaRPr sz="1200" dirty="0"/>
          </a:p>
        </p:txBody>
      </p:sp>
      <p:grpSp>
        <p:nvGrpSpPr>
          <p:cNvPr id="631" name="Google Shape;631;p26"/>
          <p:cNvGrpSpPr/>
          <p:nvPr/>
        </p:nvGrpSpPr>
        <p:grpSpPr>
          <a:xfrm>
            <a:off x="7387812" y="2571750"/>
            <a:ext cx="1388850" cy="1396615"/>
            <a:chOff x="1339725" y="238075"/>
            <a:chExt cx="2758000" cy="2769525"/>
          </a:xfrm>
        </p:grpSpPr>
        <p:sp>
          <p:nvSpPr>
            <p:cNvPr id="632" name="Google Shape;632;p26"/>
            <p:cNvSpPr/>
            <p:nvPr/>
          </p:nvSpPr>
          <p:spPr>
            <a:xfrm>
              <a:off x="3231675" y="770775"/>
              <a:ext cx="141425" cy="180375"/>
            </a:xfrm>
            <a:custGeom>
              <a:avLst/>
              <a:gdLst/>
              <a:ahLst/>
              <a:cxnLst/>
              <a:rect l="l" t="t" r="r" b="b"/>
              <a:pathLst>
                <a:path w="5657" h="7215" extrusionOk="0">
                  <a:moveTo>
                    <a:pt x="4822" y="1"/>
                  </a:moveTo>
                  <a:cubicBezTo>
                    <a:pt x="4455" y="363"/>
                    <a:pt x="4163" y="739"/>
                    <a:pt x="3791" y="990"/>
                  </a:cubicBezTo>
                  <a:cubicBezTo>
                    <a:pt x="3246" y="1361"/>
                    <a:pt x="2645" y="1640"/>
                    <a:pt x="2068" y="1956"/>
                  </a:cubicBezTo>
                  <a:cubicBezTo>
                    <a:pt x="1220" y="2424"/>
                    <a:pt x="1022" y="2827"/>
                    <a:pt x="1155" y="3795"/>
                  </a:cubicBezTo>
                  <a:cubicBezTo>
                    <a:pt x="1311" y="4922"/>
                    <a:pt x="1114" y="5949"/>
                    <a:pt x="284" y="6792"/>
                  </a:cubicBezTo>
                  <a:cubicBezTo>
                    <a:pt x="183" y="6893"/>
                    <a:pt x="97" y="7013"/>
                    <a:pt x="0" y="7122"/>
                  </a:cubicBezTo>
                  <a:cubicBezTo>
                    <a:pt x="23" y="7151"/>
                    <a:pt x="43" y="7182"/>
                    <a:pt x="59" y="7215"/>
                  </a:cubicBezTo>
                  <a:cubicBezTo>
                    <a:pt x="188" y="7154"/>
                    <a:pt x="326" y="7114"/>
                    <a:pt x="436" y="7040"/>
                  </a:cubicBezTo>
                  <a:cubicBezTo>
                    <a:pt x="1153" y="6555"/>
                    <a:pt x="1916" y="6327"/>
                    <a:pt x="2766" y="6327"/>
                  </a:cubicBezTo>
                  <a:cubicBezTo>
                    <a:pt x="2873" y="6327"/>
                    <a:pt x="2980" y="6331"/>
                    <a:pt x="3090" y="6338"/>
                  </a:cubicBezTo>
                  <a:cubicBezTo>
                    <a:pt x="3108" y="6339"/>
                    <a:pt x="3126" y="6340"/>
                    <a:pt x="3145" y="6340"/>
                  </a:cubicBezTo>
                  <a:cubicBezTo>
                    <a:pt x="3499" y="6340"/>
                    <a:pt x="3868" y="6135"/>
                    <a:pt x="4226" y="6009"/>
                  </a:cubicBezTo>
                  <a:cubicBezTo>
                    <a:pt x="4698" y="5839"/>
                    <a:pt x="4813" y="5505"/>
                    <a:pt x="4643" y="5046"/>
                  </a:cubicBezTo>
                  <a:cubicBezTo>
                    <a:pt x="4437" y="4497"/>
                    <a:pt x="4226" y="3946"/>
                    <a:pt x="4062" y="3388"/>
                  </a:cubicBezTo>
                  <a:cubicBezTo>
                    <a:pt x="3786" y="2494"/>
                    <a:pt x="3938" y="2259"/>
                    <a:pt x="4832" y="2008"/>
                  </a:cubicBezTo>
                  <a:cubicBezTo>
                    <a:pt x="5015" y="1957"/>
                    <a:pt x="5253" y="1884"/>
                    <a:pt x="5341" y="1741"/>
                  </a:cubicBezTo>
                  <a:cubicBezTo>
                    <a:pt x="5656" y="1215"/>
                    <a:pt x="5267" y="188"/>
                    <a:pt x="4822"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26"/>
            <p:cNvSpPr/>
            <p:nvPr/>
          </p:nvSpPr>
          <p:spPr>
            <a:xfrm>
              <a:off x="3159925" y="721425"/>
              <a:ext cx="175250" cy="238000"/>
            </a:xfrm>
            <a:custGeom>
              <a:avLst/>
              <a:gdLst/>
              <a:ahLst/>
              <a:cxnLst/>
              <a:rect l="l" t="t" r="r" b="b"/>
              <a:pathLst>
                <a:path w="7010" h="9520" extrusionOk="0">
                  <a:moveTo>
                    <a:pt x="6303" y="0"/>
                  </a:moveTo>
                  <a:cubicBezTo>
                    <a:pt x="5992" y="857"/>
                    <a:pt x="5551" y="1494"/>
                    <a:pt x="4827" y="1833"/>
                  </a:cubicBezTo>
                  <a:cubicBezTo>
                    <a:pt x="4217" y="2113"/>
                    <a:pt x="3582" y="2332"/>
                    <a:pt x="2929" y="2489"/>
                  </a:cubicBezTo>
                  <a:cubicBezTo>
                    <a:pt x="2311" y="2635"/>
                    <a:pt x="1916" y="2855"/>
                    <a:pt x="1701" y="3539"/>
                  </a:cubicBezTo>
                  <a:cubicBezTo>
                    <a:pt x="1476" y="4248"/>
                    <a:pt x="1018" y="4896"/>
                    <a:pt x="601" y="5523"/>
                  </a:cubicBezTo>
                  <a:cubicBezTo>
                    <a:pt x="441" y="5771"/>
                    <a:pt x="381" y="5950"/>
                    <a:pt x="396" y="6252"/>
                  </a:cubicBezTo>
                  <a:cubicBezTo>
                    <a:pt x="423" y="6802"/>
                    <a:pt x="413" y="7389"/>
                    <a:pt x="253" y="7911"/>
                  </a:cubicBezTo>
                  <a:cubicBezTo>
                    <a:pt x="1" y="8759"/>
                    <a:pt x="116" y="9139"/>
                    <a:pt x="991" y="9520"/>
                  </a:cubicBezTo>
                  <a:cubicBezTo>
                    <a:pt x="1128" y="9400"/>
                    <a:pt x="1229" y="9254"/>
                    <a:pt x="1366" y="9190"/>
                  </a:cubicBezTo>
                  <a:cubicBezTo>
                    <a:pt x="2893" y="8479"/>
                    <a:pt x="3526" y="7301"/>
                    <a:pt x="3274" y="5637"/>
                  </a:cubicBezTo>
                  <a:cubicBezTo>
                    <a:pt x="3108" y="4542"/>
                    <a:pt x="3535" y="3758"/>
                    <a:pt x="4515" y="3249"/>
                  </a:cubicBezTo>
                  <a:cubicBezTo>
                    <a:pt x="5162" y="2910"/>
                    <a:pt x="5804" y="2557"/>
                    <a:pt x="6427" y="2177"/>
                  </a:cubicBezTo>
                  <a:cubicBezTo>
                    <a:pt x="6858" y="1914"/>
                    <a:pt x="7010" y="1333"/>
                    <a:pt x="6799" y="875"/>
                  </a:cubicBezTo>
                  <a:cubicBezTo>
                    <a:pt x="6675" y="604"/>
                    <a:pt x="6505" y="351"/>
                    <a:pt x="6303"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6"/>
            <p:cNvSpPr/>
            <p:nvPr/>
          </p:nvSpPr>
          <p:spPr>
            <a:xfrm>
              <a:off x="3134375" y="665025"/>
              <a:ext cx="178200" cy="183475"/>
            </a:xfrm>
            <a:custGeom>
              <a:avLst/>
              <a:gdLst/>
              <a:ahLst/>
              <a:cxnLst/>
              <a:rect l="l" t="t" r="r" b="b"/>
              <a:pathLst>
                <a:path w="7128" h="7339" extrusionOk="0">
                  <a:moveTo>
                    <a:pt x="6492" y="0"/>
                  </a:moveTo>
                  <a:cubicBezTo>
                    <a:pt x="6216" y="398"/>
                    <a:pt x="5996" y="747"/>
                    <a:pt x="5748" y="1068"/>
                  </a:cubicBezTo>
                  <a:cubicBezTo>
                    <a:pt x="4951" y="2084"/>
                    <a:pt x="3860" y="2607"/>
                    <a:pt x="2632" y="2882"/>
                  </a:cubicBezTo>
                  <a:cubicBezTo>
                    <a:pt x="1728" y="3085"/>
                    <a:pt x="941" y="3506"/>
                    <a:pt x="335" y="4198"/>
                  </a:cubicBezTo>
                  <a:cubicBezTo>
                    <a:pt x="146" y="4410"/>
                    <a:pt x="1" y="4826"/>
                    <a:pt x="78" y="5069"/>
                  </a:cubicBezTo>
                  <a:cubicBezTo>
                    <a:pt x="321" y="5830"/>
                    <a:pt x="674" y="6549"/>
                    <a:pt x="1009" y="7338"/>
                  </a:cubicBezTo>
                  <a:cubicBezTo>
                    <a:pt x="1623" y="6816"/>
                    <a:pt x="1931" y="6206"/>
                    <a:pt x="2068" y="5514"/>
                  </a:cubicBezTo>
                  <a:cubicBezTo>
                    <a:pt x="2237" y="4666"/>
                    <a:pt x="2769" y="4221"/>
                    <a:pt x="3594" y="4084"/>
                  </a:cubicBezTo>
                  <a:cubicBezTo>
                    <a:pt x="3810" y="4048"/>
                    <a:pt x="4029" y="4020"/>
                    <a:pt x="4241" y="3970"/>
                  </a:cubicBezTo>
                  <a:cubicBezTo>
                    <a:pt x="5262" y="3722"/>
                    <a:pt x="6061" y="3209"/>
                    <a:pt x="6629" y="2273"/>
                  </a:cubicBezTo>
                  <a:cubicBezTo>
                    <a:pt x="7128" y="1448"/>
                    <a:pt x="6688" y="770"/>
                    <a:pt x="6492"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26"/>
            <p:cNvSpPr/>
            <p:nvPr/>
          </p:nvSpPr>
          <p:spPr>
            <a:xfrm>
              <a:off x="3741475" y="306450"/>
              <a:ext cx="60075" cy="60075"/>
            </a:xfrm>
            <a:custGeom>
              <a:avLst/>
              <a:gdLst/>
              <a:ahLst/>
              <a:cxnLst/>
              <a:rect l="l" t="t" r="r" b="b"/>
              <a:pathLst>
                <a:path w="2403" h="2403" extrusionOk="0">
                  <a:moveTo>
                    <a:pt x="0" y="0"/>
                  </a:moveTo>
                  <a:lnTo>
                    <a:pt x="0" y="0"/>
                  </a:lnTo>
                  <a:cubicBezTo>
                    <a:pt x="225" y="799"/>
                    <a:pt x="1710" y="2238"/>
                    <a:pt x="2297" y="2402"/>
                  </a:cubicBezTo>
                  <a:cubicBezTo>
                    <a:pt x="2329" y="2366"/>
                    <a:pt x="2366" y="2330"/>
                    <a:pt x="2402" y="2293"/>
                  </a:cubicBezTo>
                  <a:cubicBezTo>
                    <a:pt x="1600" y="1527"/>
                    <a:pt x="797" y="767"/>
                    <a:pt x="0"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26"/>
            <p:cNvSpPr/>
            <p:nvPr/>
          </p:nvSpPr>
          <p:spPr>
            <a:xfrm>
              <a:off x="3659650" y="269000"/>
              <a:ext cx="180600" cy="192850"/>
            </a:xfrm>
            <a:custGeom>
              <a:avLst/>
              <a:gdLst/>
              <a:ahLst/>
              <a:cxnLst/>
              <a:rect l="l" t="t" r="r" b="b"/>
              <a:pathLst>
                <a:path w="7224" h="7714" extrusionOk="0">
                  <a:moveTo>
                    <a:pt x="0" y="0"/>
                  </a:moveTo>
                  <a:lnTo>
                    <a:pt x="0" y="0"/>
                  </a:lnTo>
                  <a:cubicBezTo>
                    <a:pt x="597" y="2705"/>
                    <a:pt x="4378" y="6729"/>
                    <a:pt x="7224" y="7714"/>
                  </a:cubicBezTo>
                  <a:cubicBezTo>
                    <a:pt x="6904" y="6830"/>
                    <a:pt x="6628" y="6046"/>
                    <a:pt x="6331" y="5271"/>
                  </a:cubicBezTo>
                  <a:cubicBezTo>
                    <a:pt x="6303" y="5193"/>
                    <a:pt x="6170" y="5147"/>
                    <a:pt x="6079" y="5101"/>
                  </a:cubicBezTo>
                  <a:cubicBezTo>
                    <a:pt x="4432" y="4273"/>
                    <a:pt x="3126" y="3113"/>
                    <a:pt x="2417" y="1367"/>
                  </a:cubicBezTo>
                  <a:cubicBezTo>
                    <a:pt x="2370" y="1251"/>
                    <a:pt x="2333" y="1087"/>
                    <a:pt x="2242" y="1045"/>
                  </a:cubicBezTo>
                  <a:cubicBezTo>
                    <a:pt x="1546" y="702"/>
                    <a:pt x="835" y="385"/>
                    <a:pt x="0"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26"/>
            <p:cNvSpPr/>
            <p:nvPr/>
          </p:nvSpPr>
          <p:spPr>
            <a:xfrm>
              <a:off x="3300425" y="274500"/>
              <a:ext cx="171225" cy="135700"/>
            </a:xfrm>
            <a:custGeom>
              <a:avLst/>
              <a:gdLst/>
              <a:ahLst/>
              <a:cxnLst/>
              <a:rect l="l" t="t" r="r" b="b"/>
              <a:pathLst>
                <a:path w="6849" h="5428" extrusionOk="0">
                  <a:moveTo>
                    <a:pt x="6848" y="0"/>
                  </a:moveTo>
                  <a:lnTo>
                    <a:pt x="6848" y="0"/>
                  </a:lnTo>
                  <a:cubicBezTo>
                    <a:pt x="4323" y="385"/>
                    <a:pt x="344" y="3562"/>
                    <a:pt x="1" y="5428"/>
                  </a:cubicBezTo>
                  <a:cubicBezTo>
                    <a:pt x="2572" y="3993"/>
                    <a:pt x="4974" y="2430"/>
                    <a:pt x="6848"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26"/>
            <p:cNvSpPr/>
            <p:nvPr/>
          </p:nvSpPr>
          <p:spPr>
            <a:xfrm>
              <a:off x="3267425" y="260150"/>
              <a:ext cx="301825" cy="222725"/>
            </a:xfrm>
            <a:custGeom>
              <a:avLst/>
              <a:gdLst/>
              <a:ahLst/>
              <a:cxnLst/>
              <a:rect l="l" t="t" r="r" b="b"/>
              <a:pathLst>
                <a:path w="12073" h="8909" extrusionOk="0">
                  <a:moveTo>
                    <a:pt x="12073" y="1"/>
                  </a:moveTo>
                  <a:lnTo>
                    <a:pt x="12073" y="1"/>
                  </a:lnTo>
                  <a:cubicBezTo>
                    <a:pt x="11303" y="70"/>
                    <a:pt x="10565" y="152"/>
                    <a:pt x="9822" y="198"/>
                  </a:cubicBezTo>
                  <a:cubicBezTo>
                    <a:pt x="9342" y="226"/>
                    <a:pt x="9039" y="432"/>
                    <a:pt x="8820" y="877"/>
                  </a:cubicBezTo>
                  <a:cubicBezTo>
                    <a:pt x="8627" y="1262"/>
                    <a:pt x="8320" y="1597"/>
                    <a:pt x="8031" y="1921"/>
                  </a:cubicBezTo>
                  <a:cubicBezTo>
                    <a:pt x="6748" y="3356"/>
                    <a:pt x="5143" y="4392"/>
                    <a:pt x="3544" y="5415"/>
                  </a:cubicBezTo>
                  <a:cubicBezTo>
                    <a:pt x="2769" y="5914"/>
                    <a:pt x="1889" y="6248"/>
                    <a:pt x="1056" y="6656"/>
                  </a:cubicBezTo>
                  <a:cubicBezTo>
                    <a:pt x="995" y="6689"/>
                    <a:pt x="909" y="6721"/>
                    <a:pt x="885" y="6771"/>
                  </a:cubicBezTo>
                  <a:cubicBezTo>
                    <a:pt x="587" y="7469"/>
                    <a:pt x="303" y="8169"/>
                    <a:pt x="0" y="8898"/>
                  </a:cubicBezTo>
                  <a:cubicBezTo>
                    <a:pt x="63" y="8905"/>
                    <a:pt x="128" y="8908"/>
                    <a:pt x="196" y="8908"/>
                  </a:cubicBezTo>
                  <a:cubicBezTo>
                    <a:pt x="3146" y="8908"/>
                    <a:pt x="11325" y="2815"/>
                    <a:pt x="12073"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26"/>
            <p:cNvSpPr/>
            <p:nvPr/>
          </p:nvSpPr>
          <p:spPr>
            <a:xfrm>
              <a:off x="3260775" y="261225"/>
              <a:ext cx="577100" cy="277300"/>
            </a:xfrm>
            <a:custGeom>
              <a:avLst/>
              <a:gdLst/>
              <a:ahLst/>
              <a:cxnLst/>
              <a:rect l="l" t="t" r="r" b="b"/>
              <a:pathLst>
                <a:path w="23084" h="11092" extrusionOk="0">
                  <a:moveTo>
                    <a:pt x="13380" y="1"/>
                  </a:moveTo>
                  <a:cubicBezTo>
                    <a:pt x="12944" y="673"/>
                    <a:pt x="12610" y="1251"/>
                    <a:pt x="12215" y="1783"/>
                  </a:cubicBezTo>
                  <a:cubicBezTo>
                    <a:pt x="11913" y="2191"/>
                    <a:pt x="11514" y="2530"/>
                    <a:pt x="11194" y="2928"/>
                  </a:cubicBezTo>
                  <a:cubicBezTo>
                    <a:pt x="10157" y="4221"/>
                    <a:pt x="8989" y="5385"/>
                    <a:pt x="7587" y="6266"/>
                  </a:cubicBezTo>
                  <a:cubicBezTo>
                    <a:pt x="6037" y="7237"/>
                    <a:pt x="4456" y="8172"/>
                    <a:pt x="2833" y="9007"/>
                  </a:cubicBezTo>
                  <a:cubicBezTo>
                    <a:pt x="2159" y="9350"/>
                    <a:pt x="1339" y="9469"/>
                    <a:pt x="573" y="9552"/>
                  </a:cubicBezTo>
                  <a:cubicBezTo>
                    <a:pt x="69" y="9602"/>
                    <a:pt x="1" y="9781"/>
                    <a:pt x="51" y="10185"/>
                  </a:cubicBezTo>
                  <a:cubicBezTo>
                    <a:pt x="212" y="10169"/>
                    <a:pt x="360" y="10160"/>
                    <a:pt x="495" y="10160"/>
                  </a:cubicBezTo>
                  <a:cubicBezTo>
                    <a:pt x="1258" y="10160"/>
                    <a:pt x="1628" y="10425"/>
                    <a:pt x="1861" y="11092"/>
                  </a:cubicBezTo>
                  <a:cubicBezTo>
                    <a:pt x="2027" y="10881"/>
                    <a:pt x="2159" y="10615"/>
                    <a:pt x="2374" y="10477"/>
                  </a:cubicBezTo>
                  <a:cubicBezTo>
                    <a:pt x="2591" y="10330"/>
                    <a:pt x="2888" y="10299"/>
                    <a:pt x="3154" y="10235"/>
                  </a:cubicBezTo>
                  <a:cubicBezTo>
                    <a:pt x="5946" y="9537"/>
                    <a:pt x="8342" y="8052"/>
                    <a:pt x="10616" y="6380"/>
                  </a:cubicBezTo>
                  <a:cubicBezTo>
                    <a:pt x="11657" y="5614"/>
                    <a:pt x="12509" y="4611"/>
                    <a:pt x="13467" y="3731"/>
                  </a:cubicBezTo>
                  <a:cubicBezTo>
                    <a:pt x="13562" y="3642"/>
                    <a:pt x="13792" y="3567"/>
                    <a:pt x="13919" y="3567"/>
                  </a:cubicBezTo>
                  <a:cubicBezTo>
                    <a:pt x="13957" y="3567"/>
                    <a:pt x="13985" y="3574"/>
                    <a:pt x="13998" y="3588"/>
                  </a:cubicBezTo>
                  <a:cubicBezTo>
                    <a:pt x="14466" y="4102"/>
                    <a:pt x="14975" y="4615"/>
                    <a:pt x="15309" y="5216"/>
                  </a:cubicBezTo>
                  <a:cubicBezTo>
                    <a:pt x="16079" y="6582"/>
                    <a:pt x="17138" y="7631"/>
                    <a:pt x="18477" y="8415"/>
                  </a:cubicBezTo>
                  <a:cubicBezTo>
                    <a:pt x="19544" y="9043"/>
                    <a:pt x="20617" y="9657"/>
                    <a:pt x="21588" y="10216"/>
                  </a:cubicBezTo>
                  <a:cubicBezTo>
                    <a:pt x="22112" y="10019"/>
                    <a:pt x="22574" y="9845"/>
                    <a:pt x="23083" y="9653"/>
                  </a:cubicBezTo>
                  <a:lnTo>
                    <a:pt x="23083" y="8997"/>
                  </a:lnTo>
                  <a:cubicBezTo>
                    <a:pt x="21369" y="7915"/>
                    <a:pt x="19623" y="6903"/>
                    <a:pt x="18197" y="5455"/>
                  </a:cubicBezTo>
                  <a:cubicBezTo>
                    <a:pt x="16817" y="4052"/>
                    <a:pt x="15671" y="2502"/>
                    <a:pt x="15273" y="514"/>
                  </a:cubicBezTo>
                  <a:cubicBezTo>
                    <a:pt x="15246" y="376"/>
                    <a:pt x="15071" y="188"/>
                    <a:pt x="14938" y="170"/>
                  </a:cubicBezTo>
                  <a:cubicBezTo>
                    <a:pt x="14365" y="78"/>
                    <a:pt x="13784" y="37"/>
                    <a:pt x="13380"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26"/>
            <p:cNvSpPr/>
            <p:nvPr/>
          </p:nvSpPr>
          <p:spPr>
            <a:xfrm>
              <a:off x="1339725" y="238075"/>
              <a:ext cx="2758000" cy="2769525"/>
            </a:xfrm>
            <a:custGeom>
              <a:avLst/>
              <a:gdLst/>
              <a:ahLst/>
              <a:cxnLst/>
              <a:rect l="l" t="t" r="r" b="b"/>
              <a:pathLst>
                <a:path w="110320" h="110781" extrusionOk="0">
                  <a:moveTo>
                    <a:pt x="96070" y="2736"/>
                  </a:moveTo>
                  <a:lnTo>
                    <a:pt x="96070" y="2736"/>
                  </a:lnTo>
                  <a:cubicBezTo>
                    <a:pt x="96869" y="3502"/>
                    <a:pt x="97670" y="4263"/>
                    <a:pt x="98472" y="5029"/>
                  </a:cubicBezTo>
                  <a:cubicBezTo>
                    <a:pt x="98436" y="5065"/>
                    <a:pt x="98399" y="5101"/>
                    <a:pt x="98367" y="5138"/>
                  </a:cubicBezTo>
                  <a:cubicBezTo>
                    <a:pt x="97780" y="4973"/>
                    <a:pt x="96295" y="3534"/>
                    <a:pt x="96070" y="2736"/>
                  </a:cubicBezTo>
                  <a:close/>
                  <a:moveTo>
                    <a:pt x="85276" y="1457"/>
                  </a:moveTo>
                  <a:lnTo>
                    <a:pt x="85276" y="1457"/>
                  </a:lnTo>
                  <a:cubicBezTo>
                    <a:pt x="83402" y="3887"/>
                    <a:pt x="81000" y="5450"/>
                    <a:pt x="78429" y="6885"/>
                  </a:cubicBezTo>
                  <a:cubicBezTo>
                    <a:pt x="78772" y="5019"/>
                    <a:pt x="82751" y="1842"/>
                    <a:pt x="85276" y="1457"/>
                  </a:cubicBezTo>
                  <a:close/>
                  <a:moveTo>
                    <a:pt x="92797" y="1237"/>
                  </a:moveTo>
                  <a:lnTo>
                    <a:pt x="92797" y="1237"/>
                  </a:lnTo>
                  <a:cubicBezTo>
                    <a:pt x="93632" y="1622"/>
                    <a:pt x="94342" y="1939"/>
                    <a:pt x="95039" y="2282"/>
                  </a:cubicBezTo>
                  <a:cubicBezTo>
                    <a:pt x="95130" y="2324"/>
                    <a:pt x="95167" y="2488"/>
                    <a:pt x="95212" y="2604"/>
                  </a:cubicBezTo>
                  <a:cubicBezTo>
                    <a:pt x="95923" y="4350"/>
                    <a:pt x="97229" y="5509"/>
                    <a:pt x="98875" y="6338"/>
                  </a:cubicBezTo>
                  <a:cubicBezTo>
                    <a:pt x="98967" y="6385"/>
                    <a:pt x="99100" y="6430"/>
                    <a:pt x="99127" y="6508"/>
                  </a:cubicBezTo>
                  <a:cubicBezTo>
                    <a:pt x="99425" y="7283"/>
                    <a:pt x="99701" y="8067"/>
                    <a:pt x="100021" y="8951"/>
                  </a:cubicBezTo>
                  <a:cubicBezTo>
                    <a:pt x="97175" y="7966"/>
                    <a:pt x="93394" y="3942"/>
                    <a:pt x="92797" y="1237"/>
                  </a:cubicBezTo>
                  <a:close/>
                  <a:moveTo>
                    <a:pt x="89181" y="884"/>
                  </a:moveTo>
                  <a:lnTo>
                    <a:pt x="89181" y="884"/>
                  </a:lnTo>
                  <a:cubicBezTo>
                    <a:pt x="88433" y="3698"/>
                    <a:pt x="80254" y="9791"/>
                    <a:pt x="77304" y="9791"/>
                  </a:cubicBezTo>
                  <a:cubicBezTo>
                    <a:pt x="77236" y="9791"/>
                    <a:pt x="77171" y="9788"/>
                    <a:pt x="77108" y="9781"/>
                  </a:cubicBezTo>
                  <a:cubicBezTo>
                    <a:pt x="77411" y="9053"/>
                    <a:pt x="77695" y="8351"/>
                    <a:pt x="77992" y="7654"/>
                  </a:cubicBezTo>
                  <a:cubicBezTo>
                    <a:pt x="78015" y="7604"/>
                    <a:pt x="78103" y="7572"/>
                    <a:pt x="78162" y="7539"/>
                  </a:cubicBezTo>
                  <a:cubicBezTo>
                    <a:pt x="78996" y="7131"/>
                    <a:pt x="79877" y="6797"/>
                    <a:pt x="80651" y="6298"/>
                  </a:cubicBezTo>
                  <a:cubicBezTo>
                    <a:pt x="82251" y="5275"/>
                    <a:pt x="83855" y="4239"/>
                    <a:pt x="85138" y="2804"/>
                  </a:cubicBezTo>
                  <a:cubicBezTo>
                    <a:pt x="85427" y="2480"/>
                    <a:pt x="85734" y="2145"/>
                    <a:pt x="85927" y="1760"/>
                  </a:cubicBezTo>
                  <a:cubicBezTo>
                    <a:pt x="86147" y="1315"/>
                    <a:pt x="86449" y="1109"/>
                    <a:pt x="86930" y="1081"/>
                  </a:cubicBezTo>
                  <a:cubicBezTo>
                    <a:pt x="87673" y="1035"/>
                    <a:pt x="88411" y="953"/>
                    <a:pt x="89181" y="884"/>
                  </a:cubicBezTo>
                  <a:close/>
                  <a:moveTo>
                    <a:pt x="101046" y="15939"/>
                  </a:moveTo>
                  <a:cubicBezTo>
                    <a:pt x="101214" y="15939"/>
                    <a:pt x="101401" y="15973"/>
                    <a:pt x="101608" y="16042"/>
                  </a:cubicBezTo>
                  <a:cubicBezTo>
                    <a:pt x="101791" y="16101"/>
                    <a:pt x="102002" y="16092"/>
                    <a:pt x="102199" y="16110"/>
                  </a:cubicBezTo>
                  <a:cubicBezTo>
                    <a:pt x="102749" y="16152"/>
                    <a:pt x="103299" y="16147"/>
                    <a:pt x="103840" y="16229"/>
                  </a:cubicBezTo>
                  <a:cubicBezTo>
                    <a:pt x="105027" y="16417"/>
                    <a:pt x="105668" y="17027"/>
                    <a:pt x="105784" y="18205"/>
                  </a:cubicBezTo>
                  <a:cubicBezTo>
                    <a:pt x="105898" y="19387"/>
                    <a:pt x="106411" y="20163"/>
                    <a:pt x="107524" y="20625"/>
                  </a:cubicBezTo>
                  <a:cubicBezTo>
                    <a:pt x="108441" y="21006"/>
                    <a:pt x="108941" y="21803"/>
                    <a:pt x="109005" y="22775"/>
                  </a:cubicBezTo>
                  <a:cubicBezTo>
                    <a:pt x="108492" y="21405"/>
                    <a:pt x="106960" y="21341"/>
                    <a:pt x="106099" y="20432"/>
                  </a:cubicBezTo>
                  <a:cubicBezTo>
                    <a:pt x="105701" y="20016"/>
                    <a:pt x="105234" y="19616"/>
                    <a:pt x="104991" y="19116"/>
                  </a:cubicBezTo>
                  <a:cubicBezTo>
                    <a:pt x="104536" y="18192"/>
                    <a:pt x="103932" y="17563"/>
                    <a:pt x="102905" y="17348"/>
                  </a:cubicBezTo>
                  <a:cubicBezTo>
                    <a:pt x="102424" y="17247"/>
                    <a:pt x="101970" y="17022"/>
                    <a:pt x="101488" y="16917"/>
                  </a:cubicBezTo>
                  <a:cubicBezTo>
                    <a:pt x="101011" y="16816"/>
                    <a:pt x="100521" y="16798"/>
                    <a:pt x="100049" y="16743"/>
                  </a:cubicBezTo>
                  <a:cubicBezTo>
                    <a:pt x="100255" y="16207"/>
                    <a:pt x="100578" y="15939"/>
                    <a:pt x="101046" y="15939"/>
                  </a:cubicBezTo>
                  <a:close/>
                  <a:moveTo>
                    <a:pt x="98706" y="19456"/>
                  </a:moveTo>
                  <a:cubicBezTo>
                    <a:pt x="99526" y="21111"/>
                    <a:pt x="101047" y="21194"/>
                    <a:pt x="102537" y="21271"/>
                  </a:cubicBezTo>
                  <a:cubicBezTo>
                    <a:pt x="104398" y="21372"/>
                    <a:pt x="105608" y="22468"/>
                    <a:pt x="105759" y="24384"/>
                  </a:cubicBezTo>
                  <a:cubicBezTo>
                    <a:pt x="105562" y="24132"/>
                    <a:pt x="105338" y="23888"/>
                    <a:pt x="105168" y="23619"/>
                  </a:cubicBezTo>
                  <a:cubicBezTo>
                    <a:pt x="104665" y="22834"/>
                    <a:pt x="103927" y="22510"/>
                    <a:pt x="103033" y="22496"/>
                  </a:cubicBezTo>
                  <a:cubicBezTo>
                    <a:pt x="102973" y="22494"/>
                    <a:pt x="102913" y="22494"/>
                    <a:pt x="102854" y="22494"/>
                  </a:cubicBezTo>
                  <a:cubicBezTo>
                    <a:pt x="102441" y="22494"/>
                    <a:pt x="102024" y="22519"/>
                    <a:pt x="101612" y="22555"/>
                  </a:cubicBezTo>
                  <a:cubicBezTo>
                    <a:pt x="101491" y="22565"/>
                    <a:pt x="101375" y="22571"/>
                    <a:pt x="101264" y="22571"/>
                  </a:cubicBezTo>
                  <a:cubicBezTo>
                    <a:pt x="100322" y="22571"/>
                    <a:pt x="99704" y="22183"/>
                    <a:pt x="99229" y="21281"/>
                  </a:cubicBezTo>
                  <a:cubicBezTo>
                    <a:pt x="98990" y="20832"/>
                    <a:pt x="98765" y="20369"/>
                    <a:pt x="98569" y="19902"/>
                  </a:cubicBezTo>
                  <a:cubicBezTo>
                    <a:pt x="98523" y="19786"/>
                    <a:pt x="98618" y="19612"/>
                    <a:pt x="98706" y="19456"/>
                  </a:cubicBezTo>
                  <a:close/>
                  <a:moveTo>
                    <a:pt x="78278" y="17078"/>
                  </a:moveTo>
                  <a:cubicBezTo>
                    <a:pt x="78475" y="17848"/>
                    <a:pt x="78915" y="18526"/>
                    <a:pt x="78415" y="19351"/>
                  </a:cubicBezTo>
                  <a:cubicBezTo>
                    <a:pt x="77847" y="20287"/>
                    <a:pt x="77049" y="20801"/>
                    <a:pt x="76028" y="21048"/>
                  </a:cubicBezTo>
                  <a:cubicBezTo>
                    <a:pt x="75816" y="21098"/>
                    <a:pt x="75597" y="21126"/>
                    <a:pt x="75381" y="21163"/>
                  </a:cubicBezTo>
                  <a:cubicBezTo>
                    <a:pt x="74556" y="21300"/>
                    <a:pt x="74024" y="21744"/>
                    <a:pt x="73855" y="22592"/>
                  </a:cubicBezTo>
                  <a:cubicBezTo>
                    <a:pt x="73717" y="23285"/>
                    <a:pt x="73410" y="23894"/>
                    <a:pt x="72796" y="24417"/>
                  </a:cubicBezTo>
                  <a:cubicBezTo>
                    <a:pt x="72461" y="23629"/>
                    <a:pt x="72109" y="22909"/>
                    <a:pt x="71866" y="22148"/>
                  </a:cubicBezTo>
                  <a:cubicBezTo>
                    <a:pt x="71788" y="21905"/>
                    <a:pt x="71935" y="21488"/>
                    <a:pt x="72122" y="21277"/>
                  </a:cubicBezTo>
                  <a:cubicBezTo>
                    <a:pt x="72728" y="20584"/>
                    <a:pt x="73515" y="20163"/>
                    <a:pt x="74419" y="19961"/>
                  </a:cubicBezTo>
                  <a:cubicBezTo>
                    <a:pt x="75647" y="19685"/>
                    <a:pt x="76738" y="19163"/>
                    <a:pt x="77535" y="18146"/>
                  </a:cubicBezTo>
                  <a:cubicBezTo>
                    <a:pt x="77783" y="17825"/>
                    <a:pt x="78003" y="17476"/>
                    <a:pt x="78278" y="17078"/>
                  </a:cubicBezTo>
                  <a:close/>
                  <a:moveTo>
                    <a:pt x="100337" y="17290"/>
                  </a:moveTo>
                  <a:cubicBezTo>
                    <a:pt x="100539" y="17290"/>
                    <a:pt x="100752" y="17346"/>
                    <a:pt x="100945" y="17399"/>
                  </a:cubicBezTo>
                  <a:cubicBezTo>
                    <a:pt x="101738" y="17609"/>
                    <a:pt x="102550" y="17815"/>
                    <a:pt x="103288" y="18159"/>
                  </a:cubicBezTo>
                  <a:cubicBezTo>
                    <a:pt x="103678" y="18343"/>
                    <a:pt x="104054" y="18760"/>
                    <a:pt x="104223" y="19163"/>
                  </a:cubicBezTo>
                  <a:cubicBezTo>
                    <a:pt x="104806" y="20529"/>
                    <a:pt x="105901" y="21312"/>
                    <a:pt x="107157" y="21909"/>
                  </a:cubicBezTo>
                  <a:cubicBezTo>
                    <a:pt x="107863" y="22243"/>
                    <a:pt x="108254" y="22797"/>
                    <a:pt x="108528" y="23472"/>
                  </a:cubicBezTo>
                  <a:cubicBezTo>
                    <a:pt x="108574" y="23581"/>
                    <a:pt x="108565" y="23802"/>
                    <a:pt x="108487" y="23870"/>
                  </a:cubicBezTo>
                  <a:lnTo>
                    <a:pt x="108487" y="23871"/>
                  </a:lnTo>
                  <a:cubicBezTo>
                    <a:pt x="108035" y="24289"/>
                    <a:pt x="107570" y="24710"/>
                    <a:pt x="106826" y="24710"/>
                  </a:cubicBezTo>
                  <a:cubicBezTo>
                    <a:pt x="106802" y="24710"/>
                    <a:pt x="106778" y="24710"/>
                    <a:pt x="106753" y="24709"/>
                  </a:cubicBezTo>
                  <a:cubicBezTo>
                    <a:pt x="106684" y="24389"/>
                    <a:pt x="106625" y="24103"/>
                    <a:pt x="106561" y="23819"/>
                  </a:cubicBezTo>
                  <a:cubicBezTo>
                    <a:pt x="106103" y="21798"/>
                    <a:pt x="104631" y="20598"/>
                    <a:pt x="102537" y="20506"/>
                  </a:cubicBezTo>
                  <a:cubicBezTo>
                    <a:pt x="101973" y="20483"/>
                    <a:pt x="101395" y="20437"/>
                    <a:pt x="100859" y="20281"/>
                  </a:cubicBezTo>
                  <a:cubicBezTo>
                    <a:pt x="100438" y="20157"/>
                    <a:pt x="100015" y="19910"/>
                    <a:pt x="99695" y="19612"/>
                  </a:cubicBezTo>
                  <a:cubicBezTo>
                    <a:pt x="99140" y="19094"/>
                    <a:pt x="99154" y="18577"/>
                    <a:pt x="99708" y="17637"/>
                  </a:cubicBezTo>
                  <a:cubicBezTo>
                    <a:pt x="99866" y="17371"/>
                    <a:pt x="100093" y="17290"/>
                    <a:pt x="100337" y="17290"/>
                  </a:cubicBezTo>
                  <a:close/>
                  <a:moveTo>
                    <a:pt x="80500" y="21309"/>
                  </a:moveTo>
                  <a:cubicBezTo>
                    <a:pt x="80945" y="21496"/>
                    <a:pt x="81334" y="22523"/>
                    <a:pt x="81019" y="23050"/>
                  </a:cubicBezTo>
                  <a:cubicBezTo>
                    <a:pt x="80931" y="23192"/>
                    <a:pt x="80693" y="23265"/>
                    <a:pt x="80510" y="23317"/>
                  </a:cubicBezTo>
                  <a:cubicBezTo>
                    <a:pt x="79616" y="23569"/>
                    <a:pt x="79464" y="23803"/>
                    <a:pt x="79740" y="24697"/>
                  </a:cubicBezTo>
                  <a:cubicBezTo>
                    <a:pt x="79904" y="25255"/>
                    <a:pt x="80116" y="25806"/>
                    <a:pt x="80321" y="26355"/>
                  </a:cubicBezTo>
                  <a:cubicBezTo>
                    <a:pt x="80491" y="26814"/>
                    <a:pt x="80376" y="27148"/>
                    <a:pt x="79904" y="27318"/>
                  </a:cubicBezTo>
                  <a:cubicBezTo>
                    <a:pt x="79546" y="27444"/>
                    <a:pt x="79177" y="27650"/>
                    <a:pt x="78822" y="27650"/>
                  </a:cubicBezTo>
                  <a:cubicBezTo>
                    <a:pt x="78804" y="27650"/>
                    <a:pt x="78786" y="27649"/>
                    <a:pt x="78768" y="27648"/>
                  </a:cubicBezTo>
                  <a:cubicBezTo>
                    <a:pt x="78657" y="27641"/>
                    <a:pt x="78548" y="27637"/>
                    <a:pt x="78441" y="27637"/>
                  </a:cubicBezTo>
                  <a:cubicBezTo>
                    <a:pt x="77592" y="27637"/>
                    <a:pt x="76830" y="27865"/>
                    <a:pt x="76114" y="28349"/>
                  </a:cubicBezTo>
                  <a:cubicBezTo>
                    <a:pt x="76004" y="28423"/>
                    <a:pt x="75866" y="28464"/>
                    <a:pt x="75737" y="28524"/>
                  </a:cubicBezTo>
                  <a:cubicBezTo>
                    <a:pt x="75721" y="28491"/>
                    <a:pt x="75701" y="28460"/>
                    <a:pt x="75678" y="28431"/>
                  </a:cubicBezTo>
                  <a:cubicBezTo>
                    <a:pt x="75775" y="28321"/>
                    <a:pt x="75861" y="28202"/>
                    <a:pt x="75962" y="28101"/>
                  </a:cubicBezTo>
                  <a:cubicBezTo>
                    <a:pt x="76792" y="27259"/>
                    <a:pt x="76989" y="26231"/>
                    <a:pt x="76833" y="25104"/>
                  </a:cubicBezTo>
                  <a:cubicBezTo>
                    <a:pt x="76700" y="24137"/>
                    <a:pt x="76898" y="23734"/>
                    <a:pt x="77746" y="23267"/>
                  </a:cubicBezTo>
                  <a:cubicBezTo>
                    <a:pt x="78323" y="22950"/>
                    <a:pt x="78924" y="22670"/>
                    <a:pt x="79469" y="22299"/>
                  </a:cubicBezTo>
                  <a:cubicBezTo>
                    <a:pt x="79841" y="22047"/>
                    <a:pt x="80133" y="21671"/>
                    <a:pt x="80500" y="21309"/>
                  </a:cubicBezTo>
                  <a:close/>
                  <a:moveTo>
                    <a:pt x="79112" y="19332"/>
                  </a:moveTo>
                  <a:cubicBezTo>
                    <a:pt x="79314" y="19685"/>
                    <a:pt x="79484" y="19938"/>
                    <a:pt x="79607" y="20208"/>
                  </a:cubicBezTo>
                  <a:cubicBezTo>
                    <a:pt x="79818" y="20667"/>
                    <a:pt x="79666" y="21248"/>
                    <a:pt x="79236" y="21511"/>
                  </a:cubicBezTo>
                  <a:lnTo>
                    <a:pt x="79235" y="21511"/>
                  </a:lnTo>
                  <a:cubicBezTo>
                    <a:pt x="78612" y="21890"/>
                    <a:pt x="77970" y="22243"/>
                    <a:pt x="77324" y="22582"/>
                  </a:cubicBezTo>
                  <a:cubicBezTo>
                    <a:pt x="76344" y="23090"/>
                    <a:pt x="75918" y="23874"/>
                    <a:pt x="76083" y="24970"/>
                  </a:cubicBezTo>
                  <a:cubicBezTo>
                    <a:pt x="76335" y="26634"/>
                    <a:pt x="75702" y="27812"/>
                    <a:pt x="74175" y="28521"/>
                  </a:cubicBezTo>
                  <a:cubicBezTo>
                    <a:pt x="74038" y="28586"/>
                    <a:pt x="73937" y="28733"/>
                    <a:pt x="73800" y="28852"/>
                  </a:cubicBezTo>
                  <a:cubicBezTo>
                    <a:pt x="72925" y="28472"/>
                    <a:pt x="72810" y="28091"/>
                    <a:pt x="73062" y="27244"/>
                  </a:cubicBezTo>
                  <a:cubicBezTo>
                    <a:pt x="73222" y="26720"/>
                    <a:pt x="73232" y="26135"/>
                    <a:pt x="73205" y="25584"/>
                  </a:cubicBezTo>
                  <a:cubicBezTo>
                    <a:pt x="73191" y="25281"/>
                    <a:pt x="73250" y="25103"/>
                    <a:pt x="73410" y="24856"/>
                  </a:cubicBezTo>
                  <a:cubicBezTo>
                    <a:pt x="73827" y="24228"/>
                    <a:pt x="74285" y="23581"/>
                    <a:pt x="74510" y="22871"/>
                  </a:cubicBezTo>
                  <a:cubicBezTo>
                    <a:pt x="74725" y="22188"/>
                    <a:pt x="75120" y="21968"/>
                    <a:pt x="75738" y="21821"/>
                  </a:cubicBezTo>
                  <a:cubicBezTo>
                    <a:pt x="76391" y="21665"/>
                    <a:pt x="77026" y="21445"/>
                    <a:pt x="77636" y="21166"/>
                  </a:cubicBezTo>
                  <a:cubicBezTo>
                    <a:pt x="78360" y="20827"/>
                    <a:pt x="78801" y="20189"/>
                    <a:pt x="79112" y="19332"/>
                  </a:cubicBezTo>
                  <a:close/>
                  <a:moveTo>
                    <a:pt x="90222" y="926"/>
                  </a:moveTo>
                  <a:cubicBezTo>
                    <a:pt x="90626" y="962"/>
                    <a:pt x="91207" y="1003"/>
                    <a:pt x="91780" y="1096"/>
                  </a:cubicBezTo>
                  <a:cubicBezTo>
                    <a:pt x="91913" y="1113"/>
                    <a:pt x="92088" y="1302"/>
                    <a:pt x="92115" y="1439"/>
                  </a:cubicBezTo>
                  <a:cubicBezTo>
                    <a:pt x="92513" y="3428"/>
                    <a:pt x="93659" y="4977"/>
                    <a:pt x="95039" y="6380"/>
                  </a:cubicBezTo>
                  <a:cubicBezTo>
                    <a:pt x="96464" y="7829"/>
                    <a:pt x="98211" y="8841"/>
                    <a:pt x="99925" y="9923"/>
                  </a:cubicBezTo>
                  <a:lnTo>
                    <a:pt x="99925" y="10579"/>
                  </a:lnTo>
                  <a:cubicBezTo>
                    <a:pt x="99416" y="10771"/>
                    <a:pt x="98954" y="10945"/>
                    <a:pt x="98430" y="11142"/>
                  </a:cubicBezTo>
                  <a:cubicBezTo>
                    <a:pt x="97459" y="10583"/>
                    <a:pt x="96386" y="9969"/>
                    <a:pt x="95319" y="9341"/>
                  </a:cubicBezTo>
                  <a:cubicBezTo>
                    <a:pt x="93981" y="8557"/>
                    <a:pt x="92921" y="7508"/>
                    <a:pt x="92151" y="6142"/>
                  </a:cubicBezTo>
                  <a:cubicBezTo>
                    <a:pt x="91817" y="5541"/>
                    <a:pt x="91308" y="5028"/>
                    <a:pt x="90840" y="4514"/>
                  </a:cubicBezTo>
                  <a:cubicBezTo>
                    <a:pt x="90827" y="4500"/>
                    <a:pt x="90799" y="4493"/>
                    <a:pt x="90761" y="4493"/>
                  </a:cubicBezTo>
                  <a:cubicBezTo>
                    <a:pt x="90634" y="4493"/>
                    <a:pt x="90404" y="4568"/>
                    <a:pt x="90309" y="4657"/>
                  </a:cubicBezTo>
                  <a:cubicBezTo>
                    <a:pt x="89351" y="5538"/>
                    <a:pt x="88499" y="6540"/>
                    <a:pt x="87458" y="7306"/>
                  </a:cubicBezTo>
                  <a:cubicBezTo>
                    <a:pt x="85184" y="8978"/>
                    <a:pt x="82788" y="10463"/>
                    <a:pt x="79996" y="11161"/>
                  </a:cubicBezTo>
                  <a:cubicBezTo>
                    <a:pt x="79730" y="11226"/>
                    <a:pt x="79433" y="11256"/>
                    <a:pt x="79216" y="11403"/>
                  </a:cubicBezTo>
                  <a:cubicBezTo>
                    <a:pt x="79001" y="11541"/>
                    <a:pt x="78868" y="11807"/>
                    <a:pt x="78703" y="12018"/>
                  </a:cubicBezTo>
                  <a:cubicBezTo>
                    <a:pt x="78720" y="12017"/>
                    <a:pt x="78737" y="12017"/>
                    <a:pt x="78754" y="12017"/>
                  </a:cubicBezTo>
                  <a:cubicBezTo>
                    <a:pt x="78978" y="12017"/>
                    <a:pt x="79205" y="12031"/>
                    <a:pt x="79431" y="12031"/>
                  </a:cubicBezTo>
                  <a:cubicBezTo>
                    <a:pt x="79618" y="12031"/>
                    <a:pt x="79805" y="12022"/>
                    <a:pt x="79986" y="11986"/>
                  </a:cubicBezTo>
                  <a:cubicBezTo>
                    <a:pt x="81770" y="11637"/>
                    <a:pt x="83347" y="10794"/>
                    <a:pt x="84923" y="9923"/>
                  </a:cubicBezTo>
                  <a:cubicBezTo>
                    <a:pt x="87165" y="8690"/>
                    <a:pt x="89208" y="7251"/>
                    <a:pt x="90817" y="5115"/>
                  </a:cubicBezTo>
                  <a:cubicBezTo>
                    <a:pt x="91386" y="6880"/>
                    <a:pt x="92376" y="8301"/>
                    <a:pt x="93825" y="9323"/>
                  </a:cubicBezTo>
                  <a:cubicBezTo>
                    <a:pt x="95209" y="10303"/>
                    <a:pt x="96634" y="11252"/>
                    <a:pt x="98426" y="11670"/>
                  </a:cubicBezTo>
                  <a:cubicBezTo>
                    <a:pt x="98473" y="11870"/>
                    <a:pt x="98513" y="11970"/>
                    <a:pt x="98605" y="11970"/>
                  </a:cubicBezTo>
                  <a:cubicBezTo>
                    <a:pt x="98683" y="11970"/>
                    <a:pt x="98800" y="11898"/>
                    <a:pt x="98994" y="11752"/>
                  </a:cubicBezTo>
                  <a:cubicBezTo>
                    <a:pt x="99257" y="11556"/>
                    <a:pt x="99511" y="11461"/>
                    <a:pt x="99736" y="11461"/>
                  </a:cubicBezTo>
                  <a:cubicBezTo>
                    <a:pt x="100127" y="11461"/>
                    <a:pt x="100431" y="11749"/>
                    <a:pt x="100544" y="12302"/>
                  </a:cubicBezTo>
                  <a:cubicBezTo>
                    <a:pt x="100782" y="13429"/>
                    <a:pt x="100773" y="14525"/>
                    <a:pt x="99871" y="15428"/>
                  </a:cubicBezTo>
                  <a:cubicBezTo>
                    <a:pt x="99585" y="15714"/>
                    <a:pt x="99334" y="16031"/>
                    <a:pt x="99119" y="16372"/>
                  </a:cubicBezTo>
                  <a:cubicBezTo>
                    <a:pt x="98981" y="16587"/>
                    <a:pt x="98899" y="16853"/>
                    <a:pt x="98848" y="17105"/>
                  </a:cubicBezTo>
                  <a:cubicBezTo>
                    <a:pt x="98638" y="18118"/>
                    <a:pt x="98087" y="18907"/>
                    <a:pt x="97308" y="19567"/>
                  </a:cubicBezTo>
                  <a:cubicBezTo>
                    <a:pt x="95943" y="20735"/>
                    <a:pt x="94361" y="21387"/>
                    <a:pt x="92573" y="21537"/>
                  </a:cubicBezTo>
                  <a:cubicBezTo>
                    <a:pt x="92555" y="21537"/>
                    <a:pt x="92542" y="21551"/>
                    <a:pt x="92523" y="21556"/>
                  </a:cubicBezTo>
                  <a:cubicBezTo>
                    <a:pt x="91749" y="21661"/>
                    <a:pt x="91762" y="21661"/>
                    <a:pt x="91904" y="22509"/>
                  </a:cubicBezTo>
                  <a:cubicBezTo>
                    <a:pt x="92083" y="23577"/>
                    <a:pt x="92239" y="24645"/>
                    <a:pt x="92403" y="25712"/>
                  </a:cubicBezTo>
                  <a:cubicBezTo>
                    <a:pt x="92473" y="26162"/>
                    <a:pt x="92560" y="26589"/>
                    <a:pt x="93188" y="26602"/>
                  </a:cubicBezTo>
                  <a:cubicBezTo>
                    <a:pt x="92358" y="27464"/>
                    <a:pt x="91579" y="28293"/>
                    <a:pt x="90768" y="29096"/>
                  </a:cubicBezTo>
                  <a:cubicBezTo>
                    <a:pt x="90594" y="29269"/>
                    <a:pt x="90318" y="29425"/>
                    <a:pt x="90080" y="29439"/>
                  </a:cubicBezTo>
                  <a:cubicBezTo>
                    <a:pt x="89530" y="29476"/>
                    <a:pt x="88985" y="29532"/>
                    <a:pt x="88444" y="29595"/>
                  </a:cubicBezTo>
                  <a:cubicBezTo>
                    <a:pt x="86239" y="29879"/>
                    <a:pt x="84085" y="30397"/>
                    <a:pt x="81940" y="30971"/>
                  </a:cubicBezTo>
                  <a:cubicBezTo>
                    <a:pt x="80280" y="31415"/>
                    <a:pt x="80331" y="31716"/>
                    <a:pt x="80139" y="33115"/>
                  </a:cubicBezTo>
                  <a:cubicBezTo>
                    <a:pt x="79679" y="33165"/>
                    <a:pt x="79208" y="33230"/>
                    <a:pt x="78740" y="33272"/>
                  </a:cubicBezTo>
                  <a:cubicBezTo>
                    <a:pt x="78730" y="33273"/>
                    <a:pt x="78719" y="33273"/>
                    <a:pt x="78707" y="33273"/>
                  </a:cubicBezTo>
                  <a:cubicBezTo>
                    <a:pt x="78600" y="33273"/>
                    <a:pt x="78467" y="33236"/>
                    <a:pt x="78400" y="33171"/>
                  </a:cubicBezTo>
                  <a:cubicBezTo>
                    <a:pt x="77952" y="32698"/>
                    <a:pt x="77516" y="32208"/>
                    <a:pt x="77026" y="31671"/>
                  </a:cubicBezTo>
                  <a:cubicBezTo>
                    <a:pt x="77571" y="31410"/>
                    <a:pt x="78208" y="31072"/>
                    <a:pt x="78873" y="30792"/>
                  </a:cubicBezTo>
                  <a:cubicBezTo>
                    <a:pt x="80986" y="29911"/>
                    <a:pt x="83108" y="29054"/>
                    <a:pt x="85217" y="28175"/>
                  </a:cubicBezTo>
                  <a:cubicBezTo>
                    <a:pt x="85334" y="28127"/>
                    <a:pt x="85434" y="28102"/>
                    <a:pt x="85527" y="28102"/>
                  </a:cubicBezTo>
                  <a:cubicBezTo>
                    <a:pt x="85682" y="28102"/>
                    <a:pt x="85818" y="28171"/>
                    <a:pt x="85982" y="28316"/>
                  </a:cubicBezTo>
                  <a:cubicBezTo>
                    <a:pt x="86405" y="28695"/>
                    <a:pt x="86873" y="29019"/>
                    <a:pt x="87376" y="29284"/>
                  </a:cubicBezTo>
                  <a:cubicBezTo>
                    <a:pt x="87569" y="29385"/>
                    <a:pt x="87803" y="29412"/>
                    <a:pt x="88047" y="29412"/>
                  </a:cubicBezTo>
                  <a:cubicBezTo>
                    <a:pt x="88169" y="29412"/>
                    <a:pt x="88293" y="29405"/>
                    <a:pt x="88415" y="29398"/>
                  </a:cubicBezTo>
                  <a:cubicBezTo>
                    <a:pt x="87939" y="28491"/>
                    <a:pt x="86945" y="28276"/>
                    <a:pt x="86408" y="27739"/>
                  </a:cubicBezTo>
                  <a:cubicBezTo>
                    <a:pt x="86528" y="25888"/>
                    <a:pt x="86637" y="24128"/>
                    <a:pt x="86752" y="22304"/>
                  </a:cubicBezTo>
                  <a:cubicBezTo>
                    <a:pt x="86202" y="22211"/>
                    <a:pt x="85716" y="22175"/>
                    <a:pt x="85253" y="22047"/>
                  </a:cubicBezTo>
                  <a:cubicBezTo>
                    <a:pt x="84080" y="21712"/>
                    <a:pt x="82838" y="21492"/>
                    <a:pt x="81774" y="20937"/>
                  </a:cubicBezTo>
                  <a:cubicBezTo>
                    <a:pt x="80193" y="20121"/>
                    <a:pt x="79556" y="18568"/>
                    <a:pt x="79258" y="16862"/>
                  </a:cubicBezTo>
                  <a:cubicBezTo>
                    <a:pt x="79226" y="16675"/>
                    <a:pt x="78970" y="16469"/>
                    <a:pt x="78768" y="16372"/>
                  </a:cubicBezTo>
                  <a:cubicBezTo>
                    <a:pt x="76902" y="15482"/>
                    <a:pt x="76448" y="14231"/>
                    <a:pt x="76907" y="12449"/>
                  </a:cubicBezTo>
                  <a:cubicBezTo>
                    <a:pt x="76961" y="12224"/>
                    <a:pt x="77209" y="11921"/>
                    <a:pt x="77407" y="11894"/>
                  </a:cubicBezTo>
                  <a:cubicBezTo>
                    <a:pt x="77416" y="11892"/>
                    <a:pt x="77425" y="11892"/>
                    <a:pt x="77434" y="11892"/>
                  </a:cubicBezTo>
                  <a:cubicBezTo>
                    <a:pt x="77621" y="11892"/>
                    <a:pt x="77843" y="12148"/>
                    <a:pt x="78053" y="12279"/>
                  </a:cubicBezTo>
                  <a:cubicBezTo>
                    <a:pt x="78222" y="12384"/>
                    <a:pt x="78392" y="12485"/>
                    <a:pt x="78562" y="12586"/>
                  </a:cubicBezTo>
                  <a:cubicBezTo>
                    <a:pt x="78608" y="12398"/>
                    <a:pt x="78653" y="12205"/>
                    <a:pt x="78703" y="12018"/>
                  </a:cubicBezTo>
                  <a:cubicBezTo>
                    <a:pt x="78470" y="11352"/>
                    <a:pt x="78101" y="11086"/>
                    <a:pt x="77339" y="11086"/>
                  </a:cubicBezTo>
                  <a:cubicBezTo>
                    <a:pt x="77203" y="11086"/>
                    <a:pt x="77055" y="11094"/>
                    <a:pt x="76893" y="11111"/>
                  </a:cubicBezTo>
                  <a:cubicBezTo>
                    <a:pt x="76843" y="10707"/>
                    <a:pt x="76911" y="10528"/>
                    <a:pt x="77415" y="10478"/>
                  </a:cubicBezTo>
                  <a:cubicBezTo>
                    <a:pt x="78181" y="10395"/>
                    <a:pt x="79001" y="10276"/>
                    <a:pt x="79675" y="9933"/>
                  </a:cubicBezTo>
                  <a:cubicBezTo>
                    <a:pt x="81298" y="9098"/>
                    <a:pt x="82879" y="8163"/>
                    <a:pt x="84429" y="7192"/>
                  </a:cubicBezTo>
                  <a:cubicBezTo>
                    <a:pt x="85831" y="6311"/>
                    <a:pt x="86999" y="5147"/>
                    <a:pt x="88036" y="3854"/>
                  </a:cubicBezTo>
                  <a:cubicBezTo>
                    <a:pt x="88356" y="3456"/>
                    <a:pt x="88755" y="3117"/>
                    <a:pt x="89057" y="2709"/>
                  </a:cubicBezTo>
                  <a:cubicBezTo>
                    <a:pt x="89452" y="2177"/>
                    <a:pt x="89786" y="1599"/>
                    <a:pt x="90222" y="926"/>
                  </a:cubicBezTo>
                  <a:close/>
                  <a:moveTo>
                    <a:pt x="93411" y="26965"/>
                  </a:moveTo>
                  <a:cubicBezTo>
                    <a:pt x="95593" y="27492"/>
                    <a:pt x="97812" y="27886"/>
                    <a:pt x="99929" y="28583"/>
                  </a:cubicBezTo>
                  <a:cubicBezTo>
                    <a:pt x="101323" y="29041"/>
                    <a:pt x="102583" y="29917"/>
                    <a:pt x="103216" y="31397"/>
                  </a:cubicBezTo>
                  <a:cubicBezTo>
                    <a:pt x="103317" y="31631"/>
                    <a:pt x="103464" y="31841"/>
                    <a:pt x="103601" y="32094"/>
                  </a:cubicBezTo>
                  <a:cubicBezTo>
                    <a:pt x="103366" y="32167"/>
                    <a:pt x="103179" y="32226"/>
                    <a:pt x="102831" y="32341"/>
                  </a:cubicBezTo>
                  <a:cubicBezTo>
                    <a:pt x="103252" y="32681"/>
                    <a:pt x="103555" y="32965"/>
                    <a:pt x="103894" y="33180"/>
                  </a:cubicBezTo>
                  <a:cubicBezTo>
                    <a:pt x="104952" y="33859"/>
                    <a:pt x="105599" y="34875"/>
                    <a:pt x="106208" y="35925"/>
                  </a:cubicBezTo>
                  <a:cubicBezTo>
                    <a:pt x="106314" y="36099"/>
                    <a:pt x="106337" y="36329"/>
                    <a:pt x="106415" y="36604"/>
                  </a:cubicBezTo>
                  <a:cubicBezTo>
                    <a:pt x="106163" y="36526"/>
                    <a:pt x="105998" y="36480"/>
                    <a:pt x="105805" y="36421"/>
                  </a:cubicBezTo>
                  <a:cubicBezTo>
                    <a:pt x="105742" y="36631"/>
                    <a:pt x="105682" y="36819"/>
                    <a:pt x="105614" y="37035"/>
                  </a:cubicBezTo>
                  <a:cubicBezTo>
                    <a:pt x="105860" y="37176"/>
                    <a:pt x="106090" y="37310"/>
                    <a:pt x="106378" y="37470"/>
                  </a:cubicBezTo>
                  <a:cubicBezTo>
                    <a:pt x="106232" y="37649"/>
                    <a:pt x="106140" y="37864"/>
                    <a:pt x="105980" y="37938"/>
                  </a:cubicBezTo>
                  <a:cubicBezTo>
                    <a:pt x="105255" y="38276"/>
                    <a:pt x="104514" y="38553"/>
                    <a:pt x="103744" y="38553"/>
                  </a:cubicBezTo>
                  <a:cubicBezTo>
                    <a:pt x="103369" y="38553"/>
                    <a:pt x="102987" y="38488"/>
                    <a:pt x="102597" y="38331"/>
                  </a:cubicBezTo>
                  <a:cubicBezTo>
                    <a:pt x="101401" y="37855"/>
                    <a:pt x="100942" y="37075"/>
                    <a:pt x="101020" y="35687"/>
                  </a:cubicBezTo>
                  <a:cubicBezTo>
                    <a:pt x="101076" y="34578"/>
                    <a:pt x="101639" y="33680"/>
                    <a:pt x="102276" y="32818"/>
                  </a:cubicBezTo>
                  <a:cubicBezTo>
                    <a:pt x="102367" y="32694"/>
                    <a:pt x="102386" y="32519"/>
                    <a:pt x="102440" y="32373"/>
                  </a:cubicBezTo>
                  <a:cubicBezTo>
                    <a:pt x="102404" y="32364"/>
                    <a:pt x="102367" y="32355"/>
                    <a:pt x="102326" y="32341"/>
                  </a:cubicBezTo>
                  <a:cubicBezTo>
                    <a:pt x="102212" y="32303"/>
                    <a:pt x="102090" y="32255"/>
                    <a:pt x="101992" y="32255"/>
                  </a:cubicBezTo>
                  <a:cubicBezTo>
                    <a:pt x="101960" y="32255"/>
                    <a:pt x="101930" y="32260"/>
                    <a:pt x="101904" y="32273"/>
                  </a:cubicBezTo>
                  <a:cubicBezTo>
                    <a:pt x="101666" y="32382"/>
                    <a:pt x="101447" y="32580"/>
                    <a:pt x="101291" y="32790"/>
                  </a:cubicBezTo>
                  <a:cubicBezTo>
                    <a:pt x="101011" y="33171"/>
                    <a:pt x="100782" y="33593"/>
                    <a:pt x="100516" y="34023"/>
                  </a:cubicBezTo>
                  <a:cubicBezTo>
                    <a:pt x="100076" y="33899"/>
                    <a:pt x="99608" y="33840"/>
                    <a:pt x="99214" y="33638"/>
                  </a:cubicBezTo>
                  <a:cubicBezTo>
                    <a:pt x="99017" y="33537"/>
                    <a:pt x="98843" y="33189"/>
                    <a:pt x="98834" y="32946"/>
                  </a:cubicBezTo>
                  <a:cubicBezTo>
                    <a:pt x="98807" y="32163"/>
                    <a:pt x="98870" y="31374"/>
                    <a:pt x="98870" y="30586"/>
                  </a:cubicBezTo>
                  <a:cubicBezTo>
                    <a:pt x="98870" y="29710"/>
                    <a:pt x="98595" y="29330"/>
                    <a:pt x="97738" y="29284"/>
                  </a:cubicBezTo>
                  <a:cubicBezTo>
                    <a:pt x="97246" y="29256"/>
                    <a:pt x="96752" y="29248"/>
                    <a:pt x="96258" y="29248"/>
                  </a:cubicBezTo>
                  <a:cubicBezTo>
                    <a:pt x="95526" y="29248"/>
                    <a:pt x="94793" y="29266"/>
                    <a:pt x="94062" y="29266"/>
                  </a:cubicBezTo>
                  <a:lnTo>
                    <a:pt x="91880" y="29266"/>
                  </a:lnTo>
                  <a:cubicBezTo>
                    <a:pt x="92435" y="28532"/>
                    <a:pt x="93375" y="28046"/>
                    <a:pt x="93411" y="26965"/>
                  </a:cubicBezTo>
                  <a:close/>
                  <a:moveTo>
                    <a:pt x="75927" y="32552"/>
                  </a:moveTo>
                  <a:cubicBezTo>
                    <a:pt x="77161" y="32552"/>
                    <a:pt x="77774" y="33429"/>
                    <a:pt x="77870" y="34738"/>
                  </a:cubicBezTo>
                  <a:cubicBezTo>
                    <a:pt x="77884" y="34903"/>
                    <a:pt x="77874" y="35068"/>
                    <a:pt x="77874" y="35233"/>
                  </a:cubicBezTo>
                  <a:cubicBezTo>
                    <a:pt x="77855" y="36998"/>
                    <a:pt x="77278" y="37864"/>
                    <a:pt x="75747" y="38419"/>
                  </a:cubicBezTo>
                  <a:cubicBezTo>
                    <a:pt x="75484" y="38515"/>
                    <a:pt x="75251" y="38563"/>
                    <a:pt x="75045" y="38563"/>
                  </a:cubicBezTo>
                  <a:cubicBezTo>
                    <a:pt x="74493" y="38563"/>
                    <a:pt x="74134" y="38217"/>
                    <a:pt x="73910" y="37507"/>
                  </a:cubicBezTo>
                  <a:cubicBezTo>
                    <a:pt x="73429" y="35962"/>
                    <a:pt x="73653" y="34496"/>
                    <a:pt x="74441" y="33125"/>
                  </a:cubicBezTo>
                  <a:cubicBezTo>
                    <a:pt x="74592" y="32864"/>
                    <a:pt x="75010" y="32671"/>
                    <a:pt x="75335" y="32611"/>
                  </a:cubicBezTo>
                  <a:cubicBezTo>
                    <a:pt x="75546" y="32571"/>
                    <a:pt x="75744" y="32552"/>
                    <a:pt x="75927" y="32552"/>
                  </a:cubicBezTo>
                  <a:close/>
                  <a:moveTo>
                    <a:pt x="28964" y="47925"/>
                  </a:moveTo>
                  <a:cubicBezTo>
                    <a:pt x="28977" y="47957"/>
                    <a:pt x="28995" y="47993"/>
                    <a:pt x="29010" y="48030"/>
                  </a:cubicBezTo>
                  <a:lnTo>
                    <a:pt x="29009" y="48030"/>
                  </a:lnTo>
                  <a:cubicBezTo>
                    <a:pt x="28958" y="48067"/>
                    <a:pt x="28913" y="48113"/>
                    <a:pt x="28854" y="48140"/>
                  </a:cubicBezTo>
                  <a:cubicBezTo>
                    <a:pt x="28354" y="48364"/>
                    <a:pt x="28235" y="48694"/>
                    <a:pt x="28318" y="49268"/>
                  </a:cubicBezTo>
                  <a:cubicBezTo>
                    <a:pt x="28427" y="50055"/>
                    <a:pt x="28345" y="50867"/>
                    <a:pt x="28345" y="51779"/>
                  </a:cubicBezTo>
                  <a:cubicBezTo>
                    <a:pt x="28003" y="51779"/>
                    <a:pt x="27590" y="51856"/>
                    <a:pt x="27206" y="51856"/>
                  </a:cubicBezTo>
                  <a:cubicBezTo>
                    <a:pt x="26962" y="51856"/>
                    <a:pt x="26730" y="51825"/>
                    <a:pt x="26534" y="51725"/>
                  </a:cubicBezTo>
                  <a:cubicBezTo>
                    <a:pt x="26034" y="51468"/>
                    <a:pt x="25287" y="51715"/>
                    <a:pt x="24984" y="50940"/>
                  </a:cubicBezTo>
                  <a:cubicBezTo>
                    <a:pt x="24751" y="50345"/>
                    <a:pt x="24265" y="49854"/>
                    <a:pt x="23848" y="49255"/>
                  </a:cubicBezTo>
                  <a:cubicBezTo>
                    <a:pt x="24797" y="49057"/>
                    <a:pt x="25663" y="48905"/>
                    <a:pt x="26507" y="48685"/>
                  </a:cubicBezTo>
                  <a:cubicBezTo>
                    <a:pt x="27336" y="48466"/>
                    <a:pt x="28148" y="48182"/>
                    <a:pt x="28964" y="47925"/>
                  </a:cubicBezTo>
                  <a:close/>
                  <a:moveTo>
                    <a:pt x="28573" y="52633"/>
                  </a:moveTo>
                  <a:cubicBezTo>
                    <a:pt x="28707" y="53371"/>
                    <a:pt x="28854" y="54168"/>
                    <a:pt x="29004" y="55016"/>
                  </a:cubicBezTo>
                  <a:lnTo>
                    <a:pt x="27372" y="55016"/>
                  </a:lnTo>
                  <a:cubicBezTo>
                    <a:pt x="27033" y="54227"/>
                    <a:pt x="26699" y="53453"/>
                    <a:pt x="26346" y="52633"/>
                  </a:cubicBezTo>
                  <a:close/>
                  <a:moveTo>
                    <a:pt x="22180" y="53050"/>
                  </a:moveTo>
                  <a:lnTo>
                    <a:pt x="22180" y="53050"/>
                  </a:lnTo>
                  <a:cubicBezTo>
                    <a:pt x="23537" y="53319"/>
                    <a:pt x="24856" y="53572"/>
                    <a:pt x="26167" y="53856"/>
                  </a:cubicBezTo>
                  <a:cubicBezTo>
                    <a:pt x="26295" y="53883"/>
                    <a:pt x="26423" y="54066"/>
                    <a:pt x="26484" y="54209"/>
                  </a:cubicBezTo>
                  <a:cubicBezTo>
                    <a:pt x="26585" y="54457"/>
                    <a:pt x="26639" y="54722"/>
                    <a:pt x="26768" y="55176"/>
                  </a:cubicBezTo>
                  <a:cubicBezTo>
                    <a:pt x="25392" y="54928"/>
                    <a:pt x="24123" y="54781"/>
                    <a:pt x="22899" y="54451"/>
                  </a:cubicBezTo>
                  <a:cubicBezTo>
                    <a:pt x="22005" y="54209"/>
                    <a:pt x="22024" y="54081"/>
                    <a:pt x="22180" y="53050"/>
                  </a:cubicBezTo>
                  <a:close/>
                  <a:moveTo>
                    <a:pt x="54929" y="52303"/>
                  </a:moveTo>
                  <a:cubicBezTo>
                    <a:pt x="55153" y="53146"/>
                    <a:pt x="55749" y="53512"/>
                    <a:pt x="56647" y="53563"/>
                  </a:cubicBezTo>
                  <a:cubicBezTo>
                    <a:pt x="56964" y="53581"/>
                    <a:pt x="57293" y="53903"/>
                    <a:pt x="57560" y="54145"/>
                  </a:cubicBezTo>
                  <a:cubicBezTo>
                    <a:pt x="57863" y="54421"/>
                    <a:pt x="58105" y="54764"/>
                    <a:pt x="58435" y="55149"/>
                  </a:cubicBezTo>
                  <a:cubicBezTo>
                    <a:pt x="58059" y="55942"/>
                    <a:pt x="57362" y="56556"/>
                    <a:pt x="56510" y="57006"/>
                  </a:cubicBezTo>
                  <a:cubicBezTo>
                    <a:pt x="56171" y="57185"/>
                    <a:pt x="55814" y="57323"/>
                    <a:pt x="55456" y="57460"/>
                  </a:cubicBezTo>
                  <a:cubicBezTo>
                    <a:pt x="55408" y="57477"/>
                    <a:pt x="55349" y="57486"/>
                    <a:pt x="55290" y="57486"/>
                  </a:cubicBezTo>
                  <a:cubicBezTo>
                    <a:pt x="55224" y="57486"/>
                    <a:pt x="55158" y="57475"/>
                    <a:pt x="55107" y="57451"/>
                  </a:cubicBezTo>
                  <a:cubicBezTo>
                    <a:pt x="54851" y="57317"/>
                    <a:pt x="54571" y="57194"/>
                    <a:pt x="54365" y="56997"/>
                  </a:cubicBezTo>
                  <a:cubicBezTo>
                    <a:pt x="53681" y="56355"/>
                    <a:pt x="52903" y="55960"/>
                    <a:pt x="51968" y="55924"/>
                  </a:cubicBezTo>
                  <a:cubicBezTo>
                    <a:pt x="51674" y="55911"/>
                    <a:pt x="51578" y="55773"/>
                    <a:pt x="51611" y="55503"/>
                  </a:cubicBezTo>
                  <a:cubicBezTo>
                    <a:pt x="51702" y="54691"/>
                    <a:pt x="51912" y="54027"/>
                    <a:pt x="52806" y="53660"/>
                  </a:cubicBezTo>
                  <a:cubicBezTo>
                    <a:pt x="53549" y="53352"/>
                    <a:pt x="54186" y="52788"/>
                    <a:pt x="54929" y="52303"/>
                  </a:cubicBezTo>
                  <a:close/>
                  <a:moveTo>
                    <a:pt x="51562" y="56723"/>
                  </a:moveTo>
                  <a:cubicBezTo>
                    <a:pt x="51573" y="56723"/>
                    <a:pt x="51585" y="56724"/>
                    <a:pt x="51596" y="56725"/>
                  </a:cubicBezTo>
                  <a:cubicBezTo>
                    <a:pt x="52127" y="56780"/>
                    <a:pt x="52697" y="56858"/>
                    <a:pt x="53164" y="57097"/>
                  </a:cubicBezTo>
                  <a:cubicBezTo>
                    <a:pt x="53961" y="57509"/>
                    <a:pt x="54695" y="58050"/>
                    <a:pt x="55547" y="58595"/>
                  </a:cubicBezTo>
                  <a:cubicBezTo>
                    <a:pt x="55171" y="58847"/>
                    <a:pt x="54787" y="59104"/>
                    <a:pt x="54356" y="59397"/>
                  </a:cubicBezTo>
                  <a:lnTo>
                    <a:pt x="54356" y="59397"/>
                  </a:lnTo>
                  <a:cubicBezTo>
                    <a:pt x="54145" y="58572"/>
                    <a:pt x="53576" y="58243"/>
                    <a:pt x="52920" y="57995"/>
                  </a:cubicBezTo>
                  <a:cubicBezTo>
                    <a:pt x="52242" y="57747"/>
                    <a:pt x="51578" y="57482"/>
                    <a:pt x="50904" y="57225"/>
                  </a:cubicBezTo>
                  <a:cubicBezTo>
                    <a:pt x="50894" y="57156"/>
                    <a:pt x="50886" y="57092"/>
                    <a:pt x="50877" y="57028"/>
                  </a:cubicBezTo>
                  <a:cubicBezTo>
                    <a:pt x="51103" y="56923"/>
                    <a:pt x="51342" y="56723"/>
                    <a:pt x="51562" y="56723"/>
                  </a:cubicBezTo>
                  <a:close/>
                  <a:moveTo>
                    <a:pt x="97436" y="30082"/>
                  </a:moveTo>
                  <a:cubicBezTo>
                    <a:pt x="98026" y="30082"/>
                    <a:pt x="98058" y="30197"/>
                    <a:pt x="98078" y="30939"/>
                  </a:cubicBezTo>
                  <a:cubicBezTo>
                    <a:pt x="98097" y="31654"/>
                    <a:pt x="98083" y="32364"/>
                    <a:pt x="98083" y="33106"/>
                  </a:cubicBezTo>
                  <a:lnTo>
                    <a:pt x="98083" y="33106"/>
                  </a:lnTo>
                  <a:cubicBezTo>
                    <a:pt x="97738" y="33148"/>
                    <a:pt x="97487" y="33157"/>
                    <a:pt x="97249" y="33211"/>
                  </a:cubicBezTo>
                  <a:cubicBezTo>
                    <a:pt x="95389" y="33651"/>
                    <a:pt x="94463" y="35018"/>
                    <a:pt x="93949" y="36695"/>
                  </a:cubicBezTo>
                  <a:cubicBezTo>
                    <a:pt x="93042" y="39661"/>
                    <a:pt x="92634" y="42718"/>
                    <a:pt x="92753" y="45807"/>
                  </a:cubicBezTo>
                  <a:cubicBezTo>
                    <a:pt x="92895" y="49446"/>
                    <a:pt x="93216" y="53077"/>
                    <a:pt x="93459" y="56711"/>
                  </a:cubicBezTo>
                  <a:cubicBezTo>
                    <a:pt x="93522" y="57623"/>
                    <a:pt x="93600" y="58536"/>
                    <a:pt x="93665" y="59452"/>
                  </a:cubicBezTo>
                  <a:cubicBezTo>
                    <a:pt x="93678" y="59590"/>
                    <a:pt x="93642" y="59732"/>
                    <a:pt x="93633" y="59870"/>
                  </a:cubicBezTo>
                  <a:cubicBezTo>
                    <a:pt x="93577" y="59897"/>
                    <a:pt x="93527" y="59924"/>
                    <a:pt x="93472" y="59952"/>
                  </a:cubicBezTo>
                  <a:cubicBezTo>
                    <a:pt x="92441" y="58814"/>
                    <a:pt x="91377" y="57710"/>
                    <a:pt x="90392" y="56532"/>
                  </a:cubicBezTo>
                  <a:cubicBezTo>
                    <a:pt x="89553" y="55524"/>
                    <a:pt x="88833" y="54415"/>
                    <a:pt x="88004" y="53393"/>
                  </a:cubicBezTo>
                  <a:cubicBezTo>
                    <a:pt x="87808" y="53149"/>
                    <a:pt x="87634" y="53031"/>
                    <a:pt x="87472" y="53031"/>
                  </a:cubicBezTo>
                  <a:cubicBezTo>
                    <a:pt x="87276" y="53031"/>
                    <a:pt x="87097" y="53202"/>
                    <a:pt x="86917" y="53534"/>
                  </a:cubicBezTo>
                  <a:cubicBezTo>
                    <a:pt x="86675" y="53984"/>
                    <a:pt x="86477" y="54461"/>
                    <a:pt x="86253" y="54920"/>
                  </a:cubicBezTo>
                  <a:cubicBezTo>
                    <a:pt x="85464" y="56523"/>
                    <a:pt x="84672" y="58128"/>
                    <a:pt x="83751" y="59737"/>
                  </a:cubicBezTo>
                  <a:cubicBezTo>
                    <a:pt x="83439" y="58674"/>
                    <a:pt x="83122" y="57610"/>
                    <a:pt x="82819" y="56542"/>
                  </a:cubicBezTo>
                  <a:cubicBezTo>
                    <a:pt x="81069" y="50378"/>
                    <a:pt x="80772" y="44065"/>
                    <a:pt x="80922" y="37708"/>
                  </a:cubicBezTo>
                  <a:cubicBezTo>
                    <a:pt x="80958" y="36114"/>
                    <a:pt x="81032" y="34519"/>
                    <a:pt x="81046" y="32928"/>
                  </a:cubicBezTo>
                  <a:cubicBezTo>
                    <a:pt x="81050" y="32350"/>
                    <a:pt x="81275" y="32033"/>
                    <a:pt x="81812" y="31896"/>
                  </a:cubicBezTo>
                  <a:cubicBezTo>
                    <a:pt x="84649" y="31149"/>
                    <a:pt x="87485" y="30421"/>
                    <a:pt x="90432" y="30306"/>
                  </a:cubicBezTo>
                  <a:cubicBezTo>
                    <a:pt x="92683" y="30224"/>
                    <a:pt x="94934" y="30146"/>
                    <a:pt x="97189" y="30087"/>
                  </a:cubicBezTo>
                  <a:cubicBezTo>
                    <a:pt x="97281" y="30084"/>
                    <a:pt x="97363" y="30082"/>
                    <a:pt x="97436" y="30082"/>
                  </a:cubicBezTo>
                  <a:close/>
                  <a:moveTo>
                    <a:pt x="16841" y="51527"/>
                  </a:moveTo>
                  <a:cubicBezTo>
                    <a:pt x="16956" y="51527"/>
                    <a:pt x="17073" y="51544"/>
                    <a:pt x="17193" y="51578"/>
                  </a:cubicBezTo>
                  <a:cubicBezTo>
                    <a:pt x="18091" y="51825"/>
                    <a:pt x="18976" y="52105"/>
                    <a:pt x="19856" y="52412"/>
                  </a:cubicBezTo>
                  <a:cubicBezTo>
                    <a:pt x="20438" y="52618"/>
                    <a:pt x="20997" y="52888"/>
                    <a:pt x="21749" y="53210"/>
                  </a:cubicBezTo>
                  <a:cubicBezTo>
                    <a:pt x="20983" y="55726"/>
                    <a:pt x="20222" y="58257"/>
                    <a:pt x="19429" y="60864"/>
                  </a:cubicBezTo>
                  <a:cubicBezTo>
                    <a:pt x="18284" y="60387"/>
                    <a:pt x="17138" y="60053"/>
                    <a:pt x="16143" y="59466"/>
                  </a:cubicBezTo>
                  <a:cubicBezTo>
                    <a:pt x="14414" y="58449"/>
                    <a:pt x="13934" y="57752"/>
                    <a:pt x="14199" y="55703"/>
                  </a:cubicBezTo>
                  <a:cubicBezTo>
                    <a:pt x="14387" y="54264"/>
                    <a:pt x="14915" y="52949"/>
                    <a:pt x="15987" y="51903"/>
                  </a:cubicBezTo>
                  <a:cubicBezTo>
                    <a:pt x="16245" y="51649"/>
                    <a:pt x="16533" y="51527"/>
                    <a:pt x="16841" y="51527"/>
                  </a:cubicBezTo>
                  <a:close/>
                  <a:moveTo>
                    <a:pt x="48447" y="47870"/>
                  </a:moveTo>
                  <a:lnTo>
                    <a:pt x="48447" y="47870"/>
                  </a:lnTo>
                  <a:cubicBezTo>
                    <a:pt x="48970" y="48732"/>
                    <a:pt x="48254" y="49411"/>
                    <a:pt x="48612" y="50062"/>
                  </a:cubicBezTo>
                  <a:cubicBezTo>
                    <a:pt x="49584" y="49593"/>
                    <a:pt x="50482" y="49112"/>
                    <a:pt x="51418" y="48718"/>
                  </a:cubicBezTo>
                  <a:cubicBezTo>
                    <a:pt x="51855" y="48535"/>
                    <a:pt x="52295" y="48429"/>
                    <a:pt x="52731" y="48429"/>
                  </a:cubicBezTo>
                  <a:cubicBezTo>
                    <a:pt x="53244" y="48429"/>
                    <a:pt x="53752" y="48576"/>
                    <a:pt x="54245" y="48916"/>
                  </a:cubicBezTo>
                  <a:cubicBezTo>
                    <a:pt x="54800" y="49291"/>
                    <a:pt x="55162" y="49937"/>
                    <a:pt x="54914" y="50561"/>
                  </a:cubicBezTo>
                  <a:lnTo>
                    <a:pt x="54915" y="50561"/>
                  </a:lnTo>
                  <a:cubicBezTo>
                    <a:pt x="54691" y="51120"/>
                    <a:pt x="54369" y="51702"/>
                    <a:pt x="53938" y="52111"/>
                  </a:cubicBezTo>
                  <a:cubicBezTo>
                    <a:pt x="52756" y="53229"/>
                    <a:pt x="51266" y="53642"/>
                    <a:pt x="49666" y="53737"/>
                  </a:cubicBezTo>
                  <a:cubicBezTo>
                    <a:pt x="48791" y="53788"/>
                    <a:pt x="47920" y="53871"/>
                    <a:pt x="47045" y="53958"/>
                  </a:cubicBezTo>
                  <a:cubicBezTo>
                    <a:pt x="46908" y="53966"/>
                    <a:pt x="46751" y="54021"/>
                    <a:pt x="46645" y="54109"/>
                  </a:cubicBezTo>
                  <a:cubicBezTo>
                    <a:pt x="45065" y="55401"/>
                    <a:pt x="43222" y="56245"/>
                    <a:pt x="41375" y="57023"/>
                  </a:cubicBezTo>
                  <a:cubicBezTo>
                    <a:pt x="39102" y="57986"/>
                    <a:pt x="36782" y="58866"/>
                    <a:pt x="34417" y="59554"/>
                  </a:cubicBezTo>
                  <a:cubicBezTo>
                    <a:pt x="32084" y="60233"/>
                    <a:pt x="29691" y="60769"/>
                    <a:pt x="27290" y="61098"/>
                  </a:cubicBezTo>
                  <a:cubicBezTo>
                    <a:pt x="26576" y="61198"/>
                    <a:pt x="25853" y="61229"/>
                    <a:pt x="25125" y="61229"/>
                  </a:cubicBezTo>
                  <a:cubicBezTo>
                    <a:pt x="24058" y="61229"/>
                    <a:pt x="22982" y="61163"/>
                    <a:pt x="21913" y="61158"/>
                  </a:cubicBezTo>
                  <a:cubicBezTo>
                    <a:pt x="21322" y="61154"/>
                    <a:pt x="20725" y="61089"/>
                    <a:pt x="20134" y="61053"/>
                  </a:cubicBezTo>
                  <a:cubicBezTo>
                    <a:pt x="20813" y="58908"/>
                    <a:pt x="21464" y="56840"/>
                    <a:pt x="22124" y="54755"/>
                  </a:cubicBezTo>
                  <a:cubicBezTo>
                    <a:pt x="23426" y="55626"/>
                    <a:pt x="24993" y="55612"/>
                    <a:pt x="26542" y="55727"/>
                  </a:cubicBezTo>
                  <a:cubicBezTo>
                    <a:pt x="27330" y="55784"/>
                    <a:pt x="28113" y="55812"/>
                    <a:pt x="28891" y="55812"/>
                  </a:cubicBezTo>
                  <a:cubicBezTo>
                    <a:pt x="33662" y="55812"/>
                    <a:pt x="38260" y="54768"/>
                    <a:pt x="42741" y="53050"/>
                  </a:cubicBezTo>
                  <a:cubicBezTo>
                    <a:pt x="43662" y="52702"/>
                    <a:pt x="44565" y="52252"/>
                    <a:pt x="45376" y="51707"/>
                  </a:cubicBezTo>
                  <a:cubicBezTo>
                    <a:pt x="45917" y="51341"/>
                    <a:pt x="46306" y="50740"/>
                    <a:pt x="46733" y="50218"/>
                  </a:cubicBezTo>
                  <a:cubicBezTo>
                    <a:pt x="47164" y="49694"/>
                    <a:pt x="47558" y="49145"/>
                    <a:pt x="47962" y="48600"/>
                  </a:cubicBezTo>
                  <a:cubicBezTo>
                    <a:pt x="48136" y="48366"/>
                    <a:pt x="48287" y="48114"/>
                    <a:pt x="48447" y="47870"/>
                  </a:cubicBezTo>
                  <a:close/>
                  <a:moveTo>
                    <a:pt x="14822" y="59842"/>
                  </a:moveTo>
                  <a:cubicBezTo>
                    <a:pt x="15863" y="60260"/>
                    <a:pt x="16890" y="60709"/>
                    <a:pt x="17944" y="61089"/>
                  </a:cubicBezTo>
                  <a:cubicBezTo>
                    <a:pt x="18599" y="61333"/>
                    <a:pt x="19387" y="61126"/>
                    <a:pt x="19970" y="61718"/>
                  </a:cubicBezTo>
                  <a:cubicBezTo>
                    <a:pt x="20117" y="61868"/>
                    <a:pt x="20451" y="61877"/>
                    <a:pt x="20704" y="61882"/>
                  </a:cubicBezTo>
                  <a:cubicBezTo>
                    <a:pt x="22784" y="61923"/>
                    <a:pt x="24869" y="61950"/>
                    <a:pt x="26951" y="61983"/>
                  </a:cubicBezTo>
                  <a:lnTo>
                    <a:pt x="27515" y="61983"/>
                  </a:lnTo>
                  <a:lnTo>
                    <a:pt x="27515" y="63532"/>
                  </a:lnTo>
                  <a:cubicBezTo>
                    <a:pt x="27306" y="63598"/>
                    <a:pt x="26886" y="63628"/>
                    <a:pt x="26319" y="63628"/>
                  </a:cubicBezTo>
                  <a:cubicBezTo>
                    <a:pt x="23269" y="63628"/>
                    <a:pt x="15962" y="62769"/>
                    <a:pt x="14277" y="62111"/>
                  </a:cubicBezTo>
                  <a:cubicBezTo>
                    <a:pt x="14474" y="61305"/>
                    <a:pt x="14662" y="60525"/>
                    <a:pt x="14822" y="59842"/>
                  </a:cubicBezTo>
                  <a:close/>
                  <a:moveTo>
                    <a:pt x="14049" y="62688"/>
                  </a:moveTo>
                  <a:cubicBezTo>
                    <a:pt x="15213" y="63418"/>
                    <a:pt x="16501" y="63426"/>
                    <a:pt x="17762" y="63578"/>
                  </a:cubicBezTo>
                  <a:cubicBezTo>
                    <a:pt x="20049" y="63858"/>
                    <a:pt x="22327" y="64192"/>
                    <a:pt x="24618" y="64430"/>
                  </a:cubicBezTo>
                  <a:cubicBezTo>
                    <a:pt x="24982" y="64468"/>
                    <a:pt x="25349" y="64480"/>
                    <a:pt x="25720" y="64480"/>
                  </a:cubicBezTo>
                  <a:cubicBezTo>
                    <a:pt x="26325" y="64480"/>
                    <a:pt x="26940" y="64449"/>
                    <a:pt x="27571" y="64449"/>
                  </a:cubicBezTo>
                  <a:cubicBezTo>
                    <a:pt x="27634" y="65181"/>
                    <a:pt x="27694" y="65865"/>
                    <a:pt x="27763" y="66666"/>
                  </a:cubicBezTo>
                  <a:cubicBezTo>
                    <a:pt x="27145" y="66675"/>
                    <a:pt x="26529" y="66680"/>
                    <a:pt x="25914" y="66680"/>
                  </a:cubicBezTo>
                  <a:cubicBezTo>
                    <a:pt x="21588" y="66680"/>
                    <a:pt x="17316" y="66434"/>
                    <a:pt x="13021" y="65467"/>
                  </a:cubicBezTo>
                  <a:cubicBezTo>
                    <a:pt x="13356" y="64558"/>
                    <a:pt x="13696" y="63641"/>
                    <a:pt x="14049" y="62688"/>
                  </a:cubicBezTo>
                  <a:close/>
                  <a:moveTo>
                    <a:pt x="12785" y="66143"/>
                  </a:moveTo>
                  <a:cubicBezTo>
                    <a:pt x="17182" y="67364"/>
                    <a:pt x="21649" y="67549"/>
                    <a:pt x="26165" y="67549"/>
                  </a:cubicBezTo>
                  <a:cubicBezTo>
                    <a:pt x="26737" y="67549"/>
                    <a:pt x="27309" y="67546"/>
                    <a:pt x="27882" y="67542"/>
                  </a:cubicBezTo>
                  <a:cubicBezTo>
                    <a:pt x="27933" y="67960"/>
                    <a:pt x="27983" y="68408"/>
                    <a:pt x="28034" y="68858"/>
                  </a:cubicBezTo>
                  <a:cubicBezTo>
                    <a:pt x="28079" y="69289"/>
                    <a:pt x="28116" y="69724"/>
                    <a:pt x="28156" y="70160"/>
                  </a:cubicBezTo>
                  <a:lnTo>
                    <a:pt x="28157" y="70160"/>
                  </a:lnTo>
                  <a:cubicBezTo>
                    <a:pt x="26774" y="70365"/>
                    <a:pt x="25399" y="70446"/>
                    <a:pt x="24029" y="70446"/>
                  </a:cubicBezTo>
                  <a:cubicBezTo>
                    <a:pt x="19987" y="70446"/>
                    <a:pt x="15980" y="69739"/>
                    <a:pt x="11876" y="69416"/>
                  </a:cubicBezTo>
                  <a:cubicBezTo>
                    <a:pt x="12212" y="68220"/>
                    <a:pt x="12486" y="67220"/>
                    <a:pt x="12785" y="66143"/>
                  </a:cubicBezTo>
                  <a:close/>
                  <a:moveTo>
                    <a:pt x="50997" y="58263"/>
                  </a:moveTo>
                  <a:cubicBezTo>
                    <a:pt x="51037" y="58263"/>
                    <a:pt x="51074" y="58268"/>
                    <a:pt x="51105" y="58279"/>
                  </a:cubicBezTo>
                  <a:cubicBezTo>
                    <a:pt x="51734" y="58481"/>
                    <a:pt x="52352" y="58706"/>
                    <a:pt x="52958" y="58962"/>
                  </a:cubicBezTo>
                  <a:cubicBezTo>
                    <a:pt x="53484" y="59191"/>
                    <a:pt x="53595" y="59516"/>
                    <a:pt x="53334" y="60025"/>
                  </a:cubicBezTo>
                  <a:cubicBezTo>
                    <a:pt x="53128" y="60433"/>
                    <a:pt x="52867" y="60809"/>
                    <a:pt x="52642" y="61208"/>
                  </a:cubicBezTo>
                  <a:cubicBezTo>
                    <a:pt x="51478" y="63303"/>
                    <a:pt x="50391" y="65448"/>
                    <a:pt x="48932" y="67354"/>
                  </a:cubicBezTo>
                  <a:cubicBezTo>
                    <a:pt x="47690" y="68981"/>
                    <a:pt x="46393" y="70567"/>
                    <a:pt x="45059" y="72117"/>
                  </a:cubicBezTo>
                  <a:cubicBezTo>
                    <a:pt x="44565" y="72689"/>
                    <a:pt x="43919" y="73143"/>
                    <a:pt x="43290" y="73583"/>
                  </a:cubicBezTo>
                  <a:cubicBezTo>
                    <a:pt x="43119" y="73705"/>
                    <a:pt x="42865" y="73768"/>
                    <a:pt x="42628" y="73768"/>
                  </a:cubicBezTo>
                  <a:cubicBezTo>
                    <a:pt x="42536" y="73768"/>
                    <a:pt x="42446" y="73758"/>
                    <a:pt x="42365" y="73739"/>
                  </a:cubicBezTo>
                  <a:cubicBezTo>
                    <a:pt x="42213" y="73707"/>
                    <a:pt x="42145" y="73303"/>
                    <a:pt x="42080" y="73153"/>
                  </a:cubicBezTo>
                  <a:cubicBezTo>
                    <a:pt x="42287" y="71567"/>
                    <a:pt x="42676" y="70146"/>
                    <a:pt x="43391" y="68862"/>
                  </a:cubicBezTo>
                  <a:cubicBezTo>
                    <a:pt x="44651" y="66593"/>
                    <a:pt x="45922" y="64316"/>
                    <a:pt x="47365" y="62166"/>
                  </a:cubicBezTo>
                  <a:cubicBezTo>
                    <a:pt x="48287" y="60795"/>
                    <a:pt x="49525" y="59636"/>
                    <a:pt x="50633" y="58399"/>
                  </a:cubicBezTo>
                  <a:cubicBezTo>
                    <a:pt x="50707" y="58317"/>
                    <a:pt x="50867" y="58263"/>
                    <a:pt x="50997" y="58263"/>
                  </a:cubicBezTo>
                  <a:close/>
                  <a:moveTo>
                    <a:pt x="11643" y="70215"/>
                  </a:moveTo>
                  <a:cubicBezTo>
                    <a:pt x="15797" y="70739"/>
                    <a:pt x="19910" y="71405"/>
                    <a:pt x="24065" y="71405"/>
                  </a:cubicBezTo>
                  <a:cubicBezTo>
                    <a:pt x="25434" y="71405"/>
                    <a:pt x="26808" y="71333"/>
                    <a:pt x="28189" y="71159"/>
                  </a:cubicBezTo>
                  <a:lnTo>
                    <a:pt x="28189" y="74220"/>
                  </a:lnTo>
                  <a:lnTo>
                    <a:pt x="28188" y="74220"/>
                  </a:lnTo>
                  <a:cubicBezTo>
                    <a:pt x="27166" y="74285"/>
                    <a:pt x="26204" y="74399"/>
                    <a:pt x="25237" y="74399"/>
                  </a:cubicBezTo>
                  <a:cubicBezTo>
                    <a:pt x="23499" y="74399"/>
                    <a:pt x="21758" y="74376"/>
                    <a:pt x="20025" y="74285"/>
                  </a:cubicBezTo>
                  <a:cubicBezTo>
                    <a:pt x="17641" y="74161"/>
                    <a:pt x="15281" y="73854"/>
                    <a:pt x="12985" y="73180"/>
                  </a:cubicBezTo>
                  <a:cubicBezTo>
                    <a:pt x="12412" y="73010"/>
                    <a:pt x="11862" y="72745"/>
                    <a:pt x="11330" y="72470"/>
                  </a:cubicBezTo>
                  <a:cubicBezTo>
                    <a:pt x="11197" y="72401"/>
                    <a:pt x="11088" y="72098"/>
                    <a:pt x="11124" y="71938"/>
                  </a:cubicBezTo>
                  <a:cubicBezTo>
                    <a:pt x="11275" y="71319"/>
                    <a:pt x="11487" y="70714"/>
                    <a:pt x="11643" y="70215"/>
                  </a:cubicBezTo>
                  <a:close/>
                  <a:moveTo>
                    <a:pt x="14315" y="87837"/>
                  </a:moveTo>
                  <a:cubicBezTo>
                    <a:pt x="14542" y="87837"/>
                    <a:pt x="14769" y="87896"/>
                    <a:pt x="14974" y="88017"/>
                  </a:cubicBezTo>
                  <a:cubicBezTo>
                    <a:pt x="15230" y="88168"/>
                    <a:pt x="15331" y="88343"/>
                    <a:pt x="15185" y="88650"/>
                  </a:cubicBezTo>
                  <a:cubicBezTo>
                    <a:pt x="14493" y="90043"/>
                    <a:pt x="13824" y="91441"/>
                    <a:pt x="13127" y="92880"/>
                  </a:cubicBezTo>
                  <a:cubicBezTo>
                    <a:pt x="12273" y="92742"/>
                    <a:pt x="12087" y="92550"/>
                    <a:pt x="12081" y="91711"/>
                  </a:cubicBezTo>
                  <a:cubicBezTo>
                    <a:pt x="12068" y="90460"/>
                    <a:pt x="12462" y="89337"/>
                    <a:pt x="13251" y="88360"/>
                  </a:cubicBezTo>
                  <a:cubicBezTo>
                    <a:pt x="13529" y="88015"/>
                    <a:pt x="13922" y="87837"/>
                    <a:pt x="14315" y="87837"/>
                  </a:cubicBezTo>
                  <a:close/>
                  <a:moveTo>
                    <a:pt x="27121" y="89616"/>
                  </a:moveTo>
                  <a:lnTo>
                    <a:pt x="27121" y="89616"/>
                  </a:lnTo>
                  <a:cubicBezTo>
                    <a:pt x="26859" y="91583"/>
                    <a:pt x="26611" y="93499"/>
                    <a:pt x="26350" y="95479"/>
                  </a:cubicBezTo>
                  <a:cubicBezTo>
                    <a:pt x="25315" y="95039"/>
                    <a:pt x="24705" y="94096"/>
                    <a:pt x="24751" y="93146"/>
                  </a:cubicBezTo>
                  <a:cubicBezTo>
                    <a:pt x="24847" y="91354"/>
                    <a:pt x="25658" y="90085"/>
                    <a:pt x="27121" y="89616"/>
                  </a:cubicBezTo>
                  <a:close/>
                  <a:moveTo>
                    <a:pt x="90097" y="101659"/>
                  </a:moveTo>
                  <a:cubicBezTo>
                    <a:pt x="92760" y="101659"/>
                    <a:pt x="95673" y="102026"/>
                    <a:pt x="98001" y="102763"/>
                  </a:cubicBezTo>
                  <a:lnTo>
                    <a:pt x="83682" y="102763"/>
                  </a:lnTo>
                  <a:cubicBezTo>
                    <a:pt x="85006" y="102028"/>
                    <a:pt x="87425" y="101659"/>
                    <a:pt x="90097" y="101659"/>
                  </a:cubicBezTo>
                  <a:close/>
                  <a:moveTo>
                    <a:pt x="50267" y="101663"/>
                  </a:moveTo>
                  <a:cubicBezTo>
                    <a:pt x="52944" y="101663"/>
                    <a:pt x="55354" y="102034"/>
                    <a:pt x="56666" y="102771"/>
                  </a:cubicBezTo>
                  <a:lnTo>
                    <a:pt x="42301" y="102771"/>
                  </a:lnTo>
                  <a:cubicBezTo>
                    <a:pt x="44672" y="102031"/>
                    <a:pt x="47602" y="101663"/>
                    <a:pt x="50267" y="101663"/>
                  </a:cubicBezTo>
                  <a:close/>
                  <a:moveTo>
                    <a:pt x="11587" y="73602"/>
                  </a:moveTo>
                  <a:cubicBezTo>
                    <a:pt x="15335" y="74858"/>
                    <a:pt x="19221" y="75310"/>
                    <a:pt x="23180" y="75310"/>
                  </a:cubicBezTo>
                  <a:cubicBezTo>
                    <a:pt x="24808" y="75310"/>
                    <a:pt x="26449" y="75234"/>
                    <a:pt x="28097" y="75105"/>
                  </a:cubicBezTo>
                  <a:lnTo>
                    <a:pt x="28097" y="75105"/>
                  </a:lnTo>
                  <a:cubicBezTo>
                    <a:pt x="28097" y="75705"/>
                    <a:pt x="28106" y="76315"/>
                    <a:pt x="28083" y="76925"/>
                  </a:cubicBezTo>
                  <a:cubicBezTo>
                    <a:pt x="28079" y="77026"/>
                    <a:pt x="27923" y="77173"/>
                    <a:pt x="27812" y="77200"/>
                  </a:cubicBezTo>
                  <a:cubicBezTo>
                    <a:pt x="27199" y="77345"/>
                    <a:pt x="26601" y="77516"/>
                    <a:pt x="25972" y="77516"/>
                  </a:cubicBezTo>
                  <a:cubicBezTo>
                    <a:pt x="25666" y="77516"/>
                    <a:pt x="25351" y="77475"/>
                    <a:pt x="25025" y="77370"/>
                  </a:cubicBezTo>
                  <a:cubicBezTo>
                    <a:pt x="24834" y="77309"/>
                    <a:pt x="24628" y="77287"/>
                    <a:pt x="24416" y="77287"/>
                  </a:cubicBezTo>
                  <a:cubicBezTo>
                    <a:pt x="23978" y="77287"/>
                    <a:pt x="23509" y="77380"/>
                    <a:pt x="23068" y="77411"/>
                  </a:cubicBezTo>
                  <a:cubicBezTo>
                    <a:pt x="22358" y="77456"/>
                    <a:pt x="21638" y="77480"/>
                    <a:pt x="20942" y="77617"/>
                  </a:cubicBezTo>
                  <a:cubicBezTo>
                    <a:pt x="20630" y="77681"/>
                    <a:pt x="20271" y="77942"/>
                    <a:pt x="20107" y="78217"/>
                  </a:cubicBezTo>
                  <a:cubicBezTo>
                    <a:pt x="19732" y="78840"/>
                    <a:pt x="19465" y="79528"/>
                    <a:pt x="19149" y="80188"/>
                  </a:cubicBezTo>
                  <a:cubicBezTo>
                    <a:pt x="18668" y="81192"/>
                    <a:pt x="18182" y="82196"/>
                    <a:pt x="17705" y="83204"/>
                  </a:cubicBezTo>
                  <a:cubicBezTo>
                    <a:pt x="17109" y="84460"/>
                    <a:pt x="16522" y="85720"/>
                    <a:pt x="15931" y="86981"/>
                  </a:cubicBezTo>
                  <a:cubicBezTo>
                    <a:pt x="15853" y="87146"/>
                    <a:pt x="15785" y="87312"/>
                    <a:pt x="15721" y="87449"/>
                  </a:cubicBezTo>
                  <a:cubicBezTo>
                    <a:pt x="15331" y="87311"/>
                    <a:pt x="14983" y="87137"/>
                    <a:pt x="14616" y="87073"/>
                  </a:cubicBezTo>
                  <a:cubicBezTo>
                    <a:pt x="14474" y="87049"/>
                    <a:pt x="14337" y="87037"/>
                    <a:pt x="14204" y="87037"/>
                  </a:cubicBezTo>
                  <a:cubicBezTo>
                    <a:pt x="13502" y="87037"/>
                    <a:pt x="12923" y="87366"/>
                    <a:pt x="12458" y="87971"/>
                  </a:cubicBezTo>
                  <a:cubicBezTo>
                    <a:pt x="11633" y="89039"/>
                    <a:pt x="11215" y="90249"/>
                    <a:pt x="11160" y="91583"/>
                  </a:cubicBezTo>
                  <a:cubicBezTo>
                    <a:pt x="11110" y="92862"/>
                    <a:pt x="11512" y="93398"/>
                    <a:pt x="12801" y="93792"/>
                  </a:cubicBezTo>
                  <a:cubicBezTo>
                    <a:pt x="11202" y="97102"/>
                    <a:pt x="9607" y="100397"/>
                    <a:pt x="7975" y="103771"/>
                  </a:cubicBezTo>
                  <a:cubicBezTo>
                    <a:pt x="5684" y="102904"/>
                    <a:pt x="3282" y="102717"/>
                    <a:pt x="1370" y="101323"/>
                  </a:cubicBezTo>
                  <a:cubicBezTo>
                    <a:pt x="4803" y="92005"/>
                    <a:pt x="8209" y="82764"/>
                    <a:pt x="11587" y="73602"/>
                  </a:cubicBezTo>
                  <a:close/>
                  <a:moveTo>
                    <a:pt x="100034" y="103383"/>
                  </a:moveTo>
                  <a:cubicBezTo>
                    <a:pt x="101807" y="103383"/>
                    <a:pt x="103173" y="104273"/>
                    <a:pt x="104600" y="105191"/>
                  </a:cubicBezTo>
                  <a:lnTo>
                    <a:pt x="77489" y="105191"/>
                  </a:lnTo>
                  <a:cubicBezTo>
                    <a:pt x="79105" y="104099"/>
                    <a:pt x="80858" y="103453"/>
                    <a:pt x="82849" y="103453"/>
                  </a:cubicBezTo>
                  <a:cubicBezTo>
                    <a:pt x="82903" y="103453"/>
                    <a:pt x="82957" y="103454"/>
                    <a:pt x="83011" y="103455"/>
                  </a:cubicBezTo>
                  <a:cubicBezTo>
                    <a:pt x="86276" y="103514"/>
                    <a:pt x="89534" y="103518"/>
                    <a:pt x="92797" y="103518"/>
                  </a:cubicBezTo>
                  <a:cubicBezTo>
                    <a:pt x="93840" y="103518"/>
                    <a:pt x="94887" y="103537"/>
                    <a:pt x="95933" y="103537"/>
                  </a:cubicBezTo>
                  <a:cubicBezTo>
                    <a:pt x="97144" y="103537"/>
                    <a:pt x="98353" y="103512"/>
                    <a:pt x="99554" y="103404"/>
                  </a:cubicBezTo>
                  <a:cubicBezTo>
                    <a:pt x="99717" y="103390"/>
                    <a:pt x="99877" y="103383"/>
                    <a:pt x="100034" y="103383"/>
                  </a:cubicBezTo>
                  <a:close/>
                  <a:moveTo>
                    <a:pt x="40238" y="103389"/>
                  </a:moveTo>
                  <a:cubicBezTo>
                    <a:pt x="40370" y="103389"/>
                    <a:pt x="40504" y="103394"/>
                    <a:pt x="40641" y="103404"/>
                  </a:cubicBezTo>
                  <a:cubicBezTo>
                    <a:pt x="41941" y="103501"/>
                    <a:pt x="43248" y="103519"/>
                    <a:pt x="44555" y="103519"/>
                  </a:cubicBezTo>
                  <a:cubicBezTo>
                    <a:pt x="45375" y="103519"/>
                    <a:pt x="46195" y="103512"/>
                    <a:pt x="47014" y="103512"/>
                  </a:cubicBezTo>
                  <a:cubicBezTo>
                    <a:pt x="47234" y="103512"/>
                    <a:pt x="47453" y="103513"/>
                    <a:pt x="47673" y="103514"/>
                  </a:cubicBezTo>
                  <a:cubicBezTo>
                    <a:pt x="51504" y="103541"/>
                    <a:pt x="55332" y="103546"/>
                    <a:pt x="59159" y="103573"/>
                  </a:cubicBezTo>
                  <a:cubicBezTo>
                    <a:pt x="59443" y="103578"/>
                    <a:pt x="59741" y="103670"/>
                    <a:pt x="60002" y="103784"/>
                  </a:cubicBezTo>
                  <a:cubicBezTo>
                    <a:pt x="60979" y="104215"/>
                    <a:pt x="61946" y="104673"/>
                    <a:pt x="62913" y="105119"/>
                  </a:cubicBezTo>
                  <a:cubicBezTo>
                    <a:pt x="62891" y="105142"/>
                    <a:pt x="62872" y="105166"/>
                    <a:pt x="62853" y="105191"/>
                  </a:cubicBezTo>
                  <a:lnTo>
                    <a:pt x="35733" y="105192"/>
                  </a:lnTo>
                  <a:cubicBezTo>
                    <a:pt x="37136" y="104292"/>
                    <a:pt x="38479" y="103389"/>
                    <a:pt x="40238" y="103389"/>
                  </a:cubicBezTo>
                  <a:close/>
                  <a:moveTo>
                    <a:pt x="28070" y="78112"/>
                  </a:moveTo>
                  <a:lnTo>
                    <a:pt x="28070" y="78112"/>
                  </a:lnTo>
                  <a:cubicBezTo>
                    <a:pt x="27786" y="81641"/>
                    <a:pt x="27500" y="85198"/>
                    <a:pt x="27216" y="88732"/>
                  </a:cubicBezTo>
                  <a:cubicBezTo>
                    <a:pt x="25072" y="89269"/>
                    <a:pt x="23967" y="90676"/>
                    <a:pt x="23844" y="92958"/>
                  </a:cubicBezTo>
                  <a:cubicBezTo>
                    <a:pt x="23756" y="94567"/>
                    <a:pt x="24586" y="95809"/>
                    <a:pt x="26103" y="96373"/>
                  </a:cubicBezTo>
                  <a:cubicBezTo>
                    <a:pt x="25577" y="99604"/>
                    <a:pt x="25049" y="102835"/>
                    <a:pt x="24500" y="106181"/>
                  </a:cubicBezTo>
                  <a:cubicBezTo>
                    <a:pt x="23059" y="106259"/>
                    <a:pt x="21520" y="106342"/>
                    <a:pt x="19975" y="106429"/>
                  </a:cubicBezTo>
                  <a:cubicBezTo>
                    <a:pt x="19959" y="106430"/>
                    <a:pt x="19943" y="106431"/>
                    <a:pt x="19927" y="106431"/>
                  </a:cubicBezTo>
                  <a:cubicBezTo>
                    <a:pt x="19609" y="106431"/>
                    <a:pt x="19516" y="106258"/>
                    <a:pt x="19508" y="105925"/>
                  </a:cubicBezTo>
                  <a:cubicBezTo>
                    <a:pt x="19388" y="100264"/>
                    <a:pt x="19448" y="94599"/>
                    <a:pt x="19796" y="88943"/>
                  </a:cubicBezTo>
                  <a:cubicBezTo>
                    <a:pt x="19965" y="86147"/>
                    <a:pt x="20089" y="83347"/>
                    <a:pt x="20245" y="80546"/>
                  </a:cubicBezTo>
                  <a:cubicBezTo>
                    <a:pt x="20264" y="80221"/>
                    <a:pt x="20300" y="79881"/>
                    <a:pt x="20410" y="79578"/>
                  </a:cubicBezTo>
                  <a:cubicBezTo>
                    <a:pt x="20654" y="78901"/>
                    <a:pt x="20927" y="78277"/>
                    <a:pt x="21723" y="78277"/>
                  </a:cubicBezTo>
                  <a:cubicBezTo>
                    <a:pt x="21837" y="78277"/>
                    <a:pt x="21963" y="78290"/>
                    <a:pt x="22101" y="78318"/>
                  </a:cubicBezTo>
                  <a:cubicBezTo>
                    <a:pt x="22188" y="78336"/>
                    <a:pt x="22278" y="78344"/>
                    <a:pt x="22368" y="78344"/>
                  </a:cubicBezTo>
                  <a:cubicBezTo>
                    <a:pt x="22757" y="78344"/>
                    <a:pt x="23171" y="78207"/>
                    <a:pt x="23573" y="78200"/>
                  </a:cubicBezTo>
                  <a:cubicBezTo>
                    <a:pt x="23613" y="78198"/>
                    <a:pt x="23653" y="78198"/>
                    <a:pt x="23693" y="78198"/>
                  </a:cubicBezTo>
                  <a:cubicBezTo>
                    <a:pt x="24138" y="78198"/>
                    <a:pt x="24588" y="78260"/>
                    <a:pt x="25037" y="78260"/>
                  </a:cubicBezTo>
                  <a:cubicBezTo>
                    <a:pt x="25074" y="78260"/>
                    <a:pt x="25112" y="78260"/>
                    <a:pt x="25149" y="78259"/>
                  </a:cubicBezTo>
                  <a:cubicBezTo>
                    <a:pt x="26094" y="78231"/>
                    <a:pt x="27038" y="78167"/>
                    <a:pt x="28070" y="78112"/>
                  </a:cubicBezTo>
                  <a:close/>
                  <a:moveTo>
                    <a:pt x="105279" y="105384"/>
                  </a:moveTo>
                  <a:cubicBezTo>
                    <a:pt x="105719" y="105668"/>
                    <a:pt x="106278" y="106036"/>
                    <a:pt x="106838" y="106398"/>
                  </a:cubicBezTo>
                  <a:cubicBezTo>
                    <a:pt x="106819" y="106457"/>
                    <a:pt x="106805" y="106512"/>
                    <a:pt x="106787" y="106572"/>
                  </a:cubicBezTo>
                  <a:cubicBezTo>
                    <a:pt x="95828" y="107172"/>
                    <a:pt x="84850" y="107309"/>
                    <a:pt x="73886" y="107707"/>
                  </a:cubicBezTo>
                  <a:cubicBezTo>
                    <a:pt x="73858" y="107648"/>
                    <a:pt x="73835" y="107584"/>
                    <a:pt x="73808" y="107524"/>
                  </a:cubicBezTo>
                  <a:cubicBezTo>
                    <a:pt x="74738" y="106924"/>
                    <a:pt x="75669" y="106328"/>
                    <a:pt x="76444" y="105828"/>
                  </a:cubicBezTo>
                  <a:cubicBezTo>
                    <a:pt x="76943" y="105938"/>
                    <a:pt x="77277" y="106075"/>
                    <a:pt x="77613" y="106075"/>
                  </a:cubicBezTo>
                  <a:cubicBezTo>
                    <a:pt x="80693" y="106035"/>
                    <a:pt x="83768" y="105952"/>
                    <a:pt x="86844" y="105925"/>
                  </a:cubicBezTo>
                  <a:cubicBezTo>
                    <a:pt x="91496" y="105883"/>
                    <a:pt x="96148" y="105893"/>
                    <a:pt x="100801" y="105856"/>
                  </a:cubicBezTo>
                  <a:cubicBezTo>
                    <a:pt x="102025" y="105847"/>
                    <a:pt x="103253" y="105756"/>
                    <a:pt x="104476" y="105678"/>
                  </a:cubicBezTo>
                  <a:cubicBezTo>
                    <a:pt x="104701" y="105664"/>
                    <a:pt x="104921" y="105517"/>
                    <a:pt x="105279" y="105384"/>
                  </a:cubicBezTo>
                  <a:close/>
                  <a:moveTo>
                    <a:pt x="34976" y="105430"/>
                  </a:moveTo>
                  <a:cubicBezTo>
                    <a:pt x="35546" y="105558"/>
                    <a:pt x="35948" y="105728"/>
                    <a:pt x="36352" y="105733"/>
                  </a:cubicBezTo>
                  <a:cubicBezTo>
                    <a:pt x="40363" y="105802"/>
                    <a:pt x="44373" y="105838"/>
                    <a:pt x="48384" y="105889"/>
                  </a:cubicBezTo>
                  <a:cubicBezTo>
                    <a:pt x="53109" y="105948"/>
                    <a:pt x="57834" y="106017"/>
                    <a:pt x="62560" y="106067"/>
                  </a:cubicBezTo>
                  <a:cubicBezTo>
                    <a:pt x="62567" y="106067"/>
                    <a:pt x="62574" y="106068"/>
                    <a:pt x="62580" y="106068"/>
                  </a:cubicBezTo>
                  <a:cubicBezTo>
                    <a:pt x="62963" y="106068"/>
                    <a:pt x="63346" y="105947"/>
                    <a:pt x="63728" y="105883"/>
                  </a:cubicBezTo>
                  <a:cubicBezTo>
                    <a:pt x="63734" y="105833"/>
                    <a:pt x="63734" y="105782"/>
                    <a:pt x="63738" y="105727"/>
                  </a:cubicBezTo>
                  <a:cubicBezTo>
                    <a:pt x="64668" y="106328"/>
                    <a:pt x="65594" y="106924"/>
                    <a:pt x="66525" y="107524"/>
                  </a:cubicBezTo>
                  <a:cubicBezTo>
                    <a:pt x="66507" y="107589"/>
                    <a:pt x="66488" y="107658"/>
                    <a:pt x="66470" y="107721"/>
                  </a:cubicBezTo>
                  <a:cubicBezTo>
                    <a:pt x="55501" y="107365"/>
                    <a:pt x="44533" y="107011"/>
                    <a:pt x="33565" y="106657"/>
                  </a:cubicBezTo>
                  <a:cubicBezTo>
                    <a:pt x="33542" y="106572"/>
                    <a:pt x="33524" y="106484"/>
                    <a:pt x="33501" y="106398"/>
                  </a:cubicBezTo>
                  <a:cubicBezTo>
                    <a:pt x="34046" y="106044"/>
                    <a:pt x="34587" y="105687"/>
                    <a:pt x="34976" y="105430"/>
                  </a:cubicBezTo>
                  <a:close/>
                  <a:moveTo>
                    <a:pt x="29720" y="61588"/>
                  </a:moveTo>
                  <a:cubicBezTo>
                    <a:pt x="29816" y="63284"/>
                    <a:pt x="29967" y="64920"/>
                    <a:pt x="29999" y="66561"/>
                  </a:cubicBezTo>
                  <a:cubicBezTo>
                    <a:pt x="30087" y="71250"/>
                    <a:pt x="30169" y="75939"/>
                    <a:pt x="30173" y="80633"/>
                  </a:cubicBezTo>
                  <a:cubicBezTo>
                    <a:pt x="30182" y="89374"/>
                    <a:pt x="30127" y="98110"/>
                    <a:pt x="30100" y="106851"/>
                  </a:cubicBezTo>
                  <a:cubicBezTo>
                    <a:pt x="30100" y="107250"/>
                    <a:pt x="30026" y="107698"/>
                    <a:pt x="30586" y="107877"/>
                  </a:cubicBezTo>
                  <a:cubicBezTo>
                    <a:pt x="28873" y="107574"/>
                    <a:pt x="27163" y="107272"/>
                    <a:pt x="25306" y="106942"/>
                  </a:cubicBezTo>
                  <a:cubicBezTo>
                    <a:pt x="25732" y="104279"/>
                    <a:pt x="26163" y="101685"/>
                    <a:pt x="26557" y="99086"/>
                  </a:cubicBezTo>
                  <a:cubicBezTo>
                    <a:pt x="27071" y="95704"/>
                    <a:pt x="27644" y="92330"/>
                    <a:pt x="28019" y="88929"/>
                  </a:cubicBezTo>
                  <a:cubicBezTo>
                    <a:pt x="28423" y="85312"/>
                    <a:pt x="28629" y="81669"/>
                    <a:pt x="28904" y="78038"/>
                  </a:cubicBezTo>
                  <a:cubicBezTo>
                    <a:pt x="28972" y="77163"/>
                    <a:pt x="28991" y="76288"/>
                    <a:pt x="29005" y="75417"/>
                  </a:cubicBezTo>
                  <a:cubicBezTo>
                    <a:pt x="29028" y="73881"/>
                    <a:pt x="29106" y="72341"/>
                    <a:pt x="29028" y="70815"/>
                  </a:cubicBezTo>
                  <a:cubicBezTo>
                    <a:pt x="28945" y="69224"/>
                    <a:pt x="28697" y="67648"/>
                    <a:pt x="28533" y="66062"/>
                  </a:cubicBezTo>
                  <a:cubicBezTo>
                    <a:pt x="28391" y="64687"/>
                    <a:pt x="28258" y="63303"/>
                    <a:pt x="28116" y="61877"/>
                  </a:cubicBezTo>
                  <a:cubicBezTo>
                    <a:pt x="28648" y="61780"/>
                    <a:pt x="29124" y="61694"/>
                    <a:pt x="29720" y="61588"/>
                  </a:cubicBezTo>
                  <a:close/>
                  <a:moveTo>
                    <a:pt x="51214" y="33674"/>
                  </a:moveTo>
                  <a:cubicBezTo>
                    <a:pt x="54184" y="33674"/>
                    <a:pt x="57154" y="33794"/>
                    <a:pt x="60118" y="34046"/>
                  </a:cubicBezTo>
                  <a:cubicBezTo>
                    <a:pt x="62674" y="34265"/>
                    <a:pt x="65127" y="34917"/>
                    <a:pt x="67538" y="35760"/>
                  </a:cubicBezTo>
                  <a:cubicBezTo>
                    <a:pt x="68156" y="35981"/>
                    <a:pt x="68780" y="36196"/>
                    <a:pt x="69262" y="36366"/>
                  </a:cubicBezTo>
                  <a:cubicBezTo>
                    <a:pt x="69155" y="40193"/>
                    <a:pt x="68991" y="43924"/>
                    <a:pt x="68968" y="47654"/>
                  </a:cubicBezTo>
                  <a:cubicBezTo>
                    <a:pt x="68946" y="51175"/>
                    <a:pt x="69096" y="54695"/>
                    <a:pt x="69124" y="58210"/>
                  </a:cubicBezTo>
                  <a:cubicBezTo>
                    <a:pt x="69165" y="63105"/>
                    <a:pt x="69119" y="68001"/>
                    <a:pt x="69197" y="72896"/>
                  </a:cubicBezTo>
                  <a:cubicBezTo>
                    <a:pt x="69275" y="77842"/>
                    <a:pt x="69504" y="82783"/>
                    <a:pt x="69586" y="87729"/>
                  </a:cubicBezTo>
                  <a:cubicBezTo>
                    <a:pt x="69655" y="92000"/>
                    <a:pt x="69605" y="96272"/>
                    <a:pt x="69628" y="100544"/>
                  </a:cubicBezTo>
                  <a:cubicBezTo>
                    <a:pt x="69641" y="103203"/>
                    <a:pt x="69683" y="105856"/>
                    <a:pt x="69715" y="108514"/>
                  </a:cubicBezTo>
                  <a:lnTo>
                    <a:pt x="69715" y="109087"/>
                  </a:lnTo>
                  <a:cubicBezTo>
                    <a:pt x="67483" y="106901"/>
                    <a:pt x="64971" y="105357"/>
                    <a:pt x="62426" y="103862"/>
                  </a:cubicBezTo>
                  <a:cubicBezTo>
                    <a:pt x="61817" y="103504"/>
                    <a:pt x="61207" y="103115"/>
                    <a:pt x="60552" y="102858"/>
                  </a:cubicBezTo>
                  <a:cubicBezTo>
                    <a:pt x="59809" y="102570"/>
                    <a:pt x="59002" y="102436"/>
                    <a:pt x="58242" y="102189"/>
                  </a:cubicBezTo>
                  <a:cubicBezTo>
                    <a:pt x="55758" y="101373"/>
                    <a:pt x="53232" y="100799"/>
                    <a:pt x="50610" y="100681"/>
                  </a:cubicBezTo>
                  <a:cubicBezTo>
                    <a:pt x="50335" y="100669"/>
                    <a:pt x="50061" y="100663"/>
                    <a:pt x="49788" y="100663"/>
                  </a:cubicBezTo>
                  <a:cubicBezTo>
                    <a:pt x="47486" y="100663"/>
                    <a:pt x="45238" y="101079"/>
                    <a:pt x="43001" y="101611"/>
                  </a:cubicBezTo>
                  <a:cubicBezTo>
                    <a:pt x="41484" y="101969"/>
                    <a:pt x="39939" y="102230"/>
                    <a:pt x="38468" y="102724"/>
                  </a:cubicBezTo>
                  <a:cubicBezTo>
                    <a:pt x="36286" y="103458"/>
                    <a:pt x="34315" y="104623"/>
                    <a:pt x="32518" y="106071"/>
                  </a:cubicBezTo>
                  <a:cubicBezTo>
                    <a:pt x="32079" y="106424"/>
                    <a:pt x="31616" y="106750"/>
                    <a:pt x="31015" y="107198"/>
                  </a:cubicBezTo>
                  <a:lnTo>
                    <a:pt x="31015" y="106534"/>
                  </a:lnTo>
                  <a:cubicBezTo>
                    <a:pt x="30997" y="101823"/>
                    <a:pt x="30974" y="97111"/>
                    <a:pt x="30974" y="92399"/>
                  </a:cubicBezTo>
                  <a:cubicBezTo>
                    <a:pt x="30974" y="92178"/>
                    <a:pt x="31172" y="91968"/>
                    <a:pt x="31249" y="91739"/>
                  </a:cubicBezTo>
                  <a:cubicBezTo>
                    <a:pt x="31286" y="91642"/>
                    <a:pt x="31245" y="91518"/>
                    <a:pt x="31140" y="91417"/>
                  </a:cubicBezTo>
                  <a:lnTo>
                    <a:pt x="31140" y="89346"/>
                  </a:lnTo>
                  <a:cubicBezTo>
                    <a:pt x="31117" y="82860"/>
                    <a:pt x="31112" y="76370"/>
                    <a:pt x="31057" y="69880"/>
                  </a:cubicBezTo>
                  <a:cubicBezTo>
                    <a:pt x="31043" y="67849"/>
                    <a:pt x="30924" y="65814"/>
                    <a:pt x="30778" y="63788"/>
                  </a:cubicBezTo>
                  <a:cubicBezTo>
                    <a:pt x="30723" y="63014"/>
                    <a:pt x="30470" y="62253"/>
                    <a:pt x="30292" y="61414"/>
                  </a:cubicBezTo>
                  <a:cubicBezTo>
                    <a:pt x="31401" y="61139"/>
                    <a:pt x="32547" y="60905"/>
                    <a:pt x="33665" y="60570"/>
                  </a:cubicBezTo>
                  <a:cubicBezTo>
                    <a:pt x="34403" y="60346"/>
                    <a:pt x="35141" y="60126"/>
                    <a:pt x="35879" y="59897"/>
                  </a:cubicBezTo>
                  <a:cubicBezTo>
                    <a:pt x="36961" y="59558"/>
                    <a:pt x="38033" y="59200"/>
                    <a:pt x="39087" y="58797"/>
                  </a:cubicBezTo>
                  <a:cubicBezTo>
                    <a:pt x="40760" y="58155"/>
                    <a:pt x="42386" y="57390"/>
                    <a:pt x="43995" y="56597"/>
                  </a:cubicBezTo>
                  <a:cubicBezTo>
                    <a:pt x="45104" y="56056"/>
                    <a:pt x="46242" y="55511"/>
                    <a:pt x="47035" y="54489"/>
                  </a:cubicBezTo>
                  <a:cubicBezTo>
                    <a:pt x="47080" y="54428"/>
                    <a:pt x="47185" y="54383"/>
                    <a:pt x="47263" y="54383"/>
                  </a:cubicBezTo>
                  <a:cubicBezTo>
                    <a:pt x="47928" y="54378"/>
                    <a:pt x="48593" y="54377"/>
                    <a:pt x="49256" y="54377"/>
                  </a:cubicBezTo>
                  <a:cubicBezTo>
                    <a:pt x="49844" y="54377"/>
                    <a:pt x="50431" y="54378"/>
                    <a:pt x="51013" y="54378"/>
                  </a:cubicBezTo>
                  <a:cubicBezTo>
                    <a:pt x="50958" y="54846"/>
                    <a:pt x="50903" y="55377"/>
                    <a:pt x="50825" y="55909"/>
                  </a:cubicBezTo>
                  <a:cubicBezTo>
                    <a:pt x="50811" y="56000"/>
                    <a:pt x="50715" y="56088"/>
                    <a:pt x="50637" y="56156"/>
                  </a:cubicBezTo>
                  <a:cubicBezTo>
                    <a:pt x="49982" y="56715"/>
                    <a:pt x="49894" y="57050"/>
                    <a:pt x="50188" y="57838"/>
                  </a:cubicBezTo>
                  <a:cubicBezTo>
                    <a:pt x="49460" y="58581"/>
                    <a:pt x="48716" y="59291"/>
                    <a:pt x="48034" y="60052"/>
                  </a:cubicBezTo>
                  <a:cubicBezTo>
                    <a:pt x="46204" y="62077"/>
                    <a:pt x="44835" y="64416"/>
                    <a:pt x="43487" y="66772"/>
                  </a:cubicBezTo>
                  <a:cubicBezTo>
                    <a:pt x="42515" y="68467"/>
                    <a:pt x="41653" y="70200"/>
                    <a:pt x="41305" y="72138"/>
                  </a:cubicBezTo>
                  <a:cubicBezTo>
                    <a:pt x="41223" y="72601"/>
                    <a:pt x="41213" y="73087"/>
                    <a:pt x="41246" y="73560"/>
                  </a:cubicBezTo>
                  <a:cubicBezTo>
                    <a:pt x="41293" y="74278"/>
                    <a:pt x="41705" y="74728"/>
                    <a:pt x="42382" y="74728"/>
                  </a:cubicBezTo>
                  <a:cubicBezTo>
                    <a:pt x="42435" y="74728"/>
                    <a:pt x="42490" y="74725"/>
                    <a:pt x="42547" y="74719"/>
                  </a:cubicBezTo>
                  <a:cubicBezTo>
                    <a:pt x="43032" y="74673"/>
                    <a:pt x="43583" y="74536"/>
                    <a:pt x="43964" y="74248"/>
                  </a:cubicBezTo>
                  <a:cubicBezTo>
                    <a:pt x="45651" y="72973"/>
                    <a:pt x="47113" y="71465"/>
                    <a:pt x="48313" y="69713"/>
                  </a:cubicBezTo>
                  <a:cubicBezTo>
                    <a:pt x="49400" y="68129"/>
                    <a:pt x="50563" y="66593"/>
                    <a:pt x="51585" y="64970"/>
                  </a:cubicBezTo>
                  <a:cubicBezTo>
                    <a:pt x="52521" y="63485"/>
                    <a:pt x="53309" y="61908"/>
                    <a:pt x="54152" y="60369"/>
                  </a:cubicBezTo>
                  <a:cubicBezTo>
                    <a:pt x="54262" y="60162"/>
                    <a:pt x="54308" y="59923"/>
                    <a:pt x="54386" y="59700"/>
                  </a:cubicBezTo>
                  <a:cubicBezTo>
                    <a:pt x="54494" y="59729"/>
                    <a:pt x="54603" y="59743"/>
                    <a:pt x="54712" y="59743"/>
                  </a:cubicBezTo>
                  <a:cubicBezTo>
                    <a:pt x="55554" y="59743"/>
                    <a:pt x="56358" y="58910"/>
                    <a:pt x="56191" y="58200"/>
                  </a:cubicBezTo>
                  <a:cubicBezTo>
                    <a:pt x="56975" y="57655"/>
                    <a:pt x="57823" y="57238"/>
                    <a:pt x="58437" y="56597"/>
                  </a:cubicBezTo>
                  <a:cubicBezTo>
                    <a:pt x="60055" y="54918"/>
                    <a:pt x="60527" y="52893"/>
                    <a:pt x="60028" y="50601"/>
                  </a:cubicBezTo>
                  <a:cubicBezTo>
                    <a:pt x="59868" y="49882"/>
                    <a:pt x="59895" y="49111"/>
                    <a:pt x="59918" y="48369"/>
                  </a:cubicBezTo>
                  <a:cubicBezTo>
                    <a:pt x="59941" y="47649"/>
                    <a:pt x="59799" y="47352"/>
                    <a:pt x="59254" y="47352"/>
                  </a:cubicBezTo>
                  <a:cubicBezTo>
                    <a:pt x="59157" y="47352"/>
                    <a:pt x="59047" y="47361"/>
                    <a:pt x="58923" y="47379"/>
                  </a:cubicBezTo>
                  <a:cubicBezTo>
                    <a:pt x="58240" y="47475"/>
                    <a:pt x="57548" y="47590"/>
                    <a:pt x="56889" y="47791"/>
                  </a:cubicBezTo>
                  <a:cubicBezTo>
                    <a:pt x="56191" y="48006"/>
                    <a:pt x="55843" y="48671"/>
                    <a:pt x="55957" y="49450"/>
                  </a:cubicBezTo>
                  <a:cubicBezTo>
                    <a:pt x="56714" y="48313"/>
                    <a:pt x="57888" y="48309"/>
                    <a:pt x="58955" y="48162"/>
                  </a:cubicBezTo>
                  <a:cubicBezTo>
                    <a:pt x="59070" y="49698"/>
                    <a:pt x="59203" y="51206"/>
                    <a:pt x="59281" y="52714"/>
                  </a:cubicBezTo>
                  <a:cubicBezTo>
                    <a:pt x="59304" y="53103"/>
                    <a:pt x="59194" y="53516"/>
                    <a:pt x="59079" y="53892"/>
                  </a:cubicBezTo>
                  <a:cubicBezTo>
                    <a:pt x="59009" y="54117"/>
                    <a:pt x="58900" y="54228"/>
                    <a:pt x="58770" y="54228"/>
                  </a:cubicBezTo>
                  <a:cubicBezTo>
                    <a:pt x="58659" y="54228"/>
                    <a:pt x="58534" y="54148"/>
                    <a:pt x="58405" y="53993"/>
                  </a:cubicBezTo>
                  <a:cubicBezTo>
                    <a:pt x="58347" y="53921"/>
                    <a:pt x="58297" y="53845"/>
                    <a:pt x="58254" y="53764"/>
                  </a:cubicBezTo>
                  <a:cubicBezTo>
                    <a:pt x="57902" y="53067"/>
                    <a:pt x="57297" y="52796"/>
                    <a:pt x="56554" y="52741"/>
                  </a:cubicBezTo>
                  <a:cubicBezTo>
                    <a:pt x="55811" y="52686"/>
                    <a:pt x="55803" y="52411"/>
                    <a:pt x="55550" y="51751"/>
                  </a:cubicBezTo>
                  <a:cubicBezTo>
                    <a:pt x="55303" y="51096"/>
                    <a:pt x="55692" y="50624"/>
                    <a:pt x="55647" y="50051"/>
                  </a:cubicBezTo>
                  <a:cubicBezTo>
                    <a:pt x="55627" y="49803"/>
                    <a:pt x="55563" y="49561"/>
                    <a:pt x="55455" y="49336"/>
                  </a:cubicBezTo>
                  <a:cubicBezTo>
                    <a:pt x="55004" y="48378"/>
                    <a:pt x="53852" y="47767"/>
                    <a:pt x="52778" y="47767"/>
                  </a:cubicBezTo>
                  <a:cubicBezTo>
                    <a:pt x="52552" y="47767"/>
                    <a:pt x="52329" y="47794"/>
                    <a:pt x="52117" y="47851"/>
                  </a:cubicBezTo>
                  <a:cubicBezTo>
                    <a:pt x="51206" y="48094"/>
                    <a:pt x="50331" y="48460"/>
                    <a:pt x="49386" y="48791"/>
                  </a:cubicBezTo>
                  <a:cubicBezTo>
                    <a:pt x="49386" y="48557"/>
                    <a:pt x="49404" y="48277"/>
                    <a:pt x="49382" y="47998"/>
                  </a:cubicBezTo>
                  <a:cubicBezTo>
                    <a:pt x="49338" y="47536"/>
                    <a:pt x="49071" y="47258"/>
                    <a:pt x="48710" y="47258"/>
                  </a:cubicBezTo>
                  <a:cubicBezTo>
                    <a:pt x="48580" y="47258"/>
                    <a:pt x="48439" y="47294"/>
                    <a:pt x="48291" y="47370"/>
                  </a:cubicBezTo>
                  <a:cubicBezTo>
                    <a:pt x="47975" y="47535"/>
                    <a:pt x="47667" y="47778"/>
                    <a:pt x="47447" y="48057"/>
                  </a:cubicBezTo>
                  <a:cubicBezTo>
                    <a:pt x="46700" y="49002"/>
                    <a:pt x="45994" y="49983"/>
                    <a:pt x="45266" y="50950"/>
                  </a:cubicBezTo>
                  <a:cubicBezTo>
                    <a:pt x="45183" y="51060"/>
                    <a:pt x="45073" y="51171"/>
                    <a:pt x="44950" y="51230"/>
                  </a:cubicBezTo>
                  <a:cubicBezTo>
                    <a:pt x="42314" y="52532"/>
                    <a:pt x="39578" y="53554"/>
                    <a:pt x="36616" y="54140"/>
                  </a:cubicBezTo>
                  <a:cubicBezTo>
                    <a:pt x="36667" y="51193"/>
                    <a:pt x="36199" y="48264"/>
                    <a:pt x="36721" y="45203"/>
                  </a:cubicBezTo>
                  <a:cubicBezTo>
                    <a:pt x="41017" y="45028"/>
                    <a:pt x="45312" y="44762"/>
                    <a:pt x="49601" y="44707"/>
                  </a:cubicBezTo>
                  <a:cubicBezTo>
                    <a:pt x="50174" y="44701"/>
                    <a:pt x="50748" y="44698"/>
                    <a:pt x="51321" y="44698"/>
                  </a:cubicBezTo>
                  <a:cubicBezTo>
                    <a:pt x="55029" y="44698"/>
                    <a:pt x="58744" y="44821"/>
                    <a:pt x="62500" y="44877"/>
                  </a:cubicBezTo>
                  <a:cubicBezTo>
                    <a:pt x="62448" y="45684"/>
                    <a:pt x="62376" y="46499"/>
                    <a:pt x="62353" y="47315"/>
                  </a:cubicBezTo>
                  <a:cubicBezTo>
                    <a:pt x="62270" y="50048"/>
                    <a:pt x="62206" y="52774"/>
                    <a:pt x="62132" y="55506"/>
                  </a:cubicBezTo>
                  <a:cubicBezTo>
                    <a:pt x="62073" y="57890"/>
                    <a:pt x="61926" y="60273"/>
                    <a:pt x="61959" y="62652"/>
                  </a:cubicBezTo>
                  <a:cubicBezTo>
                    <a:pt x="62018" y="66498"/>
                    <a:pt x="62206" y="70343"/>
                    <a:pt x="62307" y="74188"/>
                  </a:cubicBezTo>
                  <a:cubicBezTo>
                    <a:pt x="62334" y="75289"/>
                    <a:pt x="62256" y="76384"/>
                    <a:pt x="62229" y="77484"/>
                  </a:cubicBezTo>
                  <a:cubicBezTo>
                    <a:pt x="62225" y="77630"/>
                    <a:pt x="62174" y="77796"/>
                    <a:pt x="62225" y="77920"/>
                  </a:cubicBezTo>
                  <a:cubicBezTo>
                    <a:pt x="62311" y="78126"/>
                    <a:pt x="62458" y="78310"/>
                    <a:pt x="62578" y="78502"/>
                  </a:cubicBezTo>
                  <a:cubicBezTo>
                    <a:pt x="62706" y="78328"/>
                    <a:pt x="62930" y="78158"/>
                    <a:pt x="62940" y="77975"/>
                  </a:cubicBezTo>
                  <a:cubicBezTo>
                    <a:pt x="63022" y="76407"/>
                    <a:pt x="63173" y="74826"/>
                    <a:pt x="63100" y="73263"/>
                  </a:cubicBezTo>
                  <a:cubicBezTo>
                    <a:pt x="62853" y="67951"/>
                    <a:pt x="62743" y="62638"/>
                    <a:pt x="62977" y="57322"/>
                  </a:cubicBezTo>
                  <a:cubicBezTo>
                    <a:pt x="63110" y="54301"/>
                    <a:pt x="63078" y="51276"/>
                    <a:pt x="63137" y="48251"/>
                  </a:cubicBezTo>
                  <a:cubicBezTo>
                    <a:pt x="63150" y="47540"/>
                    <a:pt x="63251" y="46825"/>
                    <a:pt x="63260" y="46114"/>
                  </a:cubicBezTo>
                  <a:cubicBezTo>
                    <a:pt x="63265" y="45500"/>
                    <a:pt x="63205" y="44886"/>
                    <a:pt x="63132" y="44282"/>
                  </a:cubicBezTo>
                  <a:cubicBezTo>
                    <a:pt x="63118" y="44185"/>
                    <a:pt x="62866" y="44048"/>
                    <a:pt x="62719" y="44042"/>
                  </a:cubicBezTo>
                  <a:cubicBezTo>
                    <a:pt x="59553" y="43942"/>
                    <a:pt x="56385" y="43790"/>
                    <a:pt x="53219" y="43781"/>
                  </a:cubicBezTo>
                  <a:cubicBezTo>
                    <a:pt x="53175" y="43781"/>
                    <a:pt x="53132" y="43781"/>
                    <a:pt x="53089" y="43781"/>
                  </a:cubicBezTo>
                  <a:cubicBezTo>
                    <a:pt x="50185" y="43781"/>
                    <a:pt x="47277" y="43925"/>
                    <a:pt x="44372" y="44011"/>
                  </a:cubicBezTo>
                  <a:cubicBezTo>
                    <a:pt x="42686" y="44057"/>
                    <a:pt x="40999" y="44075"/>
                    <a:pt x="39316" y="44185"/>
                  </a:cubicBezTo>
                  <a:cubicBezTo>
                    <a:pt x="38322" y="44249"/>
                    <a:pt x="37337" y="44455"/>
                    <a:pt x="36346" y="44611"/>
                  </a:cubicBezTo>
                  <a:cubicBezTo>
                    <a:pt x="36273" y="44620"/>
                    <a:pt x="36168" y="44703"/>
                    <a:pt x="36144" y="44772"/>
                  </a:cubicBezTo>
                  <a:cubicBezTo>
                    <a:pt x="35961" y="45386"/>
                    <a:pt x="35645" y="46009"/>
                    <a:pt x="35650" y="46628"/>
                  </a:cubicBezTo>
                  <a:cubicBezTo>
                    <a:pt x="35660" y="49025"/>
                    <a:pt x="35778" y="51422"/>
                    <a:pt x="35852" y="53824"/>
                  </a:cubicBezTo>
                  <a:cubicBezTo>
                    <a:pt x="35856" y="53984"/>
                    <a:pt x="35852" y="54145"/>
                    <a:pt x="35852" y="54447"/>
                  </a:cubicBezTo>
                  <a:cubicBezTo>
                    <a:pt x="33899" y="54676"/>
                    <a:pt x="31965" y="54905"/>
                    <a:pt x="29875" y="55149"/>
                  </a:cubicBezTo>
                  <a:cubicBezTo>
                    <a:pt x="29774" y="54057"/>
                    <a:pt x="29695" y="53077"/>
                    <a:pt x="29586" y="52096"/>
                  </a:cubicBezTo>
                  <a:cubicBezTo>
                    <a:pt x="29558" y="51876"/>
                    <a:pt x="29389" y="51674"/>
                    <a:pt x="29352" y="51455"/>
                  </a:cubicBezTo>
                  <a:cubicBezTo>
                    <a:pt x="29261" y="50895"/>
                    <a:pt x="29206" y="50332"/>
                    <a:pt x="29147" y="49768"/>
                  </a:cubicBezTo>
                  <a:cubicBezTo>
                    <a:pt x="29118" y="49461"/>
                    <a:pt x="29156" y="49135"/>
                    <a:pt x="29086" y="48838"/>
                  </a:cubicBezTo>
                  <a:cubicBezTo>
                    <a:pt x="29018" y="48521"/>
                    <a:pt x="29059" y="48319"/>
                    <a:pt x="29362" y="48169"/>
                  </a:cubicBezTo>
                  <a:cubicBezTo>
                    <a:pt x="29591" y="48049"/>
                    <a:pt x="29875" y="47907"/>
                    <a:pt x="29549" y="47632"/>
                  </a:cubicBezTo>
                  <a:cubicBezTo>
                    <a:pt x="30370" y="47191"/>
                    <a:pt x="31177" y="46834"/>
                    <a:pt x="31901" y="46353"/>
                  </a:cubicBezTo>
                  <a:cubicBezTo>
                    <a:pt x="33332" y="45390"/>
                    <a:pt x="34353" y="44038"/>
                    <a:pt x="35115" y="42526"/>
                  </a:cubicBezTo>
                  <a:cubicBezTo>
                    <a:pt x="35384" y="41989"/>
                    <a:pt x="35389" y="41274"/>
                    <a:pt x="35371" y="40647"/>
                  </a:cubicBezTo>
                  <a:cubicBezTo>
                    <a:pt x="35334" y="39611"/>
                    <a:pt x="35192" y="38575"/>
                    <a:pt x="35073" y="37539"/>
                  </a:cubicBezTo>
                  <a:cubicBezTo>
                    <a:pt x="35041" y="37260"/>
                    <a:pt x="35137" y="37140"/>
                    <a:pt x="35376" y="36989"/>
                  </a:cubicBezTo>
                  <a:cubicBezTo>
                    <a:pt x="39280" y="34514"/>
                    <a:pt x="43648" y="33840"/>
                    <a:pt x="48145" y="33716"/>
                  </a:cubicBezTo>
                  <a:cubicBezTo>
                    <a:pt x="49168" y="33688"/>
                    <a:pt x="50191" y="33674"/>
                    <a:pt x="51214" y="33674"/>
                  </a:cubicBezTo>
                  <a:close/>
                  <a:moveTo>
                    <a:pt x="80165" y="34055"/>
                  </a:moveTo>
                  <a:cubicBezTo>
                    <a:pt x="80165" y="34528"/>
                    <a:pt x="80170" y="34995"/>
                    <a:pt x="80165" y="35466"/>
                  </a:cubicBezTo>
                  <a:cubicBezTo>
                    <a:pt x="80138" y="38194"/>
                    <a:pt x="80024" y="40926"/>
                    <a:pt x="80097" y="43653"/>
                  </a:cubicBezTo>
                  <a:cubicBezTo>
                    <a:pt x="80249" y="49305"/>
                    <a:pt x="81133" y="54842"/>
                    <a:pt x="83031" y="60191"/>
                  </a:cubicBezTo>
                  <a:cubicBezTo>
                    <a:pt x="83104" y="60401"/>
                    <a:pt x="83151" y="60631"/>
                    <a:pt x="83274" y="60805"/>
                  </a:cubicBezTo>
                  <a:cubicBezTo>
                    <a:pt x="83429" y="61024"/>
                    <a:pt x="83650" y="61199"/>
                    <a:pt x="83837" y="61392"/>
                  </a:cubicBezTo>
                  <a:cubicBezTo>
                    <a:pt x="84030" y="61194"/>
                    <a:pt x="84291" y="61024"/>
                    <a:pt x="84401" y="60791"/>
                  </a:cubicBezTo>
                  <a:cubicBezTo>
                    <a:pt x="85415" y="58696"/>
                    <a:pt x="86399" y="56592"/>
                    <a:pt x="87394" y="54493"/>
                  </a:cubicBezTo>
                  <a:cubicBezTo>
                    <a:pt x="87439" y="54396"/>
                    <a:pt x="87508" y="54314"/>
                    <a:pt x="87614" y="54145"/>
                  </a:cubicBezTo>
                  <a:cubicBezTo>
                    <a:pt x="87898" y="54520"/>
                    <a:pt x="88186" y="54827"/>
                    <a:pt x="88394" y="55181"/>
                  </a:cubicBezTo>
                  <a:cubicBezTo>
                    <a:pt x="89567" y="57206"/>
                    <a:pt x="91240" y="58807"/>
                    <a:pt x="92843" y="60465"/>
                  </a:cubicBezTo>
                  <a:cubicBezTo>
                    <a:pt x="92953" y="60585"/>
                    <a:pt x="93091" y="60681"/>
                    <a:pt x="93224" y="60782"/>
                  </a:cubicBezTo>
                  <a:cubicBezTo>
                    <a:pt x="93474" y="60969"/>
                    <a:pt x="93705" y="61062"/>
                    <a:pt x="93897" y="61062"/>
                  </a:cubicBezTo>
                  <a:cubicBezTo>
                    <a:pt x="94234" y="61062"/>
                    <a:pt x="94455" y="60779"/>
                    <a:pt x="94467" y="60223"/>
                  </a:cubicBezTo>
                  <a:cubicBezTo>
                    <a:pt x="94494" y="59040"/>
                    <a:pt x="94411" y="57848"/>
                    <a:pt x="94324" y="56666"/>
                  </a:cubicBezTo>
                  <a:cubicBezTo>
                    <a:pt x="94136" y="54053"/>
                    <a:pt x="93857" y="51445"/>
                    <a:pt x="93728" y="48832"/>
                  </a:cubicBezTo>
                  <a:cubicBezTo>
                    <a:pt x="93632" y="46802"/>
                    <a:pt x="93659" y="44767"/>
                    <a:pt x="93728" y="42736"/>
                  </a:cubicBezTo>
                  <a:cubicBezTo>
                    <a:pt x="93796" y="40601"/>
                    <a:pt x="94265" y="38510"/>
                    <a:pt x="94957" y="36503"/>
                  </a:cubicBezTo>
                  <a:cubicBezTo>
                    <a:pt x="95227" y="35724"/>
                    <a:pt x="95914" y="35060"/>
                    <a:pt x="96506" y="34431"/>
                  </a:cubicBezTo>
                  <a:cubicBezTo>
                    <a:pt x="96702" y="34223"/>
                    <a:pt x="96960" y="34083"/>
                    <a:pt x="97260" y="34083"/>
                  </a:cubicBezTo>
                  <a:cubicBezTo>
                    <a:pt x="97437" y="34083"/>
                    <a:pt x="97629" y="34131"/>
                    <a:pt x="97831" y="34244"/>
                  </a:cubicBezTo>
                  <a:cubicBezTo>
                    <a:pt x="98247" y="34473"/>
                    <a:pt x="98784" y="34477"/>
                    <a:pt x="99265" y="34596"/>
                  </a:cubicBezTo>
                  <a:cubicBezTo>
                    <a:pt x="99563" y="34669"/>
                    <a:pt x="99856" y="34770"/>
                    <a:pt x="100200" y="34871"/>
                  </a:cubicBezTo>
                  <a:cubicBezTo>
                    <a:pt x="99916" y="36970"/>
                    <a:pt x="100401" y="38657"/>
                    <a:pt x="102656" y="39331"/>
                  </a:cubicBezTo>
                  <a:cubicBezTo>
                    <a:pt x="102976" y="39426"/>
                    <a:pt x="103326" y="39470"/>
                    <a:pt x="103687" y="39470"/>
                  </a:cubicBezTo>
                  <a:cubicBezTo>
                    <a:pt x="105019" y="39470"/>
                    <a:pt x="106510" y="38864"/>
                    <a:pt x="107213" y="37938"/>
                  </a:cubicBezTo>
                  <a:cubicBezTo>
                    <a:pt x="107547" y="38144"/>
                    <a:pt x="107873" y="38382"/>
                    <a:pt x="108226" y="38552"/>
                  </a:cubicBezTo>
                  <a:cubicBezTo>
                    <a:pt x="108588" y="38722"/>
                    <a:pt x="108977" y="38827"/>
                    <a:pt x="109450" y="38992"/>
                  </a:cubicBezTo>
                  <a:lnTo>
                    <a:pt x="109450" y="39610"/>
                  </a:lnTo>
                  <a:cubicBezTo>
                    <a:pt x="109450" y="46889"/>
                    <a:pt x="109486" y="54168"/>
                    <a:pt x="109440" y="61447"/>
                  </a:cubicBezTo>
                  <a:cubicBezTo>
                    <a:pt x="109404" y="67730"/>
                    <a:pt x="109253" y="74014"/>
                    <a:pt x="109187" y="80299"/>
                  </a:cubicBezTo>
                  <a:cubicBezTo>
                    <a:pt x="109151" y="83741"/>
                    <a:pt x="109197" y="87188"/>
                    <a:pt x="109206" y="90634"/>
                  </a:cubicBezTo>
                  <a:cubicBezTo>
                    <a:pt x="109206" y="90891"/>
                    <a:pt x="109247" y="91143"/>
                    <a:pt x="109269" y="91408"/>
                  </a:cubicBezTo>
                  <a:lnTo>
                    <a:pt x="109013" y="91408"/>
                  </a:lnTo>
                  <a:cubicBezTo>
                    <a:pt x="109004" y="91463"/>
                    <a:pt x="108972" y="91541"/>
                    <a:pt x="108995" y="91564"/>
                  </a:cubicBezTo>
                  <a:cubicBezTo>
                    <a:pt x="109503" y="92041"/>
                    <a:pt x="109357" y="92660"/>
                    <a:pt x="109353" y="93247"/>
                  </a:cubicBezTo>
                  <a:cubicBezTo>
                    <a:pt x="109340" y="97574"/>
                    <a:pt x="109330" y="101901"/>
                    <a:pt x="109320" y="106228"/>
                  </a:cubicBezTo>
                  <a:lnTo>
                    <a:pt x="109320" y="107125"/>
                  </a:lnTo>
                  <a:cubicBezTo>
                    <a:pt x="108930" y="106878"/>
                    <a:pt x="108587" y="106712"/>
                    <a:pt x="108307" y="106474"/>
                  </a:cubicBezTo>
                  <a:cubicBezTo>
                    <a:pt x="105383" y="103971"/>
                    <a:pt x="102009" y="102486"/>
                    <a:pt x="98223" y="101794"/>
                  </a:cubicBezTo>
                  <a:cubicBezTo>
                    <a:pt x="95881" y="101369"/>
                    <a:pt x="93580" y="100745"/>
                    <a:pt x="91183" y="100677"/>
                  </a:cubicBezTo>
                  <a:cubicBezTo>
                    <a:pt x="90981" y="100671"/>
                    <a:pt x="90781" y="100668"/>
                    <a:pt x="90580" y="100668"/>
                  </a:cubicBezTo>
                  <a:cubicBezTo>
                    <a:pt x="87958" y="100668"/>
                    <a:pt x="85414" y="101166"/>
                    <a:pt x="82909" y="101928"/>
                  </a:cubicBezTo>
                  <a:cubicBezTo>
                    <a:pt x="81842" y="102253"/>
                    <a:pt x="80723" y="102450"/>
                    <a:pt x="79710" y="102894"/>
                  </a:cubicBezTo>
                  <a:cubicBezTo>
                    <a:pt x="78552" y="103408"/>
                    <a:pt x="77475" y="104114"/>
                    <a:pt x="76379" y="104774"/>
                  </a:cubicBezTo>
                  <a:cubicBezTo>
                    <a:pt x="74362" y="105997"/>
                    <a:pt x="72410" y="107322"/>
                    <a:pt x="70622" y="109087"/>
                  </a:cubicBezTo>
                  <a:lnTo>
                    <a:pt x="70622" y="108382"/>
                  </a:lnTo>
                  <a:cubicBezTo>
                    <a:pt x="70645" y="102391"/>
                    <a:pt x="70691" y="96396"/>
                    <a:pt x="70677" y="90400"/>
                  </a:cubicBezTo>
                  <a:cubicBezTo>
                    <a:pt x="70673" y="87856"/>
                    <a:pt x="70554" y="85312"/>
                    <a:pt x="70472" y="82763"/>
                  </a:cubicBezTo>
                  <a:cubicBezTo>
                    <a:pt x="70379" y="79816"/>
                    <a:pt x="70201" y="76875"/>
                    <a:pt x="70192" y="73926"/>
                  </a:cubicBezTo>
                  <a:cubicBezTo>
                    <a:pt x="70187" y="71177"/>
                    <a:pt x="70375" y="68431"/>
                    <a:pt x="70444" y="65680"/>
                  </a:cubicBezTo>
                  <a:cubicBezTo>
                    <a:pt x="70526" y="62165"/>
                    <a:pt x="70581" y="58645"/>
                    <a:pt x="70627" y="55125"/>
                  </a:cubicBezTo>
                  <a:cubicBezTo>
                    <a:pt x="70671" y="52140"/>
                    <a:pt x="70701" y="49153"/>
                    <a:pt x="70714" y="46164"/>
                  </a:cubicBezTo>
                  <a:cubicBezTo>
                    <a:pt x="70728" y="43231"/>
                    <a:pt x="70714" y="40302"/>
                    <a:pt x="70710" y="37368"/>
                  </a:cubicBezTo>
                  <a:cubicBezTo>
                    <a:pt x="70710" y="36630"/>
                    <a:pt x="70829" y="36443"/>
                    <a:pt x="71511" y="36199"/>
                  </a:cubicBezTo>
                  <a:cubicBezTo>
                    <a:pt x="71906" y="36058"/>
                    <a:pt x="72304" y="35938"/>
                    <a:pt x="72689" y="35810"/>
                  </a:cubicBezTo>
                  <a:cubicBezTo>
                    <a:pt x="72841" y="36567"/>
                    <a:pt x="72923" y="37276"/>
                    <a:pt x="73135" y="37955"/>
                  </a:cubicBezTo>
                  <a:cubicBezTo>
                    <a:pt x="73442" y="38963"/>
                    <a:pt x="74110" y="39479"/>
                    <a:pt x="75020" y="39479"/>
                  </a:cubicBezTo>
                  <a:cubicBezTo>
                    <a:pt x="75264" y="39479"/>
                    <a:pt x="75526" y="39441"/>
                    <a:pt x="75802" y="39367"/>
                  </a:cubicBezTo>
                  <a:cubicBezTo>
                    <a:pt x="77695" y="38853"/>
                    <a:pt x="78722" y="37525"/>
                    <a:pt x="78745" y="35563"/>
                  </a:cubicBezTo>
                  <a:lnTo>
                    <a:pt x="78745" y="35508"/>
                  </a:lnTo>
                  <a:cubicBezTo>
                    <a:pt x="78758" y="34192"/>
                    <a:pt x="78758" y="34192"/>
                    <a:pt x="80165" y="34055"/>
                  </a:cubicBezTo>
                  <a:close/>
                  <a:moveTo>
                    <a:pt x="1669" y="102611"/>
                  </a:moveTo>
                  <a:cubicBezTo>
                    <a:pt x="2823" y="103024"/>
                    <a:pt x="4056" y="103459"/>
                    <a:pt x="5280" y="103908"/>
                  </a:cubicBezTo>
                  <a:cubicBezTo>
                    <a:pt x="5390" y="103945"/>
                    <a:pt x="5518" y="104036"/>
                    <a:pt x="5560" y="104137"/>
                  </a:cubicBezTo>
                  <a:cubicBezTo>
                    <a:pt x="6000" y="105205"/>
                    <a:pt x="6856" y="105939"/>
                    <a:pt x="7636" y="106727"/>
                  </a:cubicBezTo>
                  <a:cubicBezTo>
                    <a:pt x="8557" y="107662"/>
                    <a:pt x="9496" y="108579"/>
                    <a:pt x="10432" y="109505"/>
                  </a:cubicBezTo>
                  <a:cubicBezTo>
                    <a:pt x="10400" y="109564"/>
                    <a:pt x="10368" y="109619"/>
                    <a:pt x="10335" y="109678"/>
                  </a:cubicBezTo>
                  <a:cubicBezTo>
                    <a:pt x="9487" y="109367"/>
                    <a:pt x="8635" y="109065"/>
                    <a:pt x="7797" y="108739"/>
                  </a:cubicBezTo>
                  <a:cubicBezTo>
                    <a:pt x="6756" y="108336"/>
                    <a:pt x="5702" y="107959"/>
                    <a:pt x="4694" y="107483"/>
                  </a:cubicBezTo>
                  <a:cubicBezTo>
                    <a:pt x="3544" y="106938"/>
                    <a:pt x="2439" y="106301"/>
                    <a:pt x="1312" y="105700"/>
                  </a:cubicBezTo>
                  <a:cubicBezTo>
                    <a:pt x="977" y="105526"/>
                    <a:pt x="940" y="105279"/>
                    <a:pt x="1045" y="104921"/>
                  </a:cubicBezTo>
                  <a:cubicBezTo>
                    <a:pt x="1289" y="104124"/>
                    <a:pt x="1481" y="103312"/>
                    <a:pt x="1669" y="102611"/>
                  </a:cubicBezTo>
                  <a:close/>
                  <a:moveTo>
                    <a:pt x="107387" y="107114"/>
                  </a:moveTo>
                  <a:cubicBezTo>
                    <a:pt x="107413" y="107114"/>
                    <a:pt x="107439" y="107114"/>
                    <a:pt x="107465" y="107116"/>
                  </a:cubicBezTo>
                  <a:cubicBezTo>
                    <a:pt x="107749" y="107135"/>
                    <a:pt x="108024" y="107263"/>
                    <a:pt x="107974" y="107661"/>
                  </a:cubicBezTo>
                  <a:lnTo>
                    <a:pt x="107974" y="107662"/>
                  </a:lnTo>
                  <a:cubicBezTo>
                    <a:pt x="107955" y="107791"/>
                    <a:pt x="108016" y="107928"/>
                    <a:pt x="108043" y="108088"/>
                  </a:cubicBezTo>
                  <a:cubicBezTo>
                    <a:pt x="95836" y="108830"/>
                    <a:pt x="83535" y="108793"/>
                    <a:pt x="71265" y="109815"/>
                  </a:cubicBezTo>
                  <a:cubicBezTo>
                    <a:pt x="71801" y="109298"/>
                    <a:pt x="72126" y="108623"/>
                    <a:pt x="73052" y="108601"/>
                  </a:cubicBezTo>
                  <a:cubicBezTo>
                    <a:pt x="77539" y="108500"/>
                    <a:pt x="82026" y="108316"/>
                    <a:pt x="86514" y="108179"/>
                  </a:cubicBezTo>
                  <a:cubicBezTo>
                    <a:pt x="90437" y="108055"/>
                    <a:pt x="94356" y="108000"/>
                    <a:pt x="98275" y="107826"/>
                  </a:cubicBezTo>
                  <a:cubicBezTo>
                    <a:pt x="101020" y="107707"/>
                    <a:pt x="103757" y="107436"/>
                    <a:pt x="106493" y="107226"/>
                  </a:cubicBezTo>
                  <a:cubicBezTo>
                    <a:pt x="106793" y="107204"/>
                    <a:pt x="107091" y="107114"/>
                    <a:pt x="107387" y="107114"/>
                  </a:cubicBezTo>
                  <a:close/>
                  <a:moveTo>
                    <a:pt x="32839" y="107127"/>
                  </a:moveTo>
                  <a:cubicBezTo>
                    <a:pt x="32864" y="107127"/>
                    <a:pt x="32889" y="107128"/>
                    <a:pt x="32914" y="107130"/>
                  </a:cubicBezTo>
                  <a:cubicBezTo>
                    <a:pt x="34867" y="107291"/>
                    <a:pt x="36810" y="107538"/>
                    <a:pt x="38763" y="107630"/>
                  </a:cubicBezTo>
                  <a:cubicBezTo>
                    <a:pt x="42315" y="107795"/>
                    <a:pt x="45872" y="107868"/>
                    <a:pt x="49424" y="107984"/>
                  </a:cubicBezTo>
                  <a:cubicBezTo>
                    <a:pt x="55029" y="108163"/>
                    <a:pt x="60635" y="108345"/>
                    <a:pt x="66241" y="108529"/>
                  </a:cubicBezTo>
                  <a:cubicBezTo>
                    <a:pt x="66731" y="108542"/>
                    <a:pt x="67226" y="108560"/>
                    <a:pt x="67716" y="108624"/>
                  </a:cubicBezTo>
                  <a:cubicBezTo>
                    <a:pt x="67895" y="108647"/>
                    <a:pt x="68065" y="108794"/>
                    <a:pt x="68216" y="108918"/>
                  </a:cubicBezTo>
                  <a:cubicBezTo>
                    <a:pt x="68524" y="109170"/>
                    <a:pt x="68812" y="109440"/>
                    <a:pt x="69110" y="109707"/>
                  </a:cubicBezTo>
                  <a:cubicBezTo>
                    <a:pt x="69087" y="109775"/>
                    <a:pt x="69069" y="109839"/>
                    <a:pt x="69046" y="109907"/>
                  </a:cubicBezTo>
                  <a:cubicBezTo>
                    <a:pt x="56799" y="108794"/>
                    <a:pt x="44501" y="108830"/>
                    <a:pt x="32296" y="108089"/>
                  </a:cubicBezTo>
                  <a:cubicBezTo>
                    <a:pt x="32323" y="107933"/>
                    <a:pt x="32378" y="107795"/>
                    <a:pt x="32364" y="107667"/>
                  </a:cubicBezTo>
                  <a:cubicBezTo>
                    <a:pt x="32334" y="107285"/>
                    <a:pt x="32540" y="107127"/>
                    <a:pt x="32839" y="107127"/>
                  </a:cubicBezTo>
                  <a:close/>
                  <a:moveTo>
                    <a:pt x="23246" y="107045"/>
                  </a:moveTo>
                  <a:cubicBezTo>
                    <a:pt x="23635" y="107045"/>
                    <a:pt x="23973" y="107148"/>
                    <a:pt x="24384" y="107351"/>
                  </a:cubicBezTo>
                  <a:cubicBezTo>
                    <a:pt x="25296" y="107799"/>
                    <a:pt x="26360" y="107965"/>
                    <a:pt x="27378" y="108175"/>
                  </a:cubicBezTo>
                  <a:cubicBezTo>
                    <a:pt x="28683" y="108445"/>
                    <a:pt x="30003" y="108638"/>
                    <a:pt x="31320" y="108872"/>
                  </a:cubicBezTo>
                  <a:cubicBezTo>
                    <a:pt x="31493" y="108905"/>
                    <a:pt x="31663" y="108968"/>
                    <a:pt x="31833" y="109015"/>
                  </a:cubicBezTo>
                  <a:cubicBezTo>
                    <a:pt x="31833" y="109069"/>
                    <a:pt x="31827" y="109120"/>
                    <a:pt x="31827" y="109175"/>
                  </a:cubicBezTo>
                  <a:cubicBezTo>
                    <a:pt x="30508" y="109303"/>
                    <a:pt x="29187" y="109450"/>
                    <a:pt x="27862" y="109550"/>
                  </a:cubicBezTo>
                  <a:cubicBezTo>
                    <a:pt x="25910" y="109697"/>
                    <a:pt x="23958" y="109816"/>
                    <a:pt x="22004" y="109945"/>
                  </a:cubicBezTo>
                  <a:cubicBezTo>
                    <a:pt x="21923" y="109950"/>
                    <a:pt x="21841" y="109953"/>
                    <a:pt x="21759" y="109953"/>
                  </a:cubicBezTo>
                  <a:cubicBezTo>
                    <a:pt x="21639" y="109953"/>
                    <a:pt x="21519" y="109947"/>
                    <a:pt x="21400" y="109936"/>
                  </a:cubicBezTo>
                  <a:cubicBezTo>
                    <a:pt x="20198" y="109839"/>
                    <a:pt x="20039" y="109669"/>
                    <a:pt x="19993" y="108491"/>
                  </a:cubicBezTo>
                  <a:cubicBezTo>
                    <a:pt x="19974" y="108106"/>
                    <a:pt x="19928" y="107726"/>
                    <a:pt x="19901" y="107368"/>
                  </a:cubicBezTo>
                  <a:cubicBezTo>
                    <a:pt x="20910" y="107273"/>
                    <a:pt x="21905" y="107208"/>
                    <a:pt x="22889" y="107071"/>
                  </a:cubicBezTo>
                  <a:cubicBezTo>
                    <a:pt x="23015" y="107053"/>
                    <a:pt x="23132" y="107045"/>
                    <a:pt x="23246" y="107045"/>
                  </a:cubicBezTo>
                  <a:close/>
                  <a:moveTo>
                    <a:pt x="89434" y="1"/>
                  </a:moveTo>
                  <a:cubicBezTo>
                    <a:pt x="88119" y="1"/>
                    <a:pt x="86804" y="172"/>
                    <a:pt x="85497" y="457"/>
                  </a:cubicBezTo>
                  <a:cubicBezTo>
                    <a:pt x="83435" y="911"/>
                    <a:pt x="81588" y="1896"/>
                    <a:pt x="80025" y="3262"/>
                  </a:cubicBezTo>
                  <a:cubicBezTo>
                    <a:pt x="77879" y="5132"/>
                    <a:pt x="76756" y="7649"/>
                    <a:pt x="76220" y="10407"/>
                  </a:cubicBezTo>
                  <a:cubicBezTo>
                    <a:pt x="76028" y="11379"/>
                    <a:pt x="75968" y="12388"/>
                    <a:pt x="75936" y="13388"/>
                  </a:cubicBezTo>
                  <a:cubicBezTo>
                    <a:pt x="75900" y="14482"/>
                    <a:pt x="76169" y="15487"/>
                    <a:pt x="77091" y="16229"/>
                  </a:cubicBezTo>
                  <a:cubicBezTo>
                    <a:pt x="77636" y="16669"/>
                    <a:pt x="77604" y="16848"/>
                    <a:pt x="77137" y="17366"/>
                  </a:cubicBezTo>
                  <a:cubicBezTo>
                    <a:pt x="76339" y="18250"/>
                    <a:pt x="75385" y="18846"/>
                    <a:pt x="74213" y="19093"/>
                  </a:cubicBezTo>
                  <a:cubicBezTo>
                    <a:pt x="73241" y="19299"/>
                    <a:pt x="72398" y="19762"/>
                    <a:pt x="71668" y="20446"/>
                  </a:cubicBezTo>
                  <a:cubicBezTo>
                    <a:pt x="70885" y="21184"/>
                    <a:pt x="70734" y="21802"/>
                    <a:pt x="71150" y="22815"/>
                  </a:cubicBezTo>
                  <a:cubicBezTo>
                    <a:pt x="71388" y="23393"/>
                    <a:pt x="71665" y="23951"/>
                    <a:pt x="71897" y="24529"/>
                  </a:cubicBezTo>
                  <a:cubicBezTo>
                    <a:pt x="72265" y="25419"/>
                    <a:pt x="72576" y="26262"/>
                    <a:pt x="72122" y="27293"/>
                  </a:cubicBezTo>
                  <a:cubicBezTo>
                    <a:pt x="71645" y="28374"/>
                    <a:pt x="72489" y="29548"/>
                    <a:pt x="73708" y="29759"/>
                  </a:cubicBezTo>
                  <a:cubicBezTo>
                    <a:pt x="73910" y="29793"/>
                    <a:pt x="74107" y="29809"/>
                    <a:pt x="74300" y="29809"/>
                  </a:cubicBezTo>
                  <a:cubicBezTo>
                    <a:pt x="75209" y="29809"/>
                    <a:pt x="76031" y="29455"/>
                    <a:pt x="76847" y="29016"/>
                  </a:cubicBezTo>
                  <a:cubicBezTo>
                    <a:pt x="77297" y="28774"/>
                    <a:pt x="77838" y="28589"/>
                    <a:pt x="78332" y="28589"/>
                  </a:cubicBezTo>
                  <a:cubicBezTo>
                    <a:pt x="78919" y="28589"/>
                    <a:pt x="79460" y="28497"/>
                    <a:pt x="79978" y="28292"/>
                  </a:cubicBezTo>
                  <a:cubicBezTo>
                    <a:pt x="80152" y="28227"/>
                    <a:pt x="80318" y="28145"/>
                    <a:pt x="80487" y="28054"/>
                  </a:cubicBezTo>
                  <a:cubicBezTo>
                    <a:pt x="81179" y="27669"/>
                    <a:pt x="81440" y="27119"/>
                    <a:pt x="81243" y="26354"/>
                  </a:cubicBezTo>
                  <a:cubicBezTo>
                    <a:pt x="81156" y="26018"/>
                    <a:pt x="80991" y="25703"/>
                    <a:pt x="80872" y="25377"/>
                  </a:cubicBezTo>
                  <a:cubicBezTo>
                    <a:pt x="80734" y="24992"/>
                    <a:pt x="80606" y="24602"/>
                    <a:pt x="80514" y="24337"/>
                  </a:cubicBezTo>
                  <a:cubicBezTo>
                    <a:pt x="81004" y="24030"/>
                    <a:pt x="81518" y="23864"/>
                    <a:pt x="81747" y="23517"/>
                  </a:cubicBezTo>
                  <a:cubicBezTo>
                    <a:pt x="81976" y="23163"/>
                    <a:pt x="81921" y="22627"/>
                    <a:pt x="81982" y="22229"/>
                  </a:cubicBezTo>
                  <a:cubicBezTo>
                    <a:pt x="83237" y="22535"/>
                    <a:pt x="84544" y="22852"/>
                    <a:pt x="85937" y="23191"/>
                  </a:cubicBezTo>
                  <a:cubicBezTo>
                    <a:pt x="85817" y="24506"/>
                    <a:pt x="85689" y="25900"/>
                    <a:pt x="85565" y="27266"/>
                  </a:cubicBezTo>
                  <a:cubicBezTo>
                    <a:pt x="85217" y="27362"/>
                    <a:pt x="84919" y="27408"/>
                    <a:pt x="84653" y="27518"/>
                  </a:cubicBezTo>
                  <a:cubicBezTo>
                    <a:pt x="83226" y="28098"/>
                    <a:pt x="81803" y="28682"/>
                    <a:pt x="80381" y="29268"/>
                  </a:cubicBezTo>
                  <a:cubicBezTo>
                    <a:pt x="79298" y="29714"/>
                    <a:pt x="78218" y="30162"/>
                    <a:pt x="77141" y="30616"/>
                  </a:cubicBezTo>
                  <a:cubicBezTo>
                    <a:pt x="76811" y="30753"/>
                    <a:pt x="76454" y="30965"/>
                    <a:pt x="76252" y="31244"/>
                  </a:cubicBezTo>
                  <a:cubicBezTo>
                    <a:pt x="75972" y="31634"/>
                    <a:pt x="75619" y="31685"/>
                    <a:pt x="75215" y="31730"/>
                  </a:cubicBezTo>
                  <a:cubicBezTo>
                    <a:pt x="74514" y="31807"/>
                    <a:pt x="73974" y="32120"/>
                    <a:pt x="73675" y="32802"/>
                  </a:cubicBezTo>
                  <a:cubicBezTo>
                    <a:pt x="73387" y="33467"/>
                    <a:pt x="73212" y="34279"/>
                    <a:pt x="72718" y="34727"/>
                  </a:cubicBezTo>
                  <a:cubicBezTo>
                    <a:pt x="72213" y="35181"/>
                    <a:pt x="71370" y="35241"/>
                    <a:pt x="70692" y="35520"/>
                  </a:cubicBezTo>
                  <a:cubicBezTo>
                    <a:pt x="70516" y="35593"/>
                    <a:pt x="70354" y="35624"/>
                    <a:pt x="70192" y="35624"/>
                  </a:cubicBezTo>
                  <a:cubicBezTo>
                    <a:pt x="70016" y="35624"/>
                    <a:pt x="69840" y="35587"/>
                    <a:pt x="69647" y="35526"/>
                  </a:cubicBezTo>
                  <a:cubicBezTo>
                    <a:pt x="67501" y="34842"/>
                    <a:pt x="65379" y="34031"/>
                    <a:pt x="63180" y="33587"/>
                  </a:cubicBezTo>
                  <a:cubicBezTo>
                    <a:pt x="61058" y="33155"/>
                    <a:pt x="58862" y="33023"/>
                    <a:pt x="56685" y="32917"/>
                  </a:cubicBezTo>
                  <a:cubicBezTo>
                    <a:pt x="54644" y="32819"/>
                    <a:pt x="52602" y="32730"/>
                    <a:pt x="50561" y="32730"/>
                  </a:cubicBezTo>
                  <a:cubicBezTo>
                    <a:pt x="48045" y="32730"/>
                    <a:pt x="45531" y="32865"/>
                    <a:pt x="43026" y="33279"/>
                  </a:cubicBezTo>
                  <a:cubicBezTo>
                    <a:pt x="41289" y="33568"/>
                    <a:pt x="39583" y="33981"/>
                    <a:pt x="37988" y="34746"/>
                  </a:cubicBezTo>
                  <a:cubicBezTo>
                    <a:pt x="36985" y="35227"/>
                    <a:pt x="36000" y="35745"/>
                    <a:pt x="35083" y="36208"/>
                  </a:cubicBezTo>
                  <a:cubicBezTo>
                    <a:pt x="34431" y="34733"/>
                    <a:pt x="33827" y="33243"/>
                    <a:pt x="33125" y="31799"/>
                  </a:cubicBezTo>
                  <a:cubicBezTo>
                    <a:pt x="32851" y="31226"/>
                    <a:pt x="32392" y="30736"/>
                    <a:pt x="31974" y="30241"/>
                  </a:cubicBezTo>
                  <a:cubicBezTo>
                    <a:pt x="31879" y="30130"/>
                    <a:pt x="31644" y="30135"/>
                    <a:pt x="31467" y="30094"/>
                  </a:cubicBezTo>
                  <a:lnTo>
                    <a:pt x="31467" y="30094"/>
                  </a:lnTo>
                  <a:cubicBezTo>
                    <a:pt x="31549" y="30296"/>
                    <a:pt x="31604" y="30511"/>
                    <a:pt x="31728" y="30685"/>
                  </a:cubicBezTo>
                  <a:cubicBezTo>
                    <a:pt x="31970" y="31024"/>
                    <a:pt x="32346" y="31300"/>
                    <a:pt x="32502" y="31670"/>
                  </a:cubicBezTo>
                  <a:cubicBezTo>
                    <a:pt x="33075" y="33037"/>
                    <a:pt x="33716" y="34394"/>
                    <a:pt x="34069" y="35823"/>
                  </a:cubicBezTo>
                  <a:cubicBezTo>
                    <a:pt x="34670" y="38239"/>
                    <a:pt x="35096" y="40663"/>
                    <a:pt x="33621" y="43033"/>
                  </a:cubicBezTo>
                  <a:cubicBezTo>
                    <a:pt x="33093" y="43881"/>
                    <a:pt x="32653" y="44752"/>
                    <a:pt x="31814" y="45311"/>
                  </a:cubicBezTo>
                  <a:cubicBezTo>
                    <a:pt x="29840" y="46640"/>
                    <a:pt x="27736" y="47695"/>
                    <a:pt x="25357" y="48107"/>
                  </a:cubicBezTo>
                  <a:cubicBezTo>
                    <a:pt x="24638" y="48231"/>
                    <a:pt x="23923" y="48391"/>
                    <a:pt x="23208" y="48551"/>
                  </a:cubicBezTo>
                  <a:cubicBezTo>
                    <a:pt x="22955" y="48606"/>
                    <a:pt x="22644" y="48685"/>
                    <a:pt x="22836" y="49047"/>
                  </a:cubicBezTo>
                  <a:cubicBezTo>
                    <a:pt x="23281" y="49876"/>
                    <a:pt x="24794" y="52375"/>
                    <a:pt x="24661" y="52425"/>
                  </a:cubicBezTo>
                  <a:cubicBezTo>
                    <a:pt x="24716" y="52567"/>
                    <a:pt x="24756" y="52668"/>
                    <a:pt x="24771" y="52704"/>
                  </a:cubicBezTo>
                  <a:cubicBezTo>
                    <a:pt x="23779" y="52603"/>
                    <a:pt x="22798" y="52508"/>
                    <a:pt x="21822" y="52402"/>
                  </a:cubicBezTo>
                  <a:cubicBezTo>
                    <a:pt x="21660" y="52382"/>
                    <a:pt x="21502" y="52331"/>
                    <a:pt x="21359" y="52251"/>
                  </a:cubicBezTo>
                  <a:cubicBezTo>
                    <a:pt x="20754" y="51940"/>
                    <a:pt x="20167" y="51591"/>
                    <a:pt x="19558" y="51289"/>
                  </a:cubicBezTo>
                  <a:cubicBezTo>
                    <a:pt x="18816" y="50926"/>
                    <a:pt x="17995" y="51014"/>
                    <a:pt x="17211" y="50899"/>
                  </a:cubicBezTo>
                  <a:cubicBezTo>
                    <a:pt x="17183" y="50894"/>
                    <a:pt x="17153" y="50891"/>
                    <a:pt x="17125" y="50890"/>
                  </a:cubicBezTo>
                  <a:cubicBezTo>
                    <a:pt x="17026" y="50878"/>
                    <a:pt x="16931" y="50873"/>
                    <a:pt x="16839" y="50873"/>
                  </a:cubicBezTo>
                  <a:cubicBezTo>
                    <a:pt x="16241" y="50873"/>
                    <a:pt x="15776" y="51111"/>
                    <a:pt x="15387" y="51504"/>
                  </a:cubicBezTo>
                  <a:cubicBezTo>
                    <a:pt x="14397" y="52512"/>
                    <a:pt x="13714" y="53723"/>
                    <a:pt x="13444" y="55129"/>
                  </a:cubicBezTo>
                  <a:cubicBezTo>
                    <a:pt x="13173" y="56513"/>
                    <a:pt x="13141" y="57861"/>
                    <a:pt x="14154" y="59026"/>
                  </a:cubicBezTo>
                  <a:cubicBezTo>
                    <a:pt x="14232" y="59117"/>
                    <a:pt x="14227" y="59338"/>
                    <a:pt x="14186" y="59475"/>
                  </a:cubicBezTo>
                  <a:cubicBezTo>
                    <a:pt x="13966" y="60286"/>
                    <a:pt x="13806" y="61130"/>
                    <a:pt x="13476" y="61895"/>
                  </a:cubicBezTo>
                  <a:cubicBezTo>
                    <a:pt x="12197" y="64870"/>
                    <a:pt x="11389" y="67991"/>
                    <a:pt x="10432" y="71067"/>
                  </a:cubicBezTo>
                  <a:cubicBezTo>
                    <a:pt x="10239" y="71690"/>
                    <a:pt x="10299" y="72245"/>
                    <a:pt x="10712" y="72699"/>
                  </a:cubicBezTo>
                  <a:cubicBezTo>
                    <a:pt x="10981" y="73001"/>
                    <a:pt x="10913" y="73217"/>
                    <a:pt x="10798" y="73519"/>
                  </a:cubicBezTo>
                  <a:cubicBezTo>
                    <a:pt x="9611" y="76595"/>
                    <a:pt x="8415" y="79666"/>
                    <a:pt x="7260" y="82755"/>
                  </a:cubicBezTo>
                  <a:cubicBezTo>
                    <a:pt x="5931" y="86320"/>
                    <a:pt x="4647" y="89909"/>
                    <a:pt x="3332" y="93485"/>
                  </a:cubicBezTo>
                  <a:cubicBezTo>
                    <a:pt x="2585" y="95529"/>
                    <a:pt x="1801" y="97565"/>
                    <a:pt x="1063" y="99614"/>
                  </a:cubicBezTo>
                  <a:cubicBezTo>
                    <a:pt x="728" y="100539"/>
                    <a:pt x="376" y="101506"/>
                    <a:pt x="1315" y="102216"/>
                  </a:cubicBezTo>
                  <a:cubicBezTo>
                    <a:pt x="1178" y="102427"/>
                    <a:pt x="1035" y="102570"/>
                    <a:pt x="976" y="102740"/>
                  </a:cubicBezTo>
                  <a:cubicBezTo>
                    <a:pt x="738" y="103371"/>
                    <a:pt x="518" y="104013"/>
                    <a:pt x="307" y="104660"/>
                  </a:cubicBezTo>
                  <a:cubicBezTo>
                    <a:pt x="0" y="105590"/>
                    <a:pt x="105" y="105828"/>
                    <a:pt x="884" y="106424"/>
                  </a:cubicBezTo>
                  <a:cubicBezTo>
                    <a:pt x="2219" y="107437"/>
                    <a:pt x="3736" y="108066"/>
                    <a:pt x="5293" y="108615"/>
                  </a:cubicBezTo>
                  <a:cubicBezTo>
                    <a:pt x="7016" y="109225"/>
                    <a:pt x="8722" y="109881"/>
                    <a:pt x="10449" y="110485"/>
                  </a:cubicBezTo>
                  <a:cubicBezTo>
                    <a:pt x="10672" y="110563"/>
                    <a:pt x="10933" y="110675"/>
                    <a:pt x="11171" y="110675"/>
                  </a:cubicBezTo>
                  <a:cubicBezTo>
                    <a:pt x="11356" y="110675"/>
                    <a:pt x="11527" y="110607"/>
                    <a:pt x="11655" y="110403"/>
                  </a:cubicBezTo>
                  <a:cubicBezTo>
                    <a:pt x="11989" y="109876"/>
                    <a:pt x="11536" y="109454"/>
                    <a:pt x="11211" y="109111"/>
                  </a:cubicBezTo>
                  <a:cubicBezTo>
                    <a:pt x="10239" y="108092"/>
                    <a:pt x="9221" y="107116"/>
                    <a:pt x="8232" y="106108"/>
                  </a:cubicBezTo>
                  <a:cubicBezTo>
                    <a:pt x="7700" y="105572"/>
                    <a:pt x="7195" y="105008"/>
                    <a:pt x="6600" y="104375"/>
                  </a:cubicBezTo>
                  <a:lnTo>
                    <a:pt x="6600" y="104375"/>
                  </a:lnTo>
                  <a:cubicBezTo>
                    <a:pt x="7173" y="104449"/>
                    <a:pt x="7586" y="104545"/>
                    <a:pt x="7998" y="104545"/>
                  </a:cubicBezTo>
                  <a:cubicBezTo>
                    <a:pt x="8516" y="104541"/>
                    <a:pt x="8635" y="104302"/>
                    <a:pt x="8480" y="103880"/>
                  </a:cubicBezTo>
                  <a:cubicBezTo>
                    <a:pt x="8772" y="103532"/>
                    <a:pt x="9094" y="103243"/>
                    <a:pt x="9296" y="102890"/>
                  </a:cubicBezTo>
                  <a:cubicBezTo>
                    <a:pt x="9882" y="101873"/>
                    <a:pt x="10459" y="100851"/>
                    <a:pt x="10959" y="99791"/>
                  </a:cubicBezTo>
                  <a:cubicBezTo>
                    <a:pt x="12188" y="97193"/>
                    <a:pt x="13370" y="94576"/>
                    <a:pt x="14567" y="91963"/>
                  </a:cubicBezTo>
                  <a:cubicBezTo>
                    <a:pt x="15520" y="89883"/>
                    <a:pt x="16450" y="87792"/>
                    <a:pt x="17431" y="85725"/>
                  </a:cubicBezTo>
                  <a:cubicBezTo>
                    <a:pt x="17994" y="84547"/>
                    <a:pt x="18632" y="83402"/>
                    <a:pt x="19237" y="82241"/>
                  </a:cubicBezTo>
                  <a:cubicBezTo>
                    <a:pt x="19279" y="82260"/>
                    <a:pt x="19325" y="82274"/>
                    <a:pt x="19365" y="82287"/>
                  </a:cubicBezTo>
                  <a:cubicBezTo>
                    <a:pt x="19278" y="83722"/>
                    <a:pt x="19164" y="85161"/>
                    <a:pt x="19100" y="86596"/>
                  </a:cubicBezTo>
                  <a:cubicBezTo>
                    <a:pt x="18911" y="90570"/>
                    <a:pt x="18696" y="94540"/>
                    <a:pt x="18581" y="98514"/>
                  </a:cubicBezTo>
                  <a:cubicBezTo>
                    <a:pt x="18503" y="101149"/>
                    <a:pt x="18577" y="103789"/>
                    <a:pt x="18568" y="106429"/>
                  </a:cubicBezTo>
                  <a:cubicBezTo>
                    <a:pt x="18568" y="107126"/>
                    <a:pt x="18642" y="107250"/>
                    <a:pt x="19237" y="107328"/>
                  </a:cubicBezTo>
                  <a:cubicBezTo>
                    <a:pt x="19237" y="107978"/>
                    <a:pt x="19228" y="108615"/>
                    <a:pt x="19241" y="109253"/>
                  </a:cubicBezTo>
                  <a:cubicBezTo>
                    <a:pt x="19251" y="109867"/>
                    <a:pt x="19535" y="110334"/>
                    <a:pt x="20140" y="110485"/>
                  </a:cubicBezTo>
                  <a:cubicBezTo>
                    <a:pt x="20714" y="110631"/>
                    <a:pt x="21317" y="110780"/>
                    <a:pt x="21902" y="110780"/>
                  </a:cubicBezTo>
                  <a:cubicBezTo>
                    <a:pt x="21943" y="110780"/>
                    <a:pt x="21984" y="110780"/>
                    <a:pt x="22024" y="110778"/>
                  </a:cubicBezTo>
                  <a:cubicBezTo>
                    <a:pt x="23688" y="110733"/>
                    <a:pt x="25352" y="110614"/>
                    <a:pt x="27016" y="110471"/>
                  </a:cubicBezTo>
                  <a:cubicBezTo>
                    <a:pt x="28694" y="110330"/>
                    <a:pt x="30366" y="110137"/>
                    <a:pt x="32039" y="109949"/>
                  </a:cubicBezTo>
                  <a:cubicBezTo>
                    <a:pt x="32643" y="109880"/>
                    <a:pt x="33190" y="109697"/>
                    <a:pt x="33268" y="109005"/>
                  </a:cubicBezTo>
                  <a:cubicBezTo>
                    <a:pt x="35417" y="109106"/>
                    <a:pt x="37521" y="109215"/>
                    <a:pt x="39625" y="109307"/>
                  </a:cubicBezTo>
                  <a:cubicBezTo>
                    <a:pt x="45538" y="109560"/>
                    <a:pt x="51451" y="109789"/>
                    <a:pt x="57362" y="110064"/>
                  </a:cubicBezTo>
                  <a:cubicBezTo>
                    <a:pt x="60017" y="110183"/>
                    <a:pt x="62661" y="110444"/>
                    <a:pt x="65314" y="110550"/>
                  </a:cubicBezTo>
                  <a:cubicBezTo>
                    <a:pt x="67272" y="110626"/>
                    <a:pt x="69234" y="110706"/>
                    <a:pt x="71194" y="110706"/>
                  </a:cubicBezTo>
                  <a:cubicBezTo>
                    <a:pt x="71961" y="110706"/>
                    <a:pt x="72727" y="110694"/>
                    <a:pt x="73492" y="110664"/>
                  </a:cubicBezTo>
                  <a:cubicBezTo>
                    <a:pt x="77992" y="110485"/>
                    <a:pt x="82485" y="110096"/>
                    <a:pt x="86985" y="109867"/>
                  </a:cubicBezTo>
                  <a:cubicBezTo>
                    <a:pt x="91615" y="109633"/>
                    <a:pt x="96249" y="109486"/>
                    <a:pt x="100879" y="109293"/>
                  </a:cubicBezTo>
                  <a:cubicBezTo>
                    <a:pt x="102946" y="109211"/>
                    <a:pt x="109711" y="108748"/>
                    <a:pt x="110320" y="108624"/>
                  </a:cubicBezTo>
                  <a:lnTo>
                    <a:pt x="110320" y="107744"/>
                  </a:lnTo>
                  <a:cubicBezTo>
                    <a:pt x="110312" y="107746"/>
                    <a:pt x="110305" y="107747"/>
                    <a:pt x="110299" y="107747"/>
                  </a:cubicBezTo>
                  <a:cubicBezTo>
                    <a:pt x="110136" y="107747"/>
                    <a:pt x="110238" y="107330"/>
                    <a:pt x="110238" y="106956"/>
                  </a:cubicBezTo>
                  <a:cubicBezTo>
                    <a:pt x="110237" y="104828"/>
                    <a:pt x="110233" y="102702"/>
                    <a:pt x="110229" y="100580"/>
                  </a:cubicBezTo>
                  <a:cubicBezTo>
                    <a:pt x="110210" y="94237"/>
                    <a:pt x="110183" y="87893"/>
                    <a:pt x="110178" y="81549"/>
                  </a:cubicBezTo>
                  <a:cubicBezTo>
                    <a:pt x="110174" y="77663"/>
                    <a:pt x="110210" y="73780"/>
                    <a:pt x="110233" y="69893"/>
                  </a:cubicBezTo>
                  <a:cubicBezTo>
                    <a:pt x="110238" y="69495"/>
                    <a:pt x="110288" y="69092"/>
                    <a:pt x="110320" y="68693"/>
                  </a:cubicBezTo>
                  <a:lnTo>
                    <a:pt x="110320" y="61542"/>
                  </a:lnTo>
                  <a:cubicBezTo>
                    <a:pt x="110279" y="61340"/>
                    <a:pt x="110210" y="61139"/>
                    <a:pt x="110210" y="60937"/>
                  </a:cubicBezTo>
                  <a:cubicBezTo>
                    <a:pt x="110200" y="53732"/>
                    <a:pt x="110201" y="46526"/>
                    <a:pt x="110216" y="39321"/>
                  </a:cubicBezTo>
                  <a:cubicBezTo>
                    <a:pt x="110220" y="38761"/>
                    <a:pt x="110087" y="38496"/>
                    <a:pt x="109509" y="38313"/>
                  </a:cubicBezTo>
                  <a:cubicBezTo>
                    <a:pt x="108396" y="37960"/>
                    <a:pt x="107208" y="37593"/>
                    <a:pt x="107236" y="36048"/>
                  </a:cubicBezTo>
                  <a:cubicBezTo>
                    <a:pt x="107232" y="35936"/>
                    <a:pt x="107196" y="35827"/>
                    <a:pt x="107130" y="35736"/>
                  </a:cubicBezTo>
                  <a:cubicBezTo>
                    <a:pt x="106503" y="34842"/>
                    <a:pt x="105921" y="33912"/>
                    <a:pt x="105215" y="33083"/>
                  </a:cubicBezTo>
                  <a:cubicBezTo>
                    <a:pt x="104789" y="32579"/>
                    <a:pt x="104078" y="32299"/>
                    <a:pt x="104156" y="31470"/>
                  </a:cubicBezTo>
                  <a:cubicBezTo>
                    <a:pt x="104160" y="31424"/>
                    <a:pt x="104110" y="31373"/>
                    <a:pt x="104092" y="31323"/>
                  </a:cubicBezTo>
                  <a:cubicBezTo>
                    <a:pt x="103400" y="29411"/>
                    <a:pt x="101855" y="28321"/>
                    <a:pt x="100091" y="27743"/>
                  </a:cubicBezTo>
                  <a:cubicBezTo>
                    <a:pt x="97927" y="27042"/>
                    <a:pt x="95649" y="26684"/>
                    <a:pt x="93436" y="26184"/>
                  </a:cubicBezTo>
                  <a:cubicBezTo>
                    <a:pt x="93203" y="24912"/>
                    <a:pt x="92958" y="23586"/>
                    <a:pt x="92702" y="22206"/>
                  </a:cubicBezTo>
                  <a:lnTo>
                    <a:pt x="92702" y="22206"/>
                  </a:lnTo>
                  <a:cubicBezTo>
                    <a:pt x="92766" y="22208"/>
                    <a:pt x="92830" y="22209"/>
                    <a:pt x="92893" y="22209"/>
                  </a:cubicBezTo>
                  <a:cubicBezTo>
                    <a:pt x="94807" y="22209"/>
                    <a:pt x="96418" y="21415"/>
                    <a:pt x="97900" y="20222"/>
                  </a:cubicBezTo>
                  <a:cubicBezTo>
                    <a:pt x="98110" y="20740"/>
                    <a:pt x="98263" y="21171"/>
                    <a:pt x="98455" y="21583"/>
                  </a:cubicBezTo>
                  <a:cubicBezTo>
                    <a:pt x="99018" y="22797"/>
                    <a:pt x="99929" y="23431"/>
                    <a:pt x="101172" y="23431"/>
                  </a:cubicBezTo>
                  <a:cubicBezTo>
                    <a:pt x="101323" y="23431"/>
                    <a:pt x="101479" y="23421"/>
                    <a:pt x="101640" y="23403"/>
                  </a:cubicBezTo>
                  <a:cubicBezTo>
                    <a:pt x="101946" y="23366"/>
                    <a:pt x="102242" y="23342"/>
                    <a:pt x="102527" y="23342"/>
                  </a:cubicBezTo>
                  <a:cubicBezTo>
                    <a:pt x="103506" y="23342"/>
                    <a:pt x="104346" y="23630"/>
                    <a:pt x="104936" y="24713"/>
                  </a:cubicBezTo>
                  <a:cubicBezTo>
                    <a:pt x="105263" y="25316"/>
                    <a:pt x="105908" y="25640"/>
                    <a:pt x="106634" y="25640"/>
                  </a:cubicBezTo>
                  <a:cubicBezTo>
                    <a:pt x="106659" y="25640"/>
                    <a:pt x="106684" y="25640"/>
                    <a:pt x="106709" y="25639"/>
                  </a:cubicBezTo>
                  <a:cubicBezTo>
                    <a:pt x="108011" y="25597"/>
                    <a:pt x="108960" y="24915"/>
                    <a:pt x="109656" y="23879"/>
                  </a:cubicBezTo>
                  <a:cubicBezTo>
                    <a:pt x="110079" y="23247"/>
                    <a:pt x="110110" y="22540"/>
                    <a:pt x="109785" y="21830"/>
                  </a:cubicBezTo>
                  <a:cubicBezTo>
                    <a:pt x="109377" y="20941"/>
                    <a:pt x="108832" y="20161"/>
                    <a:pt x="107878" y="19804"/>
                  </a:cubicBezTo>
                  <a:cubicBezTo>
                    <a:pt x="107071" y="19501"/>
                    <a:pt x="106760" y="18943"/>
                    <a:pt x="106659" y="18108"/>
                  </a:cubicBezTo>
                  <a:cubicBezTo>
                    <a:pt x="106462" y="16453"/>
                    <a:pt x="105472" y="15504"/>
                    <a:pt x="103808" y="15353"/>
                  </a:cubicBezTo>
                  <a:cubicBezTo>
                    <a:pt x="103462" y="15321"/>
                    <a:pt x="103114" y="15311"/>
                    <a:pt x="102764" y="15311"/>
                  </a:cubicBezTo>
                  <a:cubicBezTo>
                    <a:pt x="102214" y="15311"/>
                    <a:pt x="101661" y="15335"/>
                    <a:pt x="101109" y="15335"/>
                  </a:cubicBezTo>
                  <a:cubicBezTo>
                    <a:pt x="101109" y="15312"/>
                    <a:pt x="101099" y="15275"/>
                    <a:pt x="101113" y="15243"/>
                  </a:cubicBezTo>
                  <a:cubicBezTo>
                    <a:pt x="101727" y="13809"/>
                    <a:pt x="101718" y="12411"/>
                    <a:pt x="100842" y="11068"/>
                  </a:cubicBezTo>
                  <a:cubicBezTo>
                    <a:pt x="100783" y="10976"/>
                    <a:pt x="100779" y="10830"/>
                    <a:pt x="100796" y="10715"/>
                  </a:cubicBezTo>
                  <a:cubicBezTo>
                    <a:pt x="101149" y="8070"/>
                    <a:pt x="100114" y="5820"/>
                    <a:pt x="98547" y="3858"/>
                  </a:cubicBezTo>
                  <a:cubicBezTo>
                    <a:pt x="97043" y="1974"/>
                    <a:pt x="94921" y="907"/>
                    <a:pt x="92583" y="356"/>
                  </a:cubicBezTo>
                  <a:cubicBezTo>
                    <a:pt x="91535" y="110"/>
                    <a:pt x="90485" y="1"/>
                    <a:pt x="8943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26"/>
            <p:cNvSpPr/>
            <p:nvPr/>
          </p:nvSpPr>
          <p:spPr>
            <a:xfrm>
              <a:off x="3840950" y="636525"/>
              <a:ext cx="223925" cy="170950"/>
            </a:xfrm>
            <a:custGeom>
              <a:avLst/>
              <a:gdLst/>
              <a:ahLst/>
              <a:cxnLst/>
              <a:rect l="l" t="t" r="r" b="b"/>
              <a:pathLst>
                <a:path w="8957" h="6838" extrusionOk="0">
                  <a:moveTo>
                    <a:pt x="997" y="1"/>
                  </a:moveTo>
                  <a:cubicBezTo>
                    <a:pt x="528" y="1"/>
                    <a:pt x="205" y="269"/>
                    <a:pt x="0" y="805"/>
                  </a:cubicBezTo>
                  <a:cubicBezTo>
                    <a:pt x="472" y="861"/>
                    <a:pt x="962" y="878"/>
                    <a:pt x="1439" y="979"/>
                  </a:cubicBezTo>
                  <a:cubicBezTo>
                    <a:pt x="1921" y="1084"/>
                    <a:pt x="2375" y="1309"/>
                    <a:pt x="2855" y="1410"/>
                  </a:cubicBezTo>
                  <a:cubicBezTo>
                    <a:pt x="3882" y="1625"/>
                    <a:pt x="4487" y="2253"/>
                    <a:pt x="4942" y="3179"/>
                  </a:cubicBezTo>
                  <a:cubicBezTo>
                    <a:pt x="5184" y="3679"/>
                    <a:pt x="5652" y="4078"/>
                    <a:pt x="6050" y="4495"/>
                  </a:cubicBezTo>
                  <a:cubicBezTo>
                    <a:pt x="6912" y="5403"/>
                    <a:pt x="8444" y="5466"/>
                    <a:pt x="8957" y="6837"/>
                  </a:cubicBezTo>
                  <a:cubicBezTo>
                    <a:pt x="8892" y="5865"/>
                    <a:pt x="8393" y="5068"/>
                    <a:pt x="7476" y="4687"/>
                  </a:cubicBezTo>
                  <a:cubicBezTo>
                    <a:pt x="6362" y="4225"/>
                    <a:pt x="5849" y="3450"/>
                    <a:pt x="5733" y="2267"/>
                  </a:cubicBezTo>
                  <a:cubicBezTo>
                    <a:pt x="5619" y="1089"/>
                    <a:pt x="4978" y="479"/>
                    <a:pt x="3791" y="291"/>
                  </a:cubicBezTo>
                  <a:cubicBezTo>
                    <a:pt x="3249" y="209"/>
                    <a:pt x="2700" y="214"/>
                    <a:pt x="2149" y="172"/>
                  </a:cubicBezTo>
                  <a:cubicBezTo>
                    <a:pt x="1953" y="154"/>
                    <a:pt x="1742" y="163"/>
                    <a:pt x="1558" y="104"/>
                  </a:cubicBezTo>
                  <a:cubicBezTo>
                    <a:pt x="1351" y="35"/>
                    <a:pt x="1165" y="1"/>
                    <a:pt x="997"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6"/>
            <p:cNvSpPr/>
            <p:nvPr/>
          </p:nvSpPr>
          <p:spPr>
            <a:xfrm>
              <a:off x="3818275" y="670325"/>
              <a:ext cx="235800" cy="185550"/>
            </a:xfrm>
            <a:custGeom>
              <a:avLst/>
              <a:gdLst/>
              <a:ahLst/>
              <a:cxnLst/>
              <a:rect l="l" t="t" r="r" b="b"/>
              <a:pathLst>
                <a:path w="9432" h="7422" extrusionOk="0">
                  <a:moveTo>
                    <a:pt x="1196" y="1"/>
                  </a:moveTo>
                  <a:cubicBezTo>
                    <a:pt x="953" y="1"/>
                    <a:pt x="726" y="81"/>
                    <a:pt x="568" y="347"/>
                  </a:cubicBezTo>
                  <a:cubicBezTo>
                    <a:pt x="13" y="1287"/>
                    <a:pt x="0" y="1804"/>
                    <a:pt x="554" y="2323"/>
                  </a:cubicBezTo>
                  <a:cubicBezTo>
                    <a:pt x="876" y="2620"/>
                    <a:pt x="1297" y="2868"/>
                    <a:pt x="1719" y="2992"/>
                  </a:cubicBezTo>
                  <a:cubicBezTo>
                    <a:pt x="2255" y="3148"/>
                    <a:pt x="2832" y="3194"/>
                    <a:pt x="3396" y="3216"/>
                  </a:cubicBezTo>
                  <a:cubicBezTo>
                    <a:pt x="5491" y="3308"/>
                    <a:pt x="6963" y="4509"/>
                    <a:pt x="7420" y="6530"/>
                  </a:cubicBezTo>
                  <a:cubicBezTo>
                    <a:pt x="7484" y="6815"/>
                    <a:pt x="7544" y="7099"/>
                    <a:pt x="7612" y="7420"/>
                  </a:cubicBezTo>
                  <a:cubicBezTo>
                    <a:pt x="7636" y="7421"/>
                    <a:pt x="7659" y="7421"/>
                    <a:pt x="7682" y="7421"/>
                  </a:cubicBezTo>
                  <a:cubicBezTo>
                    <a:pt x="8425" y="7421"/>
                    <a:pt x="8892" y="6999"/>
                    <a:pt x="9345" y="6581"/>
                  </a:cubicBezTo>
                  <a:cubicBezTo>
                    <a:pt x="9423" y="6512"/>
                    <a:pt x="9432" y="6291"/>
                    <a:pt x="9387" y="6182"/>
                  </a:cubicBezTo>
                  <a:cubicBezTo>
                    <a:pt x="9112" y="5508"/>
                    <a:pt x="8722" y="4953"/>
                    <a:pt x="8017" y="4619"/>
                  </a:cubicBezTo>
                  <a:cubicBezTo>
                    <a:pt x="6761" y="4023"/>
                    <a:pt x="5665" y="3239"/>
                    <a:pt x="5083" y="1873"/>
                  </a:cubicBezTo>
                  <a:cubicBezTo>
                    <a:pt x="4913" y="1470"/>
                    <a:pt x="4538" y="1053"/>
                    <a:pt x="4148" y="870"/>
                  </a:cubicBezTo>
                  <a:cubicBezTo>
                    <a:pt x="3410" y="525"/>
                    <a:pt x="2599" y="319"/>
                    <a:pt x="1806" y="109"/>
                  </a:cubicBezTo>
                  <a:cubicBezTo>
                    <a:pt x="1612" y="57"/>
                    <a:pt x="1398" y="1"/>
                    <a:pt x="1196"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26"/>
            <p:cNvSpPr/>
            <p:nvPr/>
          </p:nvSpPr>
          <p:spPr>
            <a:xfrm>
              <a:off x="3121325" y="2915925"/>
              <a:ext cx="919450" cy="67550"/>
            </a:xfrm>
            <a:custGeom>
              <a:avLst/>
              <a:gdLst/>
              <a:ahLst/>
              <a:cxnLst/>
              <a:rect l="l" t="t" r="r" b="b"/>
              <a:pathLst>
                <a:path w="36778" h="2702" extrusionOk="0">
                  <a:moveTo>
                    <a:pt x="36127" y="0"/>
                  </a:moveTo>
                  <a:cubicBezTo>
                    <a:pt x="35830" y="0"/>
                    <a:pt x="35530" y="91"/>
                    <a:pt x="35229" y="112"/>
                  </a:cubicBezTo>
                  <a:cubicBezTo>
                    <a:pt x="32493" y="323"/>
                    <a:pt x="29756" y="593"/>
                    <a:pt x="27011" y="713"/>
                  </a:cubicBezTo>
                  <a:cubicBezTo>
                    <a:pt x="23092" y="887"/>
                    <a:pt x="19173" y="942"/>
                    <a:pt x="15250" y="1066"/>
                  </a:cubicBezTo>
                  <a:cubicBezTo>
                    <a:pt x="10762" y="1203"/>
                    <a:pt x="6275" y="1386"/>
                    <a:pt x="1787" y="1487"/>
                  </a:cubicBezTo>
                  <a:cubicBezTo>
                    <a:pt x="862" y="1510"/>
                    <a:pt x="537" y="2184"/>
                    <a:pt x="1" y="2701"/>
                  </a:cubicBezTo>
                  <a:cubicBezTo>
                    <a:pt x="12271" y="1680"/>
                    <a:pt x="24572" y="1716"/>
                    <a:pt x="36778" y="974"/>
                  </a:cubicBezTo>
                  <a:cubicBezTo>
                    <a:pt x="36750" y="814"/>
                    <a:pt x="36691" y="677"/>
                    <a:pt x="36710" y="548"/>
                  </a:cubicBezTo>
                  <a:cubicBezTo>
                    <a:pt x="36760" y="149"/>
                    <a:pt x="36485" y="21"/>
                    <a:pt x="36201" y="2"/>
                  </a:cubicBezTo>
                  <a:cubicBezTo>
                    <a:pt x="36176" y="1"/>
                    <a:pt x="36152" y="0"/>
                    <a:pt x="36127"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26"/>
            <p:cNvSpPr/>
            <p:nvPr/>
          </p:nvSpPr>
          <p:spPr>
            <a:xfrm>
              <a:off x="3998725" y="1421775"/>
              <a:ext cx="30050" cy="153325"/>
            </a:xfrm>
            <a:custGeom>
              <a:avLst/>
              <a:gdLst/>
              <a:ahLst/>
              <a:cxnLst/>
              <a:rect l="l" t="t" r="r" b="b"/>
              <a:pathLst>
                <a:path w="1202" h="6133" extrusionOk="0">
                  <a:moveTo>
                    <a:pt x="229" y="0"/>
                  </a:moveTo>
                  <a:cubicBezTo>
                    <a:pt x="152" y="146"/>
                    <a:pt x="0" y="293"/>
                    <a:pt x="9" y="436"/>
                  </a:cubicBezTo>
                  <a:cubicBezTo>
                    <a:pt x="74" y="2058"/>
                    <a:pt x="143" y="3680"/>
                    <a:pt x="266" y="5302"/>
                  </a:cubicBezTo>
                  <a:cubicBezTo>
                    <a:pt x="289" y="5592"/>
                    <a:pt x="574" y="5857"/>
                    <a:pt x="739" y="6133"/>
                  </a:cubicBezTo>
                  <a:cubicBezTo>
                    <a:pt x="894" y="5853"/>
                    <a:pt x="1046" y="5569"/>
                    <a:pt x="1201" y="5289"/>
                  </a:cubicBezTo>
                  <a:cubicBezTo>
                    <a:pt x="1160" y="5270"/>
                    <a:pt x="1119" y="5247"/>
                    <a:pt x="1082" y="5230"/>
                  </a:cubicBezTo>
                  <a:cubicBezTo>
                    <a:pt x="989" y="4099"/>
                    <a:pt x="899" y="2970"/>
                    <a:pt x="811" y="1843"/>
                  </a:cubicBezTo>
                  <a:cubicBezTo>
                    <a:pt x="769" y="1352"/>
                    <a:pt x="761" y="852"/>
                    <a:pt x="668" y="371"/>
                  </a:cubicBezTo>
                  <a:cubicBezTo>
                    <a:pt x="641" y="225"/>
                    <a:pt x="384" y="123"/>
                    <a:pt x="22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26"/>
            <p:cNvSpPr/>
            <p:nvPr/>
          </p:nvSpPr>
          <p:spPr>
            <a:xfrm>
              <a:off x="4009150" y="2472975"/>
              <a:ext cx="22025" cy="151850"/>
            </a:xfrm>
            <a:custGeom>
              <a:avLst/>
              <a:gdLst/>
              <a:ahLst/>
              <a:cxnLst/>
              <a:rect l="l" t="t" r="r" b="b"/>
              <a:pathLst>
                <a:path w="881" h="6074" extrusionOk="0">
                  <a:moveTo>
                    <a:pt x="317" y="1"/>
                  </a:moveTo>
                  <a:cubicBezTo>
                    <a:pt x="211" y="148"/>
                    <a:pt x="19" y="294"/>
                    <a:pt x="19" y="441"/>
                  </a:cubicBezTo>
                  <a:cubicBezTo>
                    <a:pt x="0" y="2012"/>
                    <a:pt x="0" y="3585"/>
                    <a:pt x="28" y="5157"/>
                  </a:cubicBezTo>
                  <a:cubicBezTo>
                    <a:pt x="32" y="5418"/>
                    <a:pt x="189" y="5685"/>
                    <a:pt x="317" y="6074"/>
                  </a:cubicBezTo>
                  <a:cubicBezTo>
                    <a:pt x="454" y="5845"/>
                    <a:pt x="537" y="5762"/>
                    <a:pt x="555" y="5670"/>
                  </a:cubicBezTo>
                  <a:cubicBezTo>
                    <a:pt x="881" y="3910"/>
                    <a:pt x="871" y="2141"/>
                    <a:pt x="656" y="372"/>
                  </a:cubicBezTo>
                  <a:cubicBezTo>
                    <a:pt x="642" y="239"/>
                    <a:pt x="436" y="125"/>
                    <a:pt x="31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26"/>
            <p:cNvSpPr/>
            <p:nvPr/>
          </p:nvSpPr>
          <p:spPr>
            <a:xfrm>
              <a:off x="4007900" y="2676350"/>
              <a:ext cx="21550" cy="113600"/>
            </a:xfrm>
            <a:custGeom>
              <a:avLst/>
              <a:gdLst/>
              <a:ahLst/>
              <a:cxnLst/>
              <a:rect l="l" t="t" r="r" b="b"/>
              <a:pathLst>
                <a:path w="862" h="4544" extrusionOk="0">
                  <a:moveTo>
                    <a:pt x="500" y="1"/>
                  </a:moveTo>
                  <a:cubicBezTo>
                    <a:pt x="385" y="226"/>
                    <a:pt x="197" y="445"/>
                    <a:pt x="179" y="679"/>
                  </a:cubicBezTo>
                  <a:cubicBezTo>
                    <a:pt x="92" y="1660"/>
                    <a:pt x="41" y="2641"/>
                    <a:pt x="10" y="3627"/>
                  </a:cubicBezTo>
                  <a:cubicBezTo>
                    <a:pt x="1" y="3916"/>
                    <a:pt x="83" y="4209"/>
                    <a:pt x="124" y="4498"/>
                  </a:cubicBezTo>
                  <a:cubicBezTo>
                    <a:pt x="197" y="4517"/>
                    <a:pt x="266" y="4530"/>
                    <a:pt x="339" y="4544"/>
                  </a:cubicBezTo>
                  <a:cubicBezTo>
                    <a:pt x="467" y="4310"/>
                    <a:pt x="683" y="4081"/>
                    <a:pt x="706" y="3838"/>
                  </a:cubicBezTo>
                  <a:cubicBezTo>
                    <a:pt x="793" y="2788"/>
                    <a:pt x="852" y="1734"/>
                    <a:pt x="862" y="684"/>
                  </a:cubicBezTo>
                  <a:cubicBezTo>
                    <a:pt x="862" y="455"/>
                    <a:pt x="624" y="230"/>
                    <a:pt x="50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26"/>
            <p:cNvSpPr/>
            <p:nvPr/>
          </p:nvSpPr>
          <p:spPr>
            <a:xfrm>
              <a:off x="4006300" y="1605325"/>
              <a:ext cx="19600" cy="96375"/>
            </a:xfrm>
            <a:custGeom>
              <a:avLst/>
              <a:gdLst/>
              <a:ahLst/>
              <a:cxnLst/>
              <a:rect l="l" t="t" r="r" b="b"/>
              <a:pathLst>
                <a:path w="784" h="3855" extrusionOk="0">
                  <a:moveTo>
                    <a:pt x="413" y="0"/>
                  </a:moveTo>
                  <a:cubicBezTo>
                    <a:pt x="297" y="147"/>
                    <a:pt x="105" y="284"/>
                    <a:pt x="82" y="440"/>
                  </a:cubicBezTo>
                  <a:cubicBezTo>
                    <a:pt x="18" y="926"/>
                    <a:pt x="23" y="1421"/>
                    <a:pt x="0" y="1912"/>
                  </a:cubicBezTo>
                  <a:lnTo>
                    <a:pt x="55" y="1912"/>
                  </a:lnTo>
                  <a:cubicBezTo>
                    <a:pt x="55" y="2369"/>
                    <a:pt x="18" y="2828"/>
                    <a:pt x="73" y="3278"/>
                  </a:cubicBezTo>
                  <a:cubicBezTo>
                    <a:pt x="100" y="3484"/>
                    <a:pt x="312" y="3663"/>
                    <a:pt x="444" y="3855"/>
                  </a:cubicBezTo>
                  <a:cubicBezTo>
                    <a:pt x="558" y="3667"/>
                    <a:pt x="770" y="3475"/>
                    <a:pt x="770" y="3286"/>
                  </a:cubicBezTo>
                  <a:cubicBezTo>
                    <a:pt x="783" y="2338"/>
                    <a:pt x="751" y="1393"/>
                    <a:pt x="701" y="445"/>
                  </a:cubicBezTo>
                  <a:cubicBezTo>
                    <a:pt x="692" y="293"/>
                    <a:pt x="513" y="147"/>
                    <a:pt x="41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26"/>
            <p:cNvSpPr/>
            <p:nvPr/>
          </p:nvSpPr>
          <p:spPr>
            <a:xfrm>
              <a:off x="3963750" y="1551100"/>
              <a:ext cx="38325" cy="91025"/>
            </a:xfrm>
            <a:custGeom>
              <a:avLst/>
              <a:gdLst/>
              <a:ahLst/>
              <a:cxnLst/>
              <a:rect l="l" t="t" r="r" b="b"/>
              <a:pathLst>
                <a:path w="1533" h="3641" extrusionOk="0">
                  <a:moveTo>
                    <a:pt x="1" y="1"/>
                  </a:moveTo>
                  <a:lnTo>
                    <a:pt x="1" y="1"/>
                  </a:lnTo>
                  <a:cubicBezTo>
                    <a:pt x="377" y="1175"/>
                    <a:pt x="66" y="2430"/>
                    <a:pt x="680" y="3640"/>
                  </a:cubicBezTo>
                  <a:cubicBezTo>
                    <a:pt x="1532" y="2518"/>
                    <a:pt x="1092" y="240"/>
                    <a:pt x="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26"/>
            <p:cNvSpPr/>
            <p:nvPr/>
          </p:nvSpPr>
          <p:spPr>
            <a:xfrm>
              <a:off x="3959875" y="2605200"/>
              <a:ext cx="21100" cy="92275"/>
            </a:xfrm>
            <a:custGeom>
              <a:avLst/>
              <a:gdLst/>
              <a:ahLst/>
              <a:cxnLst/>
              <a:rect l="l" t="t" r="r" b="b"/>
              <a:pathLst>
                <a:path w="844" h="3691" extrusionOk="0">
                  <a:moveTo>
                    <a:pt x="220" y="1"/>
                  </a:moveTo>
                  <a:cubicBezTo>
                    <a:pt x="152" y="170"/>
                    <a:pt x="19" y="335"/>
                    <a:pt x="15" y="510"/>
                  </a:cubicBezTo>
                  <a:cubicBezTo>
                    <a:pt x="0" y="1110"/>
                    <a:pt x="0" y="1715"/>
                    <a:pt x="46" y="2315"/>
                  </a:cubicBezTo>
                  <a:cubicBezTo>
                    <a:pt x="88" y="2773"/>
                    <a:pt x="208" y="3228"/>
                    <a:pt x="290" y="3686"/>
                  </a:cubicBezTo>
                  <a:cubicBezTo>
                    <a:pt x="372" y="3686"/>
                    <a:pt x="450" y="3686"/>
                    <a:pt x="532" y="3690"/>
                  </a:cubicBezTo>
                  <a:cubicBezTo>
                    <a:pt x="633" y="3315"/>
                    <a:pt x="808" y="2939"/>
                    <a:pt x="816" y="2559"/>
                  </a:cubicBezTo>
                  <a:cubicBezTo>
                    <a:pt x="844" y="1839"/>
                    <a:pt x="803" y="1111"/>
                    <a:pt x="725" y="390"/>
                  </a:cubicBezTo>
                  <a:cubicBezTo>
                    <a:pt x="707" y="244"/>
                    <a:pt x="395" y="129"/>
                    <a:pt x="22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26"/>
            <p:cNvSpPr/>
            <p:nvPr/>
          </p:nvSpPr>
          <p:spPr>
            <a:xfrm>
              <a:off x="3802775" y="724475"/>
              <a:ext cx="180950" cy="123225"/>
            </a:xfrm>
            <a:custGeom>
              <a:avLst/>
              <a:gdLst/>
              <a:ahLst/>
              <a:cxnLst/>
              <a:rect l="l" t="t" r="r" b="b"/>
              <a:pathLst>
                <a:path w="7238" h="4929" extrusionOk="0">
                  <a:moveTo>
                    <a:pt x="184" y="0"/>
                  </a:moveTo>
                  <a:cubicBezTo>
                    <a:pt x="97" y="157"/>
                    <a:pt x="1" y="330"/>
                    <a:pt x="47" y="446"/>
                  </a:cubicBezTo>
                  <a:cubicBezTo>
                    <a:pt x="243" y="913"/>
                    <a:pt x="468" y="1376"/>
                    <a:pt x="706" y="1825"/>
                  </a:cubicBezTo>
                  <a:cubicBezTo>
                    <a:pt x="1181" y="2727"/>
                    <a:pt x="1800" y="3115"/>
                    <a:pt x="2741" y="3115"/>
                  </a:cubicBezTo>
                  <a:cubicBezTo>
                    <a:pt x="2852" y="3115"/>
                    <a:pt x="2968" y="3109"/>
                    <a:pt x="3089" y="3099"/>
                  </a:cubicBezTo>
                  <a:cubicBezTo>
                    <a:pt x="3502" y="3063"/>
                    <a:pt x="3919" y="3038"/>
                    <a:pt x="4332" y="3038"/>
                  </a:cubicBezTo>
                  <a:cubicBezTo>
                    <a:pt x="4391" y="3038"/>
                    <a:pt x="4451" y="3038"/>
                    <a:pt x="4511" y="3040"/>
                  </a:cubicBezTo>
                  <a:cubicBezTo>
                    <a:pt x="5405" y="3054"/>
                    <a:pt x="6143" y="3378"/>
                    <a:pt x="6646" y="4163"/>
                  </a:cubicBezTo>
                  <a:cubicBezTo>
                    <a:pt x="6816" y="4434"/>
                    <a:pt x="7041" y="4676"/>
                    <a:pt x="7237" y="4928"/>
                  </a:cubicBezTo>
                  <a:cubicBezTo>
                    <a:pt x="7087" y="3012"/>
                    <a:pt x="5876" y="1916"/>
                    <a:pt x="4015" y="1815"/>
                  </a:cubicBezTo>
                  <a:cubicBezTo>
                    <a:pt x="2525" y="1738"/>
                    <a:pt x="1004" y="1655"/>
                    <a:pt x="184"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26"/>
            <p:cNvSpPr/>
            <p:nvPr/>
          </p:nvSpPr>
          <p:spPr>
            <a:xfrm>
              <a:off x="3191650" y="1845175"/>
              <a:ext cx="774550" cy="277950"/>
            </a:xfrm>
            <a:custGeom>
              <a:avLst/>
              <a:gdLst/>
              <a:ahLst/>
              <a:cxnLst/>
              <a:rect l="l" t="t" r="r" b="b"/>
              <a:pathLst>
                <a:path w="30982" h="11118" extrusionOk="0">
                  <a:moveTo>
                    <a:pt x="26817" y="749"/>
                  </a:moveTo>
                  <a:cubicBezTo>
                    <a:pt x="27839" y="749"/>
                    <a:pt x="28860" y="753"/>
                    <a:pt x="29881" y="760"/>
                  </a:cubicBezTo>
                  <a:lnTo>
                    <a:pt x="29881" y="9671"/>
                  </a:lnTo>
                  <a:cubicBezTo>
                    <a:pt x="29162" y="9635"/>
                    <a:pt x="28525" y="9616"/>
                    <a:pt x="27892" y="9566"/>
                  </a:cubicBezTo>
                  <a:cubicBezTo>
                    <a:pt x="26299" y="9441"/>
                    <a:pt x="24709" y="9388"/>
                    <a:pt x="23119" y="9388"/>
                  </a:cubicBezTo>
                  <a:cubicBezTo>
                    <a:pt x="20371" y="9388"/>
                    <a:pt x="17627" y="9546"/>
                    <a:pt x="14880" y="9767"/>
                  </a:cubicBezTo>
                  <a:cubicBezTo>
                    <a:pt x="13019" y="9913"/>
                    <a:pt x="11149" y="9932"/>
                    <a:pt x="9279" y="10014"/>
                  </a:cubicBezTo>
                  <a:cubicBezTo>
                    <a:pt x="6991" y="10118"/>
                    <a:pt x="4704" y="10221"/>
                    <a:pt x="2417" y="10321"/>
                  </a:cubicBezTo>
                  <a:cubicBezTo>
                    <a:pt x="2339" y="10325"/>
                    <a:pt x="2261" y="10326"/>
                    <a:pt x="2182" y="10326"/>
                  </a:cubicBezTo>
                  <a:cubicBezTo>
                    <a:pt x="2023" y="10326"/>
                    <a:pt x="1858" y="10321"/>
                    <a:pt x="1675" y="10321"/>
                  </a:cubicBezTo>
                  <a:cubicBezTo>
                    <a:pt x="1391" y="7287"/>
                    <a:pt x="1106" y="4285"/>
                    <a:pt x="827" y="1265"/>
                  </a:cubicBezTo>
                  <a:cubicBezTo>
                    <a:pt x="9516" y="1011"/>
                    <a:pt x="18176" y="749"/>
                    <a:pt x="26817" y="749"/>
                  </a:cubicBezTo>
                  <a:close/>
                  <a:moveTo>
                    <a:pt x="29824" y="1"/>
                  </a:moveTo>
                  <a:cubicBezTo>
                    <a:pt x="29745" y="1"/>
                    <a:pt x="29665" y="3"/>
                    <a:pt x="29589" y="3"/>
                  </a:cubicBezTo>
                  <a:cubicBezTo>
                    <a:pt x="21837" y="111"/>
                    <a:pt x="14086" y="228"/>
                    <a:pt x="6336" y="357"/>
                  </a:cubicBezTo>
                  <a:cubicBezTo>
                    <a:pt x="4723" y="385"/>
                    <a:pt x="3114" y="481"/>
                    <a:pt x="1505" y="563"/>
                  </a:cubicBezTo>
                  <a:cubicBezTo>
                    <a:pt x="1271" y="575"/>
                    <a:pt x="1013" y="703"/>
                    <a:pt x="796" y="703"/>
                  </a:cubicBezTo>
                  <a:cubicBezTo>
                    <a:pt x="749" y="703"/>
                    <a:pt x="704" y="697"/>
                    <a:pt x="661" y="682"/>
                  </a:cubicBezTo>
                  <a:cubicBezTo>
                    <a:pt x="547" y="643"/>
                    <a:pt x="459" y="625"/>
                    <a:pt x="391" y="625"/>
                  </a:cubicBezTo>
                  <a:cubicBezTo>
                    <a:pt x="150" y="625"/>
                    <a:pt x="158" y="848"/>
                    <a:pt x="143" y="1127"/>
                  </a:cubicBezTo>
                  <a:cubicBezTo>
                    <a:pt x="1" y="4271"/>
                    <a:pt x="611" y="7370"/>
                    <a:pt x="735" y="10496"/>
                  </a:cubicBezTo>
                  <a:cubicBezTo>
                    <a:pt x="743" y="10679"/>
                    <a:pt x="955" y="10967"/>
                    <a:pt x="1120" y="11005"/>
                  </a:cubicBezTo>
                  <a:cubicBezTo>
                    <a:pt x="1472" y="11085"/>
                    <a:pt x="1845" y="11117"/>
                    <a:pt x="2212" y="11117"/>
                  </a:cubicBezTo>
                  <a:cubicBezTo>
                    <a:pt x="2279" y="11117"/>
                    <a:pt x="2345" y="11116"/>
                    <a:pt x="2412" y="11114"/>
                  </a:cubicBezTo>
                  <a:cubicBezTo>
                    <a:pt x="4260" y="11054"/>
                    <a:pt x="6111" y="10967"/>
                    <a:pt x="7958" y="10898"/>
                  </a:cubicBezTo>
                  <a:cubicBezTo>
                    <a:pt x="9732" y="10835"/>
                    <a:pt x="11511" y="10797"/>
                    <a:pt x="13289" y="10715"/>
                  </a:cubicBezTo>
                  <a:cubicBezTo>
                    <a:pt x="16286" y="10574"/>
                    <a:pt x="19284" y="10317"/>
                    <a:pt x="22286" y="10266"/>
                  </a:cubicBezTo>
                  <a:cubicBezTo>
                    <a:pt x="22545" y="10262"/>
                    <a:pt x="22804" y="10260"/>
                    <a:pt x="23063" y="10260"/>
                  </a:cubicBezTo>
                  <a:cubicBezTo>
                    <a:pt x="25386" y="10260"/>
                    <a:pt x="27711" y="10414"/>
                    <a:pt x="30033" y="10473"/>
                  </a:cubicBezTo>
                  <a:cubicBezTo>
                    <a:pt x="30039" y="10473"/>
                    <a:pt x="30046" y="10473"/>
                    <a:pt x="30052" y="10473"/>
                  </a:cubicBezTo>
                  <a:cubicBezTo>
                    <a:pt x="30362" y="10473"/>
                    <a:pt x="30672" y="10371"/>
                    <a:pt x="30982" y="10321"/>
                  </a:cubicBezTo>
                  <a:cubicBezTo>
                    <a:pt x="30954" y="10258"/>
                    <a:pt x="30927" y="10198"/>
                    <a:pt x="30899" y="10138"/>
                  </a:cubicBezTo>
                  <a:cubicBezTo>
                    <a:pt x="30812" y="9923"/>
                    <a:pt x="30647" y="9703"/>
                    <a:pt x="30647" y="9487"/>
                  </a:cubicBezTo>
                  <a:cubicBezTo>
                    <a:pt x="30638" y="7892"/>
                    <a:pt x="30683" y="6297"/>
                    <a:pt x="30666" y="4702"/>
                  </a:cubicBezTo>
                  <a:cubicBezTo>
                    <a:pt x="30647" y="3250"/>
                    <a:pt x="30582" y="1797"/>
                    <a:pt x="30510" y="344"/>
                  </a:cubicBezTo>
                  <a:cubicBezTo>
                    <a:pt x="30504" y="233"/>
                    <a:pt x="30317" y="81"/>
                    <a:pt x="30184" y="41"/>
                  </a:cubicBezTo>
                  <a:cubicBezTo>
                    <a:pt x="30072" y="7"/>
                    <a:pt x="29949" y="1"/>
                    <a:pt x="2982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26"/>
            <p:cNvSpPr/>
            <p:nvPr/>
          </p:nvSpPr>
          <p:spPr>
            <a:xfrm>
              <a:off x="3212300" y="1863875"/>
              <a:ext cx="726400" cy="239450"/>
            </a:xfrm>
            <a:custGeom>
              <a:avLst/>
              <a:gdLst/>
              <a:ahLst/>
              <a:cxnLst/>
              <a:rect l="l" t="t" r="r" b="b"/>
              <a:pathLst>
                <a:path w="29056" h="9578" extrusionOk="0">
                  <a:moveTo>
                    <a:pt x="25991" y="1"/>
                  </a:moveTo>
                  <a:cubicBezTo>
                    <a:pt x="17350" y="1"/>
                    <a:pt x="8690" y="263"/>
                    <a:pt x="1" y="517"/>
                  </a:cubicBezTo>
                  <a:cubicBezTo>
                    <a:pt x="280" y="3537"/>
                    <a:pt x="565" y="6539"/>
                    <a:pt x="849" y="9573"/>
                  </a:cubicBezTo>
                  <a:cubicBezTo>
                    <a:pt x="1032" y="9573"/>
                    <a:pt x="1197" y="9578"/>
                    <a:pt x="1356" y="9578"/>
                  </a:cubicBezTo>
                  <a:cubicBezTo>
                    <a:pt x="1435" y="9578"/>
                    <a:pt x="1513" y="9577"/>
                    <a:pt x="1591" y="9573"/>
                  </a:cubicBezTo>
                  <a:cubicBezTo>
                    <a:pt x="3878" y="9469"/>
                    <a:pt x="6166" y="9367"/>
                    <a:pt x="8453" y="9267"/>
                  </a:cubicBezTo>
                  <a:cubicBezTo>
                    <a:pt x="10323" y="9184"/>
                    <a:pt x="12193" y="9166"/>
                    <a:pt x="14054" y="9019"/>
                  </a:cubicBezTo>
                  <a:cubicBezTo>
                    <a:pt x="16801" y="8798"/>
                    <a:pt x="19545" y="8640"/>
                    <a:pt x="22293" y="8640"/>
                  </a:cubicBezTo>
                  <a:cubicBezTo>
                    <a:pt x="23883" y="8640"/>
                    <a:pt x="25473" y="8693"/>
                    <a:pt x="27066" y="8818"/>
                  </a:cubicBezTo>
                  <a:cubicBezTo>
                    <a:pt x="27699" y="8868"/>
                    <a:pt x="28336" y="8887"/>
                    <a:pt x="29055" y="8923"/>
                  </a:cubicBezTo>
                  <a:lnTo>
                    <a:pt x="29055" y="12"/>
                  </a:lnTo>
                  <a:cubicBezTo>
                    <a:pt x="28034" y="5"/>
                    <a:pt x="27013" y="1"/>
                    <a:pt x="25991"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26"/>
            <p:cNvSpPr/>
            <p:nvPr/>
          </p:nvSpPr>
          <p:spPr>
            <a:xfrm>
              <a:off x="3636750" y="912200"/>
              <a:ext cx="293000" cy="176475"/>
            </a:xfrm>
            <a:custGeom>
              <a:avLst/>
              <a:gdLst/>
              <a:ahLst/>
              <a:cxnLst/>
              <a:rect l="l" t="t" r="r" b="b"/>
              <a:pathLst>
                <a:path w="11720" h="7059" extrusionOk="0">
                  <a:moveTo>
                    <a:pt x="1530" y="0"/>
                  </a:moveTo>
                  <a:cubicBezTo>
                    <a:pt x="1494" y="1081"/>
                    <a:pt x="554" y="1567"/>
                    <a:pt x="0" y="2301"/>
                  </a:cubicBezTo>
                  <a:lnTo>
                    <a:pt x="2182" y="2301"/>
                  </a:lnTo>
                  <a:cubicBezTo>
                    <a:pt x="2913" y="2301"/>
                    <a:pt x="3646" y="2283"/>
                    <a:pt x="4378" y="2283"/>
                  </a:cubicBezTo>
                  <a:cubicBezTo>
                    <a:pt x="4872" y="2283"/>
                    <a:pt x="5365" y="2291"/>
                    <a:pt x="5857" y="2319"/>
                  </a:cubicBezTo>
                  <a:cubicBezTo>
                    <a:pt x="6715" y="2365"/>
                    <a:pt x="6990" y="2745"/>
                    <a:pt x="6990" y="3621"/>
                  </a:cubicBezTo>
                  <a:cubicBezTo>
                    <a:pt x="6990" y="4409"/>
                    <a:pt x="6926" y="5198"/>
                    <a:pt x="6953" y="5981"/>
                  </a:cubicBezTo>
                  <a:cubicBezTo>
                    <a:pt x="6962" y="6224"/>
                    <a:pt x="7136" y="6572"/>
                    <a:pt x="7334" y="6673"/>
                  </a:cubicBezTo>
                  <a:cubicBezTo>
                    <a:pt x="7727" y="6875"/>
                    <a:pt x="8195" y="6935"/>
                    <a:pt x="8636" y="7058"/>
                  </a:cubicBezTo>
                  <a:cubicBezTo>
                    <a:pt x="8901" y="6627"/>
                    <a:pt x="9130" y="6206"/>
                    <a:pt x="9410" y="5825"/>
                  </a:cubicBezTo>
                  <a:cubicBezTo>
                    <a:pt x="9566" y="5615"/>
                    <a:pt x="9786" y="5417"/>
                    <a:pt x="10024" y="5308"/>
                  </a:cubicBezTo>
                  <a:cubicBezTo>
                    <a:pt x="10050" y="5295"/>
                    <a:pt x="10080" y="5290"/>
                    <a:pt x="10113" y="5290"/>
                  </a:cubicBezTo>
                  <a:cubicBezTo>
                    <a:pt x="10211" y="5290"/>
                    <a:pt x="10332" y="5338"/>
                    <a:pt x="10445" y="5376"/>
                  </a:cubicBezTo>
                  <a:lnTo>
                    <a:pt x="10950" y="5376"/>
                  </a:lnTo>
                  <a:cubicBezTo>
                    <a:pt x="11299" y="5261"/>
                    <a:pt x="11486" y="5202"/>
                    <a:pt x="11720" y="5129"/>
                  </a:cubicBezTo>
                  <a:cubicBezTo>
                    <a:pt x="11583" y="4876"/>
                    <a:pt x="11436" y="4665"/>
                    <a:pt x="11335" y="4432"/>
                  </a:cubicBezTo>
                  <a:cubicBezTo>
                    <a:pt x="10702" y="2952"/>
                    <a:pt x="9442" y="2076"/>
                    <a:pt x="8049" y="1618"/>
                  </a:cubicBezTo>
                  <a:cubicBezTo>
                    <a:pt x="5931" y="921"/>
                    <a:pt x="3713" y="527"/>
                    <a:pt x="1530"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26"/>
            <p:cNvSpPr/>
            <p:nvPr/>
          </p:nvSpPr>
          <p:spPr>
            <a:xfrm>
              <a:off x="3201200" y="2261600"/>
              <a:ext cx="685600" cy="76325"/>
            </a:xfrm>
            <a:custGeom>
              <a:avLst/>
              <a:gdLst/>
              <a:ahLst/>
              <a:cxnLst/>
              <a:rect l="l" t="t" r="r" b="b"/>
              <a:pathLst>
                <a:path w="27424" h="3053" extrusionOk="0">
                  <a:moveTo>
                    <a:pt x="26873" y="1"/>
                  </a:moveTo>
                  <a:cubicBezTo>
                    <a:pt x="26708" y="1"/>
                    <a:pt x="26524" y="53"/>
                    <a:pt x="26366" y="90"/>
                  </a:cubicBezTo>
                  <a:cubicBezTo>
                    <a:pt x="26067" y="160"/>
                    <a:pt x="25779" y="292"/>
                    <a:pt x="25495" y="416"/>
                  </a:cubicBezTo>
                  <a:cubicBezTo>
                    <a:pt x="25022" y="613"/>
                    <a:pt x="24555" y="823"/>
                    <a:pt x="24082" y="1030"/>
                  </a:cubicBezTo>
                  <a:cubicBezTo>
                    <a:pt x="23828" y="1144"/>
                    <a:pt x="23570" y="1202"/>
                    <a:pt x="23320" y="1202"/>
                  </a:cubicBezTo>
                  <a:cubicBezTo>
                    <a:pt x="22976" y="1202"/>
                    <a:pt x="22646" y="1092"/>
                    <a:pt x="22359" y="869"/>
                  </a:cubicBezTo>
                  <a:cubicBezTo>
                    <a:pt x="21802" y="430"/>
                    <a:pt x="21244" y="212"/>
                    <a:pt x="20662" y="212"/>
                  </a:cubicBezTo>
                  <a:cubicBezTo>
                    <a:pt x="20238" y="212"/>
                    <a:pt x="19801" y="328"/>
                    <a:pt x="19343" y="558"/>
                  </a:cubicBezTo>
                  <a:cubicBezTo>
                    <a:pt x="18857" y="801"/>
                    <a:pt x="18374" y="913"/>
                    <a:pt x="17884" y="913"/>
                  </a:cubicBezTo>
                  <a:cubicBezTo>
                    <a:pt x="17376" y="913"/>
                    <a:pt x="16861" y="793"/>
                    <a:pt x="16327" y="576"/>
                  </a:cubicBezTo>
                  <a:cubicBezTo>
                    <a:pt x="15951" y="421"/>
                    <a:pt x="15511" y="359"/>
                    <a:pt x="15073" y="359"/>
                  </a:cubicBezTo>
                  <a:cubicBezTo>
                    <a:pt x="14828" y="359"/>
                    <a:pt x="14583" y="379"/>
                    <a:pt x="14351" y="412"/>
                  </a:cubicBezTo>
                  <a:cubicBezTo>
                    <a:pt x="13508" y="531"/>
                    <a:pt x="12683" y="815"/>
                    <a:pt x="11871" y="1100"/>
                  </a:cubicBezTo>
                  <a:cubicBezTo>
                    <a:pt x="11112" y="1367"/>
                    <a:pt x="10342" y="1549"/>
                    <a:pt x="9569" y="1549"/>
                  </a:cubicBezTo>
                  <a:cubicBezTo>
                    <a:pt x="9151" y="1549"/>
                    <a:pt x="8733" y="1496"/>
                    <a:pt x="8314" y="1374"/>
                  </a:cubicBezTo>
                  <a:cubicBezTo>
                    <a:pt x="7750" y="1210"/>
                    <a:pt x="7201" y="1124"/>
                    <a:pt x="6665" y="1124"/>
                  </a:cubicBezTo>
                  <a:cubicBezTo>
                    <a:pt x="5796" y="1124"/>
                    <a:pt x="4960" y="1350"/>
                    <a:pt x="4143" y="1838"/>
                  </a:cubicBezTo>
                  <a:cubicBezTo>
                    <a:pt x="3987" y="1929"/>
                    <a:pt x="3804" y="1979"/>
                    <a:pt x="3630" y="2025"/>
                  </a:cubicBezTo>
                  <a:cubicBezTo>
                    <a:pt x="3261" y="2130"/>
                    <a:pt x="2904" y="2188"/>
                    <a:pt x="2562" y="2188"/>
                  </a:cubicBezTo>
                  <a:cubicBezTo>
                    <a:pt x="1822" y="2188"/>
                    <a:pt x="1151" y="1916"/>
                    <a:pt x="577" y="1251"/>
                  </a:cubicBezTo>
                  <a:cubicBezTo>
                    <a:pt x="477" y="1127"/>
                    <a:pt x="344" y="1035"/>
                    <a:pt x="224" y="930"/>
                  </a:cubicBezTo>
                  <a:cubicBezTo>
                    <a:pt x="146" y="953"/>
                    <a:pt x="73" y="976"/>
                    <a:pt x="1" y="999"/>
                  </a:cubicBezTo>
                  <a:cubicBezTo>
                    <a:pt x="69" y="1273"/>
                    <a:pt x="87" y="1580"/>
                    <a:pt x="230" y="1809"/>
                  </a:cubicBezTo>
                  <a:cubicBezTo>
                    <a:pt x="586" y="2387"/>
                    <a:pt x="1118" y="2763"/>
                    <a:pt x="1793" y="2937"/>
                  </a:cubicBezTo>
                  <a:cubicBezTo>
                    <a:pt x="2106" y="3016"/>
                    <a:pt x="2413" y="3053"/>
                    <a:pt x="2714" y="3053"/>
                  </a:cubicBezTo>
                  <a:cubicBezTo>
                    <a:pt x="3490" y="3053"/>
                    <a:pt x="4227" y="2812"/>
                    <a:pt x="4923" y="2442"/>
                  </a:cubicBezTo>
                  <a:cubicBezTo>
                    <a:pt x="5490" y="2137"/>
                    <a:pt x="6048" y="1986"/>
                    <a:pt x="6631" y="1986"/>
                  </a:cubicBezTo>
                  <a:cubicBezTo>
                    <a:pt x="6966" y="1986"/>
                    <a:pt x="7310" y="2036"/>
                    <a:pt x="7668" y="2135"/>
                  </a:cubicBezTo>
                  <a:cubicBezTo>
                    <a:pt x="8311" y="2315"/>
                    <a:pt x="8952" y="2405"/>
                    <a:pt x="9588" y="2405"/>
                  </a:cubicBezTo>
                  <a:cubicBezTo>
                    <a:pt x="10519" y="2405"/>
                    <a:pt x="11442" y="2213"/>
                    <a:pt x="12349" y="1832"/>
                  </a:cubicBezTo>
                  <a:cubicBezTo>
                    <a:pt x="12770" y="1653"/>
                    <a:pt x="13201" y="1493"/>
                    <a:pt x="13632" y="1338"/>
                  </a:cubicBezTo>
                  <a:cubicBezTo>
                    <a:pt x="14130" y="1163"/>
                    <a:pt x="14649" y="1000"/>
                    <a:pt x="15162" y="1000"/>
                  </a:cubicBezTo>
                  <a:cubicBezTo>
                    <a:pt x="15459" y="1000"/>
                    <a:pt x="15755" y="1055"/>
                    <a:pt x="16043" y="1195"/>
                  </a:cubicBezTo>
                  <a:cubicBezTo>
                    <a:pt x="16636" y="1484"/>
                    <a:pt x="17216" y="1617"/>
                    <a:pt x="17789" y="1617"/>
                  </a:cubicBezTo>
                  <a:cubicBezTo>
                    <a:pt x="18461" y="1617"/>
                    <a:pt x="19122" y="1435"/>
                    <a:pt x="19783" y="1108"/>
                  </a:cubicBezTo>
                  <a:cubicBezTo>
                    <a:pt x="20080" y="961"/>
                    <a:pt x="20356" y="888"/>
                    <a:pt x="20620" y="888"/>
                  </a:cubicBezTo>
                  <a:cubicBezTo>
                    <a:pt x="21024" y="888"/>
                    <a:pt x="21400" y="1059"/>
                    <a:pt x="21786" y="1397"/>
                  </a:cubicBezTo>
                  <a:cubicBezTo>
                    <a:pt x="22262" y="1811"/>
                    <a:pt x="22799" y="2025"/>
                    <a:pt x="23371" y="2025"/>
                  </a:cubicBezTo>
                  <a:cubicBezTo>
                    <a:pt x="23690" y="2025"/>
                    <a:pt x="24020" y="1958"/>
                    <a:pt x="24356" y="1823"/>
                  </a:cubicBezTo>
                  <a:cubicBezTo>
                    <a:pt x="25121" y="1516"/>
                    <a:pt x="25883" y="1205"/>
                    <a:pt x="26644" y="888"/>
                  </a:cubicBezTo>
                  <a:cubicBezTo>
                    <a:pt x="26928" y="774"/>
                    <a:pt x="27423" y="778"/>
                    <a:pt x="27309" y="334"/>
                  </a:cubicBezTo>
                  <a:cubicBezTo>
                    <a:pt x="27239" y="75"/>
                    <a:pt x="27069" y="1"/>
                    <a:pt x="2687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26"/>
            <p:cNvSpPr/>
            <p:nvPr/>
          </p:nvSpPr>
          <p:spPr>
            <a:xfrm>
              <a:off x="3645675" y="2538400"/>
              <a:ext cx="229650" cy="46350"/>
            </a:xfrm>
            <a:custGeom>
              <a:avLst/>
              <a:gdLst/>
              <a:ahLst/>
              <a:cxnLst/>
              <a:rect l="l" t="t" r="r" b="b"/>
              <a:pathLst>
                <a:path w="9186" h="1854" extrusionOk="0">
                  <a:moveTo>
                    <a:pt x="464" y="1"/>
                  </a:moveTo>
                  <a:cubicBezTo>
                    <a:pt x="1" y="601"/>
                    <a:pt x="258" y="1505"/>
                    <a:pt x="1013" y="1627"/>
                  </a:cubicBezTo>
                  <a:cubicBezTo>
                    <a:pt x="1218" y="1661"/>
                    <a:pt x="1433" y="1678"/>
                    <a:pt x="1650" y="1678"/>
                  </a:cubicBezTo>
                  <a:cubicBezTo>
                    <a:pt x="2055" y="1678"/>
                    <a:pt x="2467" y="1619"/>
                    <a:pt x="2837" y="1499"/>
                  </a:cubicBezTo>
                  <a:cubicBezTo>
                    <a:pt x="3240" y="1367"/>
                    <a:pt x="3627" y="1312"/>
                    <a:pt x="4012" y="1312"/>
                  </a:cubicBezTo>
                  <a:cubicBezTo>
                    <a:pt x="4455" y="1312"/>
                    <a:pt x="4896" y="1385"/>
                    <a:pt x="5359" y="1495"/>
                  </a:cubicBezTo>
                  <a:cubicBezTo>
                    <a:pt x="6308" y="1724"/>
                    <a:pt x="7302" y="1789"/>
                    <a:pt x="8283" y="1852"/>
                  </a:cubicBezTo>
                  <a:cubicBezTo>
                    <a:pt x="8295" y="1853"/>
                    <a:pt x="8306" y="1853"/>
                    <a:pt x="8318" y="1853"/>
                  </a:cubicBezTo>
                  <a:cubicBezTo>
                    <a:pt x="8600" y="1853"/>
                    <a:pt x="8895" y="1642"/>
                    <a:pt x="9186" y="1532"/>
                  </a:cubicBezTo>
                  <a:cubicBezTo>
                    <a:pt x="9168" y="1449"/>
                    <a:pt x="9149" y="1362"/>
                    <a:pt x="9135" y="1280"/>
                  </a:cubicBezTo>
                  <a:cubicBezTo>
                    <a:pt x="8893" y="1211"/>
                    <a:pt x="8659" y="1120"/>
                    <a:pt x="8416" y="1082"/>
                  </a:cubicBezTo>
                  <a:cubicBezTo>
                    <a:pt x="7600" y="954"/>
                    <a:pt x="6756" y="940"/>
                    <a:pt x="5977" y="711"/>
                  </a:cubicBezTo>
                  <a:cubicBezTo>
                    <a:pt x="5324" y="522"/>
                    <a:pt x="4690" y="403"/>
                    <a:pt x="4054" y="403"/>
                  </a:cubicBezTo>
                  <a:cubicBezTo>
                    <a:pt x="3487" y="403"/>
                    <a:pt x="2917" y="497"/>
                    <a:pt x="2329" y="720"/>
                  </a:cubicBezTo>
                  <a:cubicBezTo>
                    <a:pt x="1996" y="849"/>
                    <a:pt x="1755" y="917"/>
                    <a:pt x="1560" y="917"/>
                  </a:cubicBezTo>
                  <a:cubicBezTo>
                    <a:pt x="1178" y="917"/>
                    <a:pt x="973" y="655"/>
                    <a:pt x="597" y="69"/>
                  </a:cubicBezTo>
                  <a:cubicBezTo>
                    <a:pt x="569" y="33"/>
                    <a:pt x="504" y="20"/>
                    <a:pt x="46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26"/>
            <p:cNvSpPr/>
            <p:nvPr/>
          </p:nvSpPr>
          <p:spPr>
            <a:xfrm>
              <a:off x="3206725" y="2398400"/>
              <a:ext cx="628300" cy="61500"/>
            </a:xfrm>
            <a:custGeom>
              <a:avLst/>
              <a:gdLst/>
              <a:ahLst/>
              <a:cxnLst/>
              <a:rect l="l" t="t" r="r" b="b"/>
              <a:pathLst>
                <a:path w="25132" h="2460" extrusionOk="0">
                  <a:moveTo>
                    <a:pt x="6688" y="1"/>
                  </a:moveTo>
                  <a:cubicBezTo>
                    <a:pt x="6287" y="1"/>
                    <a:pt x="5875" y="131"/>
                    <a:pt x="5482" y="334"/>
                  </a:cubicBezTo>
                  <a:cubicBezTo>
                    <a:pt x="5142" y="508"/>
                    <a:pt x="4813" y="711"/>
                    <a:pt x="4473" y="889"/>
                  </a:cubicBezTo>
                  <a:cubicBezTo>
                    <a:pt x="3749" y="1274"/>
                    <a:pt x="3197" y="1472"/>
                    <a:pt x="2683" y="1472"/>
                  </a:cubicBezTo>
                  <a:cubicBezTo>
                    <a:pt x="2046" y="1472"/>
                    <a:pt x="1468" y="1166"/>
                    <a:pt x="696" y="531"/>
                  </a:cubicBezTo>
                  <a:cubicBezTo>
                    <a:pt x="650" y="500"/>
                    <a:pt x="619" y="440"/>
                    <a:pt x="568" y="431"/>
                  </a:cubicBezTo>
                  <a:cubicBezTo>
                    <a:pt x="421" y="399"/>
                    <a:pt x="270" y="380"/>
                    <a:pt x="118" y="357"/>
                  </a:cubicBezTo>
                  <a:cubicBezTo>
                    <a:pt x="101" y="527"/>
                    <a:pt x="0" y="747"/>
                    <a:pt x="73" y="853"/>
                  </a:cubicBezTo>
                  <a:cubicBezTo>
                    <a:pt x="637" y="1677"/>
                    <a:pt x="1377" y="2460"/>
                    <a:pt x="2391" y="2460"/>
                  </a:cubicBezTo>
                  <a:cubicBezTo>
                    <a:pt x="2588" y="2460"/>
                    <a:pt x="2796" y="2430"/>
                    <a:pt x="3015" y="2365"/>
                  </a:cubicBezTo>
                  <a:cubicBezTo>
                    <a:pt x="3955" y="2086"/>
                    <a:pt x="4868" y="1696"/>
                    <a:pt x="5747" y="1270"/>
                  </a:cubicBezTo>
                  <a:cubicBezTo>
                    <a:pt x="6067" y="1117"/>
                    <a:pt x="6369" y="1022"/>
                    <a:pt x="6663" y="1022"/>
                  </a:cubicBezTo>
                  <a:cubicBezTo>
                    <a:pt x="6943" y="1022"/>
                    <a:pt x="7217" y="1107"/>
                    <a:pt x="7493" y="1310"/>
                  </a:cubicBezTo>
                  <a:cubicBezTo>
                    <a:pt x="8398" y="1976"/>
                    <a:pt x="9368" y="2261"/>
                    <a:pt x="10398" y="2261"/>
                  </a:cubicBezTo>
                  <a:cubicBezTo>
                    <a:pt x="10829" y="2261"/>
                    <a:pt x="11272" y="2211"/>
                    <a:pt x="11724" y="2117"/>
                  </a:cubicBezTo>
                  <a:cubicBezTo>
                    <a:pt x="12256" y="2007"/>
                    <a:pt x="12788" y="1942"/>
                    <a:pt x="13324" y="1942"/>
                  </a:cubicBezTo>
                  <a:cubicBezTo>
                    <a:pt x="13766" y="1942"/>
                    <a:pt x="14211" y="1986"/>
                    <a:pt x="14662" y="2086"/>
                  </a:cubicBezTo>
                  <a:cubicBezTo>
                    <a:pt x="15624" y="2293"/>
                    <a:pt x="16621" y="2433"/>
                    <a:pt x="17602" y="2433"/>
                  </a:cubicBezTo>
                  <a:cubicBezTo>
                    <a:pt x="17617" y="2433"/>
                    <a:pt x="17632" y="2433"/>
                    <a:pt x="17647" y="2433"/>
                  </a:cubicBezTo>
                  <a:cubicBezTo>
                    <a:pt x="19071" y="2433"/>
                    <a:pt x="20502" y="2305"/>
                    <a:pt x="21918" y="2168"/>
                  </a:cubicBezTo>
                  <a:cubicBezTo>
                    <a:pt x="23055" y="2058"/>
                    <a:pt x="24122" y="1682"/>
                    <a:pt x="25131" y="1150"/>
                  </a:cubicBezTo>
                  <a:cubicBezTo>
                    <a:pt x="25131" y="1072"/>
                    <a:pt x="25127" y="994"/>
                    <a:pt x="25127" y="921"/>
                  </a:cubicBezTo>
                  <a:cubicBezTo>
                    <a:pt x="24858" y="921"/>
                    <a:pt x="24589" y="904"/>
                    <a:pt x="24322" y="904"/>
                  </a:cubicBezTo>
                  <a:cubicBezTo>
                    <a:pt x="24174" y="904"/>
                    <a:pt x="24027" y="909"/>
                    <a:pt x="23880" y="925"/>
                  </a:cubicBezTo>
                  <a:cubicBezTo>
                    <a:pt x="22647" y="1063"/>
                    <a:pt x="21419" y="1288"/>
                    <a:pt x="20186" y="1379"/>
                  </a:cubicBezTo>
                  <a:cubicBezTo>
                    <a:pt x="19352" y="1438"/>
                    <a:pt x="18518" y="1493"/>
                    <a:pt x="17685" y="1493"/>
                  </a:cubicBezTo>
                  <a:cubicBezTo>
                    <a:pt x="16568" y="1493"/>
                    <a:pt x="15454" y="1395"/>
                    <a:pt x="14346" y="1077"/>
                  </a:cubicBezTo>
                  <a:cubicBezTo>
                    <a:pt x="14041" y="990"/>
                    <a:pt x="13710" y="953"/>
                    <a:pt x="13376" y="953"/>
                  </a:cubicBezTo>
                  <a:cubicBezTo>
                    <a:pt x="13042" y="953"/>
                    <a:pt x="12705" y="990"/>
                    <a:pt x="12389" y="1049"/>
                  </a:cubicBezTo>
                  <a:cubicBezTo>
                    <a:pt x="11761" y="1172"/>
                    <a:pt x="11146" y="1257"/>
                    <a:pt x="10546" y="1257"/>
                  </a:cubicBezTo>
                  <a:cubicBezTo>
                    <a:pt x="9550" y="1257"/>
                    <a:pt x="8592" y="1022"/>
                    <a:pt x="7677" y="330"/>
                  </a:cubicBezTo>
                  <a:cubicBezTo>
                    <a:pt x="7371" y="98"/>
                    <a:pt x="7034" y="1"/>
                    <a:pt x="668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26"/>
            <p:cNvSpPr/>
            <p:nvPr/>
          </p:nvSpPr>
          <p:spPr>
            <a:xfrm>
              <a:off x="3358950" y="990125"/>
              <a:ext cx="433175" cy="746750"/>
            </a:xfrm>
            <a:custGeom>
              <a:avLst/>
              <a:gdLst/>
              <a:ahLst/>
              <a:cxnLst/>
              <a:rect l="l" t="t" r="r" b="b"/>
              <a:pathLst>
                <a:path w="17327" h="29870" extrusionOk="0">
                  <a:moveTo>
                    <a:pt x="2330" y="6059"/>
                  </a:moveTo>
                  <a:cubicBezTo>
                    <a:pt x="2454" y="6156"/>
                    <a:pt x="2624" y="6225"/>
                    <a:pt x="2683" y="6347"/>
                  </a:cubicBezTo>
                  <a:cubicBezTo>
                    <a:pt x="2780" y="6536"/>
                    <a:pt x="2835" y="6765"/>
                    <a:pt x="2848" y="6976"/>
                  </a:cubicBezTo>
                  <a:cubicBezTo>
                    <a:pt x="2921" y="8236"/>
                    <a:pt x="2999" y="9496"/>
                    <a:pt x="3018" y="10758"/>
                  </a:cubicBezTo>
                  <a:cubicBezTo>
                    <a:pt x="3022" y="11097"/>
                    <a:pt x="2802" y="11440"/>
                    <a:pt x="2688" y="11779"/>
                  </a:cubicBezTo>
                  <a:lnTo>
                    <a:pt x="2483" y="11753"/>
                  </a:lnTo>
                  <a:cubicBezTo>
                    <a:pt x="2418" y="11518"/>
                    <a:pt x="2308" y="11289"/>
                    <a:pt x="2294" y="11051"/>
                  </a:cubicBezTo>
                  <a:cubicBezTo>
                    <a:pt x="2227" y="9515"/>
                    <a:pt x="2170" y="7980"/>
                    <a:pt x="2125" y="6444"/>
                  </a:cubicBezTo>
                  <a:cubicBezTo>
                    <a:pt x="2125" y="6316"/>
                    <a:pt x="2262" y="6187"/>
                    <a:pt x="2330" y="6059"/>
                  </a:cubicBezTo>
                  <a:close/>
                  <a:moveTo>
                    <a:pt x="4901" y="9698"/>
                  </a:moveTo>
                  <a:cubicBezTo>
                    <a:pt x="5052" y="9804"/>
                    <a:pt x="5282" y="9882"/>
                    <a:pt x="5346" y="10028"/>
                  </a:cubicBezTo>
                  <a:cubicBezTo>
                    <a:pt x="5484" y="10340"/>
                    <a:pt x="5625" y="10693"/>
                    <a:pt x="5607" y="11023"/>
                  </a:cubicBezTo>
                  <a:cubicBezTo>
                    <a:pt x="5561" y="12017"/>
                    <a:pt x="5452" y="13012"/>
                    <a:pt x="5332" y="14002"/>
                  </a:cubicBezTo>
                  <a:cubicBezTo>
                    <a:pt x="5318" y="14126"/>
                    <a:pt x="5102" y="14227"/>
                    <a:pt x="4979" y="14337"/>
                  </a:cubicBezTo>
                  <a:cubicBezTo>
                    <a:pt x="4920" y="14200"/>
                    <a:pt x="4805" y="14062"/>
                    <a:pt x="4800" y="13920"/>
                  </a:cubicBezTo>
                  <a:cubicBezTo>
                    <a:pt x="4777" y="13388"/>
                    <a:pt x="4791" y="12861"/>
                    <a:pt x="4791" y="12329"/>
                  </a:cubicBezTo>
                  <a:lnTo>
                    <a:pt x="4819" y="12329"/>
                  </a:lnTo>
                  <a:cubicBezTo>
                    <a:pt x="4773" y="11615"/>
                    <a:pt x="4714" y="10904"/>
                    <a:pt x="4691" y="10190"/>
                  </a:cubicBezTo>
                  <a:cubicBezTo>
                    <a:pt x="4686" y="10028"/>
                    <a:pt x="4828" y="9863"/>
                    <a:pt x="4901" y="9698"/>
                  </a:cubicBezTo>
                  <a:close/>
                  <a:moveTo>
                    <a:pt x="2890" y="13741"/>
                  </a:moveTo>
                  <a:cubicBezTo>
                    <a:pt x="3045" y="13901"/>
                    <a:pt x="3279" y="14035"/>
                    <a:pt x="3334" y="14223"/>
                  </a:cubicBezTo>
                  <a:cubicBezTo>
                    <a:pt x="3435" y="14570"/>
                    <a:pt x="3445" y="14946"/>
                    <a:pt x="3468" y="15308"/>
                  </a:cubicBezTo>
                  <a:cubicBezTo>
                    <a:pt x="3513" y="15968"/>
                    <a:pt x="3536" y="16625"/>
                    <a:pt x="3563" y="17284"/>
                  </a:cubicBezTo>
                  <a:cubicBezTo>
                    <a:pt x="3577" y="17284"/>
                    <a:pt x="3590" y="17285"/>
                    <a:pt x="3605" y="17289"/>
                  </a:cubicBezTo>
                  <a:cubicBezTo>
                    <a:pt x="3559" y="17632"/>
                    <a:pt x="3536" y="17980"/>
                    <a:pt x="3453" y="18316"/>
                  </a:cubicBezTo>
                  <a:cubicBezTo>
                    <a:pt x="3422" y="18449"/>
                    <a:pt x="3261" y="18550"/>
                    <a:pt x="3155" y="18664"/>
                  </a:cubicBezTo>
                  <a:cubicBezTo>
                    <a:pt x="3045" y="18554"/>
                    <a:pt x="2871" y="18457"/>
                    <a:pt x="2843" y="18329"/>
                  </a:cubicBezTo>
                  <a:cubicBezTo>
                    <a:pt x="2743" y="17848"/>
                    <a:pt x="2652" y="17357"/>
                    <a:pt x="2629" y="16867"/>
                  </a:cubicBezTo>
                  <a:cubicBezTo>
                    <a:pt x="2582" y="16010"/>
                    <a:pt x="2574" y="15148"/>
                    <a:pt x="2591" y="14286"/>
                  </a:cubicBezTo>
                  <a:cubicBezTo>
                    <a:pt x="2597" y="14103"/>
                    <a:pt x="2784" y="13924"/>
                    <a:pt x="2890" y="13741"/>
                  </a:cubicBezTo>
                  <a:close/>
                  <a:moveTo>
                    <a:pt x="16666" y="0"/>
                  </a:moveTo>
                  <a:cubicBezTo>
                    <a:pt x="16593" y="0"/>
                    <a:pt x="16511" y="2"/>
                    <a:pt x="16419" y="5"/>
                  </a:cubicBezTo>
                  <a:cubicBezTo>
                    <a:pt x="14164" y="64"/>
                    <a:pt x="11913" y="143"/>
                    <a:pt x="9662" y="225"/>
                  </a:cubicBezTo>
                  <a:cubicBezTo>
                    <a:pt x="6715" y="339"/>
                    <a:pt x="3878" y="1067"/>
                    <a:pt x="1041" y="1815"/>
                  </a:cubicBezTo>
                  <a:cubicBezTo>
                    <a:pt x="505" y="1953"/>
                    <a:pt x="280" y="2268"/>
                    <a:pt x="276" y="2846"/>
                  </a:cubicBezTo>
                  <a:cubicBezTo>
                    <a:pt x="262" y="4437"/>
                    <a:pt x="189" y="6032"/>
                    <a:pt x="152" y="7626"/>
                  </a:cubicBezTo>
                  <a:cubicBezTo>
                    <a:pt x="1" y="13985"/>
                    <a:pt x="299" y="20296"/>
                    <a:pt x="2049" y="26461"/>
                  </a:cubicBezTo>
                  <a:cubicBezTo>
                    <a:pt x="2352" y="27528"/>
                    <a:pt x="2668" y="28592"/>
                    <a:pt x="2981" y="29655"/>
                  </a:cubicBezTo>
                  <a:cubicBezTo>
                    <a:pt x="3902" y="28046"/>
                    <a:pt x="4695" y="26442"/>
                    <a:pt x="5482" y="24838"/>
                  </a:cubicBezTo>
                  <a:cubicBezTo>
                    <a:pt x="5707" y="24379"/>
                    <a:pt x="5905" y="23902"/>
                    <a:pt x="6147" y="23453"/>
                  </a:cubicBezTo>
                  <a:cubicBezTo>
                    <a:pt x="6327" y="23120"/>
                    <a:pt x="6506" y="22949"/>
                    <a:pt x="6702" y="22949"/>
                  </a:cubicBezTo>
                  <a:cubicBezTo>
                    <a:pt x="6864" y="22949"/>
                    <a:pt x="7038" y="23067"/>
                    <a:pt x="7234" y="23311"/>
                  </a:cubicBezTo>
                  <a:cubicBezTo>
                    <a:pt x="8063" y="24333"/>
                    <a:pt x="8783" y="25442"/>
                    <a:pt x="9622" y="26451"/>
                  </a:cubicBezTo>
                  <a:cubicBezTo>
                    <a:pt x="10607" y="27629"/>
                    <a:pt x="11671" y="28733"/>
                    <a:pt x="12702" y="29870"/>
                  </a:cubicBezTo>
                  <a:cubicBezTo>
                    <a:pt x="12757" y="29842"/>
                    <a:pt x="12807" y="29815"/>
                    <a:pt x="12862" y="29788"/>
                  </a:cubicBezTo>
                  <a:cubicBezTo>
                    <a:pt x="12872" y="29650"/>
                    <a:pt x="12908" y="29508"/>
                    <a:pt x="12895" y="29371"/>
                  </a:cubicBezTo>
                  <a:cubicBezTo>
                    <a:pt x="12831" y="28454"/>
                    <a:pt x="12753" y="27541"/>
                    <a:pt x="12688" y="26630"/>
                  </a:cubicBezTo>
                  <a:cubicBezTo>
                    <a:pt x="12446" y="22995"/>
                    <a:pt x="12125" y="19364"/>
                    <a:pt x="11983" y="15725"/>
                  </a:cubicBezTo>
                  <a:cubicBezTo>
                    <a:pt x="11864" y="12637"/>
                    <a:pt x="12272" y="9579"/>
                    <a:pt x="13179" y="6613"/>
                  </a:cubicBezTo>
                  <a:cubicBezTo>
                    <a:pt x="13692" y="4936"/>
                    <a:pt x="14619" y="3570"/>
                    <a:pt x="16479" y="3129"/>
                  </a:cubicBezTo>
                  <a:cubicBezTo>
                    <a:pt x="16718" y="3075"/>
                    <a:pt x="16969" y="3066"/>
                    <a:pt x="17314" y="3024"/>
                  </a:cubicBezTo>
                  <a:cubicBezTo>
                    <a:pt x="17314" y="2283"/>
                    <a:pt x="17327" y="1572"/>
                    <a:pt x="17309" y="857"/>
                  </a:cubicBezTo>
                  <a:cubicBezTo>
                    <a:pt x="17289" y="115"/>
                    <a:pt x="17257" y="0"/>
                    <a:pt x="16666"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26"/>
            <p:cNvSpPr/>
            <p:nvPr/>
          </p:nvSpPr>
          <p:spPr>
            <a:xfrm>
              <a:off x="3671450" y="625025"/>
              <a:ext cx="65450" cy="73600"/>
            </a:xfrm>
            <a:custGeom>
              <a:avLst/>
              <a:gdLst/>
              <a:ahLst/>
              <a:cxnLst/>
              <a:rect l="l" t="t" r="r" b="b"/>
              <a:pathLst>
                <a:path w="2618" h="2944" extrusionOk="0">
                  <a:moveTo>
                    <a:pt x="1108" y="0"/>
                  </a:moveTo>
                  <a:cubicBezTo>
                    <a:pt x="1105" y="0"/>
                    <a:pt x="1103" y="0"/>
                    <a:pt x="1101" y="0"/>
                  </a:cubicBezTo>
                  <a:cubicBezTo>
                    <a:pt x="491" y="4"/>
                    <a:pt x="1" y="568"/>
                    <a:pt x="5" y="1266"/>
                  </a:cubicBezTo>
                  <a:cubicBezTo>
                    <a:pt x="5" y="2251"/>
                    <a:pt x="523" y="2929"/>
                    <a:pt x="1280" y="2943"/>
                  </a:cubicBezTo>
                  <a:cubicBezTo>
                    <a:pt x="1289" y="2943"/>
                    <a:pt x="1298" y="2943"/>
                    <a:pt x="1307" y="2943"/>
                  </a:cubicBezTo>
                  <a:cubicBezTo>
                    <a:pt x="2036" y="2943"/>
                    <a:pt x="2595" y="2412"/>
                    <a:pt x="2605" y="1706"/>
                  </a:cubicBezTo>
                  <a:cubicBezTo>
                    <a:pt x="2618" y="800"/>
                    <a:pt x="1911" y="0"/>
                    <a:pt x="1108"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26"/>
            <p:cNvSpPr/>
            <p:nvPr/>
          </p:nvSpPr>
          <p:spPr>
            <a:xfrm>
              <a:off x="3627025" y="493600"/>
              <a:ext cx="64050" cy="78675"/>
            </a:xfrm>
            <a:custGeom>
              <a:avLst/>
              <a:gdLst/>
              <a:ahLst/>
              <a:cxnLst/>
              <a:rect l="l" t="t" r="r" b="b"/>
              <a:pathLst>
                <a:path w="2562" h="3147" extrusionOk="0">
                  <a:moveTo>
                    <a:pt x="1360" y="0"/>
                  </a:moveTo>
                  <a:cubicBezTo>
                    <a:pt x="1214" y="0"/>
                    <a:pt x="1064" y="63"/>
                    <a:pt x="934" y="205"/>
                  </a:cubicBezTo>
                  <a:cubicBezTo>
                    <a:pt x="329" y="874"/>
                    <a:pt x="0" y="1768"/>
                    <a:pt x="669" y="2689"/>
                  </a:cubicBezTo>
                  <a:cubicBezTo>
                    <a:pt x="890" y="2996"/>
                    <a:pt x="1176" y="3146"/>
                    <a:pt x="1455" y="3146"/>
                  </a:cubicBezTo>
                  <a:cubicBezTo>
                    <a:pt x="1778" y="3146"/>
                    <a:pt x="2091" y="2946"/>
                    <a:pt x="2282" y="2552"/>
                  </a:cubicBezTo>
                  <a:cubicBezTo>
                    <a:pt x="2392" y="2329"/>
                    <a:pt x="2415" y="2066"/>
                    <a:pt x="2479" y="1824"/>
                  </a:cubicBezTo>
                  <a:lnTo>
                    <a:pt x="2561" y="1755"/>
                  </a:lnTo>
                  <a:cubicBezTo>
                    <a:pt x="2342" y="1275"/>
                    <a:pt x="2173" y="756"/>
                    <a:pt x="1883" y="310"/>
                  </a:cubicBezTo>
                  <a:cubicBezTo>
                    <a:pt x="1759" y="119"/>
                    <a:pt x="1563" y="0"/>
                    <a:pt x="136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26"/>
            <p:cNvSpPr/>
            <p:nvPr/>
          </p:nvSpPr>
          <p:spPr>
            <a:xfrm>
              <a:off x="3496925" y="679475"/>
              <a:ext cx="100850" cy="57625"/>
            </a:xfrm>
            <a:custGeom>
              <a:avLst/>
              <a:gdLst/>
              <a:ahLst/>
              <a:cxnLst/>
              <a:rect l="l" t="t" r="r" b="b"/>
              <a:pathLst>
                <a:path w="4034" h="2305" extrusionOk="0">
                  <a:moveTo>
                    <a:pt x="3636" y="0"/>
                  </a:moveTo>
                  <a:cubicBezTo>
                    <a:pt x="3636" y="0"/>
                    <a:pt x="3636" y="0"/>
                    <a:pt x="3636" y="0"/>
                  </a:cubicBezTo>
                  <a:cubicBezTo>
                    <a:pt x="3467" y="4"/>
                    <a:pt x="3237" y="91"/>
                    <a:pt x="3145" y="220"/>
                  </a:cubicBezTo>
                  <a:cubicBezTo>
                    <a:pt x="2985" y="439"/>
                    <a:pt x="2907" y="710"/>
                    <a:pt x="2815" y="971"/>
                  </a:cubicBezTo>
                  <a:cubicBezTo>
                    <a:pt x="2707" y="1292"/>
                    <a:pt x="2489" y="1483"/>
                    <a:pt x="2213" y="1483"/>
                  </a:cubicBezTo>
                  <a:cubicBezTo>
                    <a:pt x="2151" y="1483"/>
                    <a:pt x="2085" y="1473"/>
                    <a:pt x="2018" y="1453"/>
                  </a:cubicBezTo>
                  <a:cubicBezTo>
                    <a:pt x="1660" y="1337"/>
                    <a:pt x="1326" y="1108"/>
                    <a:pt x="1019" y="884"/>
                  </a:cubicBezTo>
                  <a:cubicBezTo>
                    <a:pt x="835" y="746"/>
                    <a:pt x="743" y="490"/>
                    <a:pt x="564" y="343"/>
                  </a:cubicBezTo>
                  <a:cubicBezTo>
                    <a:pt x="496" y="284"/>
                    <a:pt x="380" y="254"/>
                    <a:pt x="273" y="254"/>
                  </a:cubicBezTo>
                  <a:cubicBezTo>
                    <a:pt x="223" y="254"/>
                    <a:pt x="174" y="261"/>
                    <a:pt x="135" y="275"/>
                  </a:cubicBezTo>
                  <a:cubicBezTo>
                    <a:pt x="65" y="298"/>
                    <a:pt x="1" y="550"/>
                    <a:pt x="47" y="651"/>
                  </a:cubicBezTo>
                  <a:cubicBezTo>
                    <a:pt x="462" y="1593"/>
                    <a:pt x="970" y="2305"/>
                    <a:pt x="2100" y="2305"/>
                  </a:cubicBezTo>
                  <a:cubicBezTo>
                    <a:pt x="2107" y="2305"/>
                    <a:pt x="2115" y="2305"/>
                    <a:pt x="2123" y="2305"/>
                  </a:cubicBezTo>
                  <a:cubicBezTo>
                    <a:pt x="2125" y="2305"/>
                    <a:pt x="2127" y="2305"/>
                    <a:pt x="2129" y="2305"/>
                  </a:cubicBezTo>
                  <a:cubicBezTo>
                    <a:pt x="3071" y="2305"/>
                    <a:pt x="4033" y="1263"/>
                    <a:pt x="3911" y="338"/>
                  </a:cubicBezTo>
                  <a:cubicBezTo>
                    <a:pt x="3892" y="211"/>
                    <a:pt x="3733" y="0"/>
                    <a:pt x="363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26"/>
            <p:cNvSpPr/>
            <p:nvPr/>
          </p:nvSpPr>
          <p:spPr>
            <a:xfrm>
              <a:off x="3520425" y="584200"/>
              <a:ext cx="48400" cy="59025"/>
            </a:xfrm>
            <a:custGeom>
              <a:avLst/>
              <a:gdLst/>
              <a:ahLst/>
              <a:cxnLst/>
              <a:rect l="l" t="t" r="r" b="b"/>
              <a:pathLst>
                <a:path w="1936" h="2361" extrusionOk="0">
                  <a:moveTo>
                    <a:pt x="779" y="1"/>
                  </a:moveTo>
                  <a:cubicBezTo>
                    <a:pt x="628" y="1"/>
                    <a:pt x="398" y="83"/>
                    <a:pt x="367" y="177"/>
                  </a:cubicBezTo>
                  <a:cubicBezTo>
                    <a:pt x="207" y="676"/>
                    <a:pt x="56" y="1189"/>
                    <a:pt x="15" y="1707"/>
                  </a:cubicBezTo>
                  <a:cubicBezTo>
                    <a:pt x="1" y="1890"/>
                    <a:pt x="280" y="2211"/>
                    <a:pt x="487" y="2275"/>
                  </a:cubicBezTo>
                  <a:cubicBezTo>
                    <a:pt x="678" y="2337"/>
                    <a:pt x="887" y="2360"/>
                    <a:pt x="1098" y="2360"/>
                  </a:cubicBezTo>
                  <a:cubicBezTo>
                    <a:pt x="1255" y="2360"/>
                    <a:pt x="1413" y="2347"/>
                    <a:pt x="1564" y="2330"/>
                  </a:cubicBezTo>
                  <a:cubicBezTo>
                    <a:pt x="1701" y="2312"/>
                    <a:pt x="1812" y="2073"/>
                    <a:pt x="1935" y="1936"/>
                  </a:cubicBezTo>
                  <a:cubicBezTo>
                    <a:pt x="1788" y="1826"/>
                    <a:pt x="1651" y="1660"/>
                    <a:pt x="1486" y="1616"/>
                  </a:cubicBezTo>
                  <a:cubicBezTo>
                    <a:pt x="1399" y="1593"/>
                    <a:pt x="1308" y="1587"/>
                    <a:pt x="1210" y="1587"/>
                  </a:cubicBezTo>
                  <a:cubicBezTo>
                    <a:pt x="1066" y="1587"/>
                    <a:pt x="907" y="1601"/>
                    <a:pt x="729" y="1601"/>
                  </a:cubicBezTo>
                  <a:cubicBezTo>
                    <a:pt x="831" y="1143"/>
                    <a:pt x="935" y="772"/>
                    <a:pt x="981" y="400"/>
                  </a:cubicBezTo>
                  <a:cubicBezTo>
                    <a:pt x="1000" y="268"/>
                    <a:pt x="886" y="6"/>
                    <a:pt x="812" y="2"/>
                  </a:cubicBezTo>
                  <a:cubicBezTo>
                    <a:pt x="802" y="1"/>
                    <a:pt x="790" y="1"/>
                    <a:pt x="77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26"/>
            <p:cNvSpPr/>
            <p:nvPr/>
          </p:nvSpPr>
          <p:spPr>
            <a:xfrm>
              <a:off x="3265350" y="940600"/>
              <a:ext cx="285450" cy="129325"/>
            </a:xfrm>
            <a:custGeom>
              <a:avLst/>
              <a:gdLst/>
              <a:ahLst/>
              <a:cxnLst/>
              <a:rect l="l" t="t" r="r" b="b"/>
              <a:pathLst>
                <a:path w="11418" h="5173" extrusionOk="0">
                  <a:moveTo>
                    <a:pt x="8502" y="1"/>
                  </a:moveTo>
                  <a:cubicBezTo>
                    <a:pt x="8408" y="1"/>
                    <a:pt x="8308" y="26"/>
                    <a:pt x="8191" y="74"/>
                  </a:cubicBezTo>
                  <a:cubicBezTo>
                    <a:pt x="6083" y="953"/>
                    <a:pt x="3961" y="1811"/>
                    <a:pt x="1847" y="2691"/>
                  </a:cubicBezTo>
                  <a:cubicBezTo>
                    <a:pt x="1183" y="2971"/>
                    <a:pt x="546" y="3309"/>
                    <a:pt x="0" y="3570"/>
                  </a:cubicBezTo>
                  <a:cubicBezTo>
                    <a:pt x="490" y="4107"/>
                    <a:pt x="926" y="4597"/>
                    <a:pt x="1375" y="5070"/>
                  </a:cubicBezTo>
                  <a:cubicBezTo>
                    <a:pt x="1442" y="5136"/>
                    <a:pt x="1575" y="5172"/>
                    <a:pt x="1681" y="5172"/>
                  </a:cubicBezTo>
                  <a:cubicBezTo>
                    <a:pt x="1692" y="5172"/>
                    <a:pt x="1704" y="5172"/>
                    <a:pt x="1714" y="5171"/>
                  </a:cubicBezTo>
                  <a:cubicBezTo>
                    <a:pt x="2183" y="5129"/>
                    <a:pt x="2654" y="5065"/>
                    <a:pt x="3113" y="5015"/>
                  </a:cubicBezTo>
                  <a:cubicBezTo>
                    <a:pt x="3306" y="3617"/>
                    <a:pt x="3255" y="3314"/>
                    <a:pt x="4914" y="2870"/>
                  </a:cubicBezTo>
                  <a:cubicBezTo>
                    <a:pt x="7059" y="2297"/>
                    <a:pt x="9213" y="1778"/>
                    <a:pt x="11418" y="1494"/>
                  </a:cubicBezTo>
                  <a:lnTo>
                    <a:pt x="11390" y="1298"/>
                  </a:lnTo>
                  <a:cubicBezTo>
                    <a:pt x="11269" y="1305"/>
                    <a:pt x="11147" y="1311"/>
                    <a:pt x="11027" y="1311"/>
                  </a:cubicBezTo>
                  <a:cubicBezTo>
                    <a:pt x="10780" y="1311"/>
                    <a:pt x="10544" y="1285"/>
                    <a:pt x="10350" y="1183"/>
                  </a:cubicBezTo>
                  <a:cubicBezTo>
                    <a:pt x="9847" y="918"/>
                    <a:pt x="9380" y="594"/>
                    <a:pt x="8957" y="215"/>
                  </a:cubicBezTo>
                  <a:cubicBezTo>
                    <a:pt x="8794" y="69"/>
                    <a:pt x="8657" y="1"/>
                    <a:pt x="8502"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26"/>
            <p:cNvSpPr/>
            <p:nvPr/>
          </p:nvSpPr>
          <p:spPr>
            <a:xfrm>
              <a:off x="3476100" y="1232575"/>
              <a:ext cx="23475" cy="115975"/>
            </a:xfrm>
            <a:custGeom>
              <a:avLst/>
              <a:gdLst/>
              <a:ahLst/>
              <a:cxnLst/>
              <a:rect l="l" t="t" r="r" b="b"/>
              <a:pathLst>
                <a:path w="939" h="4639" extrusionOk="0">
                  <a:moveTo>
                    <a:pt x="216" y="0"/>
                  </a:moveTo>
                  <a:cubicBezTo>
                    <a:pt x="143" y="165"/>
                    <a:pt x="0" y="330"/>
                    <a:pt x="6" y="491"/>
                  </a:cubicBezTo>
                  <a:cubicBezTo>
                    <a:pt x="28" y="1206"/>
                    <a:pt x="88" y="1916"/>
                    <a:pt x="133" y="2631"/>
                  </a:cubicBezTo>
                  <a:lnTo>
                    <a:pt x="105" y="2631"/>
                  </a:lnTo>
                  <a:cubicBezTo>
                    <a:pt x="105" y="3162"/>
                    <a:pt x="92" y="3690"/>
                    <a:pt x="115" y="4222"/>
                  </a:cubicBezTo>
                  <a:cubicBezTo>
                    <a:pt x="119" y="4363"/>
                    <a:pt x="234" y="4502"/>
                    <a:pt x="293" y="4639"/>
                  </a:cubicBezTo>
                  <a:cubicBezTo>
                    <a:pt x="417" y="4529"/>
                    <a:pt x="633" y="4427"/>
                    <a:pt x="646" y="4304"/>
                  </a:cubicBezTo>
                  <a:cubicBezTo>
                    <a:pt x="766" y="3314"/>
                    <a:pt x="875" y="2319"/>
                    <a:pt x="921" y="1325"/>
                  </a:cubicBezTo>
                  <a:cubicBezTo>
                    <a:pt x="939" y="995"/>
                    <a:pt x="798" y="642"/>
                    <a:pt x="660" y="330"/>
                  </a:cubicBezTo>
                  <a:cubicBezTo>
                    <a:pt x="596" y="183"/>
                    <a:pt x="368" y="106"/>
                    <a:pt x="21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26"/>
            <p:cNvSpPr/>
            <p:nvPr/>
          </p:nvSpPr>
          <p:spPr>
            <a:xfrm>
              <a:off x="3441025" y="514975"/>
              <a:ext cx="50450" cy="68150"/>
            </a:xfrm>
            <a:custGeom>
              <a:avLst/>
              <a:gdLst/>
              <a:ahLst/>
              <a:cxnLst/>
              <a:rect l="l" t="t" r="r" b="b"/>
              <a:pathLst>
                <a:path w="2018" h="2726" extrusionOk="0">
                  <a:moveTo>
                    <a:pt x="993" y="0"/>
                  </a:moveTo>
                  <a:cubicBezTo>
                    <a:pt x="719" y="0"/>
                    <a:pt x="449" y="162"/>
                    <a:pt x="303" y="479"/>
                  </a:cubicBezTo>
                  <a:cubicBezTo>
                    <a:pt x="28" y="1070"/>
                    <a:pt x="0" y="1712"/>
                    <a:pt x="326" y="2275"/>
                  </a:cubicBezTo>
                  <a:cubicBezTo>
                    <a:pt x="459" y="2509"/>
                    <a:pt x="839" y="2725"/>
                    <a:pt x="1109" y="2725"/>
                  </a:cubicBezTo>
                  <a:cubicBezTo>
                    <a:pt x="1347" y="2725"/>
                    <a:pt x="1641" y="2459"/>
                    <a:pt x="1806" y="2235"/>
                  </a:cubicBezTo>
                  <a:cubicBezTo>
                    <a:pt x="1948" y="2051"/>
                    <a:pt x="1939" y="1753"/>
                    <a:pt x="2017" y="1414"/>
                  </a:cubicBezTo>
                  <a:cubicBezTo>
                    <a:pt x="1916" y="1116"/>
                    <a:pt x="1847" y="727"/>
                    <a:pt x="1659" y="411"/>
                  </a:cubicBezTo>
                  <a:cubicBezTo>
                    <a:pt x="1495" y="135"/>
                    <a:pt x="1242" y="0"/>
                    <a:pt x="99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26"/>
            <p:cNvSpPr/>
            <p:nvPr/>
          </p:nvSpPr>
          <p:spPr>
            <a:xfrm>
              <a:off x="3380175" y="621125"/>
              <a:ext cx="74825" cy="77150"/>
            </a:xfrm>
            <a:custGeom>
              <a:avLst/>
              <a:gdLst/>
              <a:ahLst/>
              <a:cxnLst/>
              <a:rect l="l" t="t" r="r" b="b"/>
              <a:pathLst>
                <a:path w="2993" h="3086" extrusionOk="0">
                  <a:moveTo>
                    <a:pt x="1189" y="0"/>
                  </a:moveTo>
                  <a:cubicBezTo>
                    <a:pt x="476" y="0"/>
                    <a:pt x="1" y="666"/>
                    <a:pt x="14" y="1655"/>
                  </a:cubicBezTo>
                  <a:cubicBezTo>
                    <a:pt x="28" y="2499"/>
                    <a:pt x="569" y="3080"/>
                    <a:pt x="1347" y="3086"/>
                  </a:cubicBezTo>
                  <a:cubicBezTo>
                    <a:pt x="2324" y="3086"/>
                    <a:pt x="2993" y="2544"/>
                    <a:pt x="2984" y="1765"/>
                  </a:cubicBezTo>
                  <a:cubicBezTo>
                    <a:pt x="2979" y="885"/>
                    <a:pt x="2104" y="19"/>
                    <a:pt x="1210" y="0"/>
                  </a:cubicBezTo>
                  <a:cubicBezTo>
                    <a:pt x="1203" y="0"/>
                    <a:pt x="1196" y="0"/>
                    <a:pt x="1189"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26"/>
            <p:cNvSpPr/>
            <p:nvPr/>
          </p:nvSpPr>
          <p:spPr>
            <a:xfrm>
              <a:off x="3423275" y="1333650"/>
              <a:ext cx="25775" cy="123075"/>
            </a:xfrm>
            <a:custGeom>
              <a:avLst/>
              <a:gdLst/>
              <a:ahLst/>
              <a:cxnLst/>
              <a:rect l="l" t="t" r="r" b="b"/>
              <a:pathLst>
                <a:path w="1031" h="4923" extrusionOk="0">
                  <a:moveTo>
                    <a:pt x="317" y="0"/>
                  </a:moveTo>
                  <a:cubicBezTo>
                    <a:pt x="210" y="183"/>
                    <a:pt x="23" y="362"/>
                    <a:pt x="18" y="545"/>
                  </a:cubicBezTo>
                  <a:cubicBezTo>
                    <a:pt x="1" y="1406"/>
                    <a:pt x="9" y="2268"/>
                    <a:pt x="56" y="3126"/>
                  </a:cubicBezTo>
                  <a:cubicBezTo>
                    <a:pt x="79" y="3616"/>
                    <a:pt x="170" y="4107"/>
                    <a:pt x="270" y="4588"/>
                  </a:cubicBezTo>
                  <a:cubicBezTo>
                    <a:pt x="298" y="4716"/>
                    <a:pt x="472" y="4813"/>
                    <a:pt x="582" y="4923"/>
                  </a:cubicBezTo>
                  <a:cubicBezTo>
                    <a:pt x="688" y="4807"/>
                    <a:pt x="849" y="4707"/>
                    <a:pt x="880" y="4574"/>
                  </a:cubicBezTo>
                  <a:cubicBezTo>
                    <a:pt x="963" y="4239"/>
                    <a:pt x="986" y="3892"/>
                    <a:pt x="1031" y="3547"/>
                  </a:cubicBezTo>
                  <a:cubicBezTo>
                    <a:pt x="1020" y="3544"/>
                    <a:pt x="1009" y="3543"/>
                    <a:pt x="997" y="3543"/>
                  </a:cubicBezTo>
                  <a:cubicBezTo>
                    <a:pt x="995" y="3543"/>
                    <a:pt x="993" y="3543"/>
                    <a:pt x="990" y="3543"/>
                  </a:cubicBezTo>
                  <a:cubicBezTo>
                    <a:pt x="963" y="2883"/>
                    <a:pt x="940" y="2228"/>
                    <a:pt x="893" y="1567"/>
                  </a:cubicBezTo>
                  <a:cubicBezTo>
                    <a:pt x="870" y="1205"/>
                    <a:pt x="862" y="829"/>
                    <a:pt x="761" y="480"/>
                  </a:cubicBezTo>
                  <a:cubicBezTo>
                    <a:pt x="706" y="293"/>
                    <a:pt x="472" y="160"/>
                    <a:pt x="31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26"/>
            <p:cNvSpPr/>
            <p:nvPr/>
          </p:nvSpPr>
          <p:spPr>
            <a:xfrm>
              <a:off x="3412025" y="1141575"/>
              <a:ext cx="22500" cy="143025"/>
            </a:xfrm>
            <a:custGeom>
              <a:avLst/>
              <a:gdLst/>
              <a:ahLst/>
              <a:cxnLst/>
              <a:rect l="l" t="t" r="r" b="b"/>
              <a:pathLst>
                <a:path w="900" h="5721" extrusionOk="0">
                  <a:moveTo>
                    <a:pt x="206" y="1"/>
                  </a:moveTo>
                  <a:cubicBezTo>
                    <a:pt x="138" y="129"/>
                    <a:pt x="1" y="258"/>
                    <a:pt x="1" y="386"/>
                  </a:cubicBezTo>
                  <a:cubicBezTo>
                    <a:pt x="45" y="1922"/>
                    <a:pt x="102" y="3457"/>
                    <a:pt x="170" y="4993"/>
                  </a:cubicBezTo>
                  <a:cubicBezTo>
                    <a:pt x="184" y="5231"/>
                    <a:pt x="294" y="5461"/>
                    <a:pt x="359" y="5693"/>
                  </a:cubicBezTo>
                  <a:lnTo>
                    <a:pt x="565" y="5721"/>
                  </a:lnTo>
                  <a:cubicBezTo>
                    <a:pt x="679" y="5382"/>
                    <a:pt x="899" y="5038"/>
                    <a:pt x="895" y="4699"/>
                  </a:cubicBezTo>
                  <a:cubicBezTo>
                    <a:pt x="876" y="3438"/>
                    <a:pt x="798" y="2178"/>
                    <a:pt x="724" y="917"/>
                  </a:cubicBezTo>
                  <a:cubicBezTo>
                    <a:pt x="711" y="706"/>
                    <a:pt x="656" y="477"/>
                    <a:pt x="559" y="289"/>
                  </a:cubicBezTo>
                  <a:cubicBezTo>
                    <a:pt x="500" y="166"/>
                    <a:pt x="330" y="96"/>
                    <a:pt x="20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26"/>
            <p:cNvSpPr/>
            <p:nvPr/>
          </p:nvSpPr>
          <p:spPr>
            <a:xfrm>
              <a:off x="2147100" y="2916250"/>
              <a:ext cx="920400" cy="69525"/>
            </a:xfrm>
            <a:custGeom>
              <a:avLst/>
              <a:gdLst/>
              <a:ahLst/>
              <a:cxnLst/>
              <a:rect l="l" t="t" r="r" b="b"/>
              <a:pathLst>
                <a:path w="36816" h="2781" extrusionOk="0">
                  <a:moveTo>
                    <a:pt x="544" y="0"/>
                  </a:moveTo>
                  <a:cubicBezTo>
                    <a:pt x="244" y="0"/>
                    <a:pt x="39" y="158"/>
                    <a:pt x="69" y="540"/>
                  </a:cubicBezTo>
                  <a:cubicBezTo>
                    <a:pt x="83" y="668"/>
                    <a:pt x="28" y="805"/>
                    <a:pt x="1" y="961"/>
                  </a:cubicBezTo>
                  <a:cubicBezTo>
                    <a:pt x="12206" y="1703"/>
                    <a:pt x="24504" y="1667"/>
                    <a:pt x="36751" y="2780"/>
                  </a:cubicBezTo>
                  <a:cubicBezTo>
                    <a:pt x="36774" y="2712"/>
                    <a:pt x="36792" y="2648"/>
                    <a:pt x="36815" y="2580"/>
                  </a:cubicBezTo>
                  <a:cubicBezTo>
                    <a:pt x="36517" y="2313"/>
                    <a:pt x="36229" y="2043"/>
                    <a:pt x="35921" y="1790"/>
                  </a:cubicBezTo>
                  <a:cubicBezTo>
                    <a:pt x="35770" y="1667"/>
                    <a:pt x="35600" y="1520"/>
                    <a:pt x="35421" y="1497"/>
                  </a:cubicBezTo>
                  <a:cubicBezTo>
                    <a:pt x="34931" y="1433"/>
                    <a:pt x="34436" y="1415"/>
                    <a:pt x="33946" y="1401"/>
                  </a:cubicBezTo>
                  <a:cubicBezTo>
                    <a:pt x="28340" y="1216"/>
                    <a:pt x="22734" y="1034"/>
                    <a:pt x="17129" y="855"/>
                  </a:cubicBezTo>
                  <a:cubicBezTo>
                    <a:pt x="13576" y="741"/>
                    <a:pt x="10020" y="668"/>
                    <a:pt x="6468" y="503"/>
                  </a:cubicBezTo>
                  <a:cubicBezTo>
                    <a:pt x="4515" y="411"/>
                    <a:pt x="2572" y="163"/>
                    <a:pt x="619" y="3"/>
                  </a:cubicBezTo>
                  <a:cubicBezTo>
                    <a:pt x="594" y="1"/>
                    <a:pt x="569" y="0"/>
                    <a:pt x="544"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26"/>
            <p:cNvSpPr/>
            <p:nvPr/>
          </p:nvSpPr>
          <p:spPr>
            <a:xfrm>
              <a:off x="3024825" y="2349925"/>
              <a:ext cx="22150" cy="149550"/>
            </a:xfrm>
            <a:custGeom>
              <a:avLst/>
              <a:gdLst/>
              <a:ahLst/>
              <a:cxnLst/>
              <a:rect l="l" t="t" r="r" b="b"/>
              <a:pathLst>
                <a:path w="886" h="5982" extrusionOk="0">
                  <a:moveTo>
                    <a:pt x="172" y="0"/>
                  </a:moveTo>
                  <a:cubicBezTo>
                    <a:pt x="167" y="0"/>
                    <a:pt x="161" y="0"/>
                    <a:pt x="157" y="0"/>
                  </a:cubicBezTo>
                  <a:cubicBezTo>
                    <a:pt x="97" y="5"/>
                    <a:pt x="1" y="201"/>
                    <a:pt x="6" y="307"/>
                  </a:cubicBezTo>
                  <a:cubicBezTo>
                    <a:pt x="34" y="1953"/>
                    <a:pt x="70" y="3594"/>
                    <a:pt x="129" y="5239"/>
                  </a:cubicBezTo>
                  <a:cubicBezTo>
                    <a:pt x="138" y="5487"/>
                    <a:pt x="290" y="5729"/>
                    <a:pt x="373" y="5973"/>
                  </a:cubicBezTo>
                  <a:cubicBezTo>
                    <a:pt x="464" y="5977"/>
                    <a:pt x="556" y="5977"/>
                    <a:pt x="647" y="5981"/>
                  </a:cubicBezTo>
                  <a:cubicBezTo>
                    <a:pt x="730" y="5665"/>
                    <a:pt x="886" y="5348"/>
                    <a:pt x="882" y="5033"/>
                  </a:cubicBezTo>
                  <a:cubicBezTo>
                    <a:pt x="872" y="3680"/>
                    <a:pt x="831" y="2328"/>
                    <a:pt x="771" y="975"/>
                  </a:cubicBezTo>
                  <a:cubicBezTo>
                    <a:pt x="757" y="696"/>
                    <a:pt x="638" y="412"/>
                    <a:pt x="519" y="151"/>
                  </a:cubicBezTo>
                  <a:cubicBezTo>
                    <a:pt x="480" y="63"/>
                    <a:pt x="296" y="0"/>
                    <a:pt x="17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26"/>
            <p:cNvSpPr/>
            <p:nvPr/>
          </p:nvSpPr>
          <p:spPr>
            <a:xfrm>
              <a:off x="3024625" y="2563725"/>
              <a:ext cx="20175" cy="136950"/>
            </a:xfrm>
            <a:custGeom>
              <a:avLst/>
              <a:gdLst/>
              <a:ahLst/>
              <a:cxnLst/>
              <a:rect l="l" t="t" r="r" b="b"/>
              <a:pathLst>
                <a:path w="807" h="5478" extrusionOk="0">
                  <a:moveTo>
                    <a:pt x="385" y="0"/>
                  </a:moveTo>
                  <a:cubicBezTo>
                    <a:pt x="384" y="0"/>
                    <a:pt x="382" y="0"/>
                    <a:pt x="381" y="0"/>
                  </a:cubicBezTo>
                  <a:cubicBezTo>
                    <a:pt x="275" y="0"/>
                    <a:pt x="138" y="138"/>
                    <a:pt x="79" y="253"/>
                  </a:cubicBezTo>
                  <a:cubicBezTo>
                    <a:pt x="14" y="372"/>
                    <a:pt x="14" y="537"/>
                    <a:pt x="14" y="679"/>
                  </a:cubicBezTo>
                  <a:cubicBezTo>
                    <a:pt x="14" y="1885"/>
                    <a:pt x="0" y="3086"/>
                    <a:pt x="42" y="4291"/>
                  </a:cubicBezTo>
                  <a:cubicBezTo>
                    <a:pt x="55" y="4690"/>
                    <a:pt x="216" y="5084"/>
                    <a:pt x="307" y="5478"/>
                  </a:cubicBezTo>
                  <a:cubicBezTo>
                    <a:pt x="395" y="5478"/>
                    <a:pt x="486" y="5478"/>
                    <a:pt x="578" y="5473"/>
                  </a:cubicBezTo>
                  <a:cubicBezTo>
                    <a:pt x="650" y="5171"/>
                    <a:pt x="779" y="4868"/>
                    <a:pt x="783" y="4562"/>
                  </a:cubicBezTo>
                  <a:cubicBezTo>
                    <a:pt x="806" y="3324"/>
                    <a:pt x="789" y="2082"/>
                    <a:pt x="774" y="839"/>
                  </a:cubicBezTo>
                  <a:cubicBezTo>
                    <a:pt x="774" y="643"/>
                    <a:pt x="743" y="431"/>
                    <a:pt x="675" y="248"/>
                  </a:cubicBezTo>
                  <a:cubicBezTo>
                    <a:pt x="628" y="139"/>
                    <a:pt x="486" y="0"/>
                    <a:pt x="38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26"/>
            <p:cNvSpPr/>
            <p:nvPr/>
          </p:nvSpPr>
          <p:spPr>
            <a:xfrm>
              <a:off x="2977650" y="2498075"/>
              <a:ext cx="34475" cy="85375"/>
            </a:xfrm>
            <a:custGeom>
              <a:avLst/>
              <a:gdLst/>
              <a:ahLst/>
              <a:cxnLst/>
              <a:rect l="l" t="t" r="r" b="b"/>
              <a:pathLst>
                <a:path w="1379" h="3415" extrusionOk="0">
                  <a:moveTo>
                    <a:pt x="636" y="0"/>
                  </a:moveTo>
                  <a:lnTo>
                    <a:pt x="636" y="0"/>
                  </a:lnTo>
                  <a:cubicBezTo>
                    <a:pt x="623" y="1124"/>
                    <a:pt x="0" y="2209"/>
                    <a:pt x="449" y="3415"/>
                  </a:cubicBezTo>
                  <a:cubicBezTo>
                    <a:pt x="1242" y="2851"/>
                    <a:pt x="1379" y="468"/>
                    <a:pt x="63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6"/>
            <p:cNvSpPr/>
            <p:nvPr/>
          </p:nvSpPr>
          <p:spPr>
            <a:xfrm>
              <a:off x="2248175" y="2315625"/>
              <a:ext cx="715250" cy="59300"/>
            </a:xfrm>
            <a:custGeom>
              <a:avLst/>
              <a:gdLst/>
              <a:ahLst/>
              <a:cxnLst/>
              <a:rect l="l" t="t" r="r" b="b"/>
              <a:pathLst>
                <a:path w="28610" h="2372" extrusionOk="0">
                  <a:moveTo>
                    <a:pt x="27427" y="0"/>
                  </a:moveTo>
                  <a:cubicBezTo>
                    <a:pt x="27265" y="0"/>
                    <a:pt x="27096" y="27"/>
                    <a:pt x="26923" y="79"/>
                  </a:cubicBezTo>
                  <a:cubicBezTo>
                    <a:pt x="26208" y="300"/>
                    <a:pt x="25502" y="565"/>
                    <a:pt x="24792" y="790"/>
                  </a:cubicBezTo>
                  <a:cubicBezTo>
                    <a:pt x="24385" y="921"/>
                    <a:pt x="23975" y="1003"/>
                    <a:pt x="23572" y="1003"/>
                  </a:cubicBezTo>
                  <a:cubicBezTo>
                    <a:pt x="23112" y="1003"/>
                    <a:pt x="22661" y="895"/>
                    <a:pt x="22239" y="629"/>
                  </a:cubicBezTo>
                  <a:cubicBezTo>
                    <a:pt x="21725" y="304"/>
                    <a:pt x="21232" y="158"/>
                    <a:pt x="20748" y="158"/>
                  </a:cubicBezTo>
                  <a:cubicBezTo>
                    <a:pt x="20147" y="158"/>
                    <a:pt x="19558" y="382"/>
                    <a:pt x="18957" y="763"/>
                  </a:cubicBezTo>
                  <a:cubicBezTo>
                    <a:pt x="18359" y="1139"/>
                    <a:pt x="17731" y="1340"/>
                    <a:pt x="17089" y="1340"/>
                  </a:cubicBezTo>
                  <a:cubicBezTo>
                    <a:pt x="16615" y="1340"/>
                    <a:pt x="16134" y="1230"/>
                    <a:pt x="15652" y="1001"/>
                  </a:cubicBezTo>
                  <a:cubicBezTo>
                    <a:pt x="15185" y="774"/>
                    <a:pt x="14724" y="670"/>
                    <a:pt x="14262" y="670"/>
                  </a:cubicBezTo>
                  <a:cubicBezTo>
                    <a:pt x="13826" y="670"/>
                    <a:pt x="13389" y="763"/>
                    <a:pt x="12944" y="931"/>
                  </a:cubicBezTo>
                  <a:cubicBezTo>
                    <a:pt x="12163" y="1228"/>
                    <a:pt x="11383" y="1400"/>
                    <a:pt x="10610" y="1400"/>
                  </a:cubicBezTo>
                  <a:cubicBezTo>
                    <a:pt x="9805" y="1400"/>
                    <a:pt x="9006" y="1213"/>
                    <a:pt x="8218" y="786"/>
                  </a:cubicBezTo>
                  <a:cubicBezTo>
                    <a:pt x="7807" y="562"/>
                    <a:pt x="7402" y="451"/>
                    <a:pt x="7008" y="451"/>
                  </a:cubicBezTo>
                  <a:cubicBezTo>
                    <a:pt x="6515" y="451"/>
                    <a:pt x="6038" y="624"/>
                    <a:pt x="5587" y="963"/>
                  </a:cubicBezTo>
                  <a:cubicBezTo>
                    <a:pt x="5308" y="1172"/>
                    <a:pt x="5043" y="1258"/>
                    <a:pt x="4781" y="1258"/>
                  </a:cubicBezTo>
                  <a:cubicBezTo>
                    <a:pt x="4492" y="1258"/>
                    <a:pt x="4207" y="1154"/>
                    <a:pt x="3914" y="995"/>
                  </a:cubicBezTo>
                  <a:cubicBezTo>
                    <a:pt x="3672" y="867"/>
                    <a:pt x="3451" y="693"/>
                    <a:pt x="3209" y="574"/>
                  </a:cubicBezTo>
                  <a:cubicBezTo>
                    <a:pt x="2902" y="418"/>
                    <a:pt x="2580" y="299"/>
                    <a:pt x="2187" y="134"/>
                  </a:cubicBezTo>
                  <a:cubicBezTo>
                    <a:pt x="1825" y="317"/>
                    <a:pt x="1448" y="492"/>
                    <a:pt x="1101" y="702"/>
                  </a:cubicBezTo>
                  <a:cubicBezTo>
                    <a:pt x="916" y="816"/>
                    <a:pt x="779" y="1001"/>
                    <a:pt x="619" y="1151"/>
                  </a:cubicBezTo>
                  <a:cubicBezTo>
                    <a:pt x="422" y="1339"/>
                    <a:pt x="1" y="1468"/>
                    <a:pt x="253" y="1816"/>
                  </a:cubicBezTo>
                  <a:cubicBezTo>
                    <a:pt x="345" y="1945"/>
                    <a:pt x="445" y="1992"/>
                    <a:pt x="546" y="1992"/>
                  </a:cubicBezTo>
                  <a:cubicBezTo>
                    <a:pt x="737" y="1992"/>
                    <a:pt x="936" y="1827"/>
                    <a:pt x="1118" y="1729"/>
                  </a:cubicBezTo>
                  <a:cubicBezTo>
                    <a:pt x="1183" y="1697"/>
                    <a:pt x="1233" y="1638"/>
                    <a:pt x="1288" y="1592"/>
                  </a:cubicBezTo>
                  <a:cubicBezTo>
                    <a:pt x="1728" y="1220"/>
                    <a:pt x="1940" y="1042"/>
                    <a:pt x="2169" y="1042"/>
                  </a:cubicBezTo>
                  <a:cubicBezTo>
                    <a:pt x="2384" y="1042"/>
                    <a:pt x="2614" y="1198"/>
                    <a:pt x="3062" y="1500"/>
                  </a:cubicBezTo>
                  <a:cubicBezTo>
                    <a:pt x="3661" y="1902"/>
                    <a:pt x="4261" y="2210"/>
                    <a:pt x="4884" y="2210"/>
                  </a:cubicBezTo>
                  <a:cubicBezTo>
                    <a:pt x="5319" y="2210"/>
                    <a:pt x="5765" y="2059"/>
                    <a:pt x="6229" y="1684"/>
                  </a:cubicBezTo>
                  <a:cubicBezTo>
                    <a:pt x="6469" y="1491"/>
                    <a:pt x="6720" y="1411"/>
                    <a:pt x="6983" y="1411"/>
                  </a:cubicBezTo>
                  <a:cubicBezTo>
                    <a:pt x="7237" y="1411"/>
                    <a:pt x="7503" y="1486"/>
                    <a:pt x="7778" y="1606"/>
                  </a:cubicBezTo>
                  <a:cubicBezTo>
                    <a:pt x="8461" y="1894"/>
                    <a:pt x="9177" y="2165"/>
                    <a:pt x="9905" y="2302"/>
                  </a:cubicBezTo>
                  <a:cubicBezTo>
                    <a:pt x="10164" y="2350"/>
                    <a:pt x="10421" y="2372"/>
                    <a:pt x="10676" y="2372"/>
                  </a:cubicBezTo>
                  <a:cubicBezTo>
                    <a:pt x="11564" y="2372"/>
                    <a:pt x="12432" y="2117"/>
                    <a:pt x="13297" y="1857"/>
                  </a:cubicBezTo>
                  <a:cubicBezTo>
                    <a:pt x="13627" y="1759"/>
                    <a:pt x="14016" y="1673"/>
                    <a:pt x="14372" y="1673"/>
                  </a:cubicBezTo>
                  <a:cubicBezTo>
                    <a:pt x="14575" y="1673"/>
                    <a:pt x="14768" y="1701"/>
                    <a:pt x="14933" y="1771"/>
                  </a:cubicBezTo>
                  <a:cubicBezTo>
                    <a:pt x="15679" y="2091"/>
                    <a:pt x="16399" y="2256"/>
                    <a:pt x="17101" y="2256"/>
                  </a:cubicBezTo>
                  <a:cubicBezTo>
                    <a:pt x="18037" y="2256"/>
                    <a:pt x="18939" y="1962"/>
                    <a:pt x="19828" y="1349"/>
                  </a:cubicBezTo>
                  <a:cubicBezTo>
                    <a:pt x="20126" y="1145"/>
                    <a:pt x="20424" y="1037"/>
                    <a:pt x="20726" y="1037"/>
                  </a:cubicBezTo>
                  <a:cubicBezTo>
                    <a:pt x="21013" y="1037"/>
                    <a:pt x="21304" y="1134"/>
                    <a:pt x="21606" y="1339"/>
                  </a:cubicBezTo>
                  <a:cubicBezTo>
                    <a:pt x="22247" y="1772"/>
                    <a:pt x="22925" y="1956"/>
                    <a:pt x="23624" y="1956"/>
                  </a:cubicBezTo>
                  <a:cubicBezTo>
                    <a:pt x="24105" y="1956"/>
                    <a:pt x="24595" y="1869"/>
                    <a:pt x="25089" y="1716"/>
                  </a:cubicBezTo>
                  <a:cubicBezTo>
                    <a:pt x="25594" y="1556"/>
                    <a:pt x="26098" y="1377"/>
                    <a:pt x="26584" y="1175"/>
                  </a:cubicBezTo>
                  <a:cubicBezTo>
                    <a:pt x="26865" y="1055"/>
                    <a:pt x="27138" y="974"/>
                    <a:pt x="27415" y="974"/>
                  </a:cubicBezTo>
                  <a:cubicBezTo>
                    <a:pt x="27625" y="974"/>
                    <a:pt x="27838" y="1021"/>
                    <a:pt x="28059" y="1133"/>
                  </a:cubicBezTo>
                  <a:cubicBezTo>
                    <a:pt x="28095" y="1152"/>
                    <a:pt x="28138" y="1160"/>
                    <a:pt x="28184" y="1160"/>
                  </a:cubicBezTo>
                  <a:cubicBezTo>
                    <a:pt x="28314" y="1160"/>
                    <a:pt x="28475" y="1101"/>
                    <a:pt x="28610" y="1087"/>
                  </a:cubicBezTo>
                  <a:cubicBezTo>
                    <a:pt x="28568" y="887"/>
                    <a:pt x="28587" y="633"/>
                    <a:pt x="28473" y="496"/>
                  </a:cubicBezTo>
                  <a:cubicBezTo>
                    <a:pt x="28184" y="159"/>
                    <a:pt x="27824" y="0"/>
                    <a:pt x="2742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26"/>
            <p:cNvSpPr/>
            <p:nvPr/>
          </p:nvSpPr>
          <p:spPr>
            <a:xfrm>
              <a:off x="2483300" y="2487200"/>
              <a:ext cx="437850" cy="56200"/>
            </a:xfrm>
            <a:custGeom>
              <a:avLst/>
              <a:gdLst/>
              <a:ahLst/>
              <a:cxnLst/>
              <a:rect l="l" t="t" r="r" b="b"/>
              <a:pathLst>
                <a:path w="17514" h="2248" extrusionOk="0">
                  <a:moveTo>
                    <a:pt x="2342" y="0"/>
                  </a:moveTo>
                  <a:cubicBezTo>
                    <a:pt x="1986" y="0"/>
                    <a:pt x="1637" y="115"/>
                    <a:pt x="1297" y="353"/>
                  </a:cubicBezTo>
                  <a:cubicBezTo>
                    <a:pt x="1027" y="546"/>
                    <a:pt x="761" y="822"/>
                    <a:pt x="464" y="867"/>
                  </a:cubicBezTo>
                  <a:cubicBezTo>
                    <a:pt x="1" y="936"/>
                    <a:pt x="111" y="1270"/>
                    <a:pt x="180" y="1440"/>
                  </a:cubicBezTo>
                  <a:cubicBezTo>
                    <a:pt x="234" y="1577"/>
                    <a:pt x="542" y="1673"/>
                    <a:pt x="738" y="1673"/>
                  </a:cubicBezTo>
                  <a:cubicBezTo>
                    <a:pt x="894" y="1673"/>
                    <a:pt x="1072" y="1530"/>
                    <a:pt x="1206" y="1407"/>
                  </a:cubicBezTo>
                  <a:cubicBezTo>
                    <a:pt x="1580" y="1069"/>
                    <a:pt x="1955" y="898"/>
                    <a:pt x="2334" y="898"/>
                  </a:cubicBezTo>
                  <a:cubicBezTo>
                    <a:pt x="2688" y="898"/>
                    <a:pt x="3047" y="1048"/>
                    <a:pt x="3411" y="1352"/>
                  </a:cubicBezTo>
                  <a:cubicBezTo>
                    <a:pt x="3451" y="1384"/>
                    <a:pt x="3506" y="1407"/>
                    <a:pt x="3557" y="1435"/>
                  </a:cubicBezTo>
                  <a:cubicBezTo>
                    <a:pt x="3994" y="1690"/>
                    <a:pt x="4443" y="1825"/>
                    <a:pt x="4886" y="1825"/>
                  </a:cubicBezTo>
                  <a:cubicBezTo>
                    <a:pt x="5319" y="1825"/>
                    <a:pt x="5748" y="1695"/>
                    <a:pt x="6156" y="1420"/>
                  </a:cubicBezTo>
                  <a:cubicBezTo>
                    <a:pt x="6462" y="1215"/>
                    <a:pt x="6734" y="1116"/>
                    <a:pt x="6994" y="1116"/>
                  </a:cubicBezTo>
                  <a:cubicBezTo>
                    <a:pt x="7307" y="1116"/>
                    <a:pt x="7603" y="1259"/>
                    <a:pt x="7921" y="1527"/>
                  </a:cubicBezTo>
                  <a:cubicBezTo>
                    <a:pt x="8513" y="2026"/>
                    <a:pt x="9141" y="2247"/>
                    <a:pt x="9792" y="2247"/>
                  </a:cubicBezTo>
                  <a:cubicBezTo>
                    <a:pt x="10290" y="2247"/>
                    <a:pt x="10801" y="2118"/>
                    <a:pt x="11321" y="1883"/>
                  </a:cubicBezTo>
                  <a:cubicBezTo>
                    <a:pt x="11606" y="1755"/>
                    <a:pt x="11885" y="1618"/>
                    <a:pt x="12143" y="1443"/>
                  </a:cubicBezTo>
                  <a:cubicBezTo>
                    <a:pt x="12465" y="1229"/>
                    <a:pt x="12799" y="1143"/>
                    <a:pt x="13149" y="1143"/>
                  </a:cubicBezTo>
                  <a:cubicBezTo>
                    <a:pt x="13336" y="1143"/>
                    <a:pt x="13527" y="1167"/>
                    <a:pt x="13723" y="1210"/>
                  </a:cubicBezTo>
                  <a:cubicBezTo>
                    <a:pt x="14242" y="1329"/>
                    <a:pt x="14764" y="1412"/>
                    <a:pt x="15336" y="1517"/>
                  </a:cubicBezTo>
                  <a:cubicBezTo>
                    <a:pt x="15915" y="1407"/>
                    <a:pt x="16529" y="1302"/>
                    <a:pt x="17129" y="1159"/>
                  </a:cubicBezTo>
                  <a:cubicBezTo>
                    <a:pt x="17276" y="1123"/>
                    <a:pt x="17385" y="949"/>
                    <a:pt x="17514" y="839"/>
                  </a:cubicBezTo>
                  <a:cubicBezTo>
                    <a:pt x="17377" y="728"/>
                    <a:pt x="17257" y="550"/>
                    <a:pt x="17106" y="522"/>
                  </a:cubicBezTo>
                  <a:cubicBezTo>
                    <a:pt x="16767" y="459"/>
                    <a:pt x="16418" y="472"/>
                    <a:pt x="16070" y="454"/>
                  </a:cubicBezTo>
                  <a:cubicBezTo>
                    <a:pt x="15974" y="449"/>
                    <a:pt x="15877" y="448"/>
                    <a:pt x="15779" y="448"/>
                  </a:cubicBezTo>
                  <a:cubicBezTo>
                    <a:pt x="15608" y="448"/>
                    <a:pt x="15436" y="453"/>
                    <a:pt x="15265" y="453"/>
                  </a:cubicBezTo>
                  <a:cubicBezTo>
                    <a:pt x="14960" y="453"/>
                    <a:pt x="14659" y="438"/>
                    <a:pt x="14379" y="358"/>
                  </a:cubicBezTo>
                  <a:cubicBezTo>
                    <a:pt x="13988" y="243"/>
                    <a:pt x="13613" y="187"/>
                    <a:pt x="13250" y="187"/>
                  </a:cubicBezTo>
                  <a:cubicBezTo>
                    <a:pt x="12535" y="187"/>
                    <a:pt x="11861" y="403"/>
                    <a:pt x="11184" y="816"/>
                  </a:cubicBezTo>
                  <a:cubicBezTo>
                    <a:pt x="10737" y="1088"/>
                    <a:pt x="10279" y="1243"/>
                    <a:pt x="9823" y="1243"/>
                  </a:cubicBezTo>
                  <a:cubicBezTo>
                    <a:pt x="9335" y="1243"/>
                    <a:pt x="8850" y="1066"/>
                    <a:pt x="8384" y="666"/>
                  </a:cubicBezTo>
                  <a:cubicBezTo>
                    <a:pt x="7935" y="280"/>
                    <a:pt x="7473" y="83"/>
                    <a:pt x="7000" y="83"/>
                  </a:cubicBezTo>
                  <a:cubicBezTo>
                    <a:pt x="6583" y="83"/>
                    <a:pt x="6158" y="235"/>
                    <a:pt x="5725" y="546"/>
                  </a:cubicBezTo>
                  <a:cubicBezTo>
                    <a:pt x="5447" y="747"/>
                    <a:pt x="5155" y="838"/>
                    <a:pt x="4858" y="838"/>
                  </a:cubicBezTo>
                  <a:cubicBezTo>
                    <a:pt x="4577" y="838"/>
                    <a:pt x="4291" y="757"/>
                    <a:pt x="4006" y="610"/>
                  </a:cubicBezTo>
                  <a:cubicBezTo>
                    <a:pt x="3745" y="473"/>
                    <a:pt x="3484" y="349"/>
                    <a:pt x="3218" y="221"/>
                  </a:cubicBezTo>
                  <a:cubicBezTo>
                    <a:pt x="2921" y="75"/>
                    <a:pt x="2629" y="0"/>
                    <a:pt x="23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26"/>
            <p:cNvSpPr/>
            <p:nvPr/>
          </p:nvSpPr>
          <p:spPr>
            <a:xfrm>
              <a:off x="2236725" y="1355500"/>
              <a:ext cx="667475" cy="845350"/>
            </a:xfrm>
            <a:custGeom>
              <a:avLst/>
              <a:gdLst/>
              <a:ahLst/>
              <a:cxnLst/>
              <a:rect l="l" t="t" r="r" b="b"/>
              <a:pathLst>
                <a:path w="26699" h="33814" extrusionOk="0">
                  <a:moveTo>
                    <a:pt x="22903" y="13523"/>
                  </a:moveTo>
                  <a:cubicBezTo>
                    <a:pt x="23247" y="13523"/>
                    <a:pt x="23591" y="13627"/>
                    <a:pt x="23756" y="13848"/>
                  </a:cubicBezTo>
                  <a:cubicBezTo>
                    <a:pt x="24026" y="14214"/>
                    <a:pt x="24160" y="14681"/>
                    <a:pt x="24255" y="14893"/>
                  </a:cubicBezTo>
                  <a:cubicBezTo>
                    <a:pt x="24210" y="15865"/>
                    <a:pt x="23907" y="16456"/>
                    <a:pt x="23357" y="16904"/>
                  </a:cubicBezTo>
                  <a:cubicBezTo>
                    <a:pt x="23112" y="17103"/>
                    <a:pt x="22855" y="17197"/>
                    <a:pt x="22614" y="17197"/>
                  </a:cubicBezTo>
                  <a:cubicBezTo>
                    <a:pt x="22182" y="17197"/>
                    <a:pt x="21804" y="16896"/>
                    <a:pt x="21648" y="16355"/>
                  </a:cubicBezTo>
                  <a:cubicBezTo>
                    <a:pt x="21405" y="15488"/>
                    <a:pt x="21629" y="14681"/>
                    <a:pt x="21996" y="13916"/>
                  </a:cubicBezTo>
                  <a:cubicBezTo>
                    <a:pt x="22118" y="13659"/>
                    <a:pt x="22510" y="13523"/>
                    <a:pt x="22903" y="13523"/>
                  </a:cubicBezTo>
                  <a:close/>
                  <a:moveTo>
                    <a:pt x="20419" y="18374"/>
                  </a:moveTo>
                  <a:cubicBezTo>
                    <a:pt x="20657" y="18374"/>
                    <a:pt x="20888" y="18477"/>
                    <a:pt x="21107" y="18675"/>
                  </a:cubicBezTo>
                  <a:cubicBezTo>
                    <a:pt x="21611" y="19119"/>
                    <a:pt x="22059" y="19609"/>
                    <a:pt x="21867" y="20375"/>
                  </a:cubicBezTo>
                  <a:cubicBezTo>
                    <a:pt x="21638" y="21293"/>
                    <a:pt x="20750" y="21993"/>
                    <a:pt x="19814" y="21993"/>
                  </a:cubicBezTo>
                  <a:cubicBezTo>
                    <a:pt x="19811" y="21993"/>
                    <a:pt x="19808" y="21993"/>
                    <a:pt x="19804" y="21993"/>
                  </a:cubicBezTo>
                  <a:cubicBezTo>
                    <a:pt x="18869" y="21993"/>
                    <a:pt x="18117" y="21375"/>
                    <a:pt x="18035" y="20535"/>
                  </a:cubicBezTo>
                  <a:cubicBezTo>
                    <a:pt x="17939" y="19540"/>
                    <a:pt x="18466" y="18890"/>
                    <a:pt x="19507" y="18711"/>
                  </a:cubicBezTo>
                  <a:cubicBezTo>
                    <a:pt x="19594" y="18698"/>
                    <a:pt x="19699" y="18688"/>
                    <a:pt x="19764" y="18637"/>
                  </a:cubicBezTo>
                  <a:cubicBezTo>
                    <a:pt x="19984" y="18459"/>
                    <a:pt x="20204" y="18374"/>
                    <a:pt x="20419" y="18374"/>
                  </a:cubicBezTo>
                  <a:close/>
                  <a:moveTo>
                    <a:pt x="23364" y="23036"/>
                  </a:moveTo>
                  <a:cubicBezTo>
                    <a:pt x="23614" y="23036"/>
                    <a:pt x="23882" y="23173"/>
                    <a:pt x="24210" y="23395"/>
                  </a:cubicBezTo>
                  <a:cubicBezTo>
                    <a:pt x="24787" y="23790"/>
                    <a:pt x="25163" y="24230"/>
                    <a:pt x="25168" y="24638"/>
                  </a:cubicBezTo>
                  <a:cubicBezTo>
                    <a:pt x="25172" y="25810"/>
                    <a:pt x="24640" y="26366"/>
                    <a:pt x="23789" y="26366"/>
                  </a:cubicBezTo>
                  <a:cubicBezTo>
                    <a:pt x="23786" y="26366"/>
                    <a:pt x="23782" y="26366"/>
                    <a:pt x="23779" y="26366"/>
                  </a:cubicBezTo>
                  <a:cubicBezTo>
                    <a:pt x="22734" y="26361"/>
                    <a:pt x="21964" y="25743"/>
                    <a:pt x="22074" y="24876"/>
                  </a:cubicBezTo>
                  <a:cubicBezTo>
                    <a:pt x="22134" y="24381"/>
                    <a:pt x="22349" y="23835"/>
                    <a:pt x="22660" y="23455"/>
                  </a:cubicBezTo>
                  <a:cubicBezTo>
                    <a:pt x="22902" y="23161"/>
                    <a:pt x="23125" y="23036"/>
                    <a:pt x="23364" y="23036"/>
                  </a:cubicBezTo>
                  <a:close/>
                  <a:moveTo>
                    <a:pt x="15463" y="0"/>
                  </a:moveTo>
                  <a:cubicBezTo>
                    <a:pt x="14882" y="0"/>
                    <a:pt x="14302" y="3"/>
                    <a:pt x="13721" y="10"/>
                  </a:cubicBezTo>
                  <a:cubicBezTo>
                    <a:pt x="9432" y="65"/>
                    <a:pt x="5137" y="331"/>
                    <a:pt x="841" y="505"/>
                  </a:cubicBezTo>
                  <a:cubicBezTo>
                    <a:pt x="319" y="3567"/>
                    <a:pt x="787" y="6496"/>
                    <a:pt x="736" y="9443"/>
                  </a:cubicBezTo>
                  <a:cubicBezTo>
                    <a:pt x="3698" y="8856"/>
                    <a:pt x="6434" y="7835"/>
                    <a:pt x="9070" y="6533"/>
                  </a:cubicBezTo>
                  <a:cubicBezTo>
                    <a:pt x="9194" y="6473"/>
                    <a:pt x="9303" y="6363"/>
                    <a:pt x="9386" y="6253"/>
                  </a:cubicBezTo>
                  <a:cubicBezTo>
                    <a:pt x="10114" y="5286"/>
                    <a:pt x="10820" y="4304"/>
                    <a:pt x="11567" y="3360"/>
                  </a:cubicBezTo>
                  <a:cubicBezTo>
                    <a:pt x="11788" y="3080"/>
                    <a:pt x="12095" y="2838"/>
                    <a:pt x="12411" y="2673"/>
                  </a:cubicBezTo>
                  <a:cubicBezTo>
                    <a:pt x="12559" y="2597"/>
                    <a:pt x="12700" y="2561"/>
                    <a:pt x="12830" y="2561"/>
                  </a:cubicBezTo>
                  <a:cubicBezTo>
                    <a:pt x="13191" y="2561"/>
                    <a:pt x="13458" y="2839"/>
                    <a:pt x="13502" y="3301"/>
                  </a:cubicBezTo>
                  <a:cubicBezTo>
                    <a:pt x="13525" y="3580"/>
                    <a:pt x="13506" y="3860"/>
                    <a:pt x="13506" y="4094"/>
                  </a:cubicBezTo>
                  <a:cubicBezTo>
                    <a:pt x="14451" y="3763"/>
                    <a:pt x="15326" y="3397"/>
                    <a:pt x="16237" y="3154"/>
                  </a:cubicBezTo>
                  <a:cubicBezTo>
                    <a:pt x="16449" y="3097"/>
                    <a:pt x="16672" y="3070"/>
                    <a:pt x="16898" y="3070"/>
                  </a:cubicBezTo>
                  <a:cubicBezTo>
                    <a:pt x="17972" y="3070"/>
                    <a:pt x="19124" y="3681"/>
                    <a:pt x="19575" y="4639"/>
                  </a:cubicBezTo>
                  <a:lnTo>
                    <a:pt x="20078" y="4754"/>
                  </a:lnTo>
                  <a:cubicBezTo>
                    <a:pt x="19964" y="3975"/>
                    <a:pt x="20312" y="3310"/>
                    <a:pt x="21010" y="3094"/>
                  </a:cubicBezTo>
                  <a:cubicBezTo>
                    <a:pt x="21670" y="2894"/>
                    <a:pt x="22362" y="2778"/>
                    <a:pt x="23044" y="2682"/>
                  </a:cubicBezTo>
                  <a:cubicBezTo>
                    <a:pt x="23167" y="2664"/>
                    <a:pt x="23276" y="2655"/>
                    <a:pt x="23373" y="2655"/>
                  </a:cubicBezTo>
                  <a:cubicBezTo>
                    <a:pt x="23920" y="2655"/>
                    <a:pt x="24062" y="2952"/>
                    <a:pt x="24039" y="3672"/>
                  </a:cubicBezTo>
                  <a:cubicBezTo>
                    <a:pt x="24016" y="4415"/>
                    <a:pt x="23989" y="5185"/>
                    <a:pt x="24149" y="5904"/>
                  </a:cubicBezTo>
                  <a:cubicBezTo>
                    <a:pt x="24649" y="8197"/>
                    <a:pt x="24176" y="10223"/>
                    <a:pt x="22558" y="11900"/>
                  </a:cubicBezTo>
                  <a:cubicBezTo>
                    <a:pt x="21944" y="12541"/>
                    <a:pt x="21096" y="12958"/>
                    <a:pt x="20312" y="13504"/>
                  </a:cubicBezTo>
                  <a:cubicBezTo>
                    <a:pt x="20479" y="14214"/>
                    <a:pt x="19675" y="15046"/>
                    <a:pt x="18833" y="15046"/>
                  </a:cubicBezTo>
                  <a:cubicBezTo>
                    <a:pt x="18724" y="15046"/>
                    <a:pt x="18615" y="15032"/>
                    <a:pt x="18507" y="15003"/>
                  </a:cubicBezTo>
                  <a:cubicBezTo>
                    <a:pt x="18429" y="15227"/>
                    <a:pt x="18383" y="15466"/>
                    <a:pt x="18273" y="15672"/>
                  </a:cubicBezTo>
                  <a:cubicBezTo>
                    <a:pt x="17431" y="17211"/>
                    <a:pt x="16642" y="18789"/>
                    <a:pt x="15707" y="20274"/>
                  </a:cubicBezTo>
                  <a:cubicBezTo>
                    <a:pt x="14684" y="21896"/>
                    <a:pt x="13521" y="23432"/>
                    <a:pt x="12434" y="25018"/>
                  </a:cubicBezTo>
                  <a:cubicBezTo>
                    <a:pt x="11234" y="26768"/>
                    <a:pt x="9771" y="28276"/>
                    <a:pt x="8085" y="29551"/>
                  </a:cubicBezTo>
                  <a:cubicBezTo>
                    <a:pt x="7704" y="29839"/>
                    <a:pt x="7154" y="29977"/>
                    <a:pt x="6668" y="30022"/>
                  </a:cubicBezTo>
                  <a:cubicBezTo>
                    <a:pt x="6611" y="30028"/>
                    <a:pt x="6556" y="30031"/>
                    <a:pt x="6503" y="30031"/>
                  </a:cubicBezTo>
                  <a:cubicBezTo>
                    <a:pt x="5826" y="30031"/>
                    <a:pt x="5414" y="29581"/>
                    <a:pt x="5367" y="28863"/>
                  </a:cubicBezTo>
                  <a:cubicBezTo>
                    <a:pt x="5334" y="28391"/>
                    <a:pt x="5344" y="27905"/>
                    <a:pt x="5426" y="27443"/>
                  </a:cubicBezTo>
                  <a:cubicBezTo>
                    <a:pt x="5774" y="25503"/>
                    <a:pt x="6636" y="23770"/>
                    <a:pt x="7608" y="22075"/>
                  </a:cubicBezTo>
                  <a:cubicBezTo>
                    <a:pt x="8956" y="19719"/>
                    <a:pt x="10326" y="17382"/>
                    <a:pt x="12155" y="15356"/>
                  </a:cubicBezTo>
                  <a:cubicBezTo>
                    <a:pt x="12837" y="14594"/>
                    <a:pt x="13580" y="13884"/>
                    <a:pt x="14309" y="13141"/>
                  </a:cubicBezTo>
                  <a:cubicBezTo>
                    <a:pt x="14015" y="12354"/>
                    <a:pt x="14103" y="12019"/>
                    <a:pt x="14758" y="11460"/>
                  </a:cubicBezTo>
                  <a:cubicBezTo>
                    <a:pt x="14837" y="11391"/>
                    <a:pt x="14932" y="11304"/>
                    <a:pt x="14946" y="11213"/>
                  </a:cubicBezTo>
                  <a:cubicBezTo>
                    <a:pt x="15024" y="10681"/>
                    <a:pt x="15079" y="10149"/>
                    <a:pt x="15134" y="9682"/>
                  </a:cubicBezTo>
                  <a:cubicBezTo>
                    <a:pt x="14515" y="9682"/>
                    <a:pt x="13892" y="9681"/>
                    <a:pt x="13266" y="9681"/>
                  </a:cubicBezTo>
                  <a:cubicBezTo>
                    <a:pt x="12641" y="9681"/>
                    <a:pt x="12012" y="9682"/>
                    <a:pt x="11384" y="9686"/>
                  </a:cubicBezTo>
                  <a:cubicBezTo>
                    <a:pt x="11306" y="9686"/>
                    <a:pt x="11201" y="9732"/>
                    <a:pt x="11156" y="9792"/>
                  </a:cubicBezTo>
                  <a:cubicBezTo>
                    <a:pt x="10363" y="10814"/>
                    <a:pt x="9225" y="11359"/>
                    <a:pt x="8117" y="11901"/>
                  </a:cubicBezTo>
                  <a:cubicBezTo>
                    <a:pt x="6509" y="12694"/>
                    <a:pt x="4881" y="13458"/>
                    <a:pt x="3208" y="14100"/>
                  </a:cubicBezTo>
                  <a:cubicBezTo>
                    <a:pt x="2154" y="14503"/>
                    <a:pt x="1082" y="14861"/>
                    <a:pt x="0" y="15200"/>
                  </a:cubicBezTo>
                  <a:lnTo>
                    <a:pt x="68" y="15416"/>
                  </a:lnTo>
                  <a:cubicBezTo>
                    <a:pt x="188" y="15613"/>
                    <a:pt x="408" y="15801"/>
                    <a:pt x="417" y="15998"/>
                  </a:cubicBezTo>
                  <a:cubicBezTo>
                    <a:pt x="476" y="17465"/>
                    <a:pt x="527" y="18927"/>
                    <a:pt x="513" y="20393"/>
                  </a:cubicBezTo>
                  <a:cubicBezTo>
                    <a:pt x="486" y="24165"/>
                    <a:pt x="421" y="27943"/>
                    <a:pt x="371" y="31715"/>
                  </a:cubicBezTo>
                  <a:cubicBezTo>
                    <a:pt x="362" y="32278"/>
                    <a:pt x="371" y="32847"/>
                    <a:pt x="371" y="33534"/>
                  </a:cubicBezTo>
                  <a:cubicBezTo>
                    <a:pt x="1782" y="33564"/>
                    <a:pt x="3181" y="33632"/>
                    <a:pt x="4579" y="33632"/>
                  </a:cubicBezTo>
                  <a:cubicBezTo>
                    <a:pt x="4661" y="33632"/>
                    <a:pt x="4744" y="33631"/>
                    <a:pt x="4826" y="33631"/>
                  </a:cubicBezTo>
                  <a:cubicBezTo>
                    <a:pt x="11660" y="33585"/>
                    <a:pt x="18494" y="33516"/>
                    <a:pt x="25328" y="33475"/>
                  </a:cubicBezTo>
                  <a:cubicBezTo>
                    <a:pt x="25599" y="33475"/>
                    <a:pt x="26112" y="33709"/>
                    <a:pt x="26112" y="33814"/>
                  </a:cubicBezTo>
                  <a:lnTo>
                    <a:pt x="26699" y="33804"/>
                  </a:lnTo>
                  <a:cubicBezTo>
                    <a:pt x="26580" y="33612"/>
                    <a:pt x="26432" y="33429"/>
                    <a:pt x="26345" y="33223"/>
                  </a:cubicBezTo>
                  <a:cubicBezTo>
                    <a:pt x="26294" y="33099"/>
                    <a:pt x="26345" y="32933"/>
                    <a:pt x="26349" y="32787"/>
                  </a:cubicBezTo>
                  <a:cubicBezTo>
                    <a:pt x="26376" y="31687"/>
                    <a:pt x="26454" y="30592"/>
                    <a:pt x="26427" y="29491"/>
                  </a:cubicBezTo>
                  <a:cubicBezTo>
                    <a:pt x="26326" y="25646"/>
                    <a:pt x="26138" y="21801"/>
                    <a:pt x="26079" y="17955"/>
                  </a:cubicBezTo>
                  <a:cubicBezTo>
                    <a:pt x="26047" y="15576"/>
                    <a:pt x="26193" y="13193"/>
                    <a:pt x="26252" y="10809"/>
                  </a:cubicBezTo>
                  <a:cubicBezTo>
                    <a:pt x="26326" y="8077"/>
                    <a:pt x="26391" y="5351"/>
                    <a:pt x="26473" y="2618"/>
                  </a:cubicBezTo>
                  <a:cubicBezTo>
                    <a:pt x="26496" y="1802"/>
                    <a:pt x="26569" y="986"/>
                    <a:pt x="26620" y="180"/>
                  </a:cubicBezTo>
                  <a:cubicBezTo>
                    <a:pt x="22871" y="124"/>
                    <a:pt x="19164" y="0"/>
                    <a:pt x="15463"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26"/>
            <p:cNvSpPr/>
            <p:nvPr/>
          </p:nvSpPr>
          <p:spPr>
            <a:xfrm>
              <a:off x="2221700" y="1740900"/>
              <a:ext cx="667850" cy="472800"/>
            </a:xfrm>
            <a:custGeom>
              <a:avLst/>
              <a:gdLst/>
              <a:ahLst/>
              <a:cxnLst/>
              <a:rect l="l" t="t" r="r" b="b"/>
              <a:pathLst>
                <a:path w="26714" h="18912" extrusionOk="0">
                  <a:moveTo>
                    <a:pt x="669" y="0"/>
                  </a:moveTo>
                  <a:cubicBezTo>
                    <a:pt x="535" y="188"/>
                    <a:pt x="389" y="371"/>
                    <a:pt x="270" y="568"/>
                  </a:cubicBezTo>
                  <a:cubicBezTo>
                    <a:pt x="228" y="636"/>
                    <a:pt x="256" y="747"/>
                    <a:pt x="251" y="838"/>
                  </a:cubicBezTo>
                  <a:cubicBezTo>
                    <a:pt x="174" y="6389"/>
                    <a:pt x="97" y="11940"/>
                    <a:pt x="19" y="17490"/>
                  </a:cubicBezTo>
                  <a:cubicBezTo>
                    <a:pt x="19" y="17742"/>
                    <a:pt x="0" y="18022"/>
                    <a:pt x="97" y="18247"/>
                  </a:cubicBezTo>
                  <a:cubicBezTo>
                    <a:pt x="179" y="18440"/>
                    <a:pt x="394" y="18678"/>
                    <a:pt x="583" y="18701"/>
                  </a:cubicBezTo>
                  <a:cubicBezTo>
                    <a:pt x="1376" y="18815"/>
                    <a:pt x="2182" y="18911"/>
                    <a:pt x="2989" y="18911"/>
                  </a:cubicBezTo>
                  <a:cubicBezTo>
                    <a:pt x="5587" y="18901"/>
                    <a:pt x="8187" y="18829"/>
                    <a:pt x="10789" y="18819"/>
                  </a:cubicBezTo>
                  <a:cubicBezTo>
                    <a:pt x="15827" y="18802"/>
                    <a:pt x="20869" y="18810"/>
                    <a:pt x="25906" y="18802"/>
                  </a:cubicBezTo>
                  <a:cubicBezTo>
                    <a:pt x="25986" y="18802"/>
                    <a:pt x="26074" y="18806"/>
                    <a:pt x="26161" y="18806"/>
                  </a:cubicBezTo>
                  <a:cubicBezTo>
                    <a:pt x="26429" y="18806"/>
                    <a:pt x="26692" y="18762"/>
                    <a:pt x="26713" y="18402"/>
                  </a:cubicBezTo>
                  <a:lnTo>
                    <a:pt x="26713" y="18398"/>
                  </a:lnTo>
                  <a:cubicBezTo>
                    <a:pt x="26713" y="18293"/>
                    <a:pt x="26200" y="18059"/>
                    <a:pt x="25928" y="18058"/>
                  </a:cubicBezTo>
                  <a:cubicBezTo>
                    <a:pt x="19095" y="18100"/>
                    <a:pt x="12260" y="18169"/>
                    <a:pt x="5426" y="18214"/>
                  </a:cubicBezTo>
                  <a:cubicBezTo>
                    <a:pt x="5334" y="18214"/>
                    <a:pt x="5242" y="18215"/>
                    <a:pt x="5150" y="18215"/>
                  </a:cubicBezTo>
                  <a:cubicBezTo>
                    <a:pt x="3762" y="18215"/>
                    <a:pt x="2373" y="18148"/>
                    <a:pt x="971" y="18118"/>
                  </a:cubicBezTo>
                  <a:cubicBezTo>
                    <a:pt x="971" y="17431"/>
                    <a:pt x="962" y="16862"/>
                    <a:pt x="971" y="16299"/>
                  </a:cubicBezTo>
                  <a:cubicBezTo>
                    <a:pt x="1021" y="12527"/>
                    <a:pt x="1086" y="8749"/>
                    <a:pt x="1113" y="4977"/>
                  </a:cubicBezTo>
                  <a:cubicBezTo>
                    <a:pt x="1127" y="3511"/>
                    <a:pt x="1077" y="2049"/>
                    <a:pt x="1017" y="581"/>
                  </a:cubicBezTo>
                  <a:cubicBezTo>
                    <a:pt x="1008" y="385"/>
                    <a:pt x="788" y="196"/>
                    <a:pt x="66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6"/>
            <p:cNvSpPr/>
            <p:nvPr/>
          </p:nvSpPr>
          <p:spPr>
            <a:xfrm>
              <a:off x="2785800" y="1931375"/>
              <a:ext cx="80250" cy="83275"/>
            </a:xfrm>
            <a:custGeom>
              <a:avLst/>
              <a:gdLst/>
              <a:ahLst/>
              <a:cxnLst/>
              <a:rect l="l" t="t" r="r" b="b"/>
              <a:pathLst>
                <a:path w="3210" h="3331" extrusionOk="0">
                  <a:moveTo>
                    <a:pt x="1362" y="663"/>
                  </a:moveTo>
                  <a:cubicBezTo>
                    <a:pt x="1431" y="677"/>
                    <a:pt x="1505" y="690"/>
                    <a:pt x="1577" y="705"/>
                  </a:cubicBezTo>
                  <a:cubicBezTo>
                    <a:pt x="1783" y="952"/>
                    <a:pt x="2059" y="1176"/>
                    <a:pt x="2174" y="1460"/>
                  </a:cubicBezTo>
                  <a:cubicBezTo>
                    <a:pt x="2273" y="1694"/>
                    <a:pt x="2269" y="2194"/>
                    <a:pt x="2164" y="2245"/>
                  </a:cubicBezTo>
                  <a:cubicBezTo>
                    <a:pt x="2006" y="2315"/>
                    <a:pt x="1811" y="2351"/>
                    <a:pt x="1618" y="2351"/>
                  </a:cubicBezTo>
                  <a:cubicBezTo>
                    <a:pt x="1475" y="2351"/>
                    <a:pt x="1334" y="2331"/>
                    <a:pt x="1211" y="2291"/>
                  </a:cubicBezTo>
                  <a:cubicBezTo>
                    <a:pt x="1045" y="2235"/>
                    <a:pt x="872" y="1850"/>
                    <a:pt x="908" y="1648"/>
                  </a:cubicBezTo>
                  <a:cubicBezTo>
                    <a:pt x="973" y="1305"/>
                    <a:pt x="1202" y="993"/>
                    <a:pt x="1362" y="663"/>
                  </a:cubicBezTo>
                  <a:close/>
                  <a:moveTo>
                    <a:pt x="1401" y="1"/>
                  </a:moveTo>
                  <a:cubicBezTo>
                    <a:pt x="1162" y="1"/>
                    <a:pt x="939" y="126"/>
                    <a:pt x="697" y="420"/>
                  </a:cubicBezTo>
                  <a:cubicBezTo>
                    <a:pt x="386" y="800"/>
                    <a:pt x="171" y="1345"/>
                    <a:pt x="111" y="1840"/>
                  </a:cubicBezTo>
                  <a:cubicBezTo>
                    <a:pt x="1" y="2706"/>
                    <a:pt x="771" y="3325"/>
                    <a:pt x="1816" y="3331"/>
                  </a:cubicBezTo>
                  <a:cubicBezTo>
                    <a:pt x="1819" y="3331"/>
                    <a:pt x="1823" y="3331"/>
                    <a:pt x="1826" y="3331"/>
                  </a:cubicBezTo>
                  <a:cubicBezTo>
                    <a:pt x="2677" y="3331"/>
                    <a:pt x="3209" y="2776"/>
                    <a:pt x="3205" y="1603"/>
                  </a:cubicBezTo>
                  <a:cubicBezTo>
                    <a:pt x="3200" y="1195"/>
                    <a:pt x="2824" y="755"/>
                    <a:pt x="2247" y="359"/>
                  </a:cubicBezTo>
                  <a:cubicBezTo>
                    <a:pt x="1919" y="137"/>
                    <a:pt x="1651" y="1"/>
                    <a:pt x="140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26"/>
            <p:cNvSpPr/>
            <p:nvPr/>
          </p:nvSpPr>
          <p:spPr>
            <a:xfrm>
              <a:off x="2771825" y="1693575"/>
              <a:ext cx="71300" cy="91875"/>
            </a:xfrm>
            <a:custGeom>
              <a:avLst/>
              <a:gdLst/>
              <a:ahLst/>
              <a:cxnLst/>
              <a:rect l="l" t="t" r="r" b="b"/>
              <a:pathLst>
                <a:path w="2852" h="3675" extrusionOk="0">
                  <a:moveTo>
                    <a:pt x="1137" y="334"/>
                  </a:moveTo>
                  <a:cubicBezTo>
                    <a:pt x="2090" y="939"/>
                    <a:pt x="2195" y="1970"/>
                    <a:pt x="1517" y="2617"/>
                  </a:cubicBezTo>
                  <a:cubicBezTo>
                    <a:pt x="1404" y="2724"/>
                    <a:pt x="1288" y="2786"/>
                    <a:pt x="1193" y="2786"/>
                  </a:cubicBezTo>
                  <a:cubicBezTo>
                    <a:pt x="1079" y="2786"/>
                    <a:pt x="998" y="2695"/>
                    <a:pt x="995" y="2483"/>
                  </a:cubicBezTo>
                  <a:cubicBezTo>
                    <a:pt x="990" y="1796"/>
                    <a:pt x="1082" y="1104"/>
                    <a:pt x="1137" y="334"/>
                  </a:cubicBezTo>
                  <a:close/>
                  <a:moveTo>
                    <a:pt x="1499" y="0"/>
                  </a:moveTo>
                  <a:cubicBezTo>
                    <a:pt x="1106" y="0"/>
                    <a:pt x="714" y="137"/>
                    <a:pt x="592" y="394"/>
                  </a:cubicBezTo>
                  <a:cubicBezTo>
                    <a:pt x="225" y="1159"/>
                    <a:pt x="1" y="1965"/>
                    <a:pt x="243" y="2832"/>
                  </a:cubicBezTo>
                  <a:cubicBezTo>
                    <a:pt x="398" y="3373"/>
                    <a:pt x="777" y="3674"/>
                    <a:pt x="1209" y="3674"/>
                  </a:cubicBezTo>
                  <a:cubicBezTo>
                    <a:pt x="1450" y="3674"/>
                    <a:pt x="1708" y="3580"/>
                    <a:pt x="1953" y="3381"/>
                  </a:cubicBezTo>
                  <a:cubicBezTo>
                    <a:pt x="2502" y="2933"/>
                    <a:pt x="2805" y="2342"/>
                    <a:pt x="2851" y="1370"/>
                  </a:cubicBezTo>
                  <a:cubicBezTo>
                    <a:pt x="2755" y="1159"/>
                    <a:pt x="2622" y="691"/>
                    <a:pt x="2352" y="325"/>
                  </a:cubicBezTo>
                  <a:cubicBezTo>
                    <a:pt x="2187" y="105"/>
                    <a:pt x="1843" y="0"/>
                    <a:pt x="149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26"/>
            <p:cNvSpPr/>
            <p:nvPr/>
          </p:nvSpPr>
          <p:spPr>
            <a:xfrm>
              <a:off x="2278850" y="2649250"/>
              <a:ext cx="556950" cy="60275"/>
            </a:xfrm>
            <a:custGeom>
              <a:avLst/>
              <a:gdLst/>
              <a:ahLst/>
              <a:cxnLst/>
              <a:rect l="l" t="t" r="r" b="b"/>
              <a:pathLst>
                <a:path w="22278" h="2411" extrusionOk="0">
                  <a:moveTo>
                    <a:pt x="16611" y="0"/>
                  </a:moveTo>
                  <a:cubicBezTo>
                    <a:pt x="16099" y="0"/>
                    <a:pt x="15586" y="113"/>
                    <a:pt x="15053" y="335"/>
                  </a:cubicBezTo>
                  <a:cubicBezTo>
                    <a:pt x="14748" y="460"/>
                    <a:pt x="14374" y="543"/>
                    <a:pt x="14022" y="543"/>
                  </a:cubicBezTo>
                  <a:cubicBezTo>
                    <a:pt x="13825" y="543"/>
                    <a:pt x="13634" y="517"/>
                    <a:pt x="13468" y="458"/>
                  </a:cubicBezTo>
                  <a:cubicBezTo>
                    <a:pt x="13007" y="297"/>
                    <a:pt x="12563" y="215"/>
                    <a:pt x="12132" y="215"/>
                  </a:cubicBezTo>
                  <a:cubicBezTo>
                    <a:pt x="11504" y="215"/>
                    <a:pt x="10902" y="390"/>
                    <a:pt x="10309" y="752"/>
                  </a:cubicBezTo>
                  <a:cubicBezTo>
                    <a:pt x="9709" y="1118"/>
                    <a:pt x="9132" y="1331"/>
                    <a:pt x="8563" y="1331"/>
                  </a:cubicBezTo>
                  <a:cubicBezTo>
                    <a:pt x="7959" y="1331"/>
                    <a:pt x="7366" y="1090"/>
                    <a:pt x="6766" y="535"/>
                  </a:cubicBezTo>
                  <a:cubicBezTo>
                    <a:pt x="6399" y="194"/>
                    <a:pt x="5977" y="42"/>
                    <a:pt x="5534" y="42"/>
                  </a:cubicBezTo>
                  <a:cubicBezTo>
                    <a:pt x="5163" y="42"/>
                    <a:pt x="4779" y="148"/>
                    <a:pt x="4401" y="338"/>
                  </a:cubicBezTo>
                  <a:cubicBezTo>
                    <a:pt x="3956" y="563"/>
                    <a:pt x="3516" y="779"/>
                    <a:pt x="3076" y="1008"/>
                  </a:cubicBezTo>
                  <a:cubicBezTo>
                    <a:pt x="2648" y="1229"/>
                    <a:pt x="2229" y="1375"/>
                    <a:pt x="1818" y="1375"/>
                  </a:cubicBezTo>
                  <a:cubicBezTo>
                    <a:pt x="1402" y="1375"/>
                    <a:pt x="993" y="1225"/>
                    <a:pt x="592" y="851"/>
                  </a:cubicBezTo>
                  <a:cubicBezTo>
                    <a:pt x="545" y="806"/>
                    <a:pt x="469" y="794"/>
                    <a:pt x="380" y="794"/>
                  </a:cubicBezTo>
                  <a:cubicBezTo>
                    <a:pt x="275" y="794"/>
                    <a:pt x="153" y="812"/>
                    <a:pt x="46" y="812"/>
                  </a:cubicBezTo>
                  <a:cubicBezTo>
                    <a:pt x="34" y="812"/>
                    <a:pt x="22" y="811"/>
                    <a:pt x="10" y="811"/>
                  </a:cubicBezTo>
                  <a:lnTo>
                    <a:pt x="10" y="811"/>
                  </a:lnTo>
                  <a:cubicBezTo>
                    <a:pt x="33" y="994"/>
                    <a:pt x="1" y="1214"/>
                    <a:pt x="88" y="1360"/>
                  </a:cubicBezTo>
                  <a:cubicBezTo>
                    <a:pt x="450" y="1956"/>
                    <a:pt x="1153" y="2317"/>
                    <a:pt x="1888" y="2317"/>
                  </a:cubicBezTo>
                  <a:cubicBezTo>
                    <a:pt x="2091" y="2317"/>
                    <a:pt x="2297" y="2289"/>
                    <a:pt x="2498" y="2231"/>
                  </a:cubicBezTo>
                  <a:cubicBezTo>
                    <a:pt x="2971" y="2098"/>
                    <a:pt x="3471" y="1947"/>
                    <a:pt x="3869" y="1677"/>
                  </a:cubicBezTo>
                  <a:cubicBezTo>
                    <a:pt x="4404" y="1311"/>
                    <a:pt x="4909" y="1115"/>
                    <a:pt x="5405" y="1115"/>
                  </a:cubicBezTo>
                  <a:cubicBezTo>
                    <a:pt x="5947" y="1115"/>
                    <a:pt x="6477" y="1350"/>
                    <a:pt x="7018" y="1855"/>
                  </a:cubicBezTo>
                  <a:cubicBezTo>
                    <a:pt x="7437" y="2244"/>
                    <a:pt x="7919" y="2410"/>
                    <a:pt x="8423" y="2410"/>
                  </a:cubicBezTo>
                  <a:cubicBezTo>
                    <a:pt x="8791" y="2410"/>
                    <a:pt x="9171" y="2322"/>
                    <a:pt x="9549" y="2166"/>
                  </a:cubicBezTo>
                  <a:cubicBezTo>
                    <a:pt x="10177" y="1910"/>
                    <a:pt x="10768" y="1562"/>
                    <a:pt x="11400" y="1337"/>
                  </a:cubicBezTo>
                  <a:cubicBezTo>
                    <a:pt x="11646" y="1250"/>
                    <a:pt x="11944" y="1172"/>
                    <a:pt x="12211" y="1172"/>
                  </a:cubicBezTo>
                  <a:cubicBezTo>
                    <a:pt x="12338" y="1172"/>
                    <a:pt x="12457" y="1189"/>
                    <a:pt x="12561" y="1232"/>
                  </a:cubicBezTo>
                  <a:cubicBezTo>
                    <a:pt x="13040" y="1430"/>
                    <a:pt x="13504" y="1512"/>
                    <a:pt x="13961" y="1512"/>
                  </a:cubicBezTo>
                  <a:cubicBezTo>
                    <a:pt x="14636" y="1512"/>
                    <a:pt x="15298" y="1333"/>
                    <a:pt x="15975" y="1085"/>
                  </a:cubicBezTo>
                  <a:cubicBezTo>
                    <a:pt x="16170" y="1012"/>
                    <a:pt x="16405" y="974"/>
                    <a:pt x="16639" y="974"/>
                  </a:cubicBezTo>
                  <a:cubicBezTo>
                    <a:pt x="16890" y="974"/>
                    <a:pt x="17141" y="1018"/>
                    <a:pt x="17341" y="1108"/>
                  </a:cubicBezTo>
                  <a:cubicBezTo>
                    <a:pt x="18181" y="1492"/>
                    <a:pt x="19034" y="1600"/>
                    <a:pt x="19896" y="1600"/>
                  </a:cubicBezTo>
                  <a:cubicBezTo>
                    <a:pt x="20446" y="1600"/>
                    <a:pt x="20998" y="1556"/>
                    <a:pt x="21553" y="1512"/>
                  </a:cubicBezTo>
                  <a:cubicBezTo>
                    <a:pt x="21755" y="1497"/>
                    <a:pt x="21947" y="1369"/>
                    <a:pt x="22277" y="1241"/>
                  </a:cubicBezTo>
                  <a:cubicBezTo>
                    <a:pt x="22029" y="1081"/>
                    <a:pt x="21937" y="975"/>
                    <a:pt x="21828" y="952"/>
                  </a:cubicBezTo>
                  <a:cubicBezTo>
                    <a:pt x="21186" y="834"/>
                    <a:pt x="20540" y="727"/>
                    <a:pt x="19893" y="628"/>
                  </a:cubicBezTo>
                  <a:cubicBezTo>
                    <a:pt x="19339" y="545"/>
                    <a:pt x="18725" y="596"/>
                    <a:pt x="18229" y="371"/>
                  </a:cubicBezTo>
                  <a:cubicBezTo>
                    <a:pt x="17677" y="123"/>
                    <a:pt x="17144" y="0"/>
                    <a:pt x="1661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26"/>
            <p:cNvSpPr/>
            <p:nvPr/>
          </p:nvSpPr>
          <p:spPr>
            <a:xfrm>
              <a:off x="2722350" y="1442150"/>
              <a:ext cx="100025" cy="151650"/>
            </a:xfrm>
            <a:custGeom>
              <a:avLst/>
              <a:gdLst/>
              <a:ahLst/>
              <a:cxnLst/>
              <a:rect l="l" t="t" r="r" b="b"/>
              <a:pathLst>
                <a:path w="4001" h="6066" extrusionOk="0">
                  <a:moveTo>
                    <a:pt x="3653" y="0"/>
                  </a:moveTo>
                  <a:cubicBezTo>
                    <a:pt x="2586" y="147"/>
                    <a:pt x="1412" y="152"/>
                    <a:pt x="656" y="1289"/>
                  </a:cubicBezTo>
                  <a:lnTo>
                    <a:pt x="152" y="1174"/>
                  </a:lnTo>
                  <a:lnTo>
                    <a:pt x="152" y="1174"/>
                  </a:lnTo>
                  <a:cubicBezTo>
                    <a:pt x="260" y="1399"/>
                    <a:pt x="324" y="1641"/>
                    <a:pt x="344" y="1889"/>
                  </a:cubicBezTo>
                  <a:cubicBezTo>
                    <a:pt x="390" y="2461"/>
                    <a:pt x="1" y="2934"/>
                    <a:pt x="248" y="3589"/>
                  </a:cubicBezTo>
                  <a:cubicBezTo>
                    <a:pt x="500" y="4249"/>
                    <a:pt x="510" y="4525"/>
                    <a:pt x="1251" y="4579"/>
                  </a:cubicBezTo>
                  <a:cubicBezTo>
                    <a:pt x="1994" y="4634"/>
                    <a:pt x="2599" y="4905"/>
                    <a:pt x="2951" y="5602"/>
                  </a:cubicBezTo>
                  <a:cubicBezTo>
                    <a:pt x="2994" y="5683"/>
                    <a:pt x="3045" y="5760"/>
                    <a:pt x="3103" y="5831"/>
                  </a:cubicBezTo>
                  <a:cubicBezTo>
                    <a:pt x="3231" y="5986"/>
                    <a:pt x="3356" y="6066"/>
                    <a:pt x="3467" y="6066"/>
                  </a:cubicBezTo>
                  <a:cubicBezTo>
                    <a:pt x="3597" y="6066"/>
                    <a:pt x="3707" y="5955"/>
                    <a:pt x="3776" y="5730"/>
                  </a:cubicBezTo>
                  <a:cubicBezTo>
                    <a:pt x="3891" y="5354"/>
                    <a:pt x="4001" y="4941"/>
                    <a:pt x="3978" y="4552"/>
                  </a:cubicBezTo>
                  <a:cubicBezTo>
                    <a:pt x="3900" y="3044"/>
                    <a:pt x="3767" y="1536"/>
                    <a:pt x="3653"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26"/>
            <p:cNvSpPr/>
            <p:nvPr/>
          </p:nvSpPr>
          <p:spPr>
            <a:xfrm>
              <a:off x="2685200" y="1814825"/>
              <a:ext cx="103050" cy="90500"/>
            </a:xfrm>
            <a:custGeom>
              <a:avLst/>
              <a:gdLst/>
              <a:ahLst/>
              <a:cxnLst/>
              <a:rect l="l" t="t" r="r" b="b"/>
              <a:pathLst>
                <a:path w="4122" h="3620" extrusionOk="0">
                  <a:moveTo>
                    <a:pt x="2120" y="701"/>
                  </a:moveTo>
                  <a:cubicBezTo>
                    <a:pt x="2151" y="701"/>
                    <a:pt x="2181" y="705"/>
                    <a:pt x="2209" y="714"/>
                  </a:cubicBezTo>
                  <a:cubicBezTo>
                    <a:pt x="2576" y="828"/>
                    <a:pt x="2951" y="1301"/>
                    <a:pt x="3079" y="1695"/>
                  </a:cubicBezTo>
                  <a:cubicBezTo>
                    <a:pt x="3226" y="2157"/>
                    <a:pt x="2456" y="2759"/>
                    <a:pt x="1852" y="2767"/>
                  </a:cubicBezTo>
                  <a:cubicBezTo>
                    <a:pt x="1844" y="2767"/>
                    <a:pt x="1836" y="2767"/>
                    <a:pt x="1828" y="2767"/>
                  </a:cubicBezTo>
                  <a:cubicBezTo>
                    <a:pt x="1227" y="2767"/>
                    <a:pt x="813" y="2440"/>
                    <a:pt x="857" y="1938"/>
                  </a:cubicBezTo>
                  <a:cubicBezTo>
                    <a:pt x="880" y="1699"/>
                    <a:pt x="971" y="1397"/>
                    <a:pt x="1141" y="1264"/>
                  </a:cubicBezTo>
                  <a:cubicBezTo>
                    <a:pt x="1430" y="1033"/>
                    <a:pt x="1838" y="701"/>
                    <a:pt x="2120" y="701"/>
                  </a:cubicBezTo>
                  <a:close/>
                  <a:moveTo>
                    <a:pt x="2480" y="1"/>
                  </a:moveTo>
                  <a:cubicBezTo>
                    <a:pt x="2265" y="1"/>
                    <a:pt x="2045" y="86"/>
                    <a:pt x="1825" y="264"/>
                  </a:cubicBezTo>
                  <a:cubicBezTo>
                    <a:pt x="1760" y="315"/>
                    <a:pt x="1655" y="324"/>
                    <a:pt x="1568" y="338"/>
                  </a:cubicBezTo>
                  <a:cubicBezTo>
                    <a:pt x="527" y="517"/>
                    <a:pt x="1" y="1167"/>
                    <a:pt x="97" y="2162"/>
                  </a:cubicBezTo>
                  <a:cubicBezTo>
                    <a:pt x="179" y="3002"/>
                    <a:pt x="930" y="3620"/>
                    <a:pt x="1865" y="3620"/>
                  </a:cubicBezTo>
                  <a:cubicBezTo>
                    <a:pt x="1869" y="3620"/>
                    <a:pt x="1872" y="3620"/>
                    <a:pt x="1875" y="3620"/>
                  </a:cubicBezTo>
                  <a:cubicBezTo>
                    <a:pt x="2811" y="3620"/>
                    <a:pt x="3699" y="2919"/>
                    <a:pt x="3928" y="2002"/>
                  </a:cubicBezTo>
                  <a:cubicBezTo>
                    <a:pt x="4121" y="1236"/>
                    <a:pt x="3672" y="746"/>
                    <a:pt x="3168" y="302"/>
                  </a:cubicBezTo>
                  <a:cubicBezTo>
                    <a:pt x="2949" y="104"/>
                    <a:pt x="2718" y="1"/>
                    <a:pt x="248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26"/>
            <p:cNvSpPr/>
            <p:nvPr/>
          </p:nvSpPr>
          <p:spPr>
            <a:xfrm>
              <a:off x="2108725" y="1201400"/>
              <a:ext cx="82050" cy="78625"/>
            </a:xfrm>
            <a:custGeom>
              <a:avLst/>
              <a:gdLst/>
              <a:ahLst/>
              <a:cxnLst/>
              <a:rect l="l" t="t" r="r" b="b"/>
              <a:pathLst>
                <a:path w="3282" h="3145" extrusionOk="0">
                  <a:moveTo>
                    <a:pt x="1771" y="0"/>
                  </a:moveTo>
                  <a:cubicBezTo>
                    <a:pt x="1769" y="0"/>
                    <a:pt x="1767" y="0"/>
                    <a:pt x="1765" y="0"/>
                  </a:cubicBezTo>
                  <a:cubicBezTo>
                    <a:pt x="899" y="0"/>
                    <a:pt x="0" y="885"/>
                    <a:pt x="22" y="1716"/>
                  </a:cubicBezTo>
                  <a:cubicBezTo>
                    <a:pt x="41" y="2516"/>
                    <a:pt x="840" y="3145"/>
                    <a:pt x="1837" y="3145"/>
                  </a:cubicBezTo>
                  <a:cubicBezTo>
                    <a:pt x="1845" y="3145"/>
                    <a:pt x="1853" y="3145"/>
                    <a:pt x="1860" y="3145"/>
                  </a:cubicBezTo>
                  <a:cubicBezTo>
                    <a:pt x="2672" y="3136"/>
                    <a:pt x="3263" y="2558"/>
                    <a:pt x="3273" y="1774"/>
                  </a:cubicBezTo>
                  <a:cubicBezTo>
                    <a:pt x="3282" y="846"/>
                    <a:pt x="2570" y="0"/>
                    <a:pt x="1771"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26"/>
            <p:cNvSpPr/>
            <p:nvPr/>
          </p:nvSpPr>
          <p:spPr>
            <a:xfrm>
              <a:off x="2175750" y="1694925"/>
              <a:ext cx="44025" cy="21625"/>
            </a:xfrm>
            <a:custGeom>
              <a:avLst/>
              <a:gdLst/>
              <a:ahLst/>
              <a:cxnLst/>
              <a:rect l="l" t="t" r="r" b="b"/>
              <a:pathLst>
                <a:path w="1761" h="865" extrusionOk="0">
                  <a:moveTo>
                    <a:pt x="1760" y="1"/>
                  </a:moveTo>
                  <a:lnTo>
                    <a:pt x="1760" y="1"/>
                  </a:lnTo>
                  <a:cubicBezTo>
                    <a:pt x="1182" y="97"/>
                    <a:pt x="729" y="156"/>
                    <a:pt x="284" y="262"/>
                  </a:cubicBezTo>
                  <a:cubicBezTo>
                    <a:pt x="174" y="289"/>
                    <a:pt x="73" y="450"/>
                    <a:pt x="23" y="573"/>
                  </a:cubicBezTo>
                  <a:cubicBezTo>
                    <a:pt x="1" y="624"/>
                    <a:pt x="101" y="771"/>
                    <a:pt x="179" y="811"/>
                  </a:cubicBezTo>
                  <a:cubicBezTo>
                    <a:pt x="245" y="847"/>
                    <a:pt x="330" y="864"/>
                    <a:pt x="425" y="864"/>
                  </a:cubicBezTo>
                  <a:cubicBezTo>
                    <a:pt x="867" y="864"/>
                    <a:pt x="1546" y="505"/>
                    <a:pt x="176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26"/>
            <p:cNvSpPr/>
            <p:nvPr/>
          </p:nvSpPr>
          <p:spPr>
            <a:xfrm>
              <a:off x="2138625" y="1677825"/>
              <a:ext cx="35425" cy="20550"/>
            </a:xfrm>
            <a:custGeom>
              <a:avLst/>
              <a:gdLst/>
              <a:ahLst/>
              <a:cxnLst/>
              <a:rect l="l" t="t" r="r" b="b"/>
              <a:pathLst>
                <a:path w="1417" h="822" extrusionOk="0">
                  <a:moveTo>
                    <a:pt x="1113" y="0"/>
                  </a:moveTo>
                  <a:cubicBezTo>
                    <a:pt x="1108" y="0"/>
                    <a:pt x="1102" y="1"/>
                    <a:pt x="1097" y="1"/>
                  </a:cubicBezTo>
                  <a:cubicBezTo>
                    <a:pt x="798" y="61"/>
                    <a:pt x="496" y="144"/>
                    <a:pt x="211" y="262"/>
                  </a:cubicBezTo>
                  <a:cubicBezTo>
                    <a:pt x="111" y="304"/>
                    <a:pt x="1" y="492"/>
                    <a:pt x="14" y="593"/>
                  </a:cubicBezTo>
                  <a:cubicBezTo>
                    <a:pt x="24" y="680"/>
                    <a:pt x="216" y="740"/>
                    <a:pt x="335" y="822"/>
                  </a:cubicBezTo>
                  <a:cubicBezTo>
                    <a:pt x="661" y="708"/>
                    <a:pt x="963" y="630"/>
                    <a:pt x="1238" y="496"/>
                  </a:cubicBezTo>
                  <a:cubicBezTo>
                    <a:pt x="1329" y="451"/>
                    <a:pt x="1362" y="267"/>
                    <a:pt x="1417" y="144"/>
                  </a:cubicBezTo>
                  <a:cubicBezTo>
                    <a:pt x="1317" y="96"/>
                    <a:pt x="1206" y="0"/>
                    <a:pt x="111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26"/>
            <p:cNvSpPr/>
            <p:nvPr/>
          </p:nvSpPr>
          <p:spPr>
            <a:xfrm>
              <a:off x="1569900" y="836375"/>
              <a:ext cx="596025" cy="670725"/>
            </a:xfrm>
            <a:custGeom>
              <a:avLst/>
              <a:gdLst/>
              <a:ahLst/>
              <a:cxnLst/>
              <a:rect l="l" t="t" r="r" b="b"/>
              <a:pathLst>
                <a:path w="23841" h="26829" extrusionOk="0">
                  <a:moveTo>
                    <a:pt x="19404" y="620"/>
                  </a:moveTo>
                  <a:cubicBezTo>
                    <a:pt x="19900" y="620"/>
                    <a:pt x="20410" y="751"/>
                    <a:pt x="20925" y="964"/>
                  </a:cubicBezTo>
                  <a:cubicBezTo>
                    <a:pt x="21392" y="1157"/>
                    <a:pt x="21873" y="1561"/>
                    <a:pt x="22107" y="1997"/>
                  </a:cubicBezTo>
                  <a:cubicBezTo>
                    <a:pt x="22314" y="2382"/>
                    <a:pt x="21562" y="3340"/>
                    <a:pt x="20984" y="3545"/>
                  </a:cubicBezTo>
                  <a:cubicBezTo>
                    <a:pt x="19999" y="3903"/>
                    <a:pt x="18992" y="4206"/>
                    <a:pt x="17958" y="4206"/>
                  </a:cubicBezTo>
                  <a:cubicBezTo>
                    <a:pt x="17626" y="4206"/>
                    <a:pt x="17292" y="4175"/>
                    <a:pt x="16955" y="4105"/>
                  </a:cubicBezTo>
                  <a:cubicBezTo>
                    <a:pt x="16571" y="4025"/>
                    <a:pt x="16205" y="3985"/>
                    <a:pt x="15856" y="3985"/>
                  </a:cubicBezTo>
                  <a:cubicBezTo>
                    <a:pt x="14455" y="3985"/>
                    <a:pt x="13335" y="4625"/>
                    <a:pt x="12413" y="5887"/>
                  </a:cubicBezTo>
                  <a:cubicBezTo>
                    <a:pt x="11591" y="7015"/>
                    <a:pt x="10446" y="7588"/>
                    <a:pt x="9041" y="7588"/>
                  </a:cubicBezTo>
                  <a:cubicBezTo>
                    <a:pt x="9013" y="7588"/>
                    <a:pt x="8985" y="7587"/>
                    <a:pt x="8957" y="7587"/>
                  </a:cubicBezTo>
                  <a:cubicBezTo>
                    <a:pt x="8774" y="7583"/>
                    <a:pt x="8591" y="7583"/>
                    <a:pt x="8407" y="7583"/>
                  </a:cubicBezTo>
                  <a:cubicBezTo>
                    <a:pt x="6542" y="7583"/>
                    <a:pt x="5258" y="8935"/>
                    <a:pt x="5547" y="10782"/>
                  </a:cubicBezTo>
                  <a:cubicBezTo>
                    <a:pt x="5708" y="11813"/>
                    <a:pt x="5451" y="12482"/>
                    <a:pt x="4662" y="13111"/>
                  </a:cubicBezTo>
                  <a:cubicBezTo>
                    <a:pt x="4351" y="13358"/>
                    <a:pt x="4140" y="13876"/>
                    <a:pt x="4103" y="14293"/>
                  </a:cubicBezTo>
                  <a:cubicBezTo>
                    <a:pt x="4021" y="15223"/>
                    <a:pt x="4309" y="16094"/>
                    <a:pt x="4887" y="16809"/>
                  </a:cubicBezTo>
                  <a:cubicBezTo>
                    <a:pt x="4406" y="16970"/>
                    <a:pt x="3966" y="17116"/>
                    <a:pt x="3522" y="17263"/>
                  </a:cubicBezTo>
                  <a:cubicBezTo>
                    <a:pt x="3464" y="17279"/>
                    <a:pt x="3401" y="17319"/>
                    <a:pt x="3349" y="17319"/>
                  </a:cubicBezTo>
                  <a:cubicBezTo>
                    <a:pt x="3339" y="17319"/>
                    <a:pt x="3329" y="17317"/>
                    <a:pt x="3320" y="17314"/>
                  </a:cubicBezTo>
                  <a:cubicBezTo>
                    <a:pt x="2426" y="16960"/>
                    <a:pt x="1473" y="16695"/>
                    <a:pt x="954" y="15755"/>
                  </a:cubicBezTo>
                  <a:cubicBezTo>
                    <a:pt x="583" y="15082"/>
                    <a:pt x="606" y="14600"/>
                    <a:pt x="1170" y="14082"/>
                  </a:cubicBezTo>
                  <a:cubicBezTo>
                    <a:pt x="1546" y="13739"/>
                    <a:pt x="1982" y="13454"/>
                    <a:pt x="2417" y="13194"/>
                  </a:cubicBezTo>
                  <a:cubicBezTo>
                    <a:pt x="3251" y="12698"/>
                    <a:pt x="3448" y="12244"/>
                    <a:pt x="3141" y="11323"/>
                  </a:cubicBezTo>
                  <a:cubicBezTo>
                    <a:pt x="3039" y="11030"/>
                    <a:pt x="2922" y="10743"/>
                    <a:pt x="2788" y="10462"/>
                  </a:cubicBezTo>
                  <a:cubicBezTo>
                    <a:pt x="2403" y="9656"/>
                    <a:pt x="2605" y="8977"/>
                    <a:pt x="3177" y="8348"/>
                  </a:cubicBezTo>
                  <a:cubicBezTo>
                    <a:pt x="3915" y="7538"/>
                    <a:pt x="4860" y="7138"/>
                    <a:pt x="5901" y="6905"/>
                  </a:cubicBezTo>
                  <a:cubicBezTo>
                    <a:pt x="6345" y="6804"/>
                    <a:pt x="6793" y="6713"/>
                    <a:pt x="7234" y="6593"/>
                  </a:cubicBezTo>
                  <a:cubicBezTo>
                    <a:pt x="8242" y="6314"/>
                    <a:pt x="8985" y="5741"/>
                    <a:pt x="9388" y="4732"/>
                  </a:cubicBezTo>
                  <a:cubicBezTo>
                    <a:pt x="9810" y="3688"/>
                    <a:pt x="10607" y="3110"/>
                    <a:pt x="11758" y="3068"/>
                  </a:cubicBezTo>
                  <a:cubicBezTo>
                    <a:pt x="12027" y="3056"/>
                    <a:pt x="12296" y="3042"/>
                    <a:pt x="12563" y="3042"/>
                  </a:cubicBezTo>
                  <a:cubicBezTo>
                    <a:pt x="12697" y="3042"/>
                    <a:pt x="12830" y="3046"/>
                    <a:pt x="12963" y="3055"/>
                  </a:cubicBezTo>
                  <a:cubicBezTo>
                    <a:pt x="13139" y="3067"/>
                    <a:pt x="13314" y="3073"/>
                    <a:pt x="13486" y="3073"/>
                  </a:cubicBezTo>
                  <a:cubicBezTo>
                    <a:pt x="15011" y="3073"/>
                    <a:pt x="16370" y="2593"/>
                    <a:pt x="17483" y="1469"/>
                  </a:cubicBezTo>
                  <a:cubicBezTo>
                    <a:pt x="18082" y="862"/>
                    <a:pt x="18730" y="620"/>
                    <a:pt x="19404" y="620"/>
                  </a:cubicBezTo>
                  <a:close/>
                  <a:moveTo>
                    <a:pt x="22776" y="2735"/>
                  </a:moveTo>
                  <a:cubicBezTo>
                    <a:pt x="23161" y="3418"/>
                    <a:pt x="23020" y="4283"/>
                    <a:pt x="22336" y="5063"/>
                  </a:cubicBezTo>
                  <a:cubicBezTo>
                    <a:pt x="21392" y="6149"/>
                    <a:pt x="20187" y="6824"/>
                    <a:pt x="18821" y="7204"/>
                  </a:cubicBezTo>
                  <a:cubicBezTo>
                    <a:pt x="16263" y="7914"/>
                    <a:pt x="13688" y="8547"/>
                    <a:pt x="11135" y="9285"/>
                  </a:cubicBezTo>
                  <a:cubicBezTo>
                    <a:pt x="10268" y="9537"/>
                    <a:pt x="9443" y="9964"/>
                    <a:pt x="8623" y="10362"/>
                  </a:cubicBezTo>
                  <a:cubicBezTo>
                    <a:pt x="7454" y="10926"/>
                    <a:pt x="6808" y="11957"/>
                    <a:pt x="6675" y="13181"/>
                  </a:cubicBezTo>
                  <a:cubicBezTo>
                    <a:pt x="6555" y="14272"/>
                    <a:pt x="6712" y="15390"/>
                    <a:pt x="6767" y="16500"/>
                  </a:cubicBezTo>
                  <a:cubicBezTo>
                    <a:pt x="6803" y="17255"/>
                    <a:pt x="6890" y="18012"/>
                    <a:pt x="6913" y="18773"/>
                  </a:cubicBezTo>
                  <a:cubicBezTo>
                    <a:pt x="6917" y="18906"/>
                    <a:pt x="6725" y="19043"/>
                    <a:pt x="6620" y="19176"/>
                  </a:cubicBezTo>
                  <a:cubicBezTo>
                    <a:pt x="6505" y="19075"/>
                    <a:pt x="6331" y="18993"/>
                    <a:pt x="6276" y="18864"/>
                  </a:cubicBezTo>
                  <a:cubicBezTo>
                    <a:pt x="5749" y="17627"/>
                    <a:pt x="5199" y="16399"/>
                    <a:pt x="4740" y="15134"/>
                  </a:cubicBezTo>
                  <a:cubicBezTo>
                    <a:pt x="4483" y="14428"/>
                    <a:pt x="4589" y="13759"/>
                    <a:pt x="5300" y="13245"/>
                  </a:cubicBezTo>
                  <a:cubicBezTo>
                    <a:pt x="6046" y="12705"/>
                    <a:pt x="6359" y="11967"/>
                    <a:pt x="6175" y="10986"/>
                  </a:cubicBezTo>
                  <a:cubicBezTo>
                    <a:pt x="6079" y="10463"/>
                    <a:pt x="6189" y="9849"/>
                    <a:pt x="6377" y="9335"/>
                  </a:cubicBezTo>
                  <a:cubicBezTo>
                    <a:pt x="6651" y="8597"/>
                    <a:pt x="7279" y="8208"/>
                    <a:pt x="8091" y="8180"/>
                  </a:cubicBezTo>
                  <a:cubicBezTo>
                    <a:pt x="8265" y="8174"/>
                    <a:pt x="8439" y="8173"/>
                    <a:pt x="8613" y="8173"/>
                  </a:cubicBezTo>
                  <a:cubicBezTo>
                    <a:pt x="8699" y="8173"/>
                    <a:pt x="8786" y="8173"/>
                    <a:pt x="8873" y="8173"/>
                  </a:cubicBezTo>
                  <a:cubicBezTo>
                    <a:pt x="8959" y="8173"/>
                    <a:pt x="9046" y="8173"/>
                    <a:pt x="9132" y="8172"/>
                  </a:cubicBezTo>
                  <a:cubicBezTo>
                    <a:pt x="10677" y="8153"/>
                    <a:pt x="11932" y="7539"/>
                    <a:pt x="12894" y="6329"/>
                  </a:cubicBezTo>
                  <a:cubicBezTo>
                    <a:pt x="13119" y="6045"/>
                    <a:pt x="13362" y="5765"/>
                    <a:pt x="13609" y="5499"/>
                  </a:cubicBezTo>
                  <a:cubicBezTo>
                    <a:pt x="14244" y="4822"/>
                    <a:pt x="14984" y="4613"/>
                    <a:pt x="15770" y="4613"/>
                  </a:cubicBezTo>
                  <a:cubicBezTo>
                    <a:pt x="16181" y="4613"/>
                    <a:pt x="16605" y="4670"/>
                    <a:pt x="17033" y="4747"/>
                  </a:cubicBezTo>
                  <a:cubicBezTo>
                    <a:pt x="17378" y="4808"/>
                    <a:pt x="17718" y="4836"/>
                    <a:pt x="18054" y="4836"/>
                  </a:cubicBezTo>
                  <a:cubicBezTo>
                    <a:pt x="19188" y="4836"/>
                    <a:pt x="20276" y="4520"/>
                    <a:pt x="21314" y="4078"/>
                  </a:cubicBezTo>
                  <a:cubicBezTo>
                    <a:pt x="21882" y="3839"/>
                    <a:pt x="22286" y="3202"/>
                    <a:pt x="22776" y="2735"/>
                  </a:cubicBezTo>
                  <a:close/>
                  <a:moveTo>
                    <a:pt x="19434" y="0"/>
                  </a:moveTo>
                  <a:cubicBezTo>
                    <a:pt x="18618" y="0"/>
                    <a:pt x="17847" y="271"/>
                    <a:pt x="17294" y="865"/>
                  </a:cubicBezTo>
                  <a:cubicBezTo>
                    <a:pt x="16228" y="2016"/>
                    <a:pt x="14878" y="2468"/>
                    <a:pt x="13382" y="2468"/>
                  </a:cubicBezTo>
                  <a:cubicBezTo>
                    <a:pt x="13186" y="2468"/>
                    <a:pt x="12989" y="2460"/>
                    <a:pt x="12789" y="2445"/>
                  </a:cubicBezTo>
                  <a:cubicBezTo>
                    <a:pt x="12732" y="2441"/>
                    <a:pt x="12674" y="2440"/>
                    <a:pt x="12617" y="2440"/>
                  </a:cubicBezTo>
                  <a:cubicBezTo>
                    <a:pt x="12519" y="2440"/>
                    <a:pt x="12420" y="2444"/>
                    <a:pt x="12322" y="2444"/>
                  </a:cubicBezTo>
                  <a:cubicBezTo>
                    <a:pt x="12276" y="2444"/>
                    <a:pt x="12230" y="2443"/>
                    <a:pt x="12184" y="2441"/>
                  </a:cubicBezTo>
                  <a:cubicBezTo>
                    <a:pt x="12110" y="2437"/>
                    <a:pt x="12036" y="2436"/>
                    <a:pt x="11963" y="2436"/>
                  </a:cubicBezTo>
                  <a:cubicBezTo>
                    <a:pt x="10444" y="2436"/>
                    <a:pt x="9371" y="3168"/>
                    <a:pt x="8737" y="4577"/>
                  </a:cubicBezTo>
                  <a:cubicBezTo>
                    <a:pt x="8448" y="5232"/>
                    <a:pt x="7944" y="5622"/>
                    <a:pt x="7294" y="5833"/>
                  </a:cubicBezTo>
                  <a:cubicBezTo>
                    <a:pt x="6894" y="5962"/>
                    <a:pt x="6482" y="6057"/>
                    <a:pt x="6069" y="6145"/>
                  </a:cubicBezTo>
                  <a:cubicBezTo>
                    <a:pt x="4814" y="6415"/>
                    <a:pt x="3644" y="6837"/>
                    <a:pt x="2727" y="7803"/>
                  </a:cubicBezTo>
                  <a:cubicBezTo>
                    <a:pt x="1890" y="8679"/>
                    <a:pt x="1683" y="9605"/>
                    <a:pt x="2146" y="10718"/>
                  </a:cubicBezTo>
                  <a:cubicBezTo>
                    <a:pt x="2256" y="10971"/>
                    <a:pt x="2375" y="11223"/>
                    <a:pt x="2466" y="11480"/>
                  </a:cubicBezTo>
                  <a:cubicBezTo>
                    <a:pt x="2687" y="12103"/>
                    <a:pt x="2613" y="12268"/>
                    <a:pt x="2050" y="12598"/>
                  </a:cubicBezTo>
                  <a:cubicBezTo>
                    <a:pt x="1688" y="12809"/>
                    <a:pt x="1316" y="13015"/>
                    <a:pt x="996" y="13281"/>
                  </a:cubicBezTo>
                  <a:cubicBezTo>
                    <a:pt x="66" y="14051"/>
                    <a:pt x="1" y="15811"/>
                    <a:pt x="817" y="16709"/>
                  </a:cubicBezTo>
                  <a:cubicBezTo>
                    <a:pt x="1390" y="17337"/>
                    <a:pt x="2091" y="17718"/>
                    <a:pt x="2770" y="17801"/>
                  </a:cubicBezTo>
                  <a:cubicBezTo>
                    <a:pt x="2742" y="18533"/>
                    <a:pt x="2586" y="19208"/>
                    <a:pt x="2720" y="19812"/>
                  </a:cubicBezTo>
                  <a:cubicBezTo>
                    <a:pt x="3067" y="21389"/>
                    <a:pt x="4300" y="22288"/>
                    <a:pt x="5978" y="22301"/>
                  </a:cubicBezTo>
                  <a:cubicBezTo>
                    <a:pt x="6332" y="22305"/>
                    <a:pt x="6515" y="22402"/>
                    <a:pt x="6597" y="22742"/>
                  </a:cubicBezTo>
                  <a:cubicBezTo>
                    <a:pt x="6895" y="23928"/>
                    <a:pt x="7235" y="25106"/>
                    <a:pt x="7482" y="26307"/>
                  </a:cubicBezTo>
                  <a:cubicBezTo>
                    <a:pt x="7555" y="26651"/>
                    <a:pt x="7670" y="26793"/>
                    <a:pt x="7931" y="26825"/>
                  </a:cubicBezTo>
                  <a:cubicBezTo>
                    <a:pt x="7967" y="26827"/>
                    <a:pt x="8003" y="26828"/>
                    <a:pt x="8039" y="26828"/>
                  </a:cubicBezTo>
                  <a:cubicBezTo>
                    <a:pt x="8075" y="26828"/>
                    <a:pt x="8111" y="26827"/>
                    <a:pt x="8147" y="26825"/>
                  </a:cubicBezTo>
                  <a:cubicBezTo>
                    <a:pt x="8206" y="25203"/>
                    <a:pt x="7944" y="23686"/>
                    <a:pt x="7160" y="22279"/>
                  </a:cubicBezTo>
                  <a:cubicBezTo>
                    <a:pt x="7073" y="22128"/>
                    <a:pt x="6930" y="21967"/>
                    <a:pt x="6775" y="21907"/>
                  </a:cubicBezTo>
                  <a:cubicBezTo>
                    <a:pt x="6193" y="21673"/>
                    <a:pt x="5607" y="21458"/>
                    <a:pt x="5007" y="21284"/>
                  </a:cubicBezTo>
                  <a:cubicBezTo>
                    <a:pt x="3993" y="20991"/>
                    <a:pt x="3512" y="20266"/>
                    <a:pt x="3356" y="19294"/>
                  </a:cubicBezTo>
                  <a:cubicBezTo>
                    <a:pt x="3219" y="18447"/>
                    <a:pt x="3760" y="17663"/>
                    <a:pt x="4498" y="17544"/>
                  </a:cubicBezTo>
                  <a:cubicBezTo>
                    <a:pt x="4558" y="17534"/>
                    <a:pt x="4613" y="17529"/>
                    <a:pt x="4665" y="17529"/>
                  </a:cubicBezTo>
                  <a:cubicBezTo>
                    <a:pt x="4881" y="17529"/>
                    <a:pt x="5026" y="17624"/>
                    <a:pt x="5125" y="17901"/>
                  </a:cubicBezTo>
                  <a:cubicBezTo>
                    <a:pt x="5300" y="18402"/>
                    <a:pt x="5529" y="18883"/>
                    <a:pt x="5771" y="19355"/>
                  </a:cubicBezTo>
                  <a:cubicBezTo>
                    <a:pt x="5958" y="19711"/>
                    <a:pt x="6267" y="19918"/>
                    <a:pt x="6668" y="19918"/>
                  </a:cubicBezTo>
                  <a:cubicBezTo>
                    <a:pt x="6700" y="19918"/>
                    <a:pt x="6733" y="19917"/>
                    <a:pt x="6766" y="19914"/>
                  </a:cubicBezTo>
                  <a:cubicBezTo>
                    <a:pt x="7239" y="19872"/>
                    <a:pt x="7458" y="19538"/>
                    <a:pt x="7605" y="19144"/>
                  </a:cubicBezTo>
                  <a:cubicBezTo>
                    <a:pt x="7664" y="18970"/>
                    <a:pt x="7742" y="18782"/>
                    <a:pt x="7725" y="18612"/>
                  </a:cubicBezTo>
                  <a:cubicBezTo>
                    <a:pt x="7632" y="17746"/>
                    <a:pt x="7632" y="16847"/>
                    <a:pt x="7380" y="16027"/>
                  </a:cubicBezTo>
                  <a:cubicBezTo>
                    <a:pt x="7079" y="15032"/>
                    <a:pt x="7069" y="14074"/>
                    <a:pt x="7298" y="13107"/>
                  </a:cubicBezTo>
                  <a:cubicBezTo>
                    <a:pt x="7481" y="12314"/>
                    <a:pt x="7794" y="11534"/>
                    <a:pt x="8564" y="11122"/>
                  </a:cubicBezTo>
                  <a:cubicBezTo>
                    <a:pt x="9398" y="10673"/>
                    <a:pt x="10241" y="10205"/>
                    <a:pt x="11139" y="9917"/>
                  </a:cubicBezTo>
                  <a:cubicBezTo>
                    <a:pt x="12546" y="9463"/>
                    <a:pt x="14008" y="9165"/>
                    <a:pt x="15438" y="8770"/>
                  </a:cubicBezTo>
                  <a:cubicBezTo>
                    <a:pt x="17395" y="8240"/>
                    <a:pt x="19412" y="7882"/>
                    <a:pt x="21181" y="6805"/>
                  </a:cubicBezTo>
                  <a:cubicBezTo>
                    <a:pt x="21539" y="6589"/>
                    <a:pt x="21888" y="6365"/>
                    <a:pt x="22241" y="6149"/>
                  </a:cubicBezTo>
                  <a:lnTo>
                    <a:pt x="22250" y="6140"/>
                  </a:lnTo>
                  <a:cubicBezTo>
                    <a:pt x="22433" y="5907"/>
                    <a:pt x="22626" y="5677"/>
                    <a:pt x="22813" y="5448"/>
                  </a:cubicBezTo>
                  <a:cubicBezTo>
                    <a:pt x="23478" y="4655"/>
                    <a:pt x="23840" y="3738"/>
                    <a:pt x="23464" y="2743"/>
                  </a:cubicBezTo>
                  <a:cubicBezTo>
                    <a:pt x="22826" y="1050"/>
                    <a:pt x="21042" y="0"/>
                    <a:pt x="1943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26"/>
            <p:cNvSpPr/>
            <p:nvPr/>
          </p:nvSpPr>
          <p:spPr>
            <a:xfrm>
              <a:off x="2085225" y="1712475"/>
              <a:ext cx="62600" cy="23725"/>
            </a:xfrm>
            <a:custGeom>
              <a:avLst/>
              <a:gdLst/>
              <a:ahLst/>
              <a:cxnLst/>
              <a:rect l="l" t="t" r="r" b="b"/>
              <a:pathLst>
                <a:path w="2504" h="949" extrusionOk="0">
                  <a:moveTo>
                    <a:pt x="2118" y="0"/>
                  </a:moveTo>
                  <a:cubicBezTo>
                    <a:pt x="2114" y="0"/>
                    <a:pt x="2109" y="0"/>
                    <a:pt x="2105" y="1"/>
                  </a:cubicBezTo>
                  <a:cubicBezTo>
                    <a:pt x="1504" y="41"/>
                    <a:pt x="904" y="110"/>
                    <a:pt x="307" y="203"/>
                  </a:cubicBezTo>
                  <a:cubicBezTo>
                    <a:pt x="193" y="220"/>
                    <a:pt x="29" y="358"/>
                    <a:pt x="15" y="459"/>
                  </a:cubicBezTo>
                  <a:cubicBezTo>
                    <a:pt x="0" y="564"/>
                    <a:pt x="114" y="733"/>
                    <a:pt x="221" y="798"/>
                  </a:cubicBezTo>
                  <a:cubicBezTo>
                    <a:pt x="348" y="885"/>
                    <a:pt x="528" y="889"/>
                    <a:pt x="757" y="948"/>
                  </a:cubicBezTo>
                  <a:cubicBezTo>
                    <a:pt x="1214" y="839"/>
                    <a:pt x="1733" y="738"/>
                    <a:pt x="2232" y="582"/>
                  </a:cubicBezTo>
                  <a:cubicBezTo>
                    <a:pt x="2352" y="545"/>
                    <a:pt x="2415" y="334"/>
                    <a:pt x="2503" y="206"/>
                  </a:cubicBezTo>
                  <a:cubicBezTo>
                    <a:pt x="2375" y="135"/>
                    <a:pt x="2242" y="0"/>
                    <a:pt x="211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26"/>
            <p:cNvSpPr/>
            <p:nvPr/>
          </p:nvSpPr>
          <p:spPr>
            <a:xfrm>
              <a:off x="1837250" y="2914175"/>
              <a:ext cx="298300" cy="72725"/>
            </a:xfrm>
            <a:custGeom>
              <a:avLst/>
              <a:gdLst/>
              <a:ahLst/>
              <a:cxnLst/>
              <a:rect l="l" t="t" r="r" b="b"/>
              <a:pathLst>
                <a:path w="11932" h="2909" extrusionOk="0">
                  <a:moveTo>
                    <a:pt x="3345" y="1"/>
                  </a:moveTo>
                  <a:cubicBezTo>
                    <a:pt x="3232" y="1"/>
                    <a:pt x="3115" y="9"/>
                    <a:pt x="2990" y="27"/>
                  </a:cubicBezTo>
                  <a:cubicBezTo>
                    <a:pt x="2004" y="164"/>
                    <a:pt x="1009" y="229"/>
                    <a:pt x="1" y="324"/>
                  </a:cubicBezTo>
                  <a:cubicBezTo>
                    <a:pt x="28" y="682"/>
                    <a:pt x="74" y="1062"/>
                    <a:pt x="92" y="1447"/>
                  </a:cubicBezTo>
                  <a:cubicBezTo>
                    <a:pt x="138" y="2625"/>
                    <a:pt x="298" y="2795"/>
                    <a:pt x="1499" y="2892"/>
                  </a:cubicBezTo>
                  <a:cubicBezTo>
                    <a:pt x="1619" y="2903"/>
                    <a:pt x="1739" y="2909"/>
                    <a:pt x="1859" y="2909"/>
                  </a:cubicBezTo>
                  <a:cubicBezTo>
                    <a:pt x="1941" y="2909"/>
                    <a:pt x="2023" y="2906"/>
                    <a:pt x="2104" y="2901"/>
                  </a:cubicBezTo>
                  <a:cubicBezTo>
                    <a:pt x="4057" y="2772"/>
                    <a:pt x="6009" y="2653"/>
                    <a:pt x="7961" y="2506"/>
                  </a:cubicBezTo>
                  <a:cubicBezTo>
                    <a:pt x="9286" y="2406"/>
                    <a:pt x="10607" y="2259"/>
                    <a:pt x="11926" y="2131"/>
                  </a:cubicBezTo>
                  <a:cubicBezTo>
                    <a:pt x="11926" y="2076"/>
                    <a:pt x="11932" y="2025"/>
                    <a:pt x="11932" y="1971"/>
                  </a:cubicBezTo>
                  <a:cubicBezTo>
                    <a:pt x="11762" y="1924"/>
                    <a:pt x="11592" y="1860"/>
                    <a:pt x="11419" y="1828"/>
                  </a:cubicBezTo>
                  <a:cubicBezTo>
                    <a:pt x="10104" y="1594"/>
                    <a:pt x="8783" y="1401"/>
                    <a:pt x="7477" y="1131"/>
                  </a:cubicBezTo>
                  <a:cubicBezTo>
                    <a:pt x="6459" y="921"/>
                    <a:pt x="5396" y="755"/>
                    <a:pt x="4483" y="307"/>
                  </a:cubicBezTo>
                  <a:cubicBezTo>
                    <a:pt x="4072" y="104"/>
                    <a:pt x="3734" y="1"/>
                    <a:pt x="3345"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26"/>
            <p:cNvSpPr/>
            <p:nvPr/>
          </p:nvSpPr>
          <p:spPr>
            <a:xfrm>
              <a:off x="2125675" y="989875"/>
              <a:ext cx="700" cy="600"/>
            </a:xfrm>
            <a:custGeom>
              <a:avLst/>
              <a:gdLst/>
              <a:ahLst/>
              <a:cxnLst/>
              <a:rect l="l" t="t" r="r" b="b"/>
              <a:pathLst>
                <a:path w="28" h="24" extrusionOk="0">
                  <a:moveTo>
                    <a:pt x="19" y="0"/>
                  </a:moveTo>
                  <a:lnTo>
                    <a:pt x="10" y="9"/>
                  </a:lnTo>
                  <a:lnTo>
                    <a:pt x="0" y="19"/>
                  </a:lnTo>
                  <a:cubicBezTo>
                    <a:pt x="2" y="19"/>
                    <a:pt x="5" y="19"/>
                    <a:pt x="7" y="19"/>
                  </a:cubicBezTo>
                  <a:cubicBezTo>
                    <a:pt x="14" y="19"/>
                    <a:pt x="21" y="20"/>
                    <a:pt x="27" y="23"/>
                  </a:cubicBezTo>
                  <a:cubicBezTo>
                    <a:pt x="23" y="16"/>
                    <a:pt x="20" y="8"/>
                    <a:pt x="19" y="0"/>
                  </a:cubicBezTo>
                  <a:close/>
                </a:path>
              </a:pathLst>
            </a:custGeom>
            <a:solidFill>
              <a:srgbClr val="2F3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26"/>
            <p:cNvSpPr/>
            <p:nvPr/>
          </p:nvSpPr>
          <p:spPr>
            <a:xfrm>
              <a:off x="1917675" y="1282700"/>
              <a:ext cx="175100" cy="109500"/>
            </a:xfrm>
            <a:custGeom>
              <a:avLst/>
              <a:gdLst/>
              <a:ahLst/>
              <a:cxnLst/>
              <a:rect l="l" t="t" r="r" b="b"/>
              <a:pathLst>
                <a:path w="7004" h="4380" extrusionOk="0">
                  <a:moveTo>
                    <a:pt x="5618" y="820"/>
                  </a:moveTo>
                  <a:cubicBezTo>
                    <a:pt x="5743" y="820"/>
                    <a:pt x="5864" y="841"/>
                    <a:pt x="5951" y="896"/>
                  </a:cubicBezTo>
                  <a:cubicBezTo>
                    <a:pt x="6042" y="957"/>
                    <a:pt x="6010" y="1305"/>
                    <a:pt x="5951" y="1497"/>
                  </a:cubicBezTo>
                  <a:cubicBezTo>
                    <a:pt x="5575" y="2707"/>
                    <a:pt x="4388" y="3458"/>
                    <a:pt x="2870" y="3523"/>
                  </a:cubicBezTo>
                  <a:cubicBezTo>
                    <a:pt x="2472" y="3418"/>
                    <a:pt x="2045" y="3358"/>
                    <a:pt x="1674" y="3184"/>
                  </a:cubicBezTo>
                  <a:cubicBezTo>
                    <a:pt x="1435" y="3073"/>
                    <a:pt x="1124" y="2808"/>
                    <a:pt x="1115" y="2597"/>
                  </a:cubicBezTo>
                  <a:cubicBezTo>
                    <a:pt x="1106" y="2396"/>
                    <a:pt x="1408" y="2125"/>
                    <a:pt x="1637" y="1988"/>
                  </a:cubicBezTo>
                  <a:cubicBezTo>
                    <a:pt x="1927" y="1809"/>
                    <a:pt x="2274" y="1708"/>
                    <a:pt x="2605" y="1611"/>
                  </a:cubicBezTo>
                  <a:cubicBezTo>
                    <a:pt x="3500" y="1350"/>
                    <a:pt x="4392" y="1094"/>
                    <a:pt x="5295" y="860"/>
                  </a:cubicBezTo>
                  <a:cubicBezTo>
                    <a:pt x="5392" y="836"/>
                    <a:pt x="5507" y="820"/>
                    <a:pt x="5618" y="820"/>
                  </a:cubicBezTo>
                  <a:close/>
                  <a:moveTo>
                    <a:pt x="5778" y="0"/>
                  </a:moveTo>
                  <a:cubicBezTo>
                    <a:pt x="5705" y="0"/>
                    <a:pt x="5630" y="6"/>
                    <a:pt x="5552" y="17"/>
                  </a:cubicBezTo>
                  <a:cubicBezTo>
                    <a:pt x="5392" y="40"/>
                    <a:pt x="5231" y="90"/>
                    <a:pt x="5070" y="131"/>
                  </a:cubicBezTo>
                  <a:cubicBezTo>
                    <a:pt x="4227" y="351"/>
                    <a:pt x="3370" y="539"/>
                    <a:pt x="2535" y="805"/>
                  </a:cubicBezTo>
                  <a:cubicBezTo>
                    <a:pt x="1949" y="993"/>
                    <a:pt x="1344" y="1203"/>
                    <a:pt x="840" y="1542"/>
                  </a:cubicBezTo>
                  <a:cubicBezTo>
                    <a:pt x="1" y="2106"/>
                    <a:pt x="19" y="3156"/>
                    <a:pt x="890" y="3665"/>
                  </a:cubicBezTo>
                  <a:cubicBezTo>
                    <a:pt x="1486" y="4018"/>
                    <a:pt x="2192" y="4182"/>
                    <a:pt x="2710" y="4380"/>
                  </a:cubicBezTo>
                  <a:cubicBezTo>
                    <a:pt x="3429" y="4233"/>
                    <a:pt x="3961" y="4178"/>
                    <a:pt x="4461" y="4013"/>
                  </a:cubicBezTo>
                  <a:cubicBezTo>
                    <a:pt x="5749" y="3591"/>
                    <a:pt x="6555" y="2703"/>
                    <a:pt x="6835" y="1369"/>
                  </a:cubicBezTo>
                  <a:cubicBezTo>
                    <a:pt x="7003" y="570"/>
                    <a:pt x="6533" y="0"/>
                    <a:pt x="577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26"/>
            <p:cNvSpPr/>
            <p:nvPr/>
          </p:nvSpPr>
          <p:spPr>
            <a:xfrm>
              <a:off x="1982425" y="1069100"/>
              <a:ext cx="84250" cy="42025"/>
            </a:xfrm>
            <a:custGeom>
              <a:avLst/>
              <a:gdLst/>
              <a:ahLst/>
              <a:cxnLst/>
              <a:rect l="l" t="t" r="r" b="b"/>
              <a:pathLst>
                <a:path w="3370" h="1681" extrusionOk="0">
                  <a:moveTo>
                    <a:pt x="2160" y="1"/>
                  </a:moveTo>
                  <a:cubicBezTo>
                    <a:pt x="2150" y="1"/>
                    <a:pt x="2141" y="1"/>
                    <a:pt x="2133" y="2"/>
                  </a:cubicBezTo>
                  <a:cubicBezTo>
                    <a:pt x="1426" y="38"/>
                    <a:pt x="858" y="396"/>
                    <a:pt x="381" y="860"/>
                  </a:cubicBezTo>
                  <a:cubicBezTo>
                    <a:pt x="0" y="1226"/>
                    <a:pt x="189" y="1680"/>
                    <a:pt x="721" y="1680"/>
                  </a:cubicBezTo>
                  <a:cubicBezTo>
                    <a:pt x="736" y="1680"/>
                    <a:pt x="751" y="1681"/>
                    <a:pt x="765" y="1681"/>
                  </a:cubicBezTo>
                  <a:cubicBezTo>
                    <a:pt x="1305" y="1681"/>
                    <a:pt x="1863" y="1603"/>
                    <a:pt x="2389" y="1474"/>
                  </a:cubicBezTo>
                  <a:cubicBezTo>
                    <a:pt x="2815" y="1373"/>
                    <a:pt x="3370" y="1236"/>
                    <a:pt x="3269" y="626"/>
                  </a:cubicBezTo>
                  <a:cubicBezTo>
                    <a:pt x="3177" y="64"/>
                    <a:pt x="2646" y="44"/>
                    <a:pt x="2187" y="2"/>
                  </a:cubicBezTo>
                  <a:cubicBezTo>
                    <a:pt x="2178" y="1"/>
                    <a:pt x="2169" y="1"/>
                    <a:pt x="216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26"/>
            <p:cNvSpPr/>
            <p:nvPr/>
          </p:nvSpPr>
          <p:spPr>
            <a:xfrm>
              <a:off x="2016475" y="1117875"/>
              <a:ext cx="48575" cy="57900"/>
            </a:xfrm>
            <a:custGeom>
              <a:avLst/>
              <a:gdLst/>
              <a:ahLst/>
              <a:cxnLst/>
              <a:rect l="l" t="t" r="r" b="b"/>
              <a:pathLst>
                <a:path w="1943" h="2316" extrusionOk="0">
                  <a:moveTo>
                    <a:pt x="655" y="0"/>
                  </a:moveTo>
                  <a:cubicBezTo>
                    <a:pt x="274" y="0"/>
                    <a:pt x="0" y="292"/>
                    <a:pt x="69" y="743"/>
                  </a:cubicBezTo>
                  <a:cubicBezTo>
                    <a:pt x="123" y="1095"/>
                    <a:pt x="280" y="1439"/>
                    <a:pt x="435" y="1765"/>
                  </a:cubicBezTo>
                  <a:cubicBezTo>
                    <a:pt x="562" y="2026"/>
                    <a:pt x="746" y="2315"/>
                    <a:pt x="1018" y="2315"/>
                  </a:cubicBezTo>
                  <a:cubicBezTo>
                    <a:pt x="1082" y="2315"/>
                    <a:pt x="1150" y="2300"/>
                    <a:pt x="1223" y="2264"/>
                  </a:cubicBezTo>
                  <a:cubicBezTo>
                    <a:pt x="1517" y="2123"/>
                    <a:pt x="1710" y="1755"/>
                    <a:pt x="1943" y="1490"/>
                  </a:cubicBezTo>
                  <a:cubicBezTo>
                    <a:pt x="1838" y="861"/>
                    <a:pt x="1458" y="260"/>
                    <a:pt x="985" y="68"/>
                  </a:cubicBezTo>
                  <a:cubicBezTo>
                    <a:pt x="871" y="22"/>
                    <a:pt x="759" y="0"/>
                    <a:pt x="65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26"/>
            <p:cNvSpPr/>
            <p:nvPr/>
          </p:nvSpPr>
          <p:spPr>
            <a:xfrm>
              <a:off x="1616900" y="1993400"/>
              <a:ext cx="427550" cy="104675"/>
            </a:xfrm>
            <a:custGeom>
              <a:avLst/>
              <a:gdLst/>
              <a:ahLst/>
              <a:cxnLst/>
              <a:rect l="l" t="t" r="r" b="b"/>
              <a:pathLst>
                <a:path w="17102" h="4187" extrusionOk="0">
                  <a:moveTo>
                    <a:pt x="556" y="1"/>
                  </a:moveTo>
                  <a:cubicBezTo>
                    <a:pt x="400" y="501"/>
                    <a:pt x="188" y="1106"/>
                    <a:pt x="38" y="1725"/>
                  </a:cubicBezTo>
                  <a:cubicBezTo>
                    <a:pt x="1" y="1885"/>
                    <a:pt x="110" y="2188"/>
                    <a:pt x="243" y="2256"/>
                  </a:cubicBezTo>
                  <a:cubicBezTo>
                    <a:pt x="775" y="2531"/>
                    <a:pt x="1325" y="2797"/>
                    <a:pt x="1898" y="2966"/>
                  </a:cubicBezTo>
                  <a:cubicBezTo>
                    <a:pt x="4195" y="3641"/>
                    <a:pt x="6555" y="3948"/>
                    <a:pt x="8939" y="4071"/>
                  </a:cubicBezTo>
                  <a:cubicBezTo>
                    <a:pt x="10671" y="4163"/>
                    <a:pt x="12412" y="4186"/>
                    <a:pt x="14150" y="4186"/>
                  </a:cubicBezTo>
                  <a:cubicBezTo>
                    <a:pt x="15117" y="4186"/>
                    <a:pt x="16079" y="4072"/>
                    <a:pt x="17101" y="4007"/>
                  </a:cubicBezTo>
                  <a:lnTo>
                    <a:pt x="17101" y="946"/>
                  </a:lnTo>
                  <a:cubicBezTo>
                    <a:pt x="15720" y="1120"/>
                    <a:pt x="14347" y="1192"/>
                    <a:pt x="12978" y="1192"/>
                  </a:cubicBezTo>
                  <a:cubicBezTo>
                    <a:pt x="8823" y="1192"/>
                    <a:pt x="4710" y="525"/>
                    <a:pt x="556"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26"/>
            <p:cNvSpPr/>
            <p:nvPr/>
          </p:nvSpPr>
          <p:spPr>
            <a:xfrm>
              <a:off x="1374000" y="2078100"/>
              <a:ext cx="668375" cy="754250"/>
            </a:xfrm>
            <a:custGeom>
              <a:avLst/>
              <a:gdLst/>
              <a:ahLst/>
              <a:cxnLst/>
              <a:rect l="l" t="t" r="r" b="b"/>
              <a:pathLst>
                <a:path w="26735" h="30170" extrusionOk="0">
                  <a:moveTo>
                    <a:pt x="10217" y="1"/>
                  </a:moveTo>
                  <a:cubicBezTo>
                    <a:pt x="6843" y="9159"/>
                    <a:pt x="3437" y="18399"/>
                    <a:pt x="0" y="27722"/>
                  </a:cubicBezTo>
                  <a:cubicBezTo>
                    <a:pt x="1911" y="29116"/>
                    <a:pt x="4313" y="29303"/>
                    <a:pt x="6605" y="30170"/>
                  </a:cubicBezTo>
                  <a:cubicBezTo>
                    <a:pt x="8236" y="26796"/>
                    <a:pt x="9831" y="23501"/>
                    <a:pt x="11431" y="20191"/>
                  </a:cubicBezTo>
                  <a:cubicBezTo>
                    <a:pt x="10142" y="19797"/>
                    <a:pt x="9740" y="19261"/>
                    <a:pt x="9790" y="17982"/>
                  </a:cubicBezTo>
                  <a:cubicBezTo>
                    <a:pt x="9845" y="16648"/>
                    <a:pt x="10262" y="15437"/>
                    <a:pt x="11087" y="14370"/>
                  </a:cubicBezTo>
                  <a:cubicBezTo>
                    <a:pt x="11553" y="13765"/>
                    <a:pt x="12132" y="13436"/>
                    <a:pt x="12832" y="13436"/>
                  </a:cubicBezTo>
                  <a:cubicBezTo>
                    <a:pt x="12966" y="13436"/>
                    <a:pt x="13103" y="13448"/>
                    <a:pt x="13245" y="13472"/>
                  </a:cubicBezTo>
                  <a:cubicBezTo>
                    <a:pt x="13613" y="13535"/>
                    <a:pt x="13960" y="13710"/>
                    <a:pt x="14351" y="13847"/>
                  </a:cubicBezTo>
                  <a:cubicBezTo>
                    <a:pt x="14414" y="13710"/>
                    <a:pt x="14484" y="13544"/>
                    <a:pt x="14561" y="13380"/>
                  </a:cubicBezTo>
                  <a:cubicBezTo>
                    <a:pt x="15153" y="12119"/>
                    <a:pt x="15739" y="10859"/>
                    <a:pt x="16335" y="9603"/>
                  </a:cubicBezTo>
                  <a:cubicBezTo>
                    <a:pt x="16812" y="8594"/>
                    <a:pt x="17298" y="7591"/>
                    <a:pt x="17778" y="6587"/>
                  </a:cubicBezTo>
                  <a:cubicBezTo>
                    <a:pt x="18095" y="5927"/>
                    <a:pt x="18361" y="5239"/>
                    <a:pt x="18737" y="4616"/>
                  </a:cubicBezTo>
                  <a:cubicBezTo>
                    <a:pt x="18901" y="4341"/>
                    <a:pt x="19259" y="4080"/>
                    <a:pt x="19571" y="4015"/>
                  </a:cubicBezTo>
                  <a:cubicBezTo>
                    <a:pt x="20268" y="3878"/>
                    <a:pt x="20988" y="3856"/>
                    <a:pt x="21697" y="3810"/>
                  </a:cubicBezTo>
                  <a:cubicBezTo>
                    <a:pt x="22140" y="3779"/>
                    <a:pt x="22609" y="3685"/>
                    <a:pt x="23048" y="3685"/>
                  </a:cubicBezTo>
                  <a:cubicBezTo>
                    <a:pt x="23259" y="3685"/>
                    <a:pt x="23464" y="3707"/>
                    <a:pt x="23655" y="3768"/>
                  </a:cubicBezTo>
                  <a:cubicBezTo>
                    <a:pt x="23982" y="3874"/>
                    <a:pt x="24297" y="3915"/>
                    <a:pt x="24604" y="3915"/>
                  </a:cubicBezTo>
                  <a:cubicBezTo>
                    <a:pt x="25232" y="3915"/>
                    <a:pt x="25830" y="3744"/>
                    <a:pt x="26442" y="3599"/>
                  </a:cubicBezTo>
                  <a:cubicBezTo>
                    <a:pt x="26552" y="3572"/>
                    <a:pt x="26708" y="3425"/>
                    <a:pt x="26712" y="3324"/>
                  </a:cubicBezTo>
                  <a:cubicBezTo>
                    <a:pt x="26735" y="2714"/>
                    <a:pt x="26726" y="2104"/>
                    <a:pt x="26726" y="1504"/>
                  </a:cubicBezTo>
                  <a:lnTo>
                    <a:pt x="26726" y="1504"/>
                  </a:lnTo>
                  <a:cubicBezTo>
                    <a:pt x="25078" y="1633"/>
                    <a:pt x="23437" y="1709"/>
                    <a:pt x="21809" y="1709"/>
                  </a:cubicBezTo>
                  <a:cubicBezTo>
                    <a:pt x="17850" y="1709"/>
                    <a:pt x="13964" y="1257"/>
                    <a:pt x="10217"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26"/>
            <p:cNvSpPr/>
            <p:nvPr/>
          </p:nvSpPr>
          <p:spPr>
            <a:xfrm>
              <a:off x="1636600" y="1891675"/>
              <a:ext cx="407050" cy="107575"/>
            </a:xfrm>
            <a:custGeom>
              <a:avLst/>
              <a:gdLst/>
              <a:ahLst/>
              <a:cxnLst/>
              <a:rect l="l" t="t" r="r" b="b"/>
              <a:pathLst>
                <a:path w="16282" h="4303" extrusionOk="0">
                  <a:moveTo>
                    <a:pt x="908" y="0"/>
                  </a:moveTo>
                  <a:cubicBezTo>
                    <a:pt x="610" y="1077"/>
                    <a:pt x="335" y="2077"/>
                    <a:pt x="0" y="3273"/>
                  </a:cubicBezTo>
                  <a:cubicBezTo>
                    <a:pt x="4105" y="3595"/>
                    <a:pt x="8111" y="4302"/>
                    <a:pt x="12153" y="4302"/>
                  </a:cubicBezTo>
                  <a:cubicBezTo>
                    <a:pt x="13523" y="4302"/>
                    <a:pt x="14898" y="4221"/>
                    <a:pt x="16281" y="4016"/>
                  </a:cubicBezTo>
                  <a:cubicBezTo>
                    <a:pt x="16240" y="3580"/>
                    <a:pt x="16204" y="3145"/>
                    <a:pt x="16157" y="2714"/>
                  </a:cubicBezTo>
                  <a:cubicBezTo>
                    <a:pt x="16107" y="2264"/>
                    <a:pt x="16057" y="1816"/>
                    <a:pt x="16006" y="1399"/>
                  </a:cubicBezTo>
                  <a:cubicBezTo>
                    <a:pt x="15440" y="1403"/>
                    <a:pt x="14875" y="1406"/>
                    <a:pt x="14311" y="1406"/>
                  </a:cubicBezTo>
                  <a:cubicBezTo>
                    <a:pt x="9787" y="1406"/>
                    <a:pt x="5313" y="1223"/>
                    <a:pt x="908"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26"/>
            <p:cNvSpPr/>
            <p:nvPr/>
          </p:nvSpPr>
          <p:spPr>
            <a:xfrm>
              <a:off x="1981625" y="1215525"/>
              <a:ext cx="60875" cy="48925"/>
            </a:xfrm>
            <a:custGeom>
              <a:avLst/>
              <a:gdLst/>
              <a:ahLst/>
              <a:cxnLst/>
              <a:rect l="l" t="t" r="r" b="b"/>
              <a:pathLst>
                <a:path w="2435" h="1957" extrusionOk="0">
                  <a:moveTo>
                    <a:pt x="1140" y="1"/>
                  </a:moveTo>
                  <a:cubicBezTo>
                    <a:pt x="885" y="1"/>
                    <a:pt x="630" y="13"/>
                    <a:pt x="377" y="31"/>
                  </a:cubicBezTo>
                  <a:cubicBezTo>
                    <a:pt x="248" y="41"/>
                    <a:pt x="124" y="192"/>
                    <a:pt x="0" y="279"/>
                  </a:cubicBezTo>
                  <a:cubicBezTo>
                    <a:pt x="120" y="366"/>
                    <a:pt x="234" y="503"/>
                    <a:pt x="362" y="522"/>
                  </a:cubicBezTo>
                  <a:cubicBezTo>
                    <a:pt x="702" y="573"/>
                    <a:pt x="1046" y="567"/>
                    <a:pt x="1481" y="586"/>
                  </a:cubicBezTo>
                  <a:cubicBezTo>
                    <a:pt x="1243" y="920"/>
                    <a:pt x="1031" y="1154"/>
                    <a:pt x="903" y="1429"/>
                  </a:cubicBezTo>
                  <a:cubicBezTo>
                    <a:pt x="845" y="1566"/>
                    <a:pt x="945" y="1778"/>
                    <a:pt x="968" y="1957"/>
                  </a:cubicBezTo>
                  <a:cubicBezTo>
                    <a:pt x="1132" y="1919"/>
                    <a:pt x="1357" y="1942"/>
                    <a:pt x="1454" y="1842"/>
                  </a:cubicBezTo>
                  <a:cubicBezTo>
                    <a:pt x="1722" y="1547"/>
                    <a:pt x="1962" y="1225"/>
                    <a:pt x="2169" y="884"/>
                  </a:cubicBezTo>
                  <a:cubicBezTo>
                    <a:pt x="2434" y="439"/>
                    <a:pt x="2256" y="77"/>
                    <a:pt x="1742" y="26"/>
                  </a:cubicBezTo>
                  <a:cubicBezTo>
                    <a:pt x="1542" y="8"/>
                    <a:pt x="1341" y="1"/>
                    <a:pt x="114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26"/>
            <p:cNvSpPr/>
            <p:nvPr/>
          </p:nvSpPr>
          <p:spPr>
            <a:xfrm>
              <a:off x="1665250" y="1805275"/>
              <a:ext cx="368550" cy="99825"/>
            </a:xfrm>
            <a:custGeom>
              <a:avLst/>
              <a:gdLst/>
              <a:ahLst/>
              <a:cxnLst/>
              <a:rect l="l" t="t" r="r" b="b"/>
              <a:pathLst>
                <a:path w="14742" h="3993" extrusionOk="0">
                  <a:moveTo>
                    <a:pt x="1027" y="0"/>
                  </a:moveTo>
                  <a:cubicBezTo>
                    <a:pt x="675" y="953"/>
                    <a:pt x="335" y="1870"/>
                    <a:pt x="0" y="2779"/>
                  </a:cubicBezTo>
                  <a:cubicBezTo>
                    <a:pt x="4295" y="3746"/>
                    <a:pt x="8567" y="3992"/>
                    <a:pt x="12893" y="3992"/>
                  </a:cubicBezTo>
                  <a:cubicBezTo>
                    <a:pt x="13508" y="3992"/>
                    <a:pt x="14124" y="3987"/>
                    <a:pt x="14742" y="3978"/>
                  </a:cubicBezTo>
                  <a:cubicBezTo>
                    <a:pt x="14673" y="3177"/>
                    <a:pt x="14613" y="2493"/>
                    <a:pt x="14549" y="1761"/>
                  </a:cubicBezTo>
                  <a:cubicBezTo>
                    <a:pt x="13918" y="1761"/>
                    <a:pt x="13303" y="1792"/>
                    <a:pt x="12698" y="1792"/>
                  </a:cubicBezTo>
                  <a:cubicBezTo>
                    <a:pt x="12328" y="1792"/>
                    <a:pt x="11961" y="1780"/>
                    <a:pt x="11597" y="1742"/>
                  </a:cubicBezTo>
                  <a:cubicBezTo>
                    <a:pt x="9306" y="1504"/>
                    <a:pt x="7028" y="1170"/>
                    <a:pt x="4740" y="890"/>
                  </a:cubicBezTo>
                  <a:cubicBezTo>
                    <a:pt x="3480" y="738"/>
                    <a:pt x="2192" y="729"/>
                    <a:pt x="1027" y="0"/>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26"/>
            <p:cNvSpPr/>
            <p:nvPr/>
          </p:nvSpPr>
          <p:spPr>
            <a:xfrm>
              <a:off x="1696650" y="1734125"/>
              <a:ext cx="330950" cy="94650"/>
            </a:xfrm>
            <a:custGeom>
              <a:avLst/>
              <a:gdLst/>
              <a:ahLst/>
              <a:cxnLst/>
              <a:rect l="l" t="t" r="r" b="b"/>
              <a:pathLst>
                <a:path w="13238" h="3786" extrusionOk="0">
                  <a:moveTo>
                    <a:pt x="546" y="0"/>
                  </a:moveTo>
                  <a:cubicBezTo>
                    <a:pt x="385" y="683"/>
                    <a:pt x="198" y="1462"/>
                    <a:pt x="0" y="2269"/>
                  </a:cubicBezTo>
                  <a:cubicBezTo>
                    <a:pt x="1686" y="2926"/>
                    <a:pt x="8994" y="3786"/>
                    <a:pt x="12043" y="3786"/>
                  </a:cubicBezTo>
                  <a:cubicBezTo>
                    <a:pt x="12609" y="3786"/>
                    <a:pt x="13029" y="3756"/>
                    <a:pt x="13238" y="3690"/>
                  </a:cubicBezTo>
                  <a:lnTo>
                    <a:pt x="13238" y="2141"/>
                  </a:lnTo>
                  <a:lnTo>
                    <a:pt x="12674" y="2140"/>
                  </a:lnTo>
                  <a:cubicBezTo>
                    <a:pt x="10593" y="2108"/>
                    <a:pt x="8507" y="2081"/>
                    <a:pt x="6427" y="2039"/>
                  </a:cubicBezTo>
                  <a:cubicBezTo>
                    <a:pt x="6174" y="2035"/>
                    <a:pt x="5840" y="2026"/>
                    <a:pt x="5693" y="1875"/>
                  </a:cubicBezTo>
                  <a:cubicBezTo>
                    <a:pt x="5111" y="1283"/>
                    <a:pt x="4323" y="1490"/>
                    <a:pt x="3667" y="1247"/>
                  </a:cubicBezTo>
                  <a:cubicBezTo>
                    <a:pt x="2613" y="867"/>
                    <a:pt x="1586" y="417"/>
                    <a:pt x="546"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26"/>
            <p:cNvSpPr/>
            <p:nvPr/>
          </p:nvSpPr>
          <p:spPr>
            <a:xfrm>
              <a:off x="1824425" y="2190850"/>
              <a:ext cx="217050" cy="708000"/>
            </a:xfrm>
            <a:custGeom>
              <a:avLst/>
              <a:gdLst/>
              <a:ahLst/>
              <a:cxnLst/>
              <a:rect l="l" t="t" r="r" b="b"/>
              <a:pathLst>
                <a:path w="8682" h="28320" extrusionOk="0">
                  <a:moveTo>
                    <a:pt x="8682" y="1"/>
                  </a:moveTo>
                  <a:lnTo>
                    <a:pt x="8682" y="1"/>
                  </a:lnTo>
                  <a:cubicBezTo>
                    <a:pt x="7650" y="56"/>
                    <a:pt x="6706" y="120"/>
                    <a:pt x="5761" y="148"/>
                  </a:cubicBezTo>
                  <a:cubicBezTo>
                    <a:pt x="5721" y="149"/>
                    <a:pt x="5681" y="149"/>
                    <a:pt x="5641" y="149"/>
                  </a:cubicBezTo>
                  <a:cubicBezTo>
                    <a:pt x="5194" y="149"/>
                    <a:pt x="4747" y="87"/>
                    <a:pt x="4302" y="87"/>
                  </a:cubicBezTo>
                  <a:cubicBezTo>
                    <a:pt x="4263" y="87"/>
                    <a:pt x="4223" y="87"/>
                    <a:pt x="4184" y="89"/>
                  </a:cubicBezTo>
                  <a:cubicBezTo>
                    <a:pt x="3782" y="96"/>
                    <a:pt x="3369" y="233"/>
                    <a:pt x="2980" y="233"/>
                  </a:cubicBezTo>
                  <a:cubicBezTo>
                    <a:pt x="2890" y="233"/>
                    <a:pt x="2800" y="225"/>
                    <a:pt x="2713" y="207"/>
                  </a:cubicBezTo>
                  <a:cubicBezTo>
                    <a:pt x="2574" y="179"/>
                    <a:pt x="2448" y="166"/>
                    <a:pt x="2333" y="166"/>
                  </a:cubicBezTo>
                  <a:cubicBezTo>
                    <a:pt x="1538" y="166"/>
                    <a:pt x="1266" y="791"/>
                    <a:pt x="1022" y="1467"/>
                  </a:cubicBezTo>
                  <a:cubicBezTo>
                    <a:pt x="912" y="1770"/>
                    <a:pt x="876" y="2110"/>
                    <a:pt x="857" y="2435"/>
                  </a:cubicBezTo>
                  <a:cubicBezTo>
                    <a:pt x="701" y="5236"/>
                    <a:pt x="577" y="8036"/>
                    <a:pt x="407" y="10832"/>
                  </a:cubicBezTo>
                  <a:cubicBezTo>
                    <a:pt x="60" y="16488"/>
                    <a:pt x="0" y="22153"/>
                    <a:pt x="119" y="27814"/>
                  </a:cubicBezTo>
                  <a:cubicBezTo>
                    <a:pt x="127" y="28147"/>
                    <a:pt x="219" y="28320"/>
                    <a:pt x="538" y="28320"/>
                  </a:cubicBezTo>
                  <a:cubicBezTo>
                    <a:pt x="554" y="28320"/>
                    <a:pt x="570" y="28319"/>
                    <a:pt x="586" y="28318"/>
                  </a:cubicBezTo>
                  <a:cubicBezTo>
                    <a:pt x="2132" y="28231"/>
                    <a:pt x="3671" y="28148"/>
                    <a:pt x="5111" y="28070"/>
                  </a:cubicBezTo>
                  <a:cubicBezTo>
                    <a:pt x="5661" y="24724"/>
                    <a:pt x="6188" y="21493"/>
                    <a:pt x="6715" y="18262"/>
                  </a:cubicBezTo>
                  <a:cubicBezTo>
                    <a:pt x="5198" y="17698"/>
                    <a:pt x="4368" y="16456"/>
                    <a:pt x="4456" y="14847"/>
                  </a:cubicBezTo>
                  <a:cubicBezTo>
                    <a:pt x="4580" y="12565"/>
                    <a:pt x="5684" y="11158"/>
                    <a:pt x="7828" y="10621"/>
                  </a:cubicBezTo>
                  <a:cubicBezTo>
                    <a:pt x="8112" y="7087"/>
                    <a:pt x="8398" y="3530"/>
                    <a:pt x="8682" y="1"/>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26"/>
            <p:cNvSpPr/>
            <p:nvPr/>
          </p:nvSpPr>
          <p:spPr>
            <a:xfrm>
              <a:off x="1889850" y="1564300"/>
              <a:ext cx="119075" cy="53200"/>
            </a:xfrm>
            <a:custGeom>
              <a:avLst/>
              <a:gdLst/>
              <a:ahLst/>
              <a:cxnLst/>
              <a:rect l="l" t="t" r="r" b="b"/>
              <a:pathLst>
                <a:path w="4763" h="2128" extrusionOk="0">
                  <a:moveTo>
                    <a:pt x="175" y="1"/>
                  </a:moveTo>
                  <a:cubicBezTo>
                    <a:pt x="19" y="1032"/>
                    <a:pt x="0" y="1160"/>
                    <a:pt x="894" y="1403"/>
                  </a:cubicBezTo>
                  <a:cubicBezTo>
                    <a:pt x="2118" y="1732"/>
                    <a:pt x="3387" y="1879"/>
                    <a:pt x="4763" y="2127"/>
                  </a:cubicBezTo>
                  <a:cubicBezTo>
                    <a:pt x="4634" y="1673"/>
                    <a:pt x="4580" y="1408"/>
                    <a:pt x="4479" y="1160"/>
                  </a:cubicBezTo>
                  <a:cubicBezTo>
                    <a:pt x="4418" y="1018"/>
                    <a:pt x="4290" y="834"/>
                    <a:pt x="4162" y="807"/>
                  </a:cubicBezTo>
                  <a:cubicBezTo>
                    <a:pt x="2851" y="523"/>
                    <a:pt x="1532" y="270"/>
                    <a:pt x="175" y="1"/>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26"/>
            <p:cNvSpPr/>
            <p:nvPr/>
          </p:nvSpPr>
          <p:spPr>
            <a:xfrm>
              <a:off x="1842525" y="1184300"/>
              <a:ext cx="45300" cy="61975"/>
            </a:xfrm>
            <a:custGeom>
              <a:avLst/>
              <a:gdLst/>
              <a:ahLst/>
              <a:cxnLst/>
              <a:rect l="l" t="t" r="r" b="b"/>
              <a:pathLst>
                <a:path w="1812" h="2479" extrusionOk="0">
                  <a:moveTo>
                    <a:pt x="630" y="0"/>
                  </a:moveTo>
                  <a:cubicBezTo>
                    <a:pt x="505" y="0"/>
                    <a:pt x="388" y="23"/>
                    <a:pt x="307" y="74"/>
                  </a:cubicBezTo>
                  <a:cubicBezTo>
                    <a:pt x="133" y="189"/>
                    <a:pt x="0" y="551"/>
                    <a:pt x="37" y="771"/>
                  </a:cubicBezTo>
                  <a:cubicBezTo>
                    <a:pt x="101" y="1170"/>
                    <a:pt x="276" y="1564"/>
                    <a:pt x="468" y="1931"/>
                  </a:cubicBezTo>
                  <a:cubicBezTo>
                    <a:pt x="603" y="2190"/>
                    <a:pt x="808" y="2479"/>
                    <a:pt x="1087" y="2479"/>
                  </a:cubicBezTo>
                  <a:cubicBezTo>
                    <a:pt x="1159" y="2479"/>
                    <a:pt x="1235" y="2460"/>
                    <a:pt x="1315" y="2417"/>
                  </a:cubicBezTo>
                  <a:cubicBezTo>
                    <a:pt x="1582" y="2275"/>
                    <a:pt x="1715" y="1881"/>
                    <a:pt x="1811" y="1738"/>
                  </a:cubicBezTo>
                  <a:cubicBezTo>
                    <a:pt x="1765" y="936"/>
                    <a:pt x="1618" y="381"/>
                    <a:pt x="1059" y="93"/>
                  </a:cubicBezTo>
                  <a:cubicBezTo>
                    <a:pt x="945" y="35"/>
                    <a:pt x="782" y="0"/>
                    <a:pt x="63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26"/>
            <p:cNvSpPr/>
            <p:nvPr/>
          </p:nvSpPr>
          <p:spPr>
            <a:xfrm>
              <a:off x="1788350" y="1298350"/>
              <a:ext cx="82025" cy="80100"/>
            </a:xfrm>
            <a:custGeom>
              <a:avLst/>
              <a:gdLst/>
              <a:ahLst/>
              <a:cxnLst/>
              <a:rect l="l" t="t" r="r" b="b"/>
              <a:pathLst>
                <a:path w="3281" h="3204" extrusionOk="0">
                  <a:moveTo>
                    <a:pt x="1551" y="0"/>
                  </a:moveTo>
                  <a:cubicBezTo>
                    <a:pt x="1542" y="0"/>
                    <a:pt x="1534" y="0"/>
                    <a:pt x="1526" y="0"/>
                  </a:cubicBezTo>
                  <a:cubicBezTo>
                    <a:pt x="646" y="5"/>
                    <a:pt x="22" y="756"/>
                    <a:pt x="9" y="1819"/>
                  </a:cubicBezTo>
                  <a:cubicBezTo>
                    <a:pt x="0" y="2616"/>
                    <a:pt x="646" y="3203"/>
                    <a:pt x="1536" y="3203"/>
                  </a:cubicBezTo>
                  <a:cubicBezTo>
                    <a:pt x="2548" y="3199"/>
                    <a:pt x="3272" y="2512"/>
                    <a:pt x="3276" y="1545"/>
                  </a:cubicBezTo>
                  <a:cubicBezTo>
                    <a:pt x="3281" y="612"/>
                    <a:pt x="2595" y="0"/>
                    <a:pt x="1551"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26"/>
            <p:cNvSpPr/>
            <p:nvPr/>
          </p:nvSpPr>
          <p:spPr>
            <a:xfrm>
              <a:off x="1787875" y="1139275"/>
              <a:ext cx="69350" cy="65075"/>
            </a:xfrm>
            <a:custGeom>
              <a:avLst/>
              <a:gdLst/>
              <a:ahLst/>
              <a:cxnLst/>
              <a:rect l="l" t="t" r="r" b="b"/>
              <a:pathLst>
                <a:path w="2774" h="2603" extrusionOk="0">
                  <a:moveTo>
                    <a:pt x="1902" y="1"/>
                  </a:moveTo>
                  <a:cubicBezTo>
                    <a:pt x="1040" y="1"/>
                    <a:pt x="0" y="1317"/>
                    <a:pt x="207" y="2137"/>
                  </a:cubicBezTo>
                  <a:cubicBezTo>
                    <a:pt x="276" y="2408"/>
                    <a:pt x="491" y="2603"/>
                    <a:pt x="705" y="2603"/>
                  </a:cubicBezTo>
                  <a:cubicBezTo>
                    <a:pt x="788" y="2603"/>
                    <a:pt x="870" y="2573"/>
                    <a:pt x="945" y="2508"/>
                  </a:cubicBezTo>
                  <a:cubicBezTo>
                    <a:pt x="1490" y="2037"/>
                    <a:pt x="2035" y="1536"/>
                    <a:pt x="2457" y="954"/>
                  </a:cubicBezTo>
                  <a:cubicBezTo>
                    <a:pt x="2773" y="519"/>
                    <a:pt x="2420" y="1"/>
                    <a:pt x="190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26"/>
            <p:cNvSpPr/>
            <p:nvPr/>
          </p:nvSpPr>
          <p:spPr>
            <a:xfrm>
              <a:off x="1688050" y="1526225"/>
              <a:ext cx="195400" cy="233475"/>
            </a:xfrm>
            <a:custGeom>
              <a:avLst/>
              <a:gdLst/>
              <a:ahLst/>
              <a:cxnLst/>
              <a:rect l="l" t="t" r="r" b="b"/>
              <a:pathLst>
                <a:path w="7816" h="9339" extrusionOk="0">
                  <a:moveTo>
                    <a:pt x="2907" y="1"/>
                  </a:moveTo>
                  <a:cubicBezTo>
                    <a:pt x="2600" y="1"/>
                    <a:pt x="2311" y="123"/>
                    <a:pt x="2054" y="376"/>
                  </a:cubicBezTo>
                  <a:cubicBezTo>
                    <a:pt x="982" y="1422"/>
                    <a:pt x="454" y="2737"/>
                    <a:pt x="266" y="4177"/>
                  </a:cubicBezTo>
                  <a:cubicBezTo>
                    <a:pt x="1" y="6226"/>
                    <a:pt x="482" y="6922"/>
                    <a:pt x="2210" y="7940"/>
                  </a:cubicBezTo>
                  <a:cubicBezTo>
                    <a:pt x="3205" y="8527"/>
                    <a:pt x="4351" y="8861"/>
                    <a:pt x="5496" y="9338"/>
                  </a:cubicBezTo>
                  <a:cubicBezTo>
                    <a:pt x="6289" y="6730"/>
                    <a:pt x="7050" y="4200"/>
                    <a:pt x="7816" y="1684"/>
                  </a:cubicBezTo>
                  <a:cubicBezTo>
                    <a:pt x="7064" y="1363"/>
                    <a:pt x="6505" y="1092"/>
                    <a:pt x="5923" y="886"/>
                  </a:cubicBezTo>
                  <a:cubicBezTo>
                    <a:pt x="5043" y="579"/>
                    <a:pt x="4158" y="299"/>
                    <a:pt x="3260" y="52"/>
                  </a:cubicBezTo>
                  <a:cubicBezTo>
                    <a:pt x="3140" y="18"/>
                    <a:pt x="3022" y="1"/>
                    <a:pt x="2907" y="1"/>
                  </a:cubicBezTo>
                  <a:close/>
                </a:path>
              </a:pathLst>
            </a:custGeom>
            <a:solidFill>
              <a:srgbClr val="FEB8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26"/>
            <p:cNvSpPr/>
            <p:nvPr/>
          </p:nvSpPr>
          <p:spPr>
            <a:xfrm>
              <a:off x="1363200" y="2803350"/>
              <a:ext cx="237325" cy="176700"/>
            </a:xfrm>
            <a:custGeom>
              <a:avLst/>
              <a:gdLst/>
              <a:ahLst/>
              <a:cxnLst/>
              <a:rect l="l" t="t" r="r" b="b"/>
              <a:pathLst>
                <a:path w="9493" h="7068" extrusionOk="0">
                  <a:moveTo>
                    <a:pt x="729" y="0"/>
                  </a:moveTo>
                  <a:cubicBezTo>
                    <a:pt x="542" y="701"/>
                    <a:pt x="349" y="1513"/>
                    <a:pt x="106" y="2310"/>
                  </a:cubicBezTo>
                  <a:cubicBezTo>
                    <a:pt x="1" y="2668"/>
                    <a:pt x="37" y="2915"/>
                    <a:pt x="372" y="3089"/>
                  </a:cubicBezTo>
                  <a:cubicBezTo>
                    <a:pt x="1499" y="3690"/>
                    <a:pt x="2604" y="4327"/>
                    <a:pt x="3754" y="4872"/>
                  </a:cubicBezTo>
                  <a:cubicBezTo>
                    <a:pt x="4763" y="5348"/>
                    <a:pt x="5817" y="5725"/>
                    <a:pt x="6857" y="6128"/>
                  </a:cubicBezTo>
                  <a:cubicBezTo>
                    <a:pt x="7697" y="6454"/>
                    <a:pt x="8550" y="6756"/>
                    <a:pt x="9397" y="7067"/>
                  </a:cubicBezTo>
                  <a:cubicBezTo>
                    <a:pt x="9429" y="7008"/>
                    <a:pt x="9461" y="6953"/>
                    <a:pt x="9493" y="6894"/>
                  </a:cubicBezTo>
                  <a:cubicBezTo>
                    <a:pt x="8558" y="5968"/>
                    <a:pt x="7618" y="5051"/>
                    <a:pt x="6697" y="4116"/>
                  </a:cubicBezTo>
                  <a:cubicBezTo>
                    <a:pt x="5918" y="3328"/>
                    <a:pt x="5061" y="2594"/>
                    <a:pt x="4621" y="1526"/>
                  </a:cubicBezTo>
                  <a:cubicBezTo>
                    <a:pt x="4580" y="1425"/>
                    <a:pt x="4451" y="1334"/>
                    <a:pt x="4341" y="1297"/>
                  </a:cubicBezTo>
                  <a:cubicBezTo>
                    <a:pt x="3117" y="848"/>
                    <a:pt x="1884" y="413"/>
                    <a:pt x="729" y="0"/>
                  </a:cubicBezTo>
                  <a:close/>
                </a:path>
              </a:pathLst>
            </a:custGeom>
            <a:solidFill>
              <a:srgbClr val="FED5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 name="Title 24">
            <a:extLst>
              <a:ext uri="{FF2B5EF4-FFF2-40B4-BE49-F238E27FC236}">
                <a16:creationId xmlns:a16="http://schemas.microsoft.com/office/drawing/2014/main" id="{9B18D742-D91C-0DA1-BBAE-FC12A6710A4D}"/>
              </a:ext>
            </a:extLst>
          </p:cNvPr>
          <p:cNvSpPr txBox="1">
            <a:spLocks/>
          </p:cNvSpPr>
          <p:nvPr/>
        </p:nvSpPr>
        <p:spPr>
          <a:xfrm>
            <a:off x="367339" y="209599"/>
            <a:ext cx="7589679"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pPr algn="l"/>
            <a:r>
              <a:rPr lang="en-US" sz="2800" dirty="0">
                <a:latin typeface="Mystical Woods Rough Script" panose="020B0604020202020204" pitchFamily="2" charset="0"/>
              </a:rPr>
              <a:t>Additional Resources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26"/>
          <p:cNvSpPr txBox="1">
            <a:spLocks noGrp="1"/>
          </p:cNvSpPr>
          <p:nvPr>
            <p:ph type="subTitle" idx="1"/>
          </p:nvPr>
        </p:nvSpPr>
        <p:spPr>
          <a:xfrm>
            <a:off x="367339" y="1034000"/>
            <a:ext cx="8474444" cy="398325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pPr>
            <a:r>
              <a:rPr lang="en-US" sz="2400" dirty="0"/>
              <a:t>Please complete this survey so the McQueen Counseling Department can better serve you this school year. Click the link or scan the QR code:</a:t>
            </a:r>
          </a:p>
          <a:p>
            <a:pPr marL="0" lvl="0" indent="0" algn="l" rtl="0">
              <a:spcBef>
                <a:spcPts val="0"/>
              </a:spcBef>
              <a:spcAft>
                <a:spcPts val="0"/>
              </a:spcAft>
            </a:pPr>
            <a:endParaRPr lang="en-US" sz="2400" u="sng" dirty="0">
              <a:latin typeface="Calibri" panose="020F0502020204030204" pitchFamily="34" charset="0"/>
            </a:endParaRPr>
          </a:p>
          <a:p>
            <a:pPr marL="0" lvl="0" indent="0" algn="l" rtl="0">
              <a:spcBef>
                <a:spcPts val="0"/>
              </a:spcBef>
              <a:spcAft>
                <a:spcPts val="0"/>
              </a:spcAft>
            </a:pPr>
            <a:endParaRPr lang="en-US" sz="2400" dirty="0"/>
          </a:p>
          <a:p>
            <a:pPr marL="0" lvl="0" indent="0" algn="l" rtl="0">
              <a:spcBef>
                <a:spcPts val="0"/>
              </a:spcBef>
              <a:spcAft>
                <a:spcPts val="0"/>
              </a:spcAft>
            </a:pPr>
            <a:endParaRPr lang="en-US" sz="2400" u="sng" dirty="0">
              <a:latin typeface="Calibri" panose="020F0502020204030204" pitchFamily="34" charset="0"/>
            </a:endParaRPr>
          </a:p>
          <a:p>
            <a:pPr marL="0" lvl="0" indent="0" algn="l" rtl="0">
              <a:spcBef>
                <a:spcPts val="0"/>
              </a:spcBef>
              <a:spcAft>
                <a:spcPts val="0"/>
              </a:spcAft>
            </a:pPr>
            <a:endParaRPr lang="en-US" sz="2400" dirty="0">
              <a:latin typeface="Calibri" panose="020F0502020204030204" pitchFamily="34" charset="0"/>
            </a:endParaRPr>
          </a:p>
          <a:p>
            <a:pPr marL="0" lvl="0" indent="0" algn="l" rtl="0">
              <a:spcBef>
                <a:spcPts val="0"/>
              </a:spcBef>
              <a:spcAft>
                <a:spcPts val="0"/>
              </a:spcAft>
            </a:pPr>
            <a:endParaRPr lang="en-US" sz="2400" dirty="0">
              <a:latin typeface="Calibri" panose="020F0502020204030204" pitchFamily="34" charset="0"/>
            </a:endParaRPr>
          </a:p>
          <a:p>
            <a:pPr marL="0" lvl="0" indent="0" algn="l" rtl="0">
              <a:spcBef>
                <a:spcPts val="0"/>
              </a:spcBef>
              <a:spcAft>
                <a:spcPts val="0"/>
              </a:spcAft>
            </a:pPr>
            <a:endParaRPr lang="en-US" sz="2400" dirty="0"/>
          </a:p>
          <a:p>
            <a:pPr marL="0" lvl="0" indent="0" algn="l" rtl="0">
              <a:spcBef>
                <a:spcPts val="0"/>
              </a:spcBef>
              <a:spcAft>
                <a:spcPts val="0"/>
              </a:spcAft>
            </a:pPr>
            <a:endParaRPr lang="en-US" sz="1200" dirty="0"/>
          </a:p>
          <a:p>
            <a:pPr marL="0" lvl="0" indent="0" algn="l" rtl="0">
              <a:spcBef>
                <a:spcPts val="0"/>
              </a:spcBef>
              <a:spcAft>
                <a:spcPts val="0"/>
              </a:spcAft>
            </a:pPr>
            <a:endParaRPr lang="en-US" sz="1200" u="sng" dirty="0">
              <a:latin typeface="Calibri" panose="020F0502020204030204" pitchFamily="34" charset="0"/>
            </a:endParaRPr>
          </a:p>
          <a:p>
            <a:pPr marL="0" lvl="0" indent="0" algn="l" rtl="0">
              <a:spcBef>
                <a:spcPts val="0"/>
              </a:spcBef>
              <a:spcAft>
                <a:spcPts val="0"/>
              </a:spcAft>
            </a:pPr>
            <a:endParaRPr lang="en-US" sz="1200" dirty="0">
              <a:latin typeface="Calibri" panose="020F0502020204030204" pitchFamily="34" charset="0"/>
            </a:endParaRPr>
          </a:p>
          <a:p>
            <a:pPr marL="0" lvl="0" indent="0" algn="l" rtl="0">
              <a:spcBef>
                <a:spcPts val="0"/>
              </a:spcBef>
              <a:spcAft>
                <a:spcPts val="0"/>
              </a:spcAft>
            </a:pPr>
            <a:endParaRPr sz="1200" dirty="0"/>
          </a:p>
        </p:txBody>
      </p:sp>
      <p:sp>
        <p:nvSpPr>
          <p:cNvPr id="77" name="Title 24">
            <a:extLst>
              <a:ext uri="{FF2B5EF4-FFF2-40B4-BE49-F238E27FC236}">
                <a16:creationId xmlns:a16="http://schemas.microsoft.com/office/drawing/2014/main" id="{9B18D742-D91C-0DA1-BBAE-FC12A6710A4D}"/>
              </a:ext>
            </a:extLst>
          </p:cNvPr>
          <p:cNvSpPr txBox="1">
            <a:spLocks/>
          </p:cNvSpPr>
          <p:nvPr/>
        </p:nvSpPr>
        <p:spPr>
          <a:xfrm>
            <a:off x="367339" y="230147"/>
            <a:ext cx="7589679"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pPr algn="l"/>
            <a:r>
              <a:rPr lang="en-US" sz="2800" dirty="0">
                <a:solidFill>
                  <a:schemeClr val="tx1"/>
                </a:solidFill>
                <a:latin typeface="Mystical Woods Rough Script" panose="020B0604020202020204" pitchFamily="2" charset="0"/>
              </a:rPr>
              <a:t>Senior Needs Survey</a:t>
            </a:r>
          </a:p>
        </p:txBody>
      </p:sp>
      <p:pic>
        <p:nvPicPr>
          <p:cNvPr id="4" name="Picture 3">
            <a:extLst>
              <a:ext uri="{FF2B5EF4-FFF2-40B4-BE49-F238E27FC236}">
                <a16:creationId xmlns:a16="http://schemas.microsoft.com/office/drawing/2014/main" id="{9961BC0D-3B51-677D-96A7-125BA83D699C}"/>
              </a:ext>
            </a:extLst>
          </p:cNvPr>
          <p:cNvPicPr>
            <a:picLocks noChangeAspect="1"/>
          </p:cNvPicPr>
          <p:nvPr/>
        </p:nvPicPr>
        <p:blipFill>
          <a:blip r:embed="rId3"/>
          <a:stretch>
            <a:fillRect/>
          </a:stretch>
        </p:blipFill>
        <p:spPr>
          <a:xfrm>
            <a:off x="2970063" y="1910080"/>
            <a:ext cx="2699359" cy="2736850"/>
          </a:xfrm>
          <a:prstGeom prst="rect">
            <a:avLst/>
          </a:prstGeom>
        </p:spPr>
      </p:pic>
    </p:spTree>
    <p:extLst>
      <p:ext uri="{BB962C8B-B14F-4D97-AF65-F5344CB8AC3E}">
        <p14:creationId xmlns:p14="http://schemas.microsoft.com/office/powerpoint/2010/main" val="821519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239"/>
        <p:cNvGrpSpPr/>
        <p:nvPr/>
      </p:nvGrpSpPr>
      <p:grpSpPr>
        <a:xfrm>
          <a:off x="0" y="0"/>
          <a:ext cx="0" cy="0"/>
          <a:chOff x="0" y="0"/>
          <a:chExt cx="0" cy="0"/>
        </a:xfrm>
      </p:grpSpPr>
      <p:sp>
        <p:nvSpPr>
          <p:cNvPr id="1240" name="Google Shape;1240;p41"/>
          <p:cNvSpPr/>
          <p:nvPr/>
        </p:nvSpPr>
        <p:spPr>
          <a:xfrm>
            <a:off x="109777" y="261605"/>
            <a:ext cx="8924439" cy="1041568"/>
          </a:xfrm>
          <a:custGeom>
            <a:avLst/>
            <a:gdLst/>
            <a:ahLst/>
            <a:cxnLst/>
            <a:rect l="l" t="t" r="r" b="b"/>
            <a:pathLst>
              <a:path w="52127" h="13160" extrusionOk="0">
                <a:moveTo>
                  <a:pt x="41797" y="0"/>
                </a:moveTo>
                <a:cubicBezTo>
                  <a:pt x="41733" y="0"/>
                  <a:pt x="41673" y="3"/>
                  <a:pt x="41623" y="11"/>
                </a:cubicBezTo>
                <a:cubicBezTo>
                  <a:pt x="41525" y="26"/>
                  <a:pt x="41427" y="30"/>
                  <a:pt x="41330" y="30"/>
                </a:cubicBezTo>
                <a:cubicBezTo>
                  <a:pt x="41198" y="30"/>
                  <a:pt x="41068" y="23"/>
                  <a:pt x="40937" y="23"/>
                </a:cubicBezTo>
                <a:cubicBezTo>
                  <a:pt x="40867" y="23"/>
                  <a:pt x="40798" y="25"/>
                  <a:pt x="40729" y="32"/>
                </a:cubicBezTo>
                <a:cubicBezTo>
                  <a:pt x="40603" y="44"/>
                  <a:pt x="40477" y="48"/>
                  <a:pt x="40351" y="48"/>
                </a:cubicBezTo>
                <a:cubicBezTo>
                  <a:pt x="40084" y="48"/>
                  <a:pt x="39817" y="30"/>
                  <a:pt x="39550" y="30"/>
                </a:cubicBezTo>
                <a:cubicBezTo>
                  <a:pt x="39365" y="30"/>
                  <a:pt x="39179" y="39"/>
                  <a:pt x="38993" y="69"/>
                </a:cubicBezTo>
                <a:cubicBezTo>
                  <a:pt x="38821" y="98"/>
                  <a:pt x="38647" y="103"/>
                  <a:pt x="38473" y="103"/>
                </a:cubicBezTo>
                <a:cubicBezTo>
                  <a:pt x="38377" y="103"/>
                  <a:pt x="38281" y="101"/>
                  <a:pt x="38184" y="101"/>
                </a:cubicBezTo>
                <a:cubicBezTo>
                  <a:pt x="37918" y="101"/>
                  <a:pt x="37652" y="113"/>
                  <a:pt x="37390" y="201"/>
                </a:cubicBezTo>
                <a:cubicBezTo>
                  <a:pt x="37360" y="211"/>
                  <a:pt x="37331" y="215"/>
                  <a:pt x="37301" y="215"/>
                </a:cubicBezTo>
                <a:cubicBezTo>
                  <a:pt x="37194" y="215"/>
                  <a:pt x="37089" y="162"/>
                  <a:pt x="36992" y="162"/>
                </a:cubicBezTo>
                <a:cubicBezTo>
                  <a:pt x="36968" y="162"/>
                  <a:pt x="36944" y="165"/>
                  <a:pt x="36921" y="173"/>
                </a:cubicBezTo>
                <a:cubicBezTo>
                  <a:pt x="36796" y="218"/>
                  <a:pt x="36660" y="258"/>
                  <a:pt x="36539" y="258"/>
                </a:cubicBezTo>
                <a:cubicBezTo>
                  <a:pt x="36493" y="258"/>
                  <a:pt x="36449" y="253"/>
                  <a:pt x="36409" y="239"/>
                </a:cubicBezTo>
                <a:cubicBezTo>
                  <a:pt x="36262" y="191"/>
                  <a:pt x="36117" y="175"/>
                  <a:pt x="35971" y="175"/>
                </a:cubicBezTo>
                <a:cubicBezTo>
                  <a:pt x="35659" y="175"/>
                  <a:pt x="35350" y="250"/>
                  <a:pt x="35039" y="250"/>
                </a:cubicBezTo>
                <a:cubicBezTo>
                  <a:pt x="34979" y="250"/>
                  <a:pt x="34919" y="247"/>
                  <a:pt x="34859" y="240"/>
                </a:cubicBezTo>
                <a:cubicBezTo>
                  <a:pt x="34741" y="227"/>
                  <a:pt x="34621" y="223"/>
                  <a:pt x="34502" y="223"/>
                </a:cubicBezTo>
                <a:cubicBezTo>
                  <a:pt x="34240" y="223"/>
                  <a:pt x="33976" y="245"/>
                  <a:pt x="33714" y="245"/>
                </a:cubicBezTo>
                <a:cubicBezTo>
                  <a:pt x="33711" y="245"/>
                  <a:pt x="33709" y="245"/>
                  <a:pt x="33706" y="245"/>
                </a:cubicBezTo>
                <a:cubicBezTo>
                  <a:pt x="33412" y="245"/>
                  <a:pt x="33118" y="196"/>
                  <a:pt x="32824" y="196"/>
                </a:cubicBezTo>
                <a:cubicBezTo>
                  <a:pt x="32722" y="196"/>
                  <a:pt x="32621" y="201"/>
                  <a:pt x="32520" y="217"/>
                </a:cubicBezTo>
                <a:cubicBezTo>
                  <a:pt x="32391" y="238"/>
                  <a:pt x="32252" y="260"/>
                  <a:pt x="32124" y="260"/>
                </a:cubicBezTo>
                <a:cubicBezTo>
                  <a:pt x="32073" y="260"/>
                  <a:pt x="32024" y="256"/>
                  <a:pt x="31977" y="248"/>
                </a:cubicBezTo>
                <a:cubicBezTo>
                  <a:pt x="31895" y="233"/>
                  <a:pt x="31813" y="229"/>
                  <a:pt x="31731" y="229"/>
                </a:cubicBezTo>
                <a:cubicBezTo>
                  <a:pt x="31582" y="229"/>
                  <a:pt x="31433" y="244"/>
                  <a:pt x="31285" y="244"/>
                </a:cubicBezTo>
                <a:cubicBezTo>
                  <a:pt x="31173" y="244"/>
                  <a:pt x="31061" y="235"/>
                  <a:pt x="30949" y="204"/>
                </a:cubicBezTo>
                <a:cubicBezTo>
                  <a:pt x="30839" y="173"/>
                  <a:pt x="30729" y="162"/>
                  <a:pt x="30618" y="162"/>
                </a:cubicBezTo>
                <a:cubicBezTo>
                  <a:pt x="30376" y="162"/>
                  <a:pt x="30133" y="213"/>
                  <a:pt x="29890" y="213"/>
                </a:cubicBezTo>
                <a:cubicBezTo>
                  <a:pt x="29837" y="213"/>
                  <a:pt x="29784" y="211"/>
                  <a:pt x="29731" y="205"/>
                </a:cubicBezTo>
                <a:cubicBezTo>
                  <a:pt x="29524" y="181"/>
                  <a:pt x="29297" y="122"/>
                  <a:pt x="29108" y="122"/>
                </a:cubicBezTo>
                <a:cubicBezTo>
                  <a:pt x="29082" y="122"/>
                  <a:pt x="29057" y="123"/>
                  <a:pt x="29033" y="126"/>
                </a:cubicBezTo>
                <a:cubicBezTo>
                  <a:pt x="28898" y="140"/>
                  <a:pt x="28763" y="145"/>
                  <a:pt x="28629" y="145"/>
                </a:cubicBezTo>
                <a:cubicBezTo>
                  <a:pt x="28307" y="145"/>
                  <a:pt x="27987" y="116"/>
                  <a:pt x="27667" y="116"/>
                </a:cubicBezTo>
                <a:cubicBezTo>
                  <a:pt x="27605" y="116"/>
                  <a:pt x="27543" y="117"/>
                  <a:pt x="27481" y="120"/>
                </a:cubicBezTo>
                <a:cubicBezTo>
                  <a:pt x="27432" y="122"/>
                  <a:pt x="27383" y="123"/>
                  <a:pt x="27335" y="123"/>
                </a:cubicBezTo>
                <a:cubicBezTo>
                  <a:pt x="26924" y="123"/>
                  <a:pt x="26511" y="54"/>
                  <a:pt x="26101" y="54"/>
                </a:cubicBezTo>
                <a:cubicBezTo>
                  <a:pt x="26010" y="54"/>
                  <a:pt x="25919" y="58"/>
                  <a:pt x="25828" y="66"/>
                </a:cubicBezTo>
                <a:cubicBezTo>
                  <a:pt x="25148" y="128"/>
                  <a:pt x="24469" y="164"/>
                  <a:pt x="23789" y="167"/>
                </a:cubicBezTo>
                <a:cubicBezTo>
                  <a:pt x="23617" y="168"/>
                  <a:pt x="23444" y="172"/>
                  <a:pt x="23271" y="172"/>
                </a:cubicBezTo>
                <a:cubicBezTo>
                  <a:pt x="23056" y="172"/>
                  <a:pt x="22842" y="166"/>
                  <a:pt x="22629" y="140"/>
                </a:cubicBezTo>
                <a:cubicBezTo>
                  <a:pt x="22611" y="138"/>
                  <a:pt x="22593" y="137"/>
                  <a:pt x="22576" y="137"/>
                </a:cubicBezTo>
                <a:cubicBezTo>
                  <a:pt x="22393" y="137"/>
                  <a:pt x="22224" y="243"/>
                  <a:pt x="22052" y="243"/>
                </a:cubicBezTo>
                <a:cubicBezTo>
                  <a:pt x="22023" y="243"/>
                  <a:pt x="21994" y="240"/>
                  <a:pt x="21966" y="233"/>
                </a:cubicBezTo>
                <a:cubicBezTo>
                  <a:pt x="21774" y="189"/>
                  <a:pt x="21582" y="174"/>
                  <a:pt x="21391" y="174"/>
                </a:cubicBezTo>
                <a:cubicBezTo>
                  <a:pt x="21065" y="174"/>
                  <a:pt x="20740" y="217"/>
                  <a:pt x="20413" y="232"/>
                </a:cubicBezTo>
                <a:cubicBezTo>
                  <a:pt x="20302" y="237"/>
                  <a:pt x="20191" y="239"/>
                  <a:pt x="20080" y="239"/>
                </a:cubicBezTo>
                <a:cubicBezTo>
                  <a:pt x="19794" y="239"/>
                  <a:pt x="19509" y="227"/>
                  <a:pt x="19223" y="227"/>
                </a:cubicBezTo>
                <a:cubicBezTo>
                  <a:pt x="18976" y="227"/>
                  <a:pt x="18730" y="236"/>
                  <a:pt x="18483" y="267"/>
                </a:cubicBezTo>
                <a:cubicBezTo>
                  <a:pt x="18321" y="288"/>
                  <a:pt x="18159" y="294"/>
                  <a:pt x="17996" y="294"/>
                </a:cubicBezTo>
                <a:cubicBezTo>
                  <a:pt x="17762" y="294"/>
                  <a:pt x="17528" y="282"/>
                  <a:pt x="17294" y="282"/>
                </a:cubicBezTo>
                <a:cubicBezTo>
                  <a:pt x="17144" y="282"/>
                  <a:pt x="16993" y="287"/>
                  <a:pt x="16844" y="304"/>
                </a:cubicBezTo>
                <a:cubicBezTo>
                  <a:pt x="16024" y="399"/>
                  <a:pt x="15204" y="446"/>
                  <a:pt x="14385" y="537"/>
                </a:cubicBezTo>
                <a:cubicBezTo>
                  <a:pt x="13491" y="637"/>
                  <a:pt x="12595" y="650"/>
                  <a:pt x="11701" y="730"/>
                </a:cubicBezTo>
                <a:cubicBezTo>
                  <a:pt x="11506" y="748"/>
                  <a:pt x="11309" y="753"/>
                  <a:pt x="11113" y="753"/>
                </a:cubicBezTo>
                <a:cubicBezTo>
                  <a:pt x="10898" y="753"/>
                  <a:pt x="10682" y="747"/>
                  <a:pt x="10467" y="747"/>
                </a:cubicBezTo>
                <a:cubicBezTo>
                  <a:pt x="10293" y="747"/>
                  <a:pt x="10119" y="751"/>
                  <a:pt x="9946" y="764"/>
                </a:cubicBezTo>
                <a:cubicBezTo>
                  <a:pt x="9610" y="791"/>
                  <a:pt x="9274" y="798"/>
                  <a:pt x="8938" y="798"/>
                </a:cubicBezTo>
                <a:cubicBezTo>
                  <a:pt x="8555" y="798"/>
                  <a:pt x="8173" y="789"/>
                  <a:pt x="7791" y="789"/>
                </a:cubicBezTo>
                <a:cubicBezTo>
                  <a:pt x="7680" y="789"/>
                  <a:pt x="7569" y="789"/>
                  <a:pt x="7459" y="791"/>
                </a:cubicBezTo>
                <a:cubicBezTo>
                  <a:pt x="7452" y="791"/>
                  <a:pt x="7446" y="791"/>
                  <a:pt x="7440" y="791"/>
                </a:cubicBezTo>
                <a:cubicBezTo>
                  <a:pt x="7220" y="791"/>
                  <a:pt x="6999" y="709"/>
                  <a:pt x="6778" y="700"/>
                </a:cubicBezTo>
                <a:cubicBezTo>
                  <a:pt x="6153" y="678"/>
                  <a:pt x="5523" y="714"/>
                  <a:pt x="4899" y="652"/>
                </a:cubicBezTo>
                <a:cubicBezTo>
                  <a:pt x="4596" y="622"/>
                  <a:pt x="4293" y="617"/>
                  <a:pt x="3990" y="617"/>
                </a:cubicBezTo>
                <a:cubicBezTo>
                  <a:pt x="3844" y="617"/>
                  <a:pt x="3697" y="619"/>
                  <a:pt x="3550" y="619"/>
                </a:cubicBezTo>
                <a:cubicBezTo>
                  <a:pt x="3353" y="619"/>
                  <a:pt x="3156" y="617"/>
                  <a:pt x="2958" y="607"/>
                </a:cubicBezTo>
                <a:cubicBezTo>
                  <a:pt x="2803" y="599"/>
                  <a:pt x="2649" y="595"/>
                  <a:pt x="2494" y="595"/>
                </a:cubicBezTo>
                <a:cubicBezTo>
                  <a:pt x="1838" y="595"/>
                  <a:pt x="1183" y="661"/>
                  <a:pt x="530" y="761"/>
                </a:cubicBezTo>
                <a:cubicBezTo>
                  <a:pt x="333" y="791"/>
                  <a:pt x="107" y="899"/>
                  <a:pt x="47" y="1115"/>
                </a:cubicBezTo>
                <a:cubicBezTo>
                  <a:pt x="0" y="1282"/>
                  <a:pt x="87" y="1545"/>
                  <a:pt x="225" y="1721"/>
                </a:cubicBezTo>
                <a:cubicBezTo>
                  <a:pt x="380" y="1917"/>
                  <a:pt x="506" y="2149"/>
                  <a:pt x="649" y="2362"/>
                </a:cubicBezTo>
                <a:cubicBezTo>
                  <a:pt x="1014" y="2911"/>
                  <a:pt x="1347" y="3504"/>
                  <a:pt x="1755" y="3993"/>
                </a:cubicBezTo>
                <a:cubicBezTo>
                  <a:pt x="2224" y="4555"/>
                  <a:pt x="2712" y="5070"/>
                  <a:pt x="3122" y="5724"/>
                </a:cubicBezTo>
                <a:cubicBezTo>
                  <a:pt x="3494" y="6320"/>
                  <a:pt x="3374" y="7060"/>
                  <a:pt x="3027" y="7548"/>
                </a:cubicBezTo>
                <a:cubicBezTo>
                  <a:pt x="2646" y="8087"/>
                  <a:pt x="2333" y="8705"/>
                  <a:pt x="2051" y="9313"/>
                </a:cubicBezTo>
                <a:cubicBezTo>
                  <a:pt x="1765" y="9933"/>
                  <a:pt x="1415" y="10499"/>
                  <a:pt x="1147" y="11134"/>
                </a:cubicBezTo>
                <a:cubicBezTo>
                  <a:pt x="913" y="11688"/>
                  <a:pt x="605" y="12193"/>
                  <a:pt x="335" y="12724"/>
                </a:cubicBezTo>
                <a:cubicBezTo>
                  <a:pt x="274" y="12843"/>
                  <a:pt x="384" y="13160"/>
                  <a:pt x="461" y="13160"/>
                </a:cubicBezTo>
                <a:cubicBezTo>
                  <a:pt x="467" y="13160"/>
                  <a:pt x="473" y="13158"/>
                  <a:pt x="478" y="13154"/>
                </a:cubicBezTo>
                <a:cubicBezTo>
                  <a:pt x="639" y="13037"/>
                  <a:pt x="815" y="13110"/>
                  <a:pt x="988" y="13022"/>
                </a:cubicBezTo>
                <a:cubicBezTo>
                  <a:pt x="1225" y="12901"/>
                  <a:pt x="1511" y="12944"/>
                  <a:pt x="1776" y="12908"/>
                </a:cubicBezTo>
                <a:cubicBezTo>
                  <a:pt x="1778" y="12908"/>
                  <a:pt x="1780" y="12908"/>
                  <a:pt x="1782" y="12908"/>
                </a:cubicBezTo>
                <a:cubicBezTo>
                  <a:pt x="1842" y="12908"/>
                  <a:pt x="1800" y="13061"/>
                  <a:pt x="1851" y="13061"/>
                </a:cubicBezTo>
                <a:cubicBezTo>
                  <a:pt x="1862" y="13061"/>
                  <a:pt x="1877" y="13054"/>
                  <a:pt x="1898" y="13037"/>
                </a:cubicBezTo>
                <a:cubicBezTo>
                  <a:pt x="2040" y="12925"/>
                  <a:pt x="2191" y="12901"/>
                  <a:pt x="2345" y="12901"/>
                </a:cubicBezTo>
                <a:cubicBezTo>
                  <a:pt x="2467" y="12901"/>
                  <a:pt x="2591" y="12916"/>
                  <a:pt x="2713" y="12916"/>
                </a:cubicBezTo>
                <a:cubicBezTo>
                  <a:pt x="2847" y="12916"/>
                  <a:pt x="2979" y="12898"/>
                  <a:pt x="3106" y="12823"/>
                </a:cubicBezTo>
                <a:cubicBezTo>
                  <a:pt x="3114" y="12819"/>
                  <a:pt x="3125" y="12817"/>
                  <a:pt x="3140" y="12817"/>
                </a:cubicBezTo>
                <a:cubicBezTo>
                  <a:pt x="3154" y="12817"/>
                  <a:pt x="3172" y="12819"/>
                  <a:pt x="3192" y="12819"/>
                </a:cubicBezTo>
                <a:cubicBezTo>
                  <a:pt x="3248" y="12819"/>
                  <a:pt x="3317" y="12808"/>
                  <a:pt x="3361" y="12729"/>
                </a:cubicBezTo>
                <a:cubicBezTo>
                  <a:pt x="3362" y="12727"/>
                  <a:pt x="3365" y="12726"/>
                  <a:pt x="3369" y="12726"/>
                </a:cubicBezTo>
                <a:cubicBezTo>
                  <a:pt x="3376" y="12726"/>
                  <a:pt x="3385" y="12729"/>
                  <a:pt x="3389" y="12734"/>
                </a:cubicBezTo>
                <a:cubicBezTo>
                  <a:pt x="3439" y="12796"/>
                  <a:pt x="3489" y="12816"/>
                  <a:pt x="3538" y="12816"/>
                </a:cubicBezTo>
                <a:cubicBezTo>
                  <a:pt x="3622" y="12816"/>
                  <a:pt x="3704" y="12758"/>
                  <a:pt x="3779" y="12758"/>
                </a:cubicBezTo>
                <a:cubicBezTo>
                  <a:pt x="3781" y="12758"/>
                  <a:pt x="3782" y="12758"/>
                  <a:pt x="3784" y="12758"/>
                </a:cubicBezTo>
                <a:cubicBezTo>
                  <a:pt x="3845" y="12760"/>
                  <a:pt x="3907" y="12761"/>
                  <a:pt x="3969" y="12761"/>
                </a:cubicBezTo>
                <a:cubicBezTo>
                  <a:pt x="4233" y="12761"/>
                  <a:pt x="4497" y="12744"/>
                  <a:pt x="4758" y="12708"/>
                </a:cubicBezTo>
                <a:cubicBezTo>
                  <a:pt x="4816" y="12701"/>
                  <a:pt x="4911" y="12629"/>
                  <a:pt x="4997" y="12629"/>
                </a:cubicBezTo>
                <a:cubicBezTo>
                  <a:pt x="5062" y="12629"/>
                  <a:pt x="5120" y="12670"/>
                  <a:pt x="5153" y="12811"/>
                </a:cubicBezTo>
                <a:cubicBezTo>
                  <a:pt x="5194" y="12790"/>
                  <a:pt x="5237" y="12805"/>
                  <a:pt x="5286" y="12783"/>
                </a:cubicBezTo>
                <a:cubicBezTo>
                  <a:pt x="5423" y="12720"/>
                  <a:pt x="5551" y="12535"/>
                  <a:pt x="5700" y="12535"/>
                </a:cubicBezTo>
                <a:cubicBezTo>
                  <a:pt x="5763" y="12535"/>
                  <a:pt x="5830" y="12568"/>
                  <a:pt x="5904" y="12658"/>
                </a:cubicBezTo>
                <a:cubicBezTo>
                  <a:pt x="5907" y="12662"/>
                  <a:pt x="5915" y="12664"/>
                  <a:pt x="5924" y="12664"/>
                </a:cubicBezTo>
                <a:cubicBezTo>
                  <a:pt x="5954" y="12664"/>
                  <a:pt x="6004" y="12645"/>
                  <a:pt x="6015" y="12621"/>
                </a:cubicBezTo>
                <a:cubicBezTo>
                  <a:pt x="6066" y="12508"/>
                  <a:pt x="6128" y="12469"/>
                  <a:pt x="6189" y="12469"/>
                </a:cubicBezTo>
                <a:cubicBezTo>
                  <a:pt x="6275" y="12469"/>
                  <a:pt x="6359" y="12546"/>
                  <a:pt x="6406" y="12596"/>
                </a:cubicBezTo>
                <a:cubicBezTo>
                  <a:pt x="6449" y="12642"/>
                  <a:pt x="6493" y="12656"/>
                  <a:pt x="6539" y="12656"/>
                </a:cubicBezTo>
                <a:cubicBezTo>
                  <a:pt x="6616" y="12656"/>
                  <a:pt x="6695" y="12614"/>
                  <a:pt x="6768" y="12614"/>
                </a:cubicBezTo>
                <a:cubicBezTo>
                  <a:pt x="6817" y="12614"/>
                  <a:pt x="6863" y="12632"/>
                  <a:pt x="6904" y="12695"/>
                </a:cubicBezTo>
                <a:cubicBezTo>
                  <a:pt x="6907" y="12699"/>
                  <a:pt x="6911" y="12701"/>
                  <a:pt x="6915" y="12701"/>
                </a:cubicBezTo>
                <a:cubicBezTo>
                  <a:pt x="6930" y="12701"/>
                  <a:pt x="6945" y="12664"/>
                  <a:pt x="6935" y="12626"/>
                </a:cubicBezTo>
                <a:cubicBezTo>
                  <a:pt x="6901" y="12501"/>
                  <a:pt x="6925" y="12483"/>
                  <a:pt x="6971" y="12483"/>
                </a:cubicBezTo>
                <a:cubicBezTo>
                  <a:pt x="6989" y="12483"/>
                  <a:pt x="7010" y="12486"/>
                  <a:pt x="7031" y="12486"/>
                </a:cubicBezTo>
                <a:cubicBezTo>
                  <a:pt x="7042" y="12486"/>
                  <a:pt x="7053" y="12485"/>
                  <a:pt x="7064" y="12483"/>
                </a:cubicBezTo>
                <a:cubicBezTo>
                  <a:pt x="7075" y="12481"/>
                  <a:pt x="7086" y="12480"/>
                  <a:pt x="7097" y="12480"/>
                </a:cubicBezTo>
                <a:cubicBezTo>
                  <a:pt x="7229" y="12480"/>
                  <a:pt x="7329" y="12622"/>
                  <a:pt x="7452" y="12622"/>
                </a:cubicBezTo>
                <a:cubicBezTo>
                  <a:pt x="7472" y="12622"/>
                  <a:pt x="7492" y="12618"/>
                  <a:pt x="7512" y="12610"/>
                </a:cubicBezTo>
                <a:cubicBezTo>
                  <a:pt x="7831" y="12488"/>
                  <a:pt x="8158" y="12538"/>
                  <a:pt x="8481" y="12504"/>
                </a:cubicBezTo>
                <a:cubicBezTo>
                  <a:pt x="8486" y="12504"/>
                  <a:pt x="8490" y="12503"/>
                  <a:pt x="8495" y="12503"/>
                </a:cubicBezTo>
                <a:cubicBezTo>
                  <a:pt x="8603" y="12503"/>
                  <a:pt x="8709" y="12620"/>
                  <a:pt x="8788" y="12620"/>
                </a:cubicBezTo>
                <a:cubicBezTo>
                  <a:pt x="8803" y="12620"/>
                  <a:pt x="8816" y="12616"/>
                  <a:pt x="8829" y="12607"/>
                </a:cubicBezTo>
                <a:cubicBezTo>
                  <a:pt x="8935" y="12531"/>
                  <a:pt x="9041" y="12508"/>
                  <a:pt x="9149" y="12508"/>
                </a:cubicBezTo>
                <a:cubicBezTo>
                  <a:pt x="9301" y="12508"/>
                  <a:pt x="9454" y="12552"/>
                  <a:pt x="9609" y="12552"/>
                </a:cubicBezTo>
                <a:cubicBezTo>
                  <a:pt x="9692" y="12552"/>
                  <a:pt x="9776" y="12540"/>
                  <a:pt x="9860" y="12500"/>
                </a:cubicBezTo>
                <a:cubicBezTo>
                  <a:pt x="9945" y="12461"/>
                  <a:pt x="10032" y="12446"/>
                  <a:pt x="10120" y="12446"/>
                </a:cubicBezTo>
                <a:cubicBezTo>
                  <a:pt x="10354" y="12446"/>
                  <a:pt x="10598" y="12548"/>
                  <a:pt x="10848" y="12548"/>
                </a:cubicBezTo>
                <a:cubicBezTo>
                  <a:pt x="10909" y="12548"/>
                  <a:pt x="10972" y="12542"/>
                  <a:pt x="11034" y="12526"/>
                </a:cubicBezTo>
                <a:cubicBezTo>
                  <a:pt x="11116" y="12506"/>
                  <a:pt x="11199" y="12498"/>
                  <a:pt x="11283" y="12498"/>
                </a:cubicBezTo>
                <a:cubicBezTo>
                  <a:pt x="11488" y="12498"/>
                  <a:pt x="11699" y="12542"/>
                  <a:pt x="11909" y="12542"/>
                </a:cubicBezTo>
                <a:cubicBezTo>
                  <a:pt x="12000" y="12542"/>
                  <a:pt x="12091" y="12534"/>
                  <a:pt x="12181" y="12510"/>
                </a:cubicBezTo>
                <a:cubicBezTo>
                  <a:pt x="12325" y="12473"/>
                  <a:pt x="12468" y="12460"/>
                  <a:pt x="12612" y="12460"/>
                </a:cubicBezTo>
                <a:cubicBezTo>
                  <a:pt x="12966" y="12460"/>
                  <a:pt x="13320" y="12541"/>
                  <a:pt x="13678" y="12541"/>
                </a:cubicBezTo>
                <a:cubicBezTo>
                  <a:pt x="13822" y="12541"/>
                  <a:pt x="13967" y="12527"/>
                  <a:pt x="14112" y="12491"/>
                </a:cubicBezTo>
                <a:cubicBezTo>
                  <a:pt x="14232" y="12460"/>
                  <a:pt x="14352" y="12449"/>
                  <a:pt x="14473" y="12449"/>
                </a:cubicBezTo>
                <a:cubicBezTo>
                  <a:pt x="14794" y="12449"/>
                  <a:pt x="15119" y="12526"/>
                  <a:pt x="15449" y="12526"/>
                </a:cubicBezTo>
                <a:cubicBezTo>
                  <a:pt x="15537" y="12526"/>
                  <a:pt x="15627" y="12521"/>
                  <a:pt x="15717" y="12507"/>
                </a:cubicBezTo>
                <a:cubicBezTo>
                  <a:pt x="15862" y="12484"/>
                  <a:pt x="16011" y="12476"/>
                  <a:pt x="16163" y="12476"/>
                </a:cubicBezTo>
                <a:cubicBezTo>
                  <a:pt x="16471" y="12476"/>
                  <a:pt x="16787" y="12509"/>
                  <a:pt x="17097" y="12520"/>
                </a:cubicBezTo>
                <a:cubicBezTo>
                  <a:pt x="17191" y="12523"/>
                  <a:pt x="17271" y="12631"/>
                  <a:pt x="17366" y="12631"/>
                </a:cubicBezTo>
                <a:cubicBezTo>
                  <a:pt x="17393" y="12631"/>
                  <a:pt x="17421" y="12622"/>
                  <a:pt x="17451" y="12599"/>
                </a:cubicBezTo>
                <a:cubicBezTo>
                  <a:pt x="17608" y="12480"/>
                  <a:pt x="17769" y="12445"/>
                  <a:pt x="17932" y="12445"/>
                </a:cubicBezTo>
                <a:cubicBezTo>
                  <a:pt x="18165" y="12445"/>
                  <a:pt x="18402" y="12516"/>
                  <a:pt x="18637" y="12516"/>
                </a:cubicBezTo>
                <a:cubicBezTo>
                  <a:pt x="18702" y="12516"/>
                  <a:pt x="18766" y="12510"/>
                  <a:pt x="18831" y="12497"/>
                </a:cubicBezTo>
                <a:cubicBezTo>
                  <a:pt x="18968" y="12468"/>
                  <a:pt x="19134" y="12448"/>
                  <a:pt x="19304" y="12448"/>
                </a:cubicBezTo>
                <a:cubicBezTo>
                  <a:pt x="19406" y="12448"/>
                  <a:pt x="19508" y="12455"/>
                  <a:pt x="19607" y="12471"/>
                </a:cubicBezTo>
                <a:cubicBezTo>
                  <a:pt x="19744" y="12494"/>
                  <a:pt x="19882" y="12503"/>
                  <a:pt x="20021" y="12503"/>
                </a:cubicBezTo>
                <a:cubicBezTo>
                  <a:pt x="20257" y="12503"/>
                  <a:pt x="20495" y="12477"/>
                  <a:pt x="20732" y="12449"/>
                </a:cubicBezTo>
                <a:cubicBezTo>
                  <a:pt x="20750" y="12447"/>
                  <a:pt x="20769" y="12446"/>
                  <a:pt x="20788" y="12446"/>
                </a:cubicBezTo>
                <a:cubicBezTo>
                  <a:pt x="20964" y="12446"/>
                  <a:pt x="21176" y="12526"/>
                  <a:pt x="21316" y="12526"/>
                </a:cubicBezTo>
                <a:cubicBezTo>
                  <a:pt x="21355" y="12526"/>
                  <a:pt x="21389" y="12519"/>
                  <a:pt x="21415" y="12503"/>
                </a:cubicBezTo>
                <a:cubicBezTo>
                  <a:pt x="21477" y="12463"/>
                  <a:pt x="21541" y="12449"/>
                  <a:pt x="21607" y="12449"/>
                </a:cubicBezTo>
                <a:cubicBezTo>
                  <a:pt x="21760" y="12449"/>
                  <a:pt x="21918" y="12527"/>
                  <a:pt x="22063" y="12527"/>
                </a:cubicBezTo>
                <a:cubicBezTo>
                  <a:pt x="22176" y="12527"/>
                  <a:pt x="22282" y="12480"/>
                  <a:pt x="22372" y="12311"/>
                </a:cubicBezTo>
                <a:cubicBezTo>
                  <a:pt x="22386" y="12328"/>
                  <a:pt x="22397" y="12353"/>
                  <a:pt x="22413" y="12362"/>
                </a:cubicBezTo>
                <a:cubicBezTo>
                  <a:pt x="22532" y="12431"/>
                  <a:pt x="22664" y="12461"/>
                  <a:pt x="22789" y="12461"/>
                </a:cubicBezTo>
                <a:cubicBezTo>
                  <a:pt x="22875" y="12461"/>
                  <a:pt x="22958" y="12447"/>
                  <a:pt x="23032" y="12420"/>
                </a:cubicBezTo>
                <a:cubicBezTo>
                  <a:pt x="23129" y="12384"/>
                  <a:pt x="23218" y="12368"/>
                  <a:pt x="23305" y="12368"/>
                </a:cubicBezTo>
                <a:cubicBezTo>
                  <a:pt x="23419" y="12368"/>
                  <a:pt x="23528" y="12396"/>
                  <a:pt x="23644" y="12443"/>
                </a:cubicBezTo>
                <a:cubicBezTo>
                  <a:pt x="23695" y="12464"/>
                  <a:pt x="23735" y="12525"/>
                  <a:pt x="23794" y="12525"/>
                </a:cubicBezTo>
                <a:cubicBezTo>
                  <a:pt x="23815" y="12525"/>
                  <a:pt x="23837" y="12518"/>
                  <a:pt x="23863" y="12499"/>
                </a:cubicBezTo>
                <a:cubicBezTo>
                  <a:pt x="24005" y="12400"/>
                  <a:pt x="24155" y="12371"/>
                  <a:pt x="24306" y="12371"/>
                </a:cubicBezTo>
                <a:cubicBezTo>
                  <a:pt x="24509" y="12371"/>
                  <a:pt x="24714" y="12423"/>
                  <a:pt x="24906" y="12426"/>
                </a:cubicBezTo>
                <a:cubicBezTo>
                  <a:pt x="25329" y="12432"/>
                  <a:pt x="25762" y="12510"/>
                  <a:pt x="26188" y="12510"/>
                </a:cubicBezTo>
                <a:cubicBezTo>
                  <a:pt x="26259" y="12510"/>
                  <a:pt x="26330" y="12508"/>
                  <a:pt x="26401" y="12503"/>
                </a:cubicBezTo>
                <a:cubicBezTo>
                  <a:pt x="26428" y="12501"/>
                  <a:pt x="26454" y="12500"/>
                  <a:pt x="26481" y="12500"/>
                </a:cubicBezTo>
                <a:cubicBezTo>
                  <a:pt x="26684" y="12500"/>
                  <a:pt x="26882" y="12551"/>
                  <a:pt x="27089" y="12551"/>
                </a:cubicBezTo>
                <a:cubicBezTo>
                  <a:pt x="27144" y="12551"/>
                  <a:pt x="27199" y="12547"/>
                  <a:pt x="27255" y="12538"/>
                </a:cubicBezTo>
                <a:cubicBezTo>
                  <a:pt x="27411" y="12514"/>
                  <a:pt x="27570" y="12507"/>
                  <a:pt x="27730" y="12507"/>
                </a:cubicBezTo>
                <a:cubicBezTo>
                  <a:pt x="27965" y="12507"/>
                  <a:pt x="28204" y="12522"/>
                  <a:pt x="28443" y="12522"/>
                </a:cubicBezTo>
                <a:cubicBezTo>
                  <a:pt x="28539" y="12522"/>
                  <a:pt x="28635" y="12520"/>
                  <a:pt x="28730" y="12513"/>
                </a:cubicBezTo>
                <a:cubicBezTo>
                  <a:pt x="28736" y="12512"/>
                  <a:pt x="28742" y="12512"/>
                  <a:pt x="28747" y="12512"/>
                </a:cubicBezTo>
                <a:cubicBezTo>
                  <a:pt x="28835" y="12512"/>
                  <a:pt x="28930" y="12555"/>
                  <a:pt x="29013" y="12555"/>
                </a:cubicBezTo>
                <a:cubicBezTo>
                  <a:pt x="29039" y="12555"/>
                  <a:pt x="29064" y="12551"/>
                  <a:pt x="29088" y="12540"/>
                </a:cubicBezTo>
                <a:cubicBezTo>
                  <a:pt x="29177" y="12497"/>
                  <a:pt x="29260" y="12475"/>
                  <a:pt x="29339" y="12475"/>
                </a:cubicBezTo>
                <a:cubicBezTo>
                  <a:pt x="29485" y="12475"/>
                  <a:pt x="29616" y="12550"/>
                  <a:pt x="29741" y="12708"/>
                </a:cubicBezTo>
                <a:cubicBezTo>
                  <a:pt x="29774" y="12634"/>
                  <a:pt x="29773" y="12466"/>
                  <a:pt x="29839" y="12466"/>
                </a:cubicBezTo>
                <a:cubicBezTo>
                  <a:pt x="29866" y="12466"/>
                  <a:pt x="29905" y="12495"/>
                  <a:pt x="29962" y="12569"/>
                </a:cubicBezTo>
                <a:cubicBezTo>
                  <a:pt x="29998" y="12615"/>
                  <a:pt x="30042" y="12635"/>
                  <a:pt x="30090" y="12635"/>
                </a:cubicBezTo>
                <a:cubicBezTo>
                  <a:pt x="30132" y="12635"/>
                  <a:pt x="30177" y="12620"/>
                  <a:pt x="30221" y="12596"/>
                </a:cubicBezTo>
                <a:cubicBezTo>
                  <a:pt x="30349" y="12525"/>
                  <a:pt x="30483" y="12500"/>
                  <a:pt x="30617" y="12500"/>
                </a:cubicBezTo>
                <a:cubicBezTo>
                  <a:pt x="30766" y="12500"/>
                  <a:pt x="30913" y="12531"/>
                  <a:pt x="31050" y="12560"/>
                </a:cubicBezTo>
                <a:cubicBezTo>
                  <a:pt x="31134" y="12579"/>
                  <a:pt x="31237" y="12640"/>
                  <a:pt x="31321" y="12640"/>
                </a:cubicBezTo>
                <a:cubicBezTo>
                  <a:pt x="31356" y="12640"/>
                  <a:pt x="31389" y="12629"/>
                  <a:pt x="31416" y="12599"/>
                </a:cubicBezTo>
                <a:cubicBezTo>
                  <a:pt x="31461" y="12549"/>
                  <a:pt x="31504" y="12531"/>
                  <a:pt x="31546" y="12531"/>
                </a:cubicBezTo>
                <a:cubicBezTo>
                  <a:pt x="31641" y="12531"/>
                  <a:pt x="31725" y="12621"/>
                  <a:pt x="31793" y="12627"/>
                </a:cubicBezTo>
                <a:cubicBezTo>
                  <a:pt x="31821" y="12630"/>
                  <a:pt x="31849" y="12631"/>
                  <a:pt x="31876" y="12631"/>
                </a:cubicBezTo>
                <a:cubicBezTo>
                  <a:pt x="32078" y="12631"/>
                  <a:pt x="32275" y="12567"/>
                  <a:pt x="32477" y="12567"/>
                </a:cubicBezTo>
                <a:cubicBezTo>
                  <a:pt x="32552" y="12567"/>
                  <a:pt x="32628" y="12576"/>
                  <a:pt x="32705" y="12601"/>
                </a:cubicBezTo>
                <a:cubicBezTo>
                  <a:pt x="32915" y="12668"/>
                  <a:pt x="33150" y="12735"/>
                  <a:pt x="33368" y="12735"/>
                </a:cubicBezTo>
                <a:cubicBezTo>
                  <a:pt x="33474" y="12735"/>
                  <a:pt x="33577" y="12719"/>
                  <a:pt x="33671" y="12679"/>
                </a:cubicBezTo>
                <a:cubicBezTo>
                  <a:pt x="33778" y="12633"/>
                  <a:pt x="33882" y="12617"/>
                  <a:pt x="33983" y="12617"/>
                </a:cubicBezTo>
                <a:cubicBezTo>
                  <a:pt x="34193" y="12617"/>
                  <a:pt x="34395" y="12684"/>
                  <a:pt x="34603" y="12684"/>
                </a:cubicBezTo>
                <a:cubicBezTo>
                  <a:pt x="34644" y="12684"/>
                  <a:pt x="34685" y="12681"/>
                  <a:pt x="34726" y="12675"/>
                </a:cubicBezTo>
                <a:cubicBezTo>
                  <a:pt x="34881" y="12652"/>
                  <a:pt x="35039" y="12646"/>
                  <a:pt x="35200" y="12646"/>
                </a:cubicBezTo>
                <a:cubicBezTo>
                  <a:pt x="35379" y="12646"/>
                  <a:pt x="35561" y="12654"/>
                  <a:pt x="35740" y="12654"/>
                </a:cubicBezTo>
                <a:cubicBezTo>
                  <a:pt x="36151" y="12657"/>
                  <a:pt x="36570" y="12658"/>
                  <a:pt x="36975" y="12744"/>
                </a:cubicBezTo>
                <a:cubicBezTo>
                  <a:pt x="36996" y="12748"/>
                  <a:pt x="37018" y="12750"/>
                  <a:pt x="37040" y="12750"/>
                </a:cubicBezTo>
                <a:cubicBezTo>
                  <a:pt x="37134" y="12750"/>
                  <a:pt x="37235" y="12719"/>
                  <a:pt x="37323" y="12719"/>
                </a:cubicBezTo>
                <a:cubicBezTo>
                  <a:pt x="37396" y="12719"/>
                  <a:pt x="37460" y="12740"/>
                  <a:pt x="37505" y="12816"/>
                </a:cubicBezTo>
                <a:cubicBezTo>
                  <a:pt x="37532" y="12862"/>
                  <a:pt x="37560" y="12880"/>
                  <a:pt x="37588" y="12880"/>
                </a:cubicBezTo>
                <a:cubicBezTo>
                  <a:pt x="37670" y="12880"/>
                  <a:pt x="37751" y="12721"/>
                  <a:pt x="37818" y="12721"/>
                </a:cubicBezTo>
                <a:cubicBezTo>
                  <a:pt x="37850" y="12721"/>
                  <a:pt x="37879" y="12756"/>
                  <a:pt x="37904" y="12862"/>
                </a:cubicBezTo>
                <a:cubicBezTo>
                  <a:pt x="37972" y="12753"/>
                  <a:pt x="38051" y="12721"/>
                  <a:pt x="38133" y="12721"/>
                </a:cubicBezTo>
                <a:cubicBezTo>
                  <a:pt x="38242" y="12721"/>
                  <a:pt x="38358" y="12775"/>
                  <a:pt x="38467" y="12775"/>
                </a:cubicBezTo>
                <a:cubicBezTo>
                  <a:pt x="38529" y="12775"/>
                  <a:pt x="38589" y="12758"/>
                  <a:pt x="38645" y="12704"/>
                </a:cubicBezTo>
                <a:cubicBezTo>
                  <a:pt x="38661" y="12689"/>
                  <a:pt x="38686" y="12683"/>
                  <a:pt x="38714" y="12683"/>
                </a:cubicBezTo>
                <a:cubicBezTo>
                  <a:pt x="38761" y="12683"/>
                  <a:pt x="38817" y="12701"/>
                  <a:pt x="38853" y="12725"/>
                </a:cubicBezTo>
                <a:cubicBezTo>
                  <a:pt x="38938" y="12785"/>
                  <a:pt x="39022" y="12805"/>
                  <a:pt x="39106" y="12805"/>
                </a:cubicBezTo>
                <a:cubicBezTo>
                  <a:pt x="39286" y="12805"/>
                  <a:pt x="39463" y="12713"/>
                  <a:pt x="39638" y="12713"/>
                </a:cubicBezTo>
                <a:cubicBezTo>
                  <a:pt x="39658" y="12713"/>
                  <a:pt x="39678" y="12714"/>
                  <a:pt x="39698" y="12717"/>
                </a:cubicBezTo>
                <a:cubicBezTo>
                  <a:pt x="39714" y="12719"/>
                  <a:pt x="39730" y="12720"/>
                  <a:pt x="39746" y="12720"/>
                </a:cubicBezTo>
                <a:cubicBezTo>
                  <a:pt x="39872" y="12720"/>
                  <a:pt x="40004" y="12663"/>
                  <a:pt x="40131" y="12663"/>
                </a:cubicBezTo>
                <a:cubicBezTo>
                  <a:pt x="40238" y="12663"/>
                  <a:pt x="40341" y="12703"/>
                  <a:pt x="40432" y="12852"/>
                </a:cubicBezTo>
                <a:cubicBezTo>
                  <a:pt x="40455" y="12889"/>
                  <a:pt x="40495" y="12929"/>
                  <a:pt x="40528" y="12929"/>
                </a:cubicBezTo>
                <a:cubicBezTo>
                  <a:pt x="40562" y="12929"/>
                  <a:pt x="40588" y="12888"/>
                  <a:pt x="40581" y="12764"/>
                </a:cubicBezTo>
                <a:cubicBezTo>
                  <a:pt x="40579" y="12719"/>
                  <a:pt x="40619" y="12705"/>
                  <a:pt x="40661" y="12705"/>
                </a:cubicBezTo>
                <a:cubicBezTo>
                  <a:pt x="40690" y="12705"/>
                  <a:pt x="40720" y="12712"/>
                  <a:pt x="40740" y="12719"/>
                </a:cubicBezTo>
                <a:cubicBezTo>
                  <a:pt x="40860" y="12766"/>
                  <a:pt x="40981" y="12796"/>
                  <a:pt x="41101" y="12796"/>
                </a:cubicBezTo>
                <a:cubicBezTo>
                  <a:pt x="41214" y="12796"/>
                  <a:pt x="41326" y="12770"/>
                  <a:pt x="41435" y="12706"/>
                </a:cubicBezTo>
                <a:cubicBezTo>
                  <a:pt x="41449" y="12698"/>
                  <a:pt x="41461" y="12694"/>
                  <a:pt x="41473" y="12694"/>
                </a:cubicBezTo>
                <a:cubicBezTo>
                  <a:pt x="41553" y="12694"/>
                  <a:pt x="41583" y="12859"/>
                  <a:pt x="41605" y="12859"/>
                </a:cubicBezTo>
                <a:cubicBezTo>
                  <a:pt x="41610" y="12859"/>
                  <a:pt x="41614" y="12849"/>
                  <a:pt x="41619" y="12825"/>
                </a:cubicBezTo>
                <a:cubicBezTo>
                  <a:pt x="41644" y="12698"/>
                  <a:pt x="41680" y="12662"/>
                  <a:pt x="41720" y="12662"/>
                </a:cubicBezTo>
                <a:cubicBezTo>
                  <a:pt x="41770" y="12662"/>
                  <a:pt x="41826" y="12717"/>
                  <a:pt x="41874" y="12717"/>
                </a:cubicBezTo>
                <a:cubicBezTo>
                  <a:pt x="41880" y="12717"/>
                  <a:pt x="41887" y="12716"/>
                  <a:pt x="41893" y="12714"/>
                </a:cubicBezTo>
                <a:cubicBezTo>
                  <a:pt x="41936" y="12698"/>
                  <a:pt x="41979" y="12693"/>
                  <a:pt x="42023" y="12693"/>
                </a:cubicBezTo>
                <a:cubicBezTo>
                  <a:pt x="42148" y="12693"/>
                  <a:pt x="42270" y="12742"/>
                  <a:pt x="42388" y="12742"/>
                </a:cubicBezTo>
                <a:cubicBezTo>
                  <a:pt x="42402" y="12742"/>
                  <a:pt x="42416" y="12741"/>
                  <a:pt x="42430" y="12740"/>
                </a:cubicBezTo>
                <a:cubicBezTo>
                  <a:pt x="42618" y="12719"/>
                  <a:pt x="42810" y="12649"/>
                  <a:pt x="42998" y="12649"/>
                </a:cubicBezTo>
                <a:cubicBezTo>
                  <a:pt x="43032" y="12649"/>
                  <a:pt x="43066" y="12652"/>
                  <a:pt x="43099" y="12657"/>
                </a:cubicBezTo>
                <a:cubicBezTo>
                  <a:pt x="43292" y="12687"/>
                  <a:pt x="43499" y="12721"/>
                  <a:pt x="43691" y="12721"/>
                </a:cubicBezTo>
                <a:cubicBezTo>
                  <a:pt x="43805" y="12721"/>
                  <a:pt x="43913" y="12709"/>
                  <a:pt x="44011" y="12678"/>
                </a:cubicBezTo>
                <a:cubicBezTo>
                  <a:pt x="44234" y="12605"/>
                  <a:pt x="44455" y="12593"/>
                  <a:pt x="44674" y="12593"/>
                </a:cubicBezTo>
                <a:cubicBezTo>
                  <a:pt x="44782" y="12593"/>
                  <a:pt x="44889" y="12596"/>
                  <a:pt x="44996" y="12596"/>
                </a:cubicBezTo>
                <a:cubicBezTo>
                  <a:pt x="45096" y="12596"/>
                  <a:pt x="45196" y="12593"/>
                  <a:pt x="45296" y="12584"/>
                </a:cubicBezTo>
                <a:cubicBezTo>
                  <a:pt x="45608" y="12553"/>
                  <a:pt x="45922" y="12454"/>
                  <a:pt x="46237" y="12454"/>
                </a:cubicBezTo>
                <a:cubicBezTo>
                  <a:pt x="46332" y="12454"/>
                  <a:pt x="46426" y="12462"/>
                  <a:pt x="46521" y="12485"/>
                </a:cubicBezTo>
                <a:cubicBezTo>
                  <a:pt x="46530" y="12487"/>
                  <a:pt x="46539" y="12488"/>
                  <a:pt x="46548" y="12488"/>
                </a:cubicBezTo>
                <a:cubicBezTo>
                  <a:pt x="46607" y="12488"/>
                  <a:pt x="46642" y="12436"/>
                  <a:pt x="46687" y="12410"/>
                </a:cubicBezTo>
                <a:cubicBezTo>
                  <a:pt x="46757" y="12370"/>
                  <a:pt x="46827" y="12352"/>
                  <a:pt x="46896" y="12352"/>
                </a:cubicBezTo>
                <a:cubicBezTo>
                  <a:pt x="46981" y="12352"/>
                  <a:pt x="47065" y="12379"/>
                  <a:pt x="47149" y="12422"/>
                </a:cubicBezTo>
                <a:cubicBezTo>
                  <a:pt x="47196" y="12446"/>
                  <a:pt x="47240" y="12477"/>
                  <a:pt x="47287" y="12505"/>
                </a:cubicBezTo>
                <a:cubicBezTo>
                  <a:pt x="47322" y="12372"/>
                  <a:pt x="47350" y="12328"/>
                  <a:pt x="47383" y="12328"/>
                </a:cubicBezTo>
                <a:cubicBezTo>
                  <a:pt x="47426" y="12328"/>
                  <a:pt x="47479" y="12404"/>
                  <a:pt x="47570" y="12457"/>
                </a:cubicBezTo>
                <a:cubicBezTo>
                  <a:pt x="47623" y="12487"/>
                  <a:pt x="47683" y="12500"/>
                  <a:pt x="47747" y="12500"/>
                </a:cubicBezTo>
                <a:cubicBezTo>
                  <a:pt x="47936" y="12500"/>
                  <a:pt x="48158" y="12392"/>
                  <a:pt x="48330" y="12342"/>
                </a:cubicBezTo>
                <a:cubicBezTo>
                  <a:pt x="48719" y="12231"/>
                  <a:pt x="49093" y="12286"/>
                  <a:pt x="49470" y="12256"/>
                </a:cubicBezTo>
                <a:cubicBezTo>
                  <a:pt x="49497" y="12254"/>
                  <a:pt x="49523" y="12253"/>
                  <a:pt x="49550" y="12253"/>
                </a:cubicBezTo>
                <a:cubicBezTo>
                  <a:pt x="49775" y="12253"/>
                  <a:pt x="50018" y="12318"/>
                  <a:pt x="50232" y="12318"/>
                </a:cubicBezTo>
                <a:cubicBezTo>
                  <a:pt x="50248" y="12318"/>
                  <a:pt x="50263" y="12318"/>
                  <a:pt x="50279" y="12317"/>
                </a:cubicBezTo>
                <a:cubicBezTo>
                  <a:pt x="50454" y="12308"/>
                  <a:pt x="50586" y="12301"/>
                  <a:pt x="50695" y="12301"/>
                </a:cubicBezTo>
                <a:cubicBezTo>
                  <a:pt x="50988" y="12301"/>
                  <a:pt x="51115" y="12352"/>
                  <a:pt x="51483" y="12546"/>
                </a:cubicBezTo>
                <a:cubicBezTo>
                  <a:pt x="51501" y="12555"/>
                  <a:pt x="51522" y="12552"/>
                  <a:pt x="51542" y="12554"/>
                </a:cubicBezTo>
                <a:cubicBezTo>
                  <a:pt x="51544" y="12394"/>
                  <a:pt x="51570" y="12346"/>
                  <a:pt x="51606" y="12346"/>
                </a:cubicBezTo>
                <a:cubicBezTo>
                  <a:pt x="51663" y="12346"/>
                  <a:pt x="51744" y="12462"/>
                  <a:pt x="51800" y="12462"/>
                </a:cubicBezTo>
                <a:cubicBezTo>
                  <a:pt x="51808" y="12462"/>
                  <a:pt x="51815" y="12460"/>
                  <a:pt x="51821" y="12455"/>
                </a:cubicBezTo>
                <a:cubicBezTo>
                  <a:pt x="51915" y="12391"/>
                  <a:pt x="51997" y="12333"/>
                  <a:pt x="51957" y="12156"/>
                </a:cubicBezTo>
                <a:cubicBezTo>
                  <a:pt x="51864" y="11751"/>
                  <a:pt x="51710" y="11361"/>
                  <a:pt x="51502" y="11000"/>
                </a:cubicBezTo>
                <a:cubicBezTo>
                  <a:pt x="51057" y="10218"/>
                  <a:pt x="50568" y="9477"/>
                  <a:pt x="50116" y="8701"/>
                </a:cubicBezTo>
                <a:cubicBezTo>
                  <a:pt x="49823" y="8199"/>
                  <a:pt x="49511" y="7722"/>
                  <a:pt x="49191" y="7252"/>
                </a:cubicBezTo>
                <a:cubicBezTo>
                  <a:pt x="49036" y="7022"/>
                  <a:pt x="48916" y="6262"/>
                  <a:pt x="49048" y="6209"/>
                </a:cubicBezTo>
                <a:cubicBezTo>
                  <a:pt x="49525" y="6012"/>
                  <a:pt x="49530" y="5345"/>
                  <a:pt x="49838" y="4970"/>
                </a:cubicBezTo>
                <a:cubicBezTo>
                  <a:pt x="50078" y="4676"/>
                  <a:pt x="50225" y="4230"/>
                  <a:pt x="50486" y="3922"/>
                </a:cubicBezTo>
                <a:cubicBezTo>
                  <a:pt x="50538" y="3864"/>
                  <a:pt x="50571" y="3778"/>
                  <a:pt x="50612" y="3706"/>
                </a:cubicBezTo>
                <a:cubicBezTo>
                  <a:pt x="50801" y="3375"/>
                  <a:pt x="50810" y="2903"/>
                  <a:pt x="51134" y="2670"/>
                </a:cubicBezTo>
                <a:cubicBezTo>
                  <a:pt x="51225" y="2602"/>
                  <a:pt x="51364" y="2540"/>
                  <a:pt x="51356" y="2313"/>
                </a:cubicBezTo>
                <a:cubicBezTo>
                  <a:pt x="51349" y="2104"/>
                  <a:pt x="51488" y="1905"/>
                  <a:pt x="51643" y="1827"/>
                </a:cubicBezTo>
                <a:cubicBezTo>
                  <a:pt x="51719" y="1790"/>
                  <a:pt x="51667" y="1755"/>
                  <a:pt x="51648" y="1723"/>
                </a:cubicBezTo>
                <a:cubicBezTo>
                  <a:pt x="51565" y="1595"/>
                  <a:pt x="51730" y="1563"/>
                  <a:pt x="51709" y="1460"/>
                </a:cubicBezTo>
                <a:lnTo>
                  <a:pt x="51709" y="1460"/>
                </a:lnTo>
                <a:cubicBezTo>
                  <a:pt x="51709" y="1460"/>
                  <a:pt x="51710" y="1460"/>
                  <a:pt x="51710" y="1460"/>
                </a:cubicBezTo>
                <a:cubicBezTo>
                  <a:pt x="51929" y="1460"/>
                  <a:pt x="51940" y="1195"/>
                  <a:pt x="52026" y="1037"/>
                </a:cubicBezTo>
                <a:cubicBezTo>
                  <a:pt x="52127" y="851"/>
                  <a:pt x="51990" y="467"/>
                  <a:pt x="51833" y="467"/>
                </a:cubicBezTo>
                <a:cubicBezTo>
                  <a:pt x="51824" y="467"/>
                  <a:pt x="51814" y="469"/>
                  <a:pt x="51805" y="471"/>
                </a:cubicBezTo>
                <a:cubicBezTo>
                  <a:pt x="51761" y="484"/>
                  <a:pt x="51717" y="490"/>
                  <a:pt x="51675" y="490"/>
                </a:cubicBezTo>
                <a:cubicBezTo>
                  <a:pt x="51438" y="490"/>
                  <a:pt x="51232" y="315"/>
                  <a:pt x="50982" y="315"/>
                </a:cubicBezTo>
                <a:cubicBezTo>
                  <a:pt x="50975" y="315"/>
                  <a:pt x="50969" y="315"/>
                  <a:pt x="50963" y="315"/>
                </a:cubicBezTo>
                <a:cubicBezTo>
                  <a:pt x="50467" y="333"/>
                  <a:pt x="49964" y="345"/>
                  <a:pt x="49464" y="350"/>
                </a:cubicBezTo>
                <a:cubicBezTo>
                  <a:pt x="48938" y="354"/>
                  <a:pt x="48411" y="376"/>
                  <a:pt x="47884" y="376"/>
                </a:cubicBezTo>
                <a:cubicBezTo>
                  <a:pt x="47432" y="376"/>
                  <a:pt x="46979" y="360"/>
                  <a:pt x="46528" y="304"/>
                </a:cubicBezTo>
                <a:cubicBezTo>
                  <a:pt x="46403" y="289"/>
                  <a:pt x="46278" y="285"/>
                  <a:pt x="46152" y="285"/>
                </a:cubicBezTo>
                <a:cubicBezTo>
                  <a:pt x="46031" y="285"/>
                  <a:pt x="45909" y="288"/>
                  <a:pt x="45787" y="288"/>
                </a:cubicBezTo>
                <a:cubicBezTo>
                  <a:pt x="45697" y="288"/>
                  <a:pt x="45607" y="286"/>
                  <a:pt x="45517" y="280"/>
                </a:cubicBezTo>
                <a:cubicBezTo>
                  <a:pt x="45085" y="247"/>
                  <a:pt x="44655" y="171"/>
                  <a:pt x="44221" y="146"/>
                </a:cubicBezTo>
                <a:cubicBezTo>
                  <a:pt x="43917" y="129"/>
                  <a:pt x="43611" y="70"/>
                  <a:pt x="43307" y="70"/>
                </a:cubicBezTo>
                <a:cubicBezTo>
                  <a:pt x="43217" y="70"/>
                  <a:pt x="43128" y="75"/>
                  <a:pt x="43039" y="88"/>
                </a:cubicBezTo>
                <a:cubicBezTo>
                  <a:pt x="42991" y="95"/>
                  <a:pt x="42944" y="97"/>
                  <a:pt x="42896" y="97"/>
                </a:cubicBezTo>
                <a:cubicBezTo>
                  <a:pt x="42671" y="97"/>
                  <a:pt x="42450" y="33"/>
                  <a:pt x="42230" y="21"/>
                </a:cubicBezTo>
                <a:cubicBezTo>
                  <a:pt x="42099" y="14"/>
                  <a:pt x="41937" y="0"/>
                  <a:pt x="41797" y="0"/>
                </a:cubicBezTo>
                <a:close/>
              </a:path>
            </a:pathLst>
          </a:custGeom>
          <a:solidFill>
            <a:srgbClr val="A6DF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41"/>
          <p:cNvSpPr/>
          <p:nvPr/>
        </p:nvSpPr>
        <p:spPr>
          <a:xfrm>
            <a:off x="2498398" y="2470082"/>
            <a:ext cx="12667" cy="6783"/>
          </a:xfrm>
          <a:custGeom>
            <a:avLst/>
            <a:gdLst/>
            <a:ahLst/>
            <a:cxnLst/>
            <a:rect l="l" t="t" r="r" b="b"/>
            <a:pathLst>
              <a:path w="155" h="83" extrusionOk="0">
                <a:moveTo>
                  <a:pt x="77" y="0"/>
                </a:moveTo>
                <a:cubicBezTo>
                  <a:pt x="52" y="0"/>
                  <a:pt x="27" y="13"/>
                  <a:pt x="1" y="41"/>
                </a:cubicBezTo>
                <a:cubicBezTo>
                  <a:pt x="27" y="68"/>
                  <a:pt x="53" y="82"/>
                  <a:pt x="79" y="82"/>
                </a:cubicBezTo>
                <a:cubicBezTo>
                  <a:pt x="104" y="82"/>
                  <a:pt x="129" y="69"/>
                  <a:pt x="155" y="42"/>
                </a:cubicBezTo>
                <a:cubicBezTo>
                  <a:pt x="129" y="14"/>
                  <a:pt x="103" y="0"/>
                  <a:pt x="77" y="0"/>
                </a:cubicBezTo>
                <a:close/>
              </a:path>
            </a:pathLst>
          </a:custGeom>
          <a:solidFill>
            <a:srgbClr val="B8E5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41"/>
          <p:cNvSpPr txBox="1">
            <a:spLocks noGrp="1"/>
          </p:cNvSpPr>
          <p:nvPr>
            <p:ph type="ctrTitle"/>
          </p:nvPr>
        </p:nvSpPr>
        <p:spPr>
          <a:xfrm>
            <a:off x="374069" y="1491160"/>
            <a:ext cx="8395856" cy="424232"/>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sz="1600" dirty="0"/>
              <a:t>McQueen counselors are available before school, during lunch, after school, or by appointment</a:t>
            </a:r>
            <a:endParaRPr sz="1600" dirty="0"/>
          </a:p>
        </p:txBody>
      </p:sp>
      <p:sp>
        <p:nvSpPr>
          <p:cNvPr id="122" name="Title 24">
            <a:extLst>
              <a:ext uri="{FF2B5EF4-FFF2-40B4-BE49-F238E27FC236}">
                <a16:creationId xmlns:a16="http://schemas.microsoft.com/office/drawing/2014/main" id="{A2C4D714-CCE7-4D2B-3915-669FD3677E15}"/>
              </a:ext>
            </a:extLst>
          </p:cNvPr>
          <p:cNvSpPr txBox="1">
            <a:spLocks/>
          </p:cNvSpPr>
          <p:nvPr/>
        </p:nvSpPr>
        <p:spPr>
          <a:xfrm>
            <a:off x="3225372" y="418907"/>
            <a:ext cx="2693247" cy="732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1pPr>
            <a:lvl2pPr marR="0" lvl="1"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2pPr>
            <a:lvl3pPr marR="0" lvl="2"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3pPr>
            <a:lvl4pPr marR="0" lvl="3"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4pPr>
            <a:lvl5pPr marR="0" lvl="4"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5pPr>
            <a:lvl6pPr marR="0" lvl="5"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6pPr>
            <a:lvl7pPr marR="0" lvl="6"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7pPr>
            <a:lvl8pPr marR="0" lvl="7"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8pPr>
            <a:lvl9pPr marR="0" lvl="8" algn="ctr" rtl="0">
              <a:lnSpc>
                <a:spcPct val="100000"/>
              </a:lnSpc>
              <a:spcBef>
                <a:spcPts val="0"/>
              </a:spcBef>
              <a:spcAft>
                <a:spcPts val="0"/>
              </a:spcAft>
              <a:buClr>
                <a:srgbClr val="000000"/>
              </a:buClr>
              <a:buSzPts val="1400"/>
              <a:buFont typeface="Permanent Marker"/>
              <a:buNone/>
              <a:defRPr sz="1400" b="0" i="0" u="none" strike="noStrike" cap="none">
                <a:solidFill>
                  <a:srgbClr val="000000"/>
                </a:solidFill>
                <a:latin typeface="Permanent Marker"/>
                <a:ea typeface="Permanent Marker"/>
                <a:cs typeface="Permanent Marker"/>
                <a:sym typeface="Permanent Marker"/>
              </a:defRPr>
            </a:lvl9pPr>
          </a:lstStyle>
          <a:p>
            <a:r>
              <a:rPr lang="en-US" sz="2800" dirty="0">
                <a:latin typeface="Mystical Woods Rough Script" panose="020B0604020202020204" pitchFamily="2" charset="0"/>
              </a:rPr>
              <a:t>Questions</a:t>
            </a:r>
            <a:r>
              <a:rPr lang="en-US" sz="3200" dirty="0">
                <a:latin typeface="Mystical Woods Rough Script" panose="020B0604020202020204" pitchFamily="2" charset="0"/>
              </a:rPr>
              <a:t>?</a:t>
            </a:r>
          </a:p>
        </p:txBody>
      </p:sp>
      <p:graphicFrame>
        <p:nvGraphicFramePr>
          <p:cNvPr id="2" name="Table 2">
            <a:extLst>
              <a:ext uri="{FF2B5EF4-FFF2-40B4-BE49-F238E27FC236}">
                <a16:creationId xmlns:a16="http://schemas.microsoft.com/office/drawing/2014/main" id="{04187EE5-F102-F122-F445-663F575437CD}"/>
              </a:ext>
            </a:extLst>
          </p:cNvPr>
          <p:cNvGraphicFramePr>
            <a:graphicFrameLocks noGrp="1"/>
          </p:cNvGraphicFramePr>
          <p:nvPr>
            <p:extLst>
              <p:ext uri="{D42A27DB-BD31-4B8C-83A1-F6EECF244321}">
                <p14:modId xmlns:p14="http://schemas.microsoft.com/office/powerpoint/2010/main" val="279718918"/>
              </p:ext>
            </p:extLst>
          </p:nvPr>
        </p:nvGraphicFramePr>
        <p:xfrm>
          <a:off x="226643" y="1926732"/>
          <a:ext cx="8690708" cy="2346960"/>
        </p:xfrm>
        <a:graphic>
          <a:graphicData uri="http://schemas.openxmlformats.org/drawingml/2006/table">
            <a:tbl>
              <a:tblPr firstRow="1" bandRow="1">
                <a:tableStyleId>{C25441A7-306A-4EF1-AB2D-520713AB46A0}</a:tableStyleId>
              </a:tblPr>
              <a:tblGrid>
                <a:gridCol w="1155348">
                  <a:extLst>
                    <a:ext uri="{9D8B030D-6E8A-4147-A177-3AD203B41FA5}">
                      <a16:colId xmlns:a16="http://schemas.microsoft.com/office/drawing/2014/main" val="1204001967"/>
                    </a:ext>
                  </a:extLst>
                </a:gridCol>
                <a:gridCol w="1485900">
                  <a:extLst>
                    <a:ext uri="{9D8B030D-6E8A-4147-A177-3AD203B41FA5}">
                      <a16:colId xmlns:a16="http://schemas.microsoft.com/office/drawing/2014/main" val="337421486"/>
                    </a:ext>
                  </a:extLst>
                </a:gridCol>
                <a:gridCol w="2597727">
                  <a:extLst>
                    <a:ext uri="{9D8B030D-6E8A-4147-A177-3AD203B41FA5}">
                      <a16:colId xmlns:a16="http://schemas.microsoft.com/office/drawing/2014/main" val="387060601"/>
                    </a:ext>
                  </a:extLst>
                </a:gridCol>
                <a:gridCol w="3451733">
                  <a:extLst>
                    <a:ext uri="{9D8B030D-6E8A-4147-A177-3AD203B41FA5}">
                      <a16:colId xmlns:a16="http://schemas.microsoft.com/office/drawing/2014/main" val="2120285634"/>
                    </a:ext>
                  </a:extLst>
                </a:gridCol>
              </a:tblGrid>
              <a:tr h="370840">
                <a:tc>
                  <a:txBody>
                    <a:bodyPr/>
                    <a:lstStyle/>
                    <a:p>
                      <a:pPr algn="ctr"/>
                      <a:r>
                        <a:rPr lang="en-US" dirty="0">
                          <a:latin typeface="Mystical Woods Rough Script" panose="02000500000000000000" pitchFamily="2" charset="0"/>
                        </a:rPr>
                        <a:t>Student Last Name</a:t>
                      </a:r>
                    </a:p>
                  </a:txBody>
                  <a:tcPr>
                    <a:solidFill>
                      <a:schemeClr val="accent1"/>
                    </a:solidFill>
                  </a:tcPr>
                </a:tc>
                <a:tc>
                  <a:txBody>
                    <a:bodyPr/>
                    <a:lstStyle/>
                    <a:p>
                      <a:pPr algn="ctr"/>
                      <a:r>
                        <a:rPr lang="en-US" dirty="0">
                          <a:latin typeface="Mystical Woods Rough Script" panose="02000500000000000000" pitchFamily="2" charset="0"/>
                        </a:rPr>
                        <a:t>Counselor</a:t>
                      </a:r>
                    </a:p>
                  </a:txBody>
                  <a:tcPr>
                    <a:solidFill>
                      <a:schemeClr val="accent1"/>
                    </a:solidFill>
                  </a:tcPr>
                </a:tc>
                <a:tc>
                  <a:txBody>
                    <a:bodyPr/>
                    <a:lstStyle/>
                    <a:p>
                      <a:pPr algn="ctr"/>
                      <a:r>
                        <a:rPr lang="en-US" dirty="0">
                          <a:latin typeface="Mystical Woods Rough Script" panose="02000500000000000000" pitchFamily="2" charset="0"/>
                        </a:rPr>
                        <a:t>Email</a:t>
                      </a:r>
                    </a:p>
                  </a:txBody>
                  <a:tcPr>
                    <a:solidFill>
                      <a:schemeClr val="accent1"/>
                    </a:solidFill>
                  </a:tcPr>
                </a:tc>
                <a:tc>
                  <a:txBody>
                    <a:bodyPr/>
                    <a:lstStyle/>
                    <a:p>
                      <a:pPr algn="ctr"/>
                      <a:r>
                        <a:rPr lang="en-US" dirty="0">
                          <a:latin typeface="Mystical Woods Rough Script" panose="02000500000000000000" pitchFamily="2" charset="0"/>
                        </a:rPr>
                        <a:t>Appointment Link</a:t>
                      </a:r>
                    </a:p>
                  </a:txBody>
                  <a:tcPr>
                    <a:solidFill>
                      <a:schemeClr val="accent1"/>
                    </a:solidFill>
                  </a:tcPr>
                </a:tc>
                <a:extLst>
                  <a:ext uri="{0D108BD9-81ED-4DB2-BD59-A6C34878D82A}">
                    <a16:rowId xmlns:a16="http://schemas.microsoft.com/office/drawing/2014/main" val="2904223571"/>
                  </a:ext>
                </a:extLst>
              </a:tr>
              <a:tr h="370840">
                <a:tc>
                  <a:txBody>
                    <a:bodyPr/>
                    <a:lstStyle/>
                    <a:p>
                      <a:r>
                        <a:rPr lang="en-US" sz="1200" b="1" dirty="0"/>
                        <a:t>A – C</a:t>
                      </a:r>
                    </a:p>
                    <a:p>
                      <a:r>
                        <a:rPr lang="en-US" sz="1200" b="1" dirty="0"/>
                        <a:t>San-Sam</a:t>
                      </a:r>
                    </a:p>
                  </a:txBody>
                  <a:tcPr/>
                </a:tc>
                <a:tc>
                  <a:txBody>
                    <a:bodyPr/>
                    <a:lstStyle/>
                    <a:p>
                      <a:r>
                        <a:rPr lang="en-US" sz="1200" b="1" dirty="0"/>
                        <a:t>Mrs. Benson</a:t>
                      </a:r>
                    </a:p>
                  </a:txBody>
                  <a:tcPr/>
                </a:tc>
                <a:tc>
                  <a:txBody>
                    <a:bodyPr/>
                    <a:lstStyle/>
                    <a:p>
                      <a:r>
                        <a:rPr lang="en-US" sz="1200" dirty="0">
                          <a:hlinkClick r:id="rId3"/>
                        </a:rPr>
                        <a:t>jbenson@washoeschools.net</a:t>
                      </a:r>
                      <a:endParaRPr lang="en-US" sz="1200" dirty="0"/>
                    </a:p>
                  </a:txBody>
                  <a:tcPr/>
                </a:tc>
                <a:tc>
                  <a:txBody>
                    <a:bodyPr/>
                    <a:lstStyle/>
                    <a:p>
                      <a:r>
                        <a:rPr lang="en-US" sz="1200" dirty="0">
                          <a:hlinkClick r:id="rId4"/>
                        </a:rPr>
                        <a:t>https://calendly.com/jbensonmcqueencounselor</a:t>
                      </a:r>
                      <a:r>
                        <a:rPr lang="en-US" sz="1200" dirty="0"/>
                        <a:t> </a:t>
                      </a:r>
                    </a:p>
                  </a:txBody>
                  <a:tcPr/>
                </a:tc>
                <a:extLst>
                  <a:ext uri="{0D108BD9-81ED-4DB2-BD59-A6C34878D82A}">
                    <a16:rowId xmlns:a16="http://schemas.microsoft.com/office/drawing/2014/main" val="151356632"/>
                  </a:ext>
                </a:extLst>
              </a:tr>
              <a:tr h="370840">
                <a:tc>
                  <a:txBody>
                    <a:bodyPr/>
                    <a:lstStyle/>
                    <a:p>
                      <a:r>
                        <a:rPr lang="en-US" sz="1200" b="1" dirty="0"/>
                        <a:t>D – HO </a:t>
                      </a:r>
                    </a:p>
                    <a:p>
                      <a:r>
                        <a:rPr lang="en-US" sz="1200" b="1" dirty="0"/>
                        <a:t>Sn-</a:t>
                      </a:r>
                      <a:r>
                        <a:rPr lang="en-US" sz="1200" b="1" dirty="0" err="1"/>
                        <a:t>Sz</a:t>
                      </a:r>
                      <a:endParaRPr lang="en-US" sz="1200" b="1" dirty="0"/>
                    </a:p>
                  </a:txBody>
                  <a:tcPr/>
                </a:tc>
                <a:tc>
                  <a:txBody>
                    <a:bodyPr/>
                    <a:lstStyle/>
                    <a:p>
                      <a:r>
                        <a:rPr lang="en-US" sz="1200" b="1" dirty="0">
                          <a:solidFill>
                            <a:schemeClr val="tx1"/>
                          </a:solidFill>
                        </a:rPr>
                        <a:t>Mrs. Schweickert</a:t>
                      </a:r>
                    </a:p>
                  </a:txBody>
                  <a:tcPr/>
                </a:tc>
                <a:tc>
                  <a:txBody>
                    <a:bodyPr/>
                    <a:lstStyle/>
                    <a:p>
                      <a:r>
                        <a:rPr lang="en-US" sz="1200" dirty="0">
                          <a:hlinkClick r:id="rId5"/>
                        </a:rPr>
                        <a:t>tschweickert@washoeschools.net</a:t>
                      </a:r>
                      <a:r>
                        <a:rPr lang="en-US" sz="1200" dirty="0"/>
                        <a:t> </a:t>
                      </a:r>
                    </a:p>
                  </a:txBody>
                  <a:tcPr/>
                </a:tc>
                <a:tc>
                  <a:txBody>
                    <a:bodyPr/>
                    <a:lstStyle/>
                    <a:p>
                      <a:r>
                        <a:rPr lang="en-US" sz="1200" dirty="0">
                          <a:hlinkClick r:id="rId6"/>
                        </a:rPr>
                        <a:t>https://calendly.com/tschweickert-washoeschools/30min</a:t>
                      </a:r>
                      <a:r>
                        <a:rPr lang="en-US" sz="1200" dirty="0"/>
                        <a:t> </a:t>
                      </a:r>
                    </a:p>
                  </a:txBody>
                  <a:tcPr/>
                </a:tc>
                <a:extLst>
                  <a:ext uri="{0D108BD9-81ED-4DB2-BD59-A6C34878D82A}">
                    <a16:rowId xmlns:a16="http://schemas.microsoft.com/office/drawing/2014/main" val="1718594759"/>
                  </a:ext>
                </a:extLst>
              </a:tr>
              <a:tr h="370840">
                <a:tc>
                  <a:txBody>
                    <a:bodyPr/>
                    <a:lstStyle/>
                    <a:p>
                      <a:r>
                        <a:rPr lang="en-US" sz="1200" b="1" dirty="0"/>
                        <a:t>Hp – Mor</a:t>
                      </a:r>
                    </a:p>
                    <a:p>
                      <a:r>
                        <a:rPr lang="en-US" sz="1200" b="1" dirty="0"/>
                        <a:t>T-U</a:t>
                      </a:r>
                    </a:p>
                  </a:txBody>
                  <a:tcPr/>
                </a:tc>
                <a:tc>
                  <a:txBody>
                    <a:bodyPr/>
                    <a:lstStyle/>
                    <a:p>
                      <a:r>
                        <a:rPr lang="en-US" sz="1200" b="1" dirty="0"/>
                        <a:t>Ms. Smith</a:t>
                      </a:r>
                    </a:p>
                  </a:txBody>
                  <a:tcPr/>
                </a:tc>
                <a:tc>
                  <a:txBody>
                    <a:bodyPr/>
                    <a:lstStyle/>
                    <a:p>
                      <a:r>
                        <a:rPr lang="en-US" sz="1200" dirty="0">
                          <a:hlinkClick r:id="rId7"/>
                        </a:rPr>
                        <a:t>kmsmith@washoeschools.net</a:t>
                      </a:r>
                      <a:r>
                        <a:rPr lang="en-US" sz="1200" dirty="0"/>
                        <a:t> </a:t>
                      </a:r>
                    </a:p>
                  </a:txBody>
                  <a:tcPr/>
                </a:tc>
                <a:tc>
                  <a:txBody>
                    <a:bodyPr/>
                    <a:lstStyle/>
                    <a:p>
                      <a:r>
                        <a:rPr lang="en-US" sz="1200" dirty="0">
                          <a:hlinkClick r:id="rId8"/>
                        </a:rPr>
                        <a:t>https://calendly.com/kmsmith-1</a:t>
                      </a:r>
                      <a:r>
                        <a:rPr lang="en-US" sz="1200" dirty="0"/>
                        <a:t> </a:t>
                      </a:r>
                    </a:p>
                  </a:txBody>
                  <a:tcPr/>
                </a:tc>
                <a:extLst>
                  <a:ext uri="{0D108BD9-81ED-4DB2-BD59-A6C34878D82A}">
                    <a16:rowId xmlns:a16="http://schemas.microsoft.com/office/drawing/2014/main" val="2034997138"/>
                  </a:ext>
                </a:extLst>
              </a:tr>
              <a:tr h="370840">
                <a:tc>
                  <a:txBody>
                    <a:bodyPr/>
                    <a:lstStyle/>
                    <a:p>
                      <a:r>
                        <a:rPr lang="en-US" sz="1200" b="1" dirty="0"/>
                        <a:t>Mos – Sam</a:t>
                      </a:r>
                    </a:p>
                    <a:p>
                      <a:r>
                        <a:rPr lang="en-US" sz="1200" b="1" dirty="0"/>
                        <a:t>V-Z</a:t>
                      </a:r>
                    </a:p>
                  </a:txBody>
                  <a:tcPr/>
                </a:tc>
                <a:tc>
                  <a:txBody>
                    <a:bodyPr/>
                    <a:lstStyle/>
                    <a:p>
                      <a:r>
                        <a:rPr lang="en-US" sz="1200" b="1" dirty="0"/>
                        <a:t>Mrs. Parker</a:t>
                      </a:r>
                    </a:p>
                  </a:txBody>
                  <a:tcPr/>
                </a:tc>
                <a:tc>
                  <a:txBody>
                    <a:bodyPr/>
                    <a:lstStyle/>
                    <a:p>
                      <a:r>
                        <a:rPr lang="en-US" sz="1200" dirty="0">
                          <a:hlinkClick r:id="rId9"/>
                        </a:rPr>
                        <a:t>erin.parker@washoeschools.net</a:t>
                      </a:r>
                      <a:r>
                        <a:rPr lang="en-US" sz="1200" dirty="0"/>
                        <a:t> </a:t>
                      </a:r>
                    </a:p>
                  </a:txBody>
                  <a:tcPr/>
                </a:tc>
                <a:tc>
                  <a:txBody>
                    <a:bodyPr/>
                    <a:lstStyle/>
                    <a:p>
                      <a:r>
                        <a:rPr lang="en-US" sz="1200" dirty="0">
                          <a:hlinkClick r:id="rId10"/>
                        </a:rPr>
                        <a:t>https://calendly.com/erin-parker-1</a:t>
                      </a:r>
                      <a:r>
                        <a:rPr lang="en-US" sz="1200" dirty="0"/>
                        <a:t> </a:t>
                      </a:r>
                    </a:p>
                  </a:txBody>
                  <a:tcPr/>
                </a:tc>
                <a:extLst>
                  <a:ext uri="{0D108BD9-81ED-4DB2-BD59-A6C34878D82A}">
                    <a16:rowId xmlns:a16="http://schemas.microsoft.com/office/drawing/2014/main" val="3546187119"/>
                  </a:ext>
                </a:extLst>
              </a:tr>
            </a:tbl>
          </a:graphicData>
        </a:graphic>
      </p:graphicFrame>
    </p:spTree>
  </p:cSld>
  <p:clrMapOvr>
    <a:masterClrMapping/>
  </p:clrMapOvr>
</p:sld>
</file>

<file path=ppt/theme/theme1.xml><?xml version="1.0" encoding="utf-8"?>
<a:theme xmlns:a="http://schemas.openxmlformats.org/drawingml/2006/main" name="SKETCH LESSON">
  <a:themeElements>
    <a:clrScheme name="Simple Light">
      <a:dk1>
        <a:srgbClr val="000000"/>
      </a:dk1>
      <a:lt1>
        <a:srgbClr val="FFFFFF"/>
      </a:lt1>
      <a:dk2>
        <a:srgbClr val="595959"/>
      </a:dk2>
      <a:lt2>
        <a:srgbClr val="EEEEEE"/>
      </a:lt2>
      <a:accent1>
        <a:srgbClr val="FEB8B3"/>
      </a:accent1>
      <a:accent2>
        <a:srgbClr val="A6DFDA"/>
      </a:accent2>
      <a:accent3>
        <a:srgbClr val="FED58A"/>
      </a:accent3>
      <a:accent4>
        <a:srgbClr val="FF9991"/>
      </a:accent4>
      <a:accent5>
        <a:srgbClr val="8FE2DB"/>
      </a:accent5>
      <a:accent6>
        <a:srgbClr val="FFBF49"/>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cacf549-5e36-41cc-a3de-89459e121def}" enabled="0" method="" siteId="{3cacf549-5e36-41cc-a3de-89459e121def}" removed="1"/>
</clbl:labelList>
</file>

<file path=docProps/app.xml><?xml version="1.0" encoding="utf-8"?>
<Properties xmlns="http://schemas.openxmlformats.org/officeDocument/2006/extended-properties" xmlns:vt="http://schemas.openxmlformats.org/officeDocument/2006/docPropsVTypes">
  <TotalTime>17478</TotalTime>
  <Words>2145</Words>
  <Application>Microsoft Office PowerPoint</Application>
  <PresentationFormat>On-screen Show (16:9)</PresentationFormat>
  <Paragraphs>370</Paragraphs>
  <Slides>37</Slides>
  <Notes>31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Arial</vt:lpstr>
      <vt:lpstr>Bradley Hand ITC</vt:lpstr>
      <vt:lpstr>Calibri</vt:lpstr>
      <vt:lpstr>Comfortaa</vt:lpstr>
      <vt:lpstr>Comfortaa Light</vt:lpstr>
      <vt:lpstr>Mystical Woods Rough Script</vt:lpstr>
      <vt:lpstr>Permanent Marker</vt:lpstr>
      <vt:lpstr>Raleway</vt:lpstr>
      <vt:lpstr>SKETCH LESSON</vt:lpstr>
      <vt:lpstr>Senior Presentation Class of 2027</vt:lpstr>
      <vt:lpstr>Objectives</vt:lpstr>
      <vt:lpstr>PowerPoint Presentation</vt:lpstr>
      <vt:lpstr>Standard Diploma</vt:lpstr>
      <vt:lpstr>Advanced Diploma</vt:lpstr>
      <vt:lpstr>Honors Diploma</vt:lpstr>
      <vt:lpstr>ACT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COLLEGE &amp; CAREER CENTER</vt:lpstr>
      <vt:lpstr>CERTIFICATE PROGRAMS</vt:lpstr>
      <vt:lpstr>PowerPoint Presentation</vt:lpstr>
      <vt:lpstr>PowerPoint Presentation</vt:lpstr>
      <vt:lpstr>PowerPoint Presentation</vt:lpstr>
      <vt:lpstr>HS Classes</vt:lpstr>
      <vt:lpstr>APPLICATION</vt:lpstr>
      <vt:lpstr>FEBRUARY 15, 2027</vt:lpstr>
      <vt:lpstr>HS Graduate</vt:lpstr>
      <vt:lpstr>APPLICATION</vt:lpstr>
      <vt:lpstr>WHAT?</vt:lpstr>
      <vt:lpstr>GPA</vt:lpstr>
      <vt:lpstr>PowerPoint Presentation</vt:lpstr>
      <vt:lpstr>PowerPoint Presentation</vt:lpstr>
      <vt:lpstr>PowerPoint Presentation</vt:lpstr>
      <vt:lpstr>?</vt:lpstr>
      <vt:lpstr>PowerPoint Presentation</vt:lpstr>
      <vt:lpstr>PowerPoint Presentation</vt:lpstr>
      <vt:lpstr>PowerPoint Presentation</vt:lpstr>
      <vt:lpstr>PowerPoint Presentation</vt:lpstr>
      <vt:lpstr>PowerPoint Presentation</vt:lpstr>
      <vt:lpstr>McQueen counselors are available before school, during lunch, after school, or by appointment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Senior Presentation Class of 2023</dc:title>
  <dc:creator>Parnell, Brandy J</dc:creator>
  <cp:lastModifiedBy>Schweickert, Tiffany</cp:lastModifiedBy>
  <cp:revision>69</cp:revision>
  <cp:lastPrinted>2023-09-05T14:22:55Z</cp:lastPrinted>
  <dcterms:modified xsi:type="dcterms:W3CDTF">2026-09-03T19:20:47Z</dcterms:modified>
</cp:coreProperties>
</file>