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y="10287000" cx="18288000"/>
  <p:notesSz cx="6858000" cy="9144000"/>
  <p:embeddedFontLst>
    <p:embeddedFont>
      <p:font typeface="Gochi Hand"/>
      <p:regular r:id="rId33"/>
    </p:embeddedFont>
    <p:embeddedFont>
      <p:font typeface="Gaegu"/>
      <p:regular r:id="rId34"/>
      <p:bold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36" roundtripDataSignature="AMtx7mhUF3NotX5XNvpbZcvg/iNjDICrc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GochiHand-regular.fntdata"/><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Gaegu-bold.fntdata"/><Relationship Id="rId12" Type="http://schemas.openxmlformats.org/officeDocument/2006/relationships/slide" Target="slides/slide7.xml"/><Relationship Id="rId34" Type="http://schemas.openxmlformats.org/officeDocument/2006/relationships/font" Target="fonts/Gaegu-regular.fntdata"/><Relationship Id="rId15" Type="http://schemas.openxmlformats.org/officeDocument/2006/relationships/slide" Target="slides/slide10.xml"/><Relationship Id="rId14" Type="http://schemas.openxmlformats.org/officeDocument/2006/relationships/slide" Target="slides/slide9.xml"/><Relationship Id="rId36" Type="http://customschemas.google.com/relationships/presentationmetadata" Target="meta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6" name="Google Shape;76;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7" name="Google Shape;87;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0" name="Google Shape;140;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3" name="Google Shape;153;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2" name="Google Shape;162;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7" name="Google Shape;177;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2816d4d5a9b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8" name="Google Shape;188;g2816d4d5a9b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9" name="Google Shape;199;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7" name="Google Shape;207;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3" name="Google Shape;223;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3" name="Google Shape;233;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2" name="Google Shape;242;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1" name="Google Shape;251;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1" name="Google Shape;261;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2" name="Google Shape;272;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2" name="Google Shape;292;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0" name="Google Shape;300;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8" name="Google Shape;308;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1" name="Google Shape;321;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34" name="Google Shape;334;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60" name="Google Shape;360;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84" name="Google Shape;384;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92" name="Google Shape;392;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01" name="Google Shape;401;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19" name="Google Shape;419;p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378f73e2375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30" name="Google Shape;430;g378f73e2375_0_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41" name="Google Shape;441;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3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3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8" name="Google Shape;18;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 name="Shape 21"/>
        <p:cNvGrpSpPr/>
        <p:nvPr/>
      </p:nvGrpSpPr>
      <p:grpSpPr>
        <a:xfrm>
          <a:off x="0" y="0"/>
          <a:ext cx="0" cy="0"/>
          <a:chOff x="0" y="0"/>
          <a:chExt cx="0" cy="0"/>
        </a:xfrm>
      </p:grpSpPr>
      <p:sp>
        <p:nvSpPr>
          <p:cNvPr id="22" name="Google Shape;22;p31"/>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31"/>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24" name="Google Shape;24;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7" name="Shape 27"/>
        <p:cNvGrpSpPr/>
        <p:nvPr/>
      </p:nvGrpSpPr>
      <p:grpSpPr>
        <a:xfrm>
          <a:off x="0" y="0"/>
          <a:ext cx="0" cy="0"/>
          <a:chOff x="0" y="0"/>
          <a:chExt cx="0" cy="0"/>
        </a:xfrm>
      </p:grpSpPr>
      <p:sp>
        <p:nvSpPr>
          <p:cNvPr id="28" name="Google Shape;28;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32"/>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0" name="Google Shape;30;p32"/>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1" name="Google Shape;3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4" name="Shape 34"/>
        <p:cNvGrpSpPr/>
        <p:nvPr/>
      </p:nvGrpSpPr>
      <p:grpSpPr>
        <a:xfrm>
          <a:off x="0" y="0"/>
          <a:ext cx="0" cy="0"/>
          <a:chOff x="0" y="0"/>
          <a:chExt cx="0" cy="0"/>
        </a:xfrm>
      </p:grpSpPr>
      <p:sp>
        <p:nvSpPr>
          <p:cNvPr id="35" name="Google Shape;35;p3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33"/>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37" name="Google Shape;37;p33"/>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38" name="Google Shape;38;p33"/>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39" name="Google Shape;39;p33"/>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0" name="Google Shape;40;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3" name="Shape 43"/>
        <p:cNvGrpSpPr/>
        <p:nvPr/>
      </p:nvGrpSpPr>
      <p:grpSpPr>
        <a:xfrm>
          <a:off x="0" y="0"/>
          <a:ext cx="0" cy="0"/>
          <a:chOff x="0" y="0"/>
          <a:chExt cx="0" cy="0"/>
        </a:xfrm>
      </p:grpSpPr>
      <p:sp>
        <p:nvSpPr>
          <p:cNvPr id="44" name="Google Shape;44;p3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3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3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3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8" name="Shape 48"/>
        <p:cNvGrpSpPr/>
        <p:nvPr/>
      </p:nvGrpSpPr>
      <p:grpSpPr>
        <a:xfrm>
          <a:off x="0" y="0"/>
          <a:ext cx="0" cy="0"/>
          <a:chOff x="0" y="0"/>
          <a:chExt cx="0" cy="0"/>
        </a:xfrm>
      </p:grpSpPr>
      <p:sp>
        <p:nvSpPr>
          <p:cNvPr id="49" name="Google Shape;49;p35"/>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35"/>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1" name="Google Shape;51;p35"/>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2" name="Google Shape;52;p3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3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3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55" name="Shape 55"/>
        <p:cNvGrpSpPr/>
        <p:nvPr/>
      </p:nvGrpSpPr>
      <p:grpSpPr>
        <a:xfrm>
          <a:off x="0" y="0"/>
          <a:ext cx="0" cy="0"/>
          <a:chOff x="0" y="0"/>
          <a:chExt cx="0" cy="0"/>
        </a:xfrm>
      </p:grpSpPr>
      <p:sp>
        <p:nvSpPr>
          <p:cNvPr id="56" name="Google Shape;56;p36"/>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36"/>
          <p:cNvSpPr/>
          <p:nvPr>
            <p:ph idx="2" type="pic"/>
          </p:nvPr>
        </p:nvSpPr>
        <p:spPr>
          <a:xfrm>
            <a:off x="1792288" y="612775"/>
            <a:ext cx="5486400" cy="4114800"/>
          </a:xfrm>
          <a:prstGeom prst="rect">
            <a:avLst/>
          </a:prstGeom>
          <a:noFill/>
          <a:ln>
            <a:noFill/>
          </a:ln>
        </p:spPr>
      </p:sp>
      <p:sp>
        <p:nvSpPr>
          <p:cNvPr id="58" name="Google Shape;58;p36"/>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9" name="Google Shape;59;p3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3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2" name="Shape 62"/>
        <p:cNvGrpSpPr/>
        <p:nvPr/>
      </p:nvGrpSpPr>
      <p:grpSpPr>
        <a:xfrm>
          <a:off x="0" y="0"/>
          <a:ext cx="0" cy="0"/>
          <a:chOff x="0" y="0"/>
          <a:chExt cx="0" cy="0"/>
        </a:xfrm>
      </p:grpSpPr>
      <p:sp>
        <p:nvSpPr>
          <p:cNvPr id="63" name="Google Shape;63;p3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37"/>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65" name="Google Shape;65;p3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68" name="Shape 68"/>
        <p:cNvGrpSpPr/>
        <p:nvPr/>
      </p:nvGrpSpPr>
      <p:grpSpPr>
        <a:xfrm>
          <a:off x="0" y="0"/>
          <a:ext cx="0" cy="0"/>
          <a:chOff x="0" y="0"/>
          <a:chExt cx="0" cy="0"/>
        </a:xfrm>
      </p:grpSpPr>
      <p:sp>
        <p:nvSpPr>
          <p:cNvPr id="69" name="Google Shape;69;p38"/>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8"/>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1.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1.jpg"/><Relationship Id="rId4" Type="http://schemas.openxmlformats.org/officeDocument/2006/relationships/image" Target="../media/image2.png"/><Relationship Id="rId5" Type="http://schemas.openxmlformats.org/officeDocument/2006/relationships/image" Target="../media/image11.png"/><Relationship Id="rId6" Type="http://schemas.openxmlformats.org/officeDocument/2006/relationships/image" Target="../media/image4.png"/><Relationship Id="rId7"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6.jpg"/><Relationship Id="rId4" Type="http://schemas.openxmlformats.org/officeDocument/2006/relationships/image" Target="../media/image2.png"/><Relationship Id="rId11" Type="http://schemas.openxmlformats.org/officeDocument/2006/relationships/image" Target="../media/image7.png"/><Relationship Id="rId10" Type="http://schemas.openxmlformats.org/officeDocument/2006/relationships/image" Target="../media/image5.png"/><Relationship Id="rId12" Type="http://schemas.openxmlformats.org/officeDocument/2006/relationships/image" Target="../media/image8.png"/><Relationship Id="rId9" Type="http://schemas.openxmlformats.org/officeDocument/2006/relationships/image" Target="../media/image4.png"/><Relationship Id="rId5" Type="http://schemas.openxmlformats.org/officeDocument/2006/relationships/image" Target="../media/image55.png"/><Relationship Id="rId6" Type="http://schemas.openxmlformats.org/officeDocument/2006/relationships/hyperlink" Target="https://www.tchs.net/academics/senior-resources.cfm" TargetMode="External"/><Relationship Id="rId7" Type="http://schemas.openxmlformats.org/officeDocument/2006/relationships/image" Target="../media/image10.png"/><Relationship Id="rId8"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6.jpg"/><Relationship Id="rId4" Type="http://schemas.openxmlformats.org/officeDocument/2006/relationships/image" Target="../media/image22.png"/><Relationship Id="rId5" Type="http://schemas.openxmlformats.org/officeDocument/2006/relationships/image" Target="../media/image14.png"/><Relationship Id="rId6"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6.jpg"/><Relationship Id="rId4" Type="http://schemas.openxmlformats.org/officeDocument/2006/relationships/image" Target="../media/image5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6.jpg"/><Relationship Id="rId4" Type="http://schemas.openxmlformats.org/officeDocument/2006/relationships/image" Target="../media/image54.png"/><Relationship Id="rId5" Type="http://schemas.openxmlformats.org/officeDocument/2006/relationships/image" Target="../media/image10.png"/><Relationship Id="rId6" Type="http://schemas.openxmlformats.org/officeDocument/2006/relationships/image" Target="../media/image3.png"/><Relationship Id="rId7"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6.jpg"/><Relationship Id="rId4" Type="http://schemas.openxmlformats.org/officeDocument/2006/relationships/image" Target="../media/image54.png"/><Relationship Id="rId5" Type="http://schemas.openxmlformats.org/officeDocument/2006/relationships/image" Target="../media/image5.png"/><Relationship Id="rId6"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6.jpg"/><Relationship Id="rId4" Type="http://schemas.openxmlformats.org/officeDocument/2006/relationships/image" Target="../media/image54.png"/><Relationship Id="rId5" Type="http://schemas.openxmlformats.org/officeDocument/2006/relationships/image" Target="../media/image2.png"/><Relationship Id="rId6"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6.jpg"/><Relationship Id="rId4" Type="http://schemas.openxmlformats.org/officeDocument/2006/relationships/image" Target="../media/image3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6.jpg"/><Relationship Id="rId4" Type="http://schemas.openxmlformats.org/officeDocument/2006/relationships/image" Target="../media/image22.png"/><Relationship Id="rId5"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50.png"/><Relationship Id="rId4" Type="http://schemas.openxmlformats.org/officeDocument/2006/relationships/image" Target="../media/image49.jpg"/><Relationship Id="rId5" Type="http://schemas.openxmlformats.org/officeDocument/2006/relationships/image" Target="../media/image23.png"/><Relationship Id="rId6" Type="http://schemas.openxmlformats.org/officeDocument/2006/relationships/image" Target="../media/image2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6.jpg"/><Relationship Id="rId4" Type="http://schemas.openxmlformats.org/officeDocument/2006/relationships/image" Target="../media/image54.png"/><Relationship Id="rId5" Type="http://schemas.openxmlformats.org/officeDocument/2006/relationships/image" Target="../media/image2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6.jpg"/><Relationship Id="rId4" Type="http://schemas.openxmlformats.org/officeDocument/2006/relationships/image" Target="../media/image5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6.jpg"/><Relationship Id="rId4" Type="http://schemas.openxmlformats.org/officeDocument/2006/relationships/image" Target="../media/image54.png"/><Relationship Id="rId5" Type="http://schemas.openxmlformats.org/officeDocument/2006/relationships/image" Target="../media/image30.png"/><Relationship Id="rId6" Type="http://schemas.openxmlformats.org/officeDocument/2006/relationships/image" Target="../media/image3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50.png"/><Relationship Id="rId4" Type="http://schemas.openxmlformats.org/officeDocument/2006/relationships/image" Target="../media/image49.jpg"/><Relationship Id="rId5" Type="http://schemas.openxmlformats.org/officeDocument/2006/relationships/image" Target="../media/image23.png"/><Relationship Id="rId6"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6.jpg"/><Relationship Id="rId4" Type="http://schemas.openxmlformats.org/officeDocument/2006/relationships/image" Target="../media/image54.png"/><Relationship Id="rId10" Type="http://schemas.openxmlformats.org/officeDocument/2006/relationships/image" Target="../media/image35.png"/><Relationship Id="rId9" Type="http://schemas.openxmlformats.org/officeDocument/2006/relationships/image" Target="../media/image31.png"/><Relationship Id="rId5" Type="http://schemas.openxmlformats.org/officeDocument/2006/relationships/image" Target="../media/image29.jpg"/><Relationship Id="rId6" Type="http://schemas.openxmlformats.org/officeDocument/2006/relationships/image" Target="../media/image27.png"/><Relationship Id="rId7" Type="http://schemas.openxmlformats.org/officeDocument/2006/relationships/image" Target="../media/image32.jpg"/><Relationship Id="rId8" Type="http://schemas.openxmlformats.org/officeDocument/2006/relationships/image" Target="../media/image3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6.jpg"/><Relationship Id="rId4" Type="http://schemas.openxmlformats.org/officeDocument/2006/relationships/image" Target="../media/image54.png"/><Relationship Id="rId5" Type="http://schemas.openxmlformats.org/officeDocument/2006/relationships/hyperlink" Target="http://www.fafsa.gov"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6.jpg"/><Relationship Id="rId4" Type="http://schemas.openxmlformats.org/officeDocument/2006/relationships/image" Target="../media/image5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6.jpg"/><Relationship Id="rId4" Type="http://schemas.openxmlformats.org/officeDocument/2006/relationships/image" Target="../media/image22.png"/><Relationship Id="rId5" Type="http://schemas.openxmlformats.org/officeDocument/2006/relationships/image" Target="../media/image14.png"/><Relationship Id="rId6" Type="http://schemas.openxmlformats.org/officeDocument/2006/relationships/image" Target="../media/image9.png"/><Relationship Id="rId7" Type="http://schemas.openxmlformats.org/officeDocument/2006/relationships/image" Target="../media/image3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6.jpg"/><Relationship Id="rId4" Type="http://schemas.openxmlformats.org/officeDocument/2006/relationships/image" Target="../media/image22.png"/><Relationship Id="rId5" Type="http://schemas.openxmlformats.org/officeDocument/2006/relationships/image" Target="../media/image14.png"/><Relationship Id="rId6" Type="http://schemas.openxmlformats.org/officeDocument/2006/relationships/image" Target="../media/image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6.jpg"/><Relationship Id="rId4" Type="http://schemas.openxmlformats.org/officeDocument/2006/relationships/image" Target="../media/image22.png"/><Relationship Id="rId5" Type="http://schemas.openxmlformats.org/officeDocument/2006/relationships/image" Target="../media/image19.png"/><Relationship Id="rId6" Type="http://schemas.openxmlformats.org/officeDocument/2006/relationships/hyperlink" Target="http://www.fafsa.ed.gov/"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6.jpg"/><Relationship Id="rId4" Type="http://schemas.openxmlformats.org/officeDocument/2006/relationships/image" Target="../media/image38.png"/><Relationship Id="rId5" Type="http://schemas.openxmlformats.org/officeDocument/2006/relationships/image" Target="../media/image43.png"/><Relationship Id="rId6" Type="http://schemas.openxmlformats.org/officeDocument/2006/relationships/image" Target="../media/image44.png"/><Relationship Id="rId7" Type="http://schemas.openxmlformats.org/officeDocument/2006/relationships/hyperlink" Target="https://mylosfa.la.gov"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6.jpg"/><Relationship Id="rId4" Type="http://schemas.openxmlformats.org/officeDocument/2006/relationships/image" Target="../media/image38.png"/><Relationship Id="rId5" Type="http://schemas.openxmlformats.org/officeDocument/2006/relationships/image" Target="../media/image5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6.jpg"/><Relationship Id="rId4" Type="http://schemas.openxmlformats.org/officeDocument/2006/relationships/image" Target="../media/image54.png"/><Relationship Id="rId5" Type="http://schemas.openxmlformats.org/officeDocument/2006/relationships/image" Target="../media/image4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26.jpg"/><Relationship Id="rId4" Type="http://schemas.openxmlformats.org/officeDocument/2006/relationships/image" Target="../media/image22.png"/><Relationship Id="rId5" Type="http://schemas.openxmlformats.org/officeDocument/2006/relationships/image" Target="../media/image14.png"/><Relationship Id="rId6" Type="http://schemas.openxmlformats.org/officeDocument/2006/relationships/image" Target="../media/image52.png"/><Relationship Id="rId7" Type="http://schemas.openxmlformats.org/officeDocument/2006/relationships/image" Target="../media/image9.png"/><Relationship Id="rId8" Type="http://schemas.openxmlformats.org/officeDocument/2006/relationships/hyperlink" Target="http://tchs.net"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50.png"/><Relationship Id="rId4" Type="http://schemas.openxmlformats.org/officeDocument/2006/relationships/image" Target="../media/image49.jpg"/><Relationship Id="rId5" Type="http://schemas.openxmlformats.org/officeDocument/2006/relationships/image" Target="../media/image23.png"/><Relationship Id="rId6" Type="http://schemas.openxmlformats.org/officeDocument/2006/relationships/image" Target="../media/image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50.png"/><Relationship Id="rId4" Type="http://schemas.openxmlformats.org/officeDocument/2006/relationships/image" Target="../media/image49.jpg"/><Relationship Id="rId5" Type="http://schemas.openxmlformats.org/officeDocument/2006/relationships/image" Target="../media/image23.png"/><Relationship Id="rId6" Type="http://schemas.openxmlformats.org/officeDocument/2006/relationships/image" Target="../media/image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26.jpg"/><Relationship Id="rId4" Type="http://schemas.openxmlformats.org/officeDocument/2006/relationships/image" Target="../media/image2.png"/><Relationship Id="rId5" Type="http://schemas.openxmlformats.org/officeDocument/2006/relationships/image" Target="../media/image47.png"/><Relationship Id="rId6" Type="http://schemas.openxmlformats.org/officeDocument/2006/relationships/image" Target="../media/image9.png"/><Relationship Id="rId7"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72" l="0" r="0" t="-38877"/>
            </a:stretch>
          </a:blipFill>
          <a:ln>
            <a:noFill/>
          </a:ln>
        </p:spPr>
      </p:sp>
      <p:sp>
        <p:nvSpPr>
          <p:cNvPr id="79" name="Google Shape;79;p1"/>
          <p:cNvSpPr/>
          <p:nvPr/>
        </p:nvSpPr>
        <p:spPr>
          <a:xfrm>
            <a:off x="3016212" y="6837824"/>
            <a:ext cx="12255575" cy="2420476"/>
          </a:xfrm>
          <a:custGeom>
            <a:rect b="b" l="l" r="r" t="t"/>
            <a:pathLst>
              <a:path extrusionOk="0" h="2420476" w="12255575">
                <a:moveTo>
                  <a:pt x="0" y="0"/>
                </a:moveTo>
                <a:lnTo>
                  <a:pt x="12255576" y="0"/>
                </a:lnTo>
                <a:lnTo>
                  <a:pt x="12255576" y="2420476"/>
                </a:lnTo>
                <a:lnTo>
                  <a:pt x="0" y="2420476"/>
                </a:lnTo>
                <a:lnTo>
                  <a:pt x="0" y="0"/>
                </a:lnTo>
                <a:close/>
              </a:path>
            </a:pathLst>
          </a:custGeom>
          <a:blipFill rotWithShape="1">
            <a:blip r:embed="rId4">
              <a:alphaModFix/>
            </a:blip>
            <a:stretch>
              <a:fillRect b="0" l="0" r="0" t="0"/>
            </a:stretch>
          </a:blipFill>
          <a:ln>
            <a:noFill/>
          </a:ln>
        </p:spPr>
      </p:sp>
      <p:sp>
        <p:nvSpPr>
          <p:cNvPr id="80" name="Google Shape;80;p1"/>
          <p:cNvSpPr/>
          <p:nvPr/>
        </p:nvSpPr>
        <p:spPr>
          <a:xfrm rot="5400000">
            <a:off x="5628143" y="-984288"/>
            <a:ext cx="7031714" cy="12255575"/>
          </a:xfrm>
          <a:custGeom>
            <a:rect b="b" l="l" r="r" t="t"/>
            <a:pathLst>
              <a:path extrusionOk="0" h="12255575" w="7031714">
                <a:moveTo>
                  <a:pt x="0" y="0"/>
                </a:moveTo>
                <a:lnTo>
                  <a:pt x="7031714" y="0"/>
                </a:lnTo>
                <a:lnTo>
                  <a:pt x="7031714" y="12255576"/>
                </a:lnTo>
                <a:lnTo>
                  <a:pt x="0" y="12255576"/>
                </a:lnTo>
                <a:lnTo>
                  <a:pt x="0" y="0"/>
                </a:lnTo>
                <a:close/>
              </a:path>
            </a:pathLst>
          </a:custGeom>
          <a:blipFill rotWithShape="1">
            <a:blip r:embed="rId5">
              <a:alphaModFix/>
            </a:blip>
            <a:stretch>
              <a:fillRect b="0" l="0" r="-25699" t="0"/>
            </a:stretch>
          </a:blipFill>
          <a:ln>
            <a:noFill/>
          </a:ln>
        </p:spPr>
      </p:sp>
      <p:sp>
        <p:nvSpPr>
          <p:cNvPr id="81" name="Google Shape;81;p1"/>
          <p:cNvSpPr/>
          <p:nvPr/>
        </p:nvSpPr>
        <p:spPr>
          <a:xfrm rot="853158">
            <a:off x="8692193" y="1669099"/>
            <a:ext cx="903614" cy="1472890"/>
          </a:xfrm>
          <a:custGeom>
            <a:rect b="b" l="l" r="r" t="t"/>
            <a:pathLst>
              <a:path extrusionOk="0" h="1472890" w="903614">
                <a:moveTo>
                  <a:pt x="0" y="0"/>
                </a:moveTo>
                <a:lnTo>
                  <a:pt x="903614" y="0"/>
                </a:lnTo>
                <a:lnTo>
                  <a:pt x="903614" y="1472891"/>
                </a:lnTo>
                <a:lnTo>
                  <a:pt x="0" y="1472891"/>
                </a:lnTo>
                <a:lnTo>
                  <a:pt x="0" y="0"/>
                </a:lnTo>
                <a:close/>
              </a:path>
            </a:pathLst>
          </a:custGeom>
          <a:blipFill rotWithShape="1">
            <a:blip r:embed="rId6">
              <a:alphaModFix/>
            </a:blip>
            <a:stretch>
              <a:fillRect b="0" l="0" r="0" t="0"/>
            </a:stretch>
          </a:blipFill>
          <a:ln>
            <a:noFill/>
          </a:ln>
        </p:spPr>
      </p:sp>
      <p:sp>
        <p:nvSpPr>
          <p:cNvPr id="82" name="Google Shape;82;p1"/>
          <p:cNvSpPr/>
          <p:nvPr/>
        </p:nvSpPr>
        <p:spPr>
          <a:xfrm>
            <a:off x="587140" y="484266"/>
            <a:ext cx="1960075" cy="2286754"/>
          </a:xfrm>
          <a:custGeom>
            <a:rect b="b" l="l" r="r" t="t"/>
            <a:pathLst>
              <a:path extrusionOk="0" h="2286754" w="1960075">
                <a:moveTo>
                  <a:pt x="0" y="0"/>
                </a:moveTo>
                <a:lnTo>
                  <a:pt x="1960075" y="0"/>
                </a:lnTo>
                <a:lnTo>
                  <a:pt x="1960075" y="2286754"/>
                </a:lnTo>
                <a:lnTo>
                  <a:pt x="0" y="2286754"/>
                </a:lnTo>
                <a:lnTo>
                  <a:pt x="0" y="0"/>
                </a:lnTo>
                <a:close/>
              </a:path>
            </a:pathLst>
          </a:custGeom>
          <a:blipFill rotWithShape="1">
            <a:blip r:embed="rId7">
              <a:alphaModFix/>
            </a:blip>
            <a:stretch>
              <a:fillRect b="0" l="0" r="0" t="0"/>
            </a:stretch>
          </a:blipFill>
          <a:ln>
            <a:noFill/>
          </a:ln>
        </p:spPr>
      </p:sp>
      <p:sp>
        <p:nvSpPr>
          <p:cNvPr id="83" name="Google Shape;83;p1"/>
          <p:cNvSpPr txBox="1"/>
          <p:nvPr/>
        </p:nvSpPr>
        <p:spPr>
          <a:xfrm>
            <a:off x="3016200" y="3230398"/>
            <a:ext cx="12255600" cy="6054600"/>
          </a:xfrm>
          <a:prstGeom prst="rect">
            <a:avLst/>
          </a:prstGeom>
          <a:noFill/>
          <a:ln>
            <a:noFill/>
          </a:ln>
        </p:spPr>
        <p:txBody>
          <a:bodyPr anchorCtr="0" anchor="t" bIns="0" lIns="0" spcFirstLastPara="1" rIns="0" wrap="square" tIns="0">
            <a:spAutoFit/>
          </a:bodyPr>
          <a:lstStyle/>
          <a:p>
            <a:pPr indent="0" lvl="0" marL="0" marR="0" rtl="0" algn="ctr">
              <a:lnSpc>
                <a:spcPct val="107992"/>
              </a:lnSpc>
              <a:spcBef>
                <a:spcPts val="0"/>
              </a:spcBef>
              <a:spcAft>
                <a:spcPts val="0"/>
              </a:spcAft>
              <a:buClr>
                <a:srgbClr val="000000"/>
              </a:buClr>
              <a:buSzPts val="6819"/>
              <a:buFont typeface="Arial"/>
              <a:buNone/>
            </a:pPr>
            <a:r>
              <a:rPr b="0" i="0" lang="en-US" sz="6819" u="none" cap="none" strike="noStrike">
                <a:solidFill>
                  <a:srgbClr val="040200"/>
                </a:solidFill>
                <a:latin typeface="Gochi Hand"/>
                <a:ea typeface="Gochi Hand"/>
                <a:cs typeface="Gochi Hand"/>
                <a:sym typeface="Gochi Hand"/>
              </a:rPr>
              <a:t>Teurlings Catholic High School</a:t>
            </a:r>
            <a:endParaRPr b="0" i="0" sz="1400" u="none" cap="none" strike="noStrike">
              <a:solidFill>
                <a:srgbClr val="000000"/>
              </a:solidFill>
              <a:latin typeface="Arial"/>
              <a:ea typeface="Arial"/>
              <a:cs typeface="Arial"/>
              <a:sym typeface="Arial"/>
            </a:endParaRPr>
          </a:p>
          <a:p>
            <a:pPr indent="0" lvl="0" marL="0" marR="0" rtl="0" algn="ctr">
              <a:lnSpc>
                <a:spcPct val="107995"/>
              </a:lnSpc>
              <a:spcBef>
                <a:spcPts val="0"/>
              </a:spcBef>
              <a:spcAft>
                <a:spcPts val="0"/>
              </a:spcAft>
              <a:buClr>
                <a:srgbClr val="000000"/>
              </a:buClr>
              <a:buSzPts val="10118"/>
              <a:buFont typeface="Arial"/>
              <a:buNone/>
            </a:pPr>
            <a:r>
              <a:rPr b="0" i="0" lang="en-US" sz="10118" u="none" cap="none" strike="noStrike">
                <a:solidFill>
                  <a:srgbClr val="040200"/>
                </a:solidFill>
                <a:latin typeface="Gochi Hand"/>
                <a:ea typeface="Gochi Hand"/>
                <a:cs typeface="Gochi Hand"/>
                <a:sym typeface="Gochi Hand"/>
              </a:rPr>
              <a:t>Class of 202</a:t>
            </a:r>
            <a:r>
              <a:rPr lang="en-US" sz="10118">
                <a:solidFill>
                  <a:srgbClr val="040200"/>
                </a:solidFill>
                <a:latin typeface="Gochi Hand"/>
                <a:ea typeface="Gochi Hand"/>
                <a:cs typeface="Gochi Hand"/>
                <a:sym typeface="Gochi Hand"/>
              </a:rPr>
              <a:t>7</a:t>
            </a:r>
            <a:endParaRPr/>
          </a:p>
          <a:p>
            <a:pPr indent="0" lvl="0" marL="0" marR="0" rtl="0" algn="ctr">
              <a:lnSpc>
                <a:spcPct val="107995"/>
              </a:lnSpc>
              <a:spcBef>
                <a:spcPts val="0"/>
              </a:spcBef>
              <a:spcAft>
                <a:spcPts val="0"/>
              </a:spcAft>
              <a:buClr>
                <a:srgbClr val="000000"/>
              </a:buClr>
              <a:buSzPts val="10118"/>
              <a:buFont typeface="Arial"/>
              <a:buNone/>
            </a:pPr>
            <a:r>
              <a:rPr b="0" i="0" lang="en-US" sz="10118" u="none" cap="none" strike="noStrike">
                <a:solidFill>
                  <a:srgbClr val="040200"/>
                </a:solidFill>
                <a:latin typeface="Gochi Hand"/>
                <a:ea typeface="Gochi Hand"/>
                <a:cs typeface="Gochi Hand"/>
                <a:sym typeface="Gochi Hand"/>
              </a:rPr>
              <a:t>Welcome Parents</a:t>
            </a:r>
            <a:endParaRPr b="0" i="0" sz="10118" u="none" cap="none" strike="noStrike">
              <a:solidFill>
                <a:srgbClr val="040200"/>
              </a:solidFill>
              <a:latin typeface="Gochi Hand"/>
              <a:ea typeface="Gochi Hand"/>
              <a:cs typeface="Gochi Hand"/>
              <a:sym typeface="Gochi Hand"/>
            </a:endParaRPr>
          </a:p>
          <a:p>
            <a:pPr indent="0" lvl="0" marL="0" marR="0" rtl="0" algn="ctr">
              <a:lnSpc>
                <a:spcPct val="107995"/>
              </a:lnSpc>
              <a:spcBef>
                <a:spcPts val="0"/>
              </a:spcBef>
              <a:spcAft>
                <a:spcPts val="0"/>
              </a:spcAft>
              <a:buClr>
                <a:srgbClr val="000000"/>
              </a:buClr>
              <a:buSzPts val="10118"/>
              <a:buFont typeface="Arial"/>
              <a:buNone/>
            </a:pPr>
            <a:r>
              <a:t/>
            </a:r>
            <a:endParaRPr b="0" i="0" sz="10118" u="none" cap="none" strike="noStrike">
              <a:solidFill>
                <a:srgbClr val="040200"/>
              </a:solidFill>
              <a:latin typeface="Gochi Hand"/>
              <a:ea typeface="Gochi Hand"/>
              <a:cs typeface="Gochi Hand"/>
              <a:sym typeface="Gochi Hand"/>
            </a:endParaRPr>
          </a:p>
        </p:txBody>
      </p:sp>
      <p:sp>
        <p:nvSpPr>
          <p:cNvPr id="84" name="Google Shape;84;p1"/>
          <p:cNvSpPr txBox="1"/>
          <p:nvPr/>
        </p:nvSpPr>
        <p:spPr>
          <a:xfrm>
            <a:off x="5304008" y="7509589"/>
            <a:ext cx="7697400" cy="816600"/>
          </a:xfrm>
          <a:prstGeom prst="rect">
            <a:avLst/>
          </a:prstGeom>
          <a:noFill/>
          <a:ln>
            <a:noFill/>
          </a:ln>
        </p:spPr>
        <p:txBody>
          <a:bodyPr anchorCtr="0" anchor="t" bIns="0" lIns="0" spcFirstLastPara="1" rIns="0" wrap="square" tIns="0">
            <a:spAutoFit/>
          </a:bodyPr>
          <a:lstStyle/>
          <a:p>
            <a:pPr indent="0" lvl="0" marL="0" marR="0" rtl="0" algn="ctr">
              <a:lnSpc>
                <a:spcPct val="88996"/>
              </a:lnSpc>
              <a:spcBef>
                <a:spcPts val="0"/>
              </a:spcBef>
              <a:spcAft>
                <a:spcPts val="0"/>
              </a:spcAft>
              <a:buClr>
                <a:srgbClr val="000000"/>
              </a:buClr>
              <a:buSzPts val="2981"/>
              <a:buFont typeface="Arial"/>
              <a:buNone/>
            </a:pPr>
            <a:r>
              <a:rPr b="0" i="0" lang="en-US" sz="2981" u="none" cap="none" strike="noStrike">
                <a:solidFill>
                  <a:srgbClr val="010101"/>
                </a:solidFill>
                <a:latin typeface="Gaegu"/>
                <a:ea typeface="Gaegu"/>
                <a:cs typeface="Gaegu"/>
                <a:sym typeface="Gaegu"/>
              </a:rPr>
              <a:t>Presented by Anna Proctor</a:t>
            </a:r>
            <a:endParaRPr b="0" i="0" sz="1400" u="none" cap="none" strike="noStrike">
              <a:solidFill>
                <a:srgbClr val="000000"/>
              </a:solidFill>
              <a:latin typeface="Arial"/>
              <a:ea typeface="Arial"/>
              <a:cs typeface="Arial"/>
              <a:sym typeface="Arial"/>
            </a:endParaRPr>
          </a:p>
          <a:p>
            <a:pPr indent="0" lvl="0" marL="0" marR="0" rtl="0" algn="ctr">
              <a:lnSpc>
                <a:spcPct val="88996"/>
              </a:lnSpc>
              <a:spcBef>
                <a:spcPts val="0"/>
              </a:spcBef>
              <a:spcAft>
                <a:spcPts val="0"/>
              </a:spcAft>
              <a:buClr>
                <a:srgbClr val="000000"/>
              </a:buClr>
              <a:buSzPts val="2981"/>
              <a:buFont typeface="Arial"/>
              <a:buNone/>
            </a:pPr>
            <a:r>
              <a:rPr b="0" i="0" lang="en-US" sz="2981" u="none" cap="none" strike="noStrike">
                <a:solidFill>
                  <a:srgbClr val="010101"/>
                </a:solidFill>
                <a:latin typeface="Gaegu"/>
                <a:ea typeface="Gaegu"/>
                <a:cs typeface="Gaegu"/>
                <a:sym typeface="Gaegu"/>
              </a:rPr>
              <a:t>Senior Counselor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2"/>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72" l="0" r="0" t="-38877"/>
            </a:stretch>
          </a:blipFill>
          <a:ln>
            <a:noFill/>
          </a:ln>
        </p:spPr>
      </p:sp>
      <p:sp>
        <p:nvSpPr>
          <p:cNvPr id="90" name="Google Shape;90;p2"/>
          <p:cNvSpPr/>
          <p:nvPr/>
        </p:nvSpPr>
        <p:spPr>
          <a:xfrm>
            <a:off x="2162750" y="6795265"/>
            <a:ext cx="11012178" cy="2174905"/>
          </a:xfrm>
          <a:custGeom>
            <a:rect b="b" l="l" r="r" t="t"/>
            <a:pathLst>
              <a:path extrusionOk="0" h="2174905" w="11012178">
                <a:moveTo>
                  <a:pt x="0" y="0"/>
                </a:moveTo>
                <a:lnTo>
                  <a:pt x="11012178" y="0"/>
                </a:lnTo>
                <a:lnTo>
                  <a:pt x="11012178" y="2174906"/>
                </a:lnTo>
                <a:lnTo>
                  <a:pt x="0" y="2174906"/>
                </a:lnTo>
                <a:lnTo>
                  <a:pt x="0" y="0"/>
                </a:lnTo>
                <a:close/>
              </a:path>
            </a:pathLst>
          </a:custGeom>
          <a:blipFill rotWithShape="1">
            <a:blip r:embed="rId4">
              <a:alphaModFix/>
            </a:blip>
            <a:stretch>
              <a:fillRect b="0" l="0" r="0" t="0"/>
            </a:stretch>
          </a:blipFill>
          <a:ln>
            <a:noFill/>
          </a:ln>
        </p:spPr>
      </p:sp>
      <p:sp>
        <p:nvSpPr>
          <p:cNvPr id="91" name="Google Shape;91;p2"/>
          <p:cNvSpPr/>
          <p:nvPr/>
        </p:nvSpPr>
        <p:spPr>
          <a:xfrm>
            <a:off x="2650219" y="-1006873"/>
            <a:ext cx="12338143" cy="12300760"/>
          </a:xfrm>
          <a:custGeom>
            <a:rect b="b" l="l" r="r" t="t"/>
            <a:pathLst>
              <a:path extrusionOk="0" h="12300760" w="12338143">
                <a:moveTo>
                  <a:pt x="0" y="0"/>
                </a:moveTo>
                <a:lnTo>
                  <a:pt x="12338143" y="0"/>
                </a:lnTo>
                <a:lnTo>
                  <a:pt x="12338143" y="12300760"/>
                </a:lnTo>
                <a:lnTo>
                  <a:pt x="0" y="12300760"/>
                </a:lnTo>
                <a:lnTo>
                  <a:pt x="0" y="0"/>
                </a:lnTo>
                <a:close/>
              </a:path>
            </a:pathLst>
          </a:custGeom>
          <a:blipFill rotWithShape="1">
            <a:blip r:embed="rId5">
              <a:alphaModFix/>
            </a:blip>
            <a:stretch>
              <a:fillRect b="-107142" l="-113447" r="0" t="0"/>
            </a:stretch>
          </a:blipFill>
          <a:ln>
            <a:noFill/>
          </a:ln>
        </p:spPr>
      </p:sp>
      <p:grpSp>
        <p:nvGrpSpPr>
          <p:cNvPr id="92" name="Google Shape;92;p2"/>
          <p:cNvGrpSpPr/>
          <p:nvPr/>
        </p:nvGrpSpPr>
        <p:grpSpPr>
          <a:xfrm>
            <a:off x="5328932" y="1316829"/>
            <a:ext cx="836359" cy="836359"/>
            <a:chOff x="0" y="0"/>
            <a:chExt cx="812800" cy="812800"/>
          </a:xfrm>
        </p:grpSpPr>
        <p:sp>
          <p:nvSpPr>
            <p:cNvPr id="93" name="Google Shape;93;p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path>
              </a:pathLst>
            </a:custGeom>
            <a:solidFill>
              <a:srgbClr val="0000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2"/>
            <p:cNvSpPr txBox="1"/>
            <p:nvPr/>
          </p:nvSpPr>
          <p:spPr>
            <a:xfrm>
              <a:off x="76200" y="9525"/>
              <a:ext cx="660400" cy="727075"/>
            </a:xfrm>
            <a:prstGeom prst="rect">
              <a:avLst/>
            </a:prstGeom>
            <a:noFill/>
            <a:ln>
              <a:noFill/>
            </a:ln>
          </p:spPr>
          <p:txBody>
            <a:bodyPr anchorCtr="0" anchor="ctr" bIns="0" lIns="0" spcFirstLastPara="1" rIns="0" wrap="square" tIns="0">
              <a:noAutofit/>
            </a:bodyPr>
            <a:lstStyle/>
            <a:p>
              <a:pPr indent="0" lvl="0" marL="0" marR="0" rtl="0" algn="ctr">
                <a:lnSpc>
                  <a:spcPct val="140025"/>
                </a:lnSpc>
                <a:spcBef>
                  <a:spcPts val="0"/>
                </a:spcBef>
                <a:spcAft>
                  <a:spcPts val="0"/>
                </a:spcAft>
                <a:buClr>
                  <a:srgbClr val="000000"/>
                </a:buClr>
                <a:buSzPts val="3133"/>
                <a:buFont typeface="Arial"/>
                <a:buNone/>
              </a:pPr>
              <a:r>
                <a:rPr b="0" i="0" lang="en-US" sz="3133" u="none" cap="none" strike="noStrike">
                  <a:solidFill>
                    <a:srgbClr val="FFFFFF"/>
                  </a:solidFill>
                  <a:latin typeface="Gochi Hand"/>
                  <a:ea typeface="Gochi Hand"/>
                  <a:cs typeface="Gochi Hand"/>
                  <a:sym typeface="Gochi Hand"/>
                </a:rPr>
                <a:t>01</a:t>
              </a:r>
              <a:endParaRPr b="0" i="0" sz="1400" u="none" cap="none" strike="noStrike">
                <a:solidFill>
                  <a:srgbClr val="000000"/>
                </a:solidFill>
                <a:latin typeface="Arial"/>
                <a:ea typeface="Arial"/>
                <a:cs typeface="Arial"/>
                <a:sym typeface="Arial"/>
              </a:endParaRPr>
            </a:p>
          </p:txBody>
        </p:sp>
      </p:grpSp>
      <p:grpSp>
        <p:nvGrpSpPr>
          <p:cNvPr id="95" name="Google Shape;95;p2"/>
          <p:cNvGrpSpPr/>
          <p:nvPr/>
        </p:nvGrpSpPr>
        <p:grpSpPr>
          <a:xfrm>
            <a:off x="5328932" y="2290968"/>
            <a:ext cx="836359" cy="836359"/>
            <a:chOff x="0" y="0"/>
            <a:chExt cx="812800" cy="812800"/>
          </a:xfrm>
        </p:grpSpPr>
        <p:sp>
          <p:nvSpPr>
            <p:cNvPr id="96" name="Google Shape;96;p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path>
              </a:pathLst>
            </a:custGeom>
            <a:solidFill>
              <a:srgbClr val="0000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2"/>
            <p:cNvSpPr txBox="1"/>
            <p:nvPr/>
          </p:nvSpPr>
          <p:spPr>
            <a:xfrm>
              <a:off x="76200" y="9525"/>
              <a:ext cx="660400" cy="727075"/>
            </a:xfrm>
            <a:prstGeom prst="rect">
              <a:avLst/>
            </a:prstGeom>
            <a:noFill/>
            <a:ln>
              <a:noFill/>
            </a:ln>
          </p:spPr>
          <p:txBody>
            <a:bodyPr anchorCtr="0" anchor="ctr" bIns="0" lIns="0" spcFirstLastPara="1" rIns="0" wrap="square" tIns="0">
              <a:noAutofit/>
            </a:bodyPr>
            <a:lstStyle/>
            <a:p>
              <a:pPr indent="0" lvl="0" marL="0" marR="0" rtl="0" algn="ctr">
                <a:lnSpc>
                  <a:spcPct val="140025"/>
                </a:lnSpc>
                <a:spcBef>
                  <a:spcPts val="0"/>
                </a:spcBef>
                <a:spcAft>
                  <a:spcPts val="0"/>
                </a:spcAft>
                <a:buClr>
                  <a:srgbClr val="000000"/>
                </a:buClr>
                <a:buSzPts val="3133"/>
                <a:buFont typeface="Arial"/>
                <a:buNone/>
              </a:pPr>
              <a:r>
                <a:rPr b="0" i="0" lang="en-US" sz="3133" u="none" cap="none" strike="noStrike">
                  <a:solidFill>
                    <a:srgbClr val="FFFFFF"/>
                  </a:solidFill>
                  <a:latin typeface="Gochi Hand"/>
                  <a:ea typeface="Gochi Hand"/>
                  <a:cs typeface="Gochi Hand"/>
                  <a:sym typeface="Gochi Hand"/>
                </a:rPr>
                <a:t>02</a:t>
              </a:r>
              <a:endParaRPr b="0" i="0" sz="1400" u="none" cap="none" strike="noStrike">
                <a:solidFill>
                  <a:srgbClr val="000000"/>
                </a:solidFill>
                <a:latin typeface="Arial"/>
                <a:ea typeface="Arial"/>
                <a:cs typeface="Arial"/>
                <a:sym typeface="Arial"/>
              </a:endParaRPr>
            </a:p>
          </p:txBody>
        </p:sp>
      </p:grpSp>
      <p:grpSp>
        <p:nvGrpSpPr>
          <p:cNvPr id="98" name="Google Shape;98;p2"/>
          <p:cNvGrpSpPr/>
          <p:nvPr/>
        </p:nvGrpSpPr>
        <p:grpSpPr>
          <a:xfrm>
            <a:off x="5328932" y="3265106"/>
            <a:ext cx="836359" cy="836359"/>
            <a:chOff x="0" y="0"/>
            <a:chExt cx="812800" cy="812800"/>
          </a:xfrm>
        </p:grpSpPr>
        <p:sp>
          <p:nvSpPr>
            <p:cNvPr id="99" name="Google Shape;99;p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path>
              </a:pathLst>
            </a:custGeom>
            <a:solidFill>
              <a:srgbClr val="0000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2"/>
            <p:cNvSpPr txBox="1"/>
            <p:nvPr/>
          </p:nvSpPr>
          <p:spPr>
            <a:xfrm>
              <a:off x="76200" y="9525"/>
              <a:ext cx="660400" cy="727075"/>
            </a:xfrm>
            <a:prstGeom prst="rect">
              <a:avLst/>
            </a:prstGeom>
            <a:noFill/>
            <a:ln>
              <a:noFill/>
            </a:ln>
          </p:spPr>
          <p:txBody>
            <a:bodyPr anchorCtr="0" anchor="ctr" bIns="0" lIns="0" spcFirstLastPara="1" rIns="0" wrap="square" tIns="0">
              <a:noAutofit/>
            </a:bodyPr>
            <a:lstStyle/>
            <a:p>
              <a:pPr indent="0" lvl="0" marL="0" marR="0" rtl="0" algn="ctr">
                <a:lnSpc>
                  <a:spcPct val="140025"/>
                </a:lnSpc>
                <a:spcBef>
                  <a:spcPts val="0"/>
                </a:spcBef>
                <a:spcAft>
                  <a:spcPts val="0"/>
                </a:spcAft>
                <a:buClr>
                  <a:srgbClr val="000000"/>
                </a:buClr>
                <a:buSzPts val="3133"/>
                <a:buFont typeface="Arial"/>
                <a:buNone/>
              </a:pPr>
              <a:r>
                <a:rPr b="0" i="0" lang="en-US" sz="3133" u="none" cap="none" strike="noStrike">
                  <a:solidFill>
                    <a:srgbClr val="FFFFFF"/>
                  </a:solidFill>
                  <a:latin typeface="Gochi Hand"/>
                  <a:ea typeface="Gochi Hand"/>
                  <a:cs typeface="Gochi Hand"/>
                  <a:sym typeface="Gochi Hand"/>
                </a:rPr>
                <a:t>03</a:t>
              </a:r>
              <a:endParaRPr b="0" i="0" sz="1400" u="none" cap="none" strike="noStrike">
                <a:solidFill>
                  <a:srgbClr val="000000"/>
                </a:solidFill>
                <a:latin typeface="Arial"/>
                <a:ea typeface="Arial"/>
                <a:cs typeface="Arial"/>
                <a:sym typeface="Arial"/>
              </a:endParaRPr>
            </a:p>
          </p:txBody>
        </p:sp>
      </p:grpSp>
      <p:grpSp>
        <p:nvGrpSpPr>
          <p:cNvPr id="101" name="Google Shape;101;p2"/>
          <p:cNvGrpSpPr/>
          <p:nvPr/>
        </p:nvGrpSpPr>
        <p:grpSpPr>
          <a:xfrm>
            <a:off x="5328932" y="4239244"/>
            <a:ext cx="836359" cy="836359"/>
            <a:chOff x="0" y="0"/>
            <a:chExt cx="812800" cy="812800"/>
          </a:xfrm>
        </p:grpSpPr>
        <p:sp>
          <p:nvSpPr>
            <p:cNvPr id="102" name="Google Shape;102;p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path>
              </a:pathLst>
            </a:custGeom>
            <a:solidFill>
              <a:srgbClr val="0000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p2"/>
            <p:cNvSpPr txBox="1"/>
            <p:nvPr/>
          </p:nvSpPr>
          <p:spPr>
            <a:xfrm>
              <a:off x="76200" y="9525"/>
              <a:ext cx="660400" cy="727075"/>
            </a:xfrm>
            <a:prstGeom prst="rect">
              <a:avLst/>
            </a:prstGeom>
            <a:noFill/>
            <a:ln>
              <a:noFill/>
            </a:ln>
          </p:spPr>
          <p:txBody>
            <a:bodyPr anchorCtr="0" anchor="ctr" bIns="0" lIns="0" spcFirstLastPara="1" rIns="0" wrap="square" tIns="0">
              <a:noAutofit/>
            </a:bodyPr>
            <a:lstStyle/>
            <a:p>
              <a:pPr indent="0" lvl="0" marL="0" marR="0" rtl="0" algn="ctr">
                <a:lnSpc>
                  <a:spcPct val="140025"/>
                </a:lnSpc>
                <a:spcBef>
                  <a:spcPts val="0"/>
                </a:spcBef>
                <a:spcAft>
                  <a:spcPts val="0"/>
                </a:spcAft>
                <a:buClr>
                  <a:srgbClr val="000000"/>
                </a:buClr>
                <a:buSzPts val="3133"/>
                <a:buFont typeface="Arial"/>
                <a:buNone/>
              </a:pPr>
              <a:r>
                <a:rPr b="0" i="0" lang="en-US" sz="3133" u="none" cap="none" strike="noStrike">
                  <a:solidFill>
                    <a:srgbClr val="FFFFFF"/>
                  </a:solidFill>
                  <a:latin typeface="Gochi Hand"/>
                  <a:ea typeface="Gochi Hand"/>
                  <a:cs typeface="Gochi Hand"/>
                  <a:sym typeface="Gochi Hand"/>
                </a:rPr>
                <a:t>04</a:t>
              </a:r>
              <a:endParaRPr b="0" i="0" sz="1400" u="none" cap="none" strike="noStrike">
                <a:solidFill>
                  <a:srgbClr val="000000"/>
                </a:solidFill>
                <a:latin typeface="Arial"/>
                <a:ea typeface="Arial"/>
                <a:cs typeface="Arial"/>
                <a:sym typeface="Arial"/>
              </a:endParaRPr>
            </a:p>
          </p:txBody>
        </p:sp>
      </p:grpSp>
      <p:sp>
        <p:nvSpPr>
          <p:cNvPr id="104" name="Google Shape;104;p2"/>
          <p:cNvSpPr txBox="1"/>
          <p:nvPr/>
        </p:nvSpPr>
        <p:spPr>
          <a:xfrm>
            <a:off x="6302951" y="2379075"/>
            <a:ext cx="8099700" cy="534600"/>
          </a:xfrm>
          <a:prstGeom prst="rect">
            <a:avLst/>
          </a:prstGeom>
          <a:noFill/>
          <a:ln>
            <a:noFill/>
          </a:ln>
        </p:spPr>
        <p:txBody>
          <a:bodyPr anchorCtr="0" anchor="t" bIns="0" lIns="0" spcFirstLastPara="1" rIns="0" wrap="square" tIns="0">
            <a:spAutoFit/>
          </a:bodyPr>
          <a:lstStyle/>
          <a:p>
            <a:pPr indent="0" lvl="0" marL="0" marR="0" rtl="0" algn="l">
              <a:lnSpc>
                <a:spcPct val="95992"/>
              </a:lnSpc>
              <a:spcBef>
                <a:spcPts val="0"/>
              </a:spcBef>
              <a:spcAft>
                <a:spcPts val="0"/>
              </a:spcAft>
              <a:buClr>
                <a:srgbClr val="000000"/>
              </a:buClr>
              <a:buSzPts val="3618"/>
              <a:buFont typeface="Arial"/>
              <a:buNone/>
            </a:pPr>
            <a:r>
              <a:rPr b="0" i="0" lang="en-US" sz="3618" u="none" cap="none" strike="noStrike">
                <a:solidFill>
                  <a:srgbClr val="010101"/>
                </a:solidFill>
                <a:latin typeface="Gaegu"/>
                <a:ea typeface="Gaegu"/>
                <a:cs typeface="Gaegu"/>
                <a:sym typeface="Gaegu"/>
              </a:rPr>
              <a:t>TCHS Transcripts/TOPS Core Transcript </a:t>
            </a:r>
            <a:endParaRPr b="0" i="0" sz="1400" u="none" cap="none" strike="noStrike">
              <a:solidFill>
                <a:srgbClr val="000000"/>
              </a:solidFill>
              <a:latin typeface="Arial"/>
              <a:ea typeface="Arial"/>
              <a:cs typeface="Arial"/>
              <a:sym typeface="Arial"/>
            </a:endParaRPr>
          </a:p>
        </p:txBody>
      </p:sp>
      <p:sp>
        <p:nvSpPr>
          <p:cNvPr id="105" name="Google Shape;105;p2"/>
          <p:cNvSpPr txBox="1"/>
          <p:nvPr/>
        </p:nvSpPr>
        <p:spPr>
          <a:xfrm>
            <a:off x="6278227" y="3271287"/>
            <a:ext cx="6896701" cy="698676"/>
          </a:xfrm>
          <a:prstGeom prst="rect">
            <a:avLst/>
          </a:prstGeom>
          <a:noFill/>
          <a:ln>
            <a:noFill/>
          </a:ln>
        </p:spPr>
        <p:txBody>
          <a:bodyPr anchorCtr="0" anchor="t" bIns="0" lIns="0" spcFirstLastPara="1" rIns="0" wrap="square" tIns="0">
            <a:spAutoFit/>
          </a:bodyPr>
          <a:lstStyle/>
          <a:p>
            <a:pPr indent="0" lvl="0" marL="0" marR="0" rtl="0" algn="l">
              <a:lnSpc>
                <a:spcPct val="139994"/>
              </a:lnSpc>
              <a:spcBef>
                <a:spcPts val="0"/>
              </a:spcBef>
              <a:spcAft>
                <a:spcPts val="0"/>
              </a:spcAft>
              <a:buClr>
                <a:srgbClr val="000000"/>
              </a:buClr>
              <a:buSzPts val="3618"/>
              <a:buFont typeface="Arial"/>
              <a:buNone/>
            </a:pPr>
            <a:r>
              <a:rPr b="0" i="0" lang="en-US" sz="3618" u="sng" cap="none" strike="noStrike">
                <a:solidFill>
                  <a:srgbClr val="010101"/>
                </a:solidFill>
                <a:latin typeface="Gaegu"/>
                <a:ea typeface="Gaegu"/>
                <a:cs typeface="Gaegu"/>
                <a:sym typeface="Gaegu"/>
                <a:hlinkClick r:id="rId6">
                  <a:extLst>
                    <a:ext uri="{A12FA001-AC4F-418D-AE19-62706E023703}">
                      <ahyp:hlinkClr val="tx"/>
                    </a:ext>
                  </a:extLst>
                </a:hlinkClick>
              </a:rPr>
              <a:t>tchs.net</a:t>
            </a:r>
            <a:r>
              <a:rPr b="0" i="0" lang="en-US" sz="3618" u="none" cap="none" strike="noStrike">
                <a:solidFill>
                  <a:srgbClr val="010101"/>
                </a:solidFill>
                <a:latin typeface="Gaegu"/>
                <a:ea typeface="Gaegu"/>
                <a:cs typeface="Gaegu"/>
                <a:sym typeface="Gaegu"/>
              </a:rPr>
              <a:t> - Senior Resources</a:t>
            </a:r>
            <a:endParaRPr b="0" i="0" sz="1400" u="none" cap="none" strike="noStrike">
              <a:solidFill>
                <a:srgbClr val="000000"/>
              </a:solidFill>
              <a:latin typeface="Arial"/>
              <a:ea typeface="Arial"/>
              <a:cs typeface="Arial"/>
              <a:sym typeface="Arial"/>
            </a:endParaRPr>
          </a:p>
        </p:txBody>
      </p:sp>
      <p:sp>
        <p:nvSpPr>
          <p:cNvPr id="106" name="Google Shape;106;p2"/>
          <p:cNvSpPr txBox="1"/>
          <p:nvPr/>
        </p:nvSpPr>
        <p:spPr>
          <a:xfrm>
            <a:off x="6278227" y="4233153"/>
            <a:ext cx="6751885" cy="696141"/>
          </a:xfrm>
          <a:prstGeom prst="rect">
            <a:avLst/>
          </a:prstGeom>
          <a:noFill/>
          <a:ln>
            <a:noFill/>
          </a:ln>
        </p:spPr>
        <p:txBody>
          <a:bodyPr anchorCtr="0" anchor="t" bIns="0" lIns="0" spcFirstLastPara="1" rIns="0" wrap="square" tIns="0">
            <a:spAutoFit/>
          </a:bodyPr>
          <a:lstStyle/>
          <a:p>
            <a:pPr indent="0" lvl="0" marL="0" marR="0" rtl="0" algn="l">
              <a:lnSpc>
                <a:spcPct val="139994"/>
              </a:lnSpc>
              <a:spcBef>
                <a:spcPts val="0"/>
              </a:spcBef>
              <a:spcAft>
                <a:spcPts val="0"/>
              </a:spcAft>
              <a:buClr>
                <a:srgbClr val="000000"/>
              </a:buClr>
              <a:buSzPts val="3618"/>
              <a:buFont typeface="Arial"/>
              <a:buNone/>
            </a:pPr>
            <a:r>
              <a:rPr b="0" i="0" lang="en-US" sz="3618" u="none" cap="none" strike="noStrike">
                <a:solidFill>
                  <a:srgbClr val="010101"/>
                </a:solidFill>
                <a:latin typeface="Gaegu"/>
                <a:ea typeface="Gaegu"/>
                <a:cs typeface="Gaegu"/>
                <a:sym typeface="Gaegu"/>
              </a:rPr>
              <a:t>Scoir/College Applications</a:t>
            </a:r>
            <a:endParaRPr b="0" i="0" sz="1400" u="none" cap="none" strike="noStrike">
              <a:solidFill>
                <a:srgbClr val="000000"/>
              </a:solidFill>
              <a:latin typeface="Arial"/>
              <a:ea typeface="Arial"/>
              <a:cs typeface="Arial"/>
              <a:sym typeface="Arial"/>
            </a:endParaRPr>
          </a:p>
        </p:txBody>
      </p:sp>
      <p:grpSp>
        <p:nvGrpSpPr>
          <p:cNvPr id="107" name="Google Shape;107;p2"/>
          <p:cNvGrpSpPr/>
          <p:nvPr/>
        </p:nvGrpSpPr>
        <p:grpSpPr>
          <a:xfrm>
            <a:off x="5328932" y="5213382"/>
            <a:ext cx="836359" cy="836359"/>
            <a:chOff x="0" y="0"/>
            <a:chExt cx="812800" cy="812800"/>
          </a:xfrm>
        </p:grpSpPr>
        <p:sp>
          <p:nvSpPr>
            <p:cNvPr id="108" name="Google Shape;108;p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path>
              </a:pathLst>
            </a:custGeom>
            <a:solidFill>
              <a:srgbClr val="0000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2"/>
            <p:cNvSpPr txBox="1"/>
            <p:nvPr/>
          </p:nvSpPr>
          <p:spPr>
            <a:xfrm>
              <a:off x="76200" y="9525"/>
              <a:ext cx="660400" cy="727075"/>
            </a:xfrm>
            <a:prstGeom prst="rect">
              <a:avLst/>
            </a:prstGeom>
            <a:noFill/>
            <a:ln>
              <a:noFill/>
            </a:ln>
          </p:spPr>
          <p:txBody>
            <a:bodyPr anchorCtr="0" anchor="ctr" bIns="0" lIns="0" spcFirstLastPara="1" rIns="0" wrap="square" tIns="0">
              <a:noAutofit/>
            </a:bodyPr>
            <a:lstStyle/>
            <a:p>
              <a:pPr indent="0" lvl="0" marL="0" marR="0" rtl="0" algn="ctr">
                <a:lnSpc>
                  <a:spcPct val="140025"/>
                </a:lnSpc>
                <a:spcBef>
                  <a:spcPts val="0"/>
                </a:spcBef>
                <a:spcAft>
                  <a:spcPts val="0"/>
                </a:spcAft>
                <a:buClr>
                  <a:srgbClr val="000000"/>
                </a:buClr>
                <a:buSzPts val="3133"/>
                <a:buFont typeface="Arial"/>
                <a:buNone/>
              </a:pPr>
              <a:r>
                <a:rPr b="0" i="0" lang="en-US" sz="3133" u="none" cap="none" strike="noStrike">
                  <a:solidFill>
                    <a:srgbClr val="FFFFFF"/>
                  </a:solidFill>
                  <a:latin typeface="Gochi Hand"/>
                  <a:ea typeface="Gochi Hand"/>
                  <a:cs typeface="Gochi Hand"/>
                  <a:sym typeface="Gochi Hand"/>
                </a:rPr>
                <a:t>05</a:t>
              </a:r>
              <a:endParaRPr b="0" i="0" sz="1400" u="none" cap="none" strike="noStrike">
                <a:solidFill>
                  <a:srgbClr val="000000"/>
                </a:solidFill>
                <a:latin typeface="Arial"/>
                <a:ea typeface="Arial"/>
                <a:cs typeface="Arial"/>
                <a:sym typeface="Arial"/>
              </a:endParaRPr>
            </a:p>
          </p:txBody>
        </p:sp>
      </p:grpSp>
      <p:grpSp>
        <p:nvGrpSpPr>
          <p:cNvPr id="110" name="Google Shape;110;p2"/>
          <p:cNvGrpSpPr/>
          <p:nvPr/>
        </p:nvGrpSpPr>
        <p:grpSpPr>
          <a:xfrm>
            <a:off x="5328932" y="6187520"/>
            <a:ext cx="836359" cy="836359"/>
            <a:chOff x="0" y="0"/>
            <a:chExt cx="812800" cy="812800"/>
          </a:xfrm>
        </p:grpSpPr>
        <p:sp>
          <p:nvSpPr>
            <p:cNvPr id="111" name="Google Shape;111;p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path>
              </a:pathLst>
            </a:custGeom>
            <a:solidFill>
              <a:srgbClr val="0000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p2"/>
            <p:cNvSpPr txBox="1"/>
            <p:nvPr/>
          </p:nvSpPr>
          <p:spPr>
            <a:xfrm>
              <a:off x="76200" y="9525"/>
              <a:ext cx="660400" cy="727075"/>
            </a:xfrm>
            <a:prstGeom prst="rect">
              <a:avLst/>
            </a:prstGeom>
            <a:noFill/>
            <a:ln>
              <a:noFill/>
            </a:ln>
          </p:spPr>
          <p:txBody>
            <a:bodyPr anchorCtr="0" anchor="ctr" bIns="0" lIns="0" spcFirstLastPara="1" rIns="0" wrap="square" tIns="0">
              <a:noAutofit/>
            </a:bodyPr>
            <a:lstStyle/>
            <a:p>
              <a:pPr indent="0" lvl="0" marL="0" marR="0" rtl="0" algn="ctr">
                <a:lnSpc>
                  <a:spcPct val="140025"/>
                </a:lnSpc>
                <a:spcBef>
                  <a:spcPts val="0"/>
                </a:spcBef>
                <a:spcAft>
                  <a:spcPts val="0"/>
                </a:spcAft>
                <a:buClr>
                  <a:srgbClr val="000000"/>
                </a:buClr>
                <a:buSzPts val="3133"/>
                <a:buFont typeface="Arial"/>
                <a:buNone/>
              </a:pPr>
              <a:r>
                <a:rPr b="0" i="0" lang="en-US" sz="3133" u="none" cap="none" strike="noStrike">
                  <a:solidFill>
                    <a:srgbClr val="FFFFFF"/>
                  </a:solidFill>
                  <a:latin typeface="Gochi Hand"/>
                  <a:ea typeface="Gochi Hand"/>
                  <a:cs typeface="Gochi Hand"/>
                  <a:sym typeface="Gochi Hand"/>
                </a:rPr>
                <a:t>06</a:t>
              </a:r>
              <a:endParaRPr b="0" i="0" sz="1400" u="none" cap="none" strike="noStrike">
                <a:solidFill>
                  <a:srgbClr val="000000"/>
                </a:solidFill>
                <a:latin typeface="Arial"/>
                <a:ea typeface="Arial"/>
                <a:cs typeface="Arial"/>
                <a:sym typeface="Arial"/>
              </a:endParaRPr>
            </a:p>
          </p:txBody>
        </p:sp>
      </p:grpSp>
      <p:sp>
        <p:nvSpPr>
          <p:cNvPr id="113" name="Google Shape;113;p2"/>
          <p:cNvSpPr/>
          <p:nvPr/>
        </p:nvSpPr>
        <p:spPr>
          <a:xfrm rot="280094">
            <a:off x="12293301" y="5847824"/>
            <a:ext cx="3983097" cy="786662"/>
          </a:xfrm>
          <a:custGeom>
            <a:rect b="b" l="l" r="r" t="t"/>
            <a:pathLst>
              <a:path extrusionOk="0" h="786662" w="3983097">
                <a:moveTo>
                  <a:pt x="0" y="0"/>
                </a:moveTo>
                <a:lnTo>
                  <a:pt x="3983096" y="0"/>
                </a:lnTo>
                <a:lnTo>
                  <a:pt x="3983096" y="786662"/>
                </a:lnTo>
                <a:lnTo>
                  <a:pt x="0" y="786662"/>
                </a:lnTo>
                <a:lnTo>
                  <a:pt x="0" y="0"/>
                </a:lnTo>
                <a:close/>
              </a:path>
            </a:pathLst>
          </a:custGeom>
          <a:blipFill rotWithShape="1">
            <a:blip r:embed="rId4">
              <a:alphaModFix/>
            </a:blip>
            <a:stretch>
              <a:fillRect b="0" l="0" r="0" t="0"/>
            </a:stretch>
          </a:blipFill>
          <a:ln>
            <a:noFill/>
          </a:ln>
        </p:spPr>
      </p:sp>
      <p:grpSp>
        <p:nvGrpSpPr>
          <p:cNvPr id="114" name="Google Shape;114;p2"/>
          <p:cNvGrpSpPr/>
          <p:nvPr/>
        </p:nvGrpSpPr>
        <p:grpSpPr>
          <a:xfrm rot="328524">
            <a:off x="13754935" y="218933"/>
            <a:ext cx="2193640" cy="2395922"/>
            <a:chOff x="0" y="0"/>
            <a:chExt cx="3255264" cy="3252216"/>
          </a:xfrm>
        </p:grpSpPr>
        <p:sp>
          <p:nvSpPr>
            <p:cNvPr id="115" name="Google Shape;115;p2"/>
            <p:cNvSpPr/>
            <p:nvPr/>
          </p:nvSpPr>
          <p:spPr>
            <a:xfrm>
              <a:off x="0" y="0"/>
              <a:ext cx="3255264" cy="3252216"/>
            </a:xfrm>
            <a:custGeom>
              <a:rect b="b" l="l" r="r" t="t"/>
              <a:pathLst>
                <a:path extrusionOk="0" h="3252216" w="3255264">
                  <a:moveTo>
                    <a:pt x="3255264" y="3252216"/>
                  </a:moveTo>
                  <a:lnTo>
                    <a:pt x="0" y="3252216"/>
                  </a:lnTo>
                  <a:lnTo>
                    <a:pt x="0" y="0"/>
                  </a:lnTo>
                  <a:lnTo>
                    <a:pt x="3255264" y="0"/>
                  </a:lnTo>
                  <a:lnTo>
                    <a:pt x="3255264" y="3252216"/>
                  </a:lnTo>
                  <a:close/>
                </a:path>
              </a:pathLst>
            </a:custGeom>
            <a:blipFill rotWithShape="1">
              <a:blip r:embed="rId7">
                <a:alphaModFix/>
              </a:blip>
              <a:stretch>
                <a:fillRect b="0" l="-9" r="-8" t="0"/>
              </a:stretch>
            </a:blipFill>
            <a:ln>
              <a:noFill/>
            </a:ln>
          </p:spPr>
        </p:sp>
        <p:sp>
          <p:nvSpPr>
            <p:cNvPr id="116" name="Google Shape;116;p2"/>
            <p:cNvSpPr/>
            <p:nvPr/>
          </p:nvSpPr>
          <p:spPr>
            <a:xfrm>
              <a:off x="178784" y="170440"/>
              <a:ext cx="2903731" cy="2875349"/>
            </a:xfrm>
            <a:custGeom>
              <a:rect b="b" l="l" r="r" t="t"/>
              <a:pathLst>
                <a:path extrusionOk="0" h="2875349" w="2903731">
                  <a:moveTo>
                    <a:pt x="65607" y="158"/>
                  </a:moveTo>
                  <a:lnTo>
                    <a:pt x="2878476" y="31987"/>
                  </a:lnTo>
                  <a:cubicBezTo>
                    <a:pt x="2892501" y="32145"/>
                    <a:pt x="2903731" y="43665"/>
                    <a:pt x="2903531" y="57691"/>
                  </a:cubicBezTo>
                  <a:lnTo>
                    <a:pt x="2863754" y="2850091"/>
                  </a:lnTo>
                  <a:cubicBezTo>
                    <a:pt x="2863553" y="2864142"/>
                    <a:pt x="2851959" y="2875349"/>
                    <a:pt x="2837909" y="2875069"/>
                  </a:cubicBezTo>
                  <a:lnTo>
                    <a:pt x="25041" y="2819370"/>
                  </a:lnTo>
                  <a:cubicBezTo>
                    <a:pt x="11100" y="2819094"/>
                    <a:pt x="0" y="2807608"/>
                    <a:pt x="200" y="2793665"/>
                  </a:cubicBezTo>
                  <a:lnTo>
                    <a:pt x="39977" y="25136"/>
                  </a:lnTo>
                  <a:cubicBezTo>
                    <a:pt x="40179" y="11171"/>
                    <a:pt x="51641" y="0"/>
                    <a:pt x="65607" y="158"/>
                  </a:cubicBezTo>
                  <a:close/>
                </a:path>
              </a:pathLst>
            </a:custGeom>
            <a:blipFill rotWithShape="1">
              <a:blip r:embed="rId8">
                <a:alphaModFix/>
              </a:blip>
              <a:stretch>
                <a:fillRect b="-2139" l="0" r="0" t="-2141"/>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17" name="Google Shape;117;p2"/>
          <p:cNvSpPr/>
          <p:nvPr/>
        </p:nvSpPr>
        <p:spPr>
          <a:xfrm rot="853158">
            <a:off x="14481839" y="1932732"/>
            <a:ext cx="427480" cy="696792"/>
          </a:xfrm>
          <a:custGeom>
            <a:rect b="b" l="l" r="r" t="t"/>
            <a:pathLst>
              <a:path extrusionOk="0" h="696792" w="427480">
                <a:moveTo>
                  <a:pt x="0" y="0"/>
                </a:moveTo>
                <a:lnTo>
                  <a:pt x="427479" y="0"/>
                </a:lnTo>
                <a:lnTo>
                  <a:pt x="427479" y="696792"/>
                </a:lnTo>
                <a:lnTo>
                  <a:pt x="0" y="696792"/>
                </a:lnTo>
                <a:lnTo>
                  <a:pt x="0" y="0"/>
                </a:lnTo>
                <a:close/>
              </a:path>
            </a:pathLst>
          </a:custGeom>
          <a:blipFill rotWithShape="1">
            <a:blip r:embed="rId9">
              <a:alphaModFix/>
            </a:blip>
            <a:stretch>
              <a:fillRect b="0" l="0" r="0" t="0"/>
            </a:stretch>
          </a:blipFill>
          <a:ln>
            <a:noFill/>
          </a:ln>
        </p:spPr>
      </p:sp>
      <p:grpSp>
        <p:nvGrpSpPr>
          <p:cNvPr id="118" name="Google Shape;118;p2"/>
          <p:cNvGrpSpPr/>
          <p:nvPr/>
        </p:nvGrpSpPr>
        <p:grpSpPr>
          <a:xfrm>
            <a:off x="5328932" y="7195329"/>
            <a:ext cx="836359" cy="836359"/>
            <a:chOff x="0" y="0"/>
            <a:chExt cx="812800" cy="812800"/>
          </a:xfrm>
        </p:grpSpPr>
        <p:sp>
          <p:nvSpPr>
            <p:cNvPr id="119" name="Google Shape;119;p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path>
              </a:pathLst>
            </a:custGeom>
            <a:solidFill>
              <a:srgbClr val="0000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2"/>
            <p:cNvSpPr txBox="1"/>
            <p:nvPr/>
          </p:nvSpPr>
          <p:spPr>
            <a:xfrm>
              <a:off x="76200" y="9525"/>
              <a:ext cx="660400" cy="727075"/>
            </a:xfrm>
            <a:prstGeom prst="rect">
              <a:avLst/>
            </a:prstGeom>
            <a:noFill/>
            <a:ln>
              <a:noFill/>
            </a:ln>
          </p:spPr>
          <p:txBody>
            <a:bodyPr anchorCtr="0" anchor="ctr" bIns="0" lIns="0" spcFirstLastPara="1" rIns="0" wrap="square" tIns="0">
              <a:noAutofit/>
            </a:bodyPr>
            <a:lstStyle/>
            <a:p>
              <a:pPr indent="0" lvl="0" marL="0" marR="0" rtl="0" algn="ctr">
                <a:lnSpc>
                  <a:spcPct val="140025"/>
                </a:lnSpc>
                <a:spcBef>
                  <a:spcPts val="0"/>
                </a:spcBef>
                <a:spcAft>
                  <a:spcPts val="0"/>
                </a:spcAft>
                <a:buClr>
                  <a:srgbClr val="000000"/>
                </a:buClr>
                <a:buSzPts val="3133"/>
                <a:buFont typeface="Arial"/>
                <a:buNone/>
              </a:pPr>
              <a:r>
                <a:rPr b="0" i="0" lang="en-US" sz="3133" u="none" cap="none" strike="noStrike">
                  <a:solidFill>
                    <a:srgbClr val="FFFFFF"/>
                  </a:solidFill>
                  <a:latin typeface="Gochi Hand"/>
                  <a:ea typeface="Gochi Hand"/>
                  <a:cs typeface="Gochi Hand"/>
                  <a:sym typeface="Gochi Hand"/>
                </a:rPr>
                <a:t>07</a:t>
              </a:r>
              <a:endParaRPr b="0" i="0" sz="1400" u="none" cap="none" strike="noStrike">
                <a:solidFill>
                  <a:srgbClr val="000000"/>
                </a:solidFill>
                <a:latin typeface="Arial"/>
                <a:ea typeface="Arial"/>
                <a:cs typeface="Arial"/>
                <a:sym typeface="Arial"/>
              </a:endParaRPr>
            </a:p>
          </p:txBody>
        </p:sp>
      </p:grpSp>
      <p:grpSp>
        <p:nvGrpSpPr>
          <p:cNvPr id="121" name="Google Shape;121;p2"/>
          <p:cNvGrpSpPr/>
          <p:nvPr/>
        </p:nvGrpSpPr>
        <p:grpSpPr>
          <a:xfrm>
            <a:off x="5328932" y="8203137"/>
            <a:ext cx="836359" cy="836359"/>
            <a:chOff x="0" y="0"/>
            <a:chExt cx="812800" cy="812800"/>
          </a:xfrm>
        </p:grpSpPr>
        <p:sp>
          <p:nvSpPr>
            <p:cNvPr id="122" name="Google Shape;122;p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path>
              </a:pathLst>
            </a:custGeom>
            <a:solidFill>
              <a:srgbClr val="0000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2"/>
            <p:cNvSpPr txBox="1"/>
            <p:nvPr/>
          </p:nvSpPr>
          <p:spPr>
            <a:xfrm>
              <a:off x="76200" y="9525"/>
              <a:ext cx="660400" cy="727075"/>
            </a:xfrm>
            <a:prstGeom prst="rect">
              <a:avLst/>
            </a:prstGeom>
            <a:noFill/>
            <a:ln>
              <a:noFill/>
            </a:ln>
          </p:spPr>
          <p:txBody>
            <a:bodyPr anchorCtr="0" anchor="ctr" bIns="0" lIns="0" spcFirstLastPara="1" rIns="0" wrap="square" tIns="0">
              <a:noAutofit/>
            </a:bodyPr>
            <a:lstStyle/>
            <a:p>
              <a:pPr indent="0" lvl="0" marL="0" marR="0" rtl="0" algn="ctr">
                <a:lnSpc>
                  <a:spcPct val="140025"/>
                </a:lnSpc>
                <a:spcBef>
                  <a:spcPts val="0"/>
                </a:spcBef>
                <a:spcAft>
                  <a:spcPts val="0"/>
                </a:spcAft>
                <a:buClr>
                  <a:srgbClr val="000000"/>
                </a:buClr>
                <a:buSzPts val="3133"/>
                <a:buFont typeface="Arial"/>
                <a:buNone/>
              </a:pPr>
              <a:r>
                <a:rPr b="0" i="0" lang="en-US" sz="3133" u="none" cap="none" strike="noStrike">
                  <a:solidFill>
                    <a:srgbClr val="FFFFFF"/>
                  </a:solidFill>
                  <a:latin typeface="Gochi Hand"/>
                  <a:ea typeface="Gochi Hand"/>
                  <a:cs typeface="Gochi Hand"/>
                  <a:sym typeface="Gochi Hand"/>
                </a:rPr>
                <a:t>08</a:t>
              </a:r>
              <a:endParaRPr b="0" i="0" sz="1400" u="none" cap="none" strike="noStrike">
                <a:solidFill>
                  <a:srgbClr val="000000"/>
                </a:solidFill>
                <a:latin typeface="Arial"/>
                <a:ea typeface="Arial"/>
                <a:cs typeface="Arial"/>
                <a:sym typeface="Arial"/>
              </a:endParaRPr>
            </a:p>
          </p:txBody>
        </p:sp>
      </p:grpSp>
      <p:grpSp>
        <p:nvGrpSpPr>
          <p:cNvPr id="124" name="Google Shape;124;p2"/>
          <p:cNvGrpSpPr/>
          <p:nvPr/>
        </p:nvGrpSpPr>
        <p:grpSpPr>
          <a:xfrm>
            <a:off x="5328932" y="9210946"/>
            <a:ext cx="836359" cy="836359"/>
            <a:chOff x="0" y="0"/>
            <a:chExt cx="812800" cy="812800"/>
          </a:xfrm>
        </p:grpSpPr>
        <p:sp>
          <p:nvSpPr>
            <p:cNvPr id="125" name="Google Shape;125;p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path>
              </a:pathLst>
            </a:custGeom>
            <a:solidFill>
              <a:srgbClr val="0000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2"/>
            <p:cNvSpPr txBox="1"/>
            <p:nvPr/>
          </p:nvSpPr>
          <p:spPr>
            <a:xfrm>
              <a:off x="76200" y="9525"/>
              <a:ext cx="660400" cy="727075"/>
            </a:xfrm>
            <a:prstGeom prst="rect">
              <a:avLst/>
            </a:prstGeom>
            <a:noFill/>
            <a:ln>
              <a:noFill/>
            </a:ln>
          </p:spPr>
          <p:txBody>
            <a:bodyPr anchorCtr="0" anchor="ctr" bIns="0" lIns="0" spcFirstLastPara="1" rIns="0" wrap="square" tIns="0">
              <a:noAutofit/>
            </a:bodyPr>
            <a:lstStyle/>
            <a:p>
              <a:pPr indent="0" lvl="0" marL="0" marR="0" rtl="0" algn="ctr">
                <a:lnSpc>
                  <a:spcPct val="140025"/>
                </a:lnSpc>
                <a:spcBef>
                  <a:spcPts val="0"/>
                </a:spcBef>
                <a:spcAft>
                  <a:spcPts val="0"/>
                </a:spcAft>
                <a:buClr>
                  <a:srgbClr val="000000"/>
                </a:buClr>
                <a:buSzPts val="3133"/>
                <a:buFont typeface="Arial"/>
                <a:buNone/>
              </a:pPr>
              <a:r>
                <a:rPr b="0" i="0" lang="en-US" sz="3133" u="none" cap="none" strike="noStrike">
                  <a:solidFill>
                    <a:srgbClr val="FFFFFF"/>
                  </a:solidFill>
                  <a:latin typeface="Gochi Hand"/>
                  <a:ea typeface="Gochi Hand"/>
                  <a:cs typeface="Gochi Hand"/>
                  <a:sym typeface="Gochi Hand"/>
                </a:rPr>
                <a:t>09</a:t>
              </a:r>
              <a:endParaRPr b="0" i="0" sz="1400" u="none" cap="none" strike="noStrike">
                <a:solidFill>
                  <a:srgbClr val="000000"/>
                </a:solidFill>
                <a:latin typeface="Arial"/>
                <a:ea typeface="Arial"/>
                <a:cs typeface="Arial"/>
                <a:sym typeface="Arial"/>
              </a:endParaRPr>
            </a:p>
          </p:txBody>
        </p:sp>
      </p:grpSp>
      <p:sp>
        <p:nvSpPr>
          <p:cNvPr id="127" name="Google Shape;127;p2"/>
          <p:cNvSpPr txBox="1"/>
          <p:nvPr/>
        </p:nvSpPr>
        <p:spPr>
          <a:xfrm>
            <a:off x="6278227" y="9204855"/>
            <a:ext cx="7474899" cy="696141"/>
          </a:xfrm>
          <a:prstGeom prst="rect">
            <a:avLst/>
          </a:prstGeom>
          <a:noFill/>
          <a:ln>
            <a:noFill/>
          </a:ln>
        </p:spPr>
        <p:txBody>
          <a:bodyPr anchorCtr="0" anchor="t" bIns="0" lIns="0" spcFirstLastPara="1" rIns="0" wrap="square" tIns="0">
            <a:spAutoFit/>
          </a:bodyPr>
          <a:lstStyle/>
          <a:p>
            <a:pPr indent="0" lvl="0" marL="0" marR="0" rtl="0" algn="l">
              <a:lnSpc>
                <a:spcPct val="139994"/>
              </a:lnSpc>
              <a:spcBef>
                <a:spcPts val="0"/>
              </a:spcBef>
              <a:spcAft>
                <a:spcPts val="0"/>
              </a:spcAft>
              <a:buClr>
                <a:srgbClr val="000000"/>
              </a:buClr>
              <a:buSzPts val="3618"/>
              <a:buFont typeface="Arial"/>
              <a:buNone/>
            </a:pPr>
            <a:r>
              <a:rPr b="0" i="0" lang="en-US" sz="3618" u="none" cap="none" strike="noStrike">
                <a:solidFill>
                  <a:srgbClr val="010101"/>
                </a:solidFill>
                <a:latin typeface="Gaegu"/>
                <a:ea typeface="Gaegu"/>
                <a:cs typeface="Gaegu"/>
                <a:sym typeface="Gaegu"/>
              </a:rPr>
              <a:t>Tips and Dates to Remember</a:t>
            </a:r>
            <a:endParaRPr b="0" i="0" sz="1400" u="none" cap="none" strike="noStrike">
              <a:solidFill>
                <a:srgbClr val="000000"/>
              </a:solidFill>
              <a:latin typeface="Arial"/>
              <a:ea typeface="Arial"/>
              <a:cs typeface="Arial"/>
              <a:sym typeface="Arial"/>
            </a:endParaRPr>
          </a:p>
        </p:txBody>
      </p:sp>
      <p:sp>
        <p:nvSpPr>
          <p:cNvPr id="128" name="Google Shape;128;p2"/>
          <p:cNvSpPr/>
          <p:nvPr/>
        </p:nvSpPr>
        <p:spPr>
          <a:xfrm rot="-603222">
            <a:off x="12393942" y="7666205"/>
            <a:ext cx="4603272" cy="909146"/>
          </a:xfrm>
          <a:custGeom>
            <a:rect b="b" l="l" r="r" t="t"/>
            <a:pathLst>
              <a:path extrusionOk="0" h="909146" w="4603272">
                <a:moveTo>
                  <a:pt x="0" y="0"/>
                </a:moveTo>
                <a:lnTo>
                  <a:pt x="4603273" y="0"/>
                </a:lnTo>
                <a:lnTo>
                  <a:pt x="4603273" y="909146"/>
                </a:lnTo>
                <a:lnTo>
                  <a:pt x="0" y="909146"/>
                </a:lnTo>
                <a:lnTo>
                  <a:pt x="0" y="0"/>
                </a:lnTo>
                <a:close/>
              </a:path>
            </a:pathLst>
          </a:custGeom>
          <a:blipFill rotWithShape="1">
            <a:blip r:embed="rId4">
              <a:alphaModFix/>
            </a:blip>
            <a:stretch>
              <a:fillRect b="0" l="0" r="0" t="0"/>
            </a:stretch>
          </a:blipFill>
          <a:ln>
            <a:noFill/>
          </a:ln>
        </p:spPr>
      </p:sp>
      <p:sp>
        <p:nvSpPr>
          <p:cNvPr id="129" name="Google Shape;129;p2"/>
          <p:cNvSpPr/>
          <p:nvPr/>
        </p:nvSpPr>
        <p:spPr>
          <a:xfrm rot="-839590">
            <a:off x="14318355" y="5864972"/>
            <a:ext cx="3603479" cy="1329059"/>
          </a:xfrm>
          <a:custGeom>
            <a:rect b="b" l="l" r="r" t="t"/>
            <a:pathLst>
              <a:path extrusionOk="0" h="1719169" w="4468427">
                <a:moveTo>
                  <a:pt x="0" y="0"/>
                </a:moveTo>
                <a:lnTo>
                  <a:pt x="4468428" y="0"/>
                </a:lnTo>
                <a:lnTo>
                  <a:pt x="4468428" y="1719169"/>
                </a:lnTo>
                <a:lnTo>
                  <a:pt x="0" y="1719169"/>
                </a:lnTo>
                <a:lnTo>
                  <a:pt x="0" y="0"/>
                </a:lnTo>
                <a:close/>
              </a:path>
            </a:pathLst>
          </a:custGeom>
          <a:blipFill rotWithShape="1">
            <a:blip r:embed="rId10">
              <a:alphaModFix/>
            </a:blip>
            <a:stretch>
              <a:fillRect b="-66324" l="-74797" r="-19774" t="-76825"/>
            </a:stretch>
          </a:blipFill>
          <a:ln>
            <a:noFill/>
          </a:ln>
        </p:spPr>
      </p:sp>
      <p:sp>
        <p:nvSpPr>
          <p:cNvPr id="130" name="Google Shape;130;p2"/>
          <p:cNvSpPr txBox="1"/>
          <p:nvPr/>
        </p:nvSpPr>
        <p:spPr>
          <a:xfrm>
            <a:off x="2279600" y="-200025"/>
            <a:ext cx="7267071" cy="1763180"/>
          </a:xfrm>
          <a:prstGeom prst="rect">
            <a:avLst/>
          </a:prstGeom>
          <a:noFill/>
          <a:ln>
            <a:noFill/>
          </a:ln>
        </p:spPr>
        <p:txBody>
          <a:bodyPr anchorCtr="0" anchor="t" bIns="0" lIns="0" spcFirstLastPara="1" rIns="0" wrap="square" tIns="0">
            <a:spAutoFit/>
          </a:bodyPr>
          <a:lstStyle/>
          <a:p>
            <a:pPr indent="0" lvl="0" marL="0" marR="0" rtl="0" algn="ctr">
              <a:lnSpc>
                <a:spcPct val="139998"/>
              </a:lnSpc>
              <a:spcBef>
                <a:spcPts val="0"/>
              </a:spcBef>
              <a:spcAft>
                <a:spcPts val="0"/>
              </a:spcAft>
              <a:buClr>
                <a:srgbClr val="000000"/>
              </a:buClr>
              <a:buSzPts val="10268"/>
              <a:buFont typeface="Arial"/>
              <a:buNone/>
            </a:pPr>
            <a:r>
              <a:rPr b="0" i="0" lang="en-US" sz="10268" u="none" cap="none" strike="noStrike">
                <a:solidFill>
                  <a:srgbClr val="040200"/>
                </a:solidFill>
                <a:latin typeface="Gochi Hand"/>
                <a:ea typeface="Gochi Hand"/>
                <a:cs typeface="Gochi Hand"/>
                <a:sym typeface="Gochi Hand"/>
              </a:rPr>
              <a:t>Overview</a:t>
            </a:r>
            <a:endParaRPr b="0" i="0" sz="1400" u="none" cap="none" strike="noStrike">
              <a:solidFill>
                <a:srgbClr val="000000"/>
              </a:solidFill>
              <a:latin typeface="Arial"/>
              <a:ea typeface="Arial"/>
              <a:cs typeface="Arial"/>
              <a:sym typeface="Arial"/>
            </a:endParaRPr>
          </a:p>
        </p:txBody>
      </p:sp>
      <p:sp>
        <p:nvSpPr>
          <p:cNvPr id="131" name="Google Shape;131;p2"/>
          <p:cNvSpPr txBox="1"/>
          <p:nvPr/>
        </p:nvSpPr>
        <p:spPr>
          <a:xfrm>
            <a:off x="6278227" y="1310738"/>
            <a:ext cx="7206000" cy="556800"/>
          </a:xfrm>
          <a:prstGeom prst="rect">
            <a:avLst/>
          </a:prstGeom>
          <a:noFill/>
          <a:ln>
            <a:noFill/>
          </a:ln>
        </p:spPr>
        <p:txBody>
          <a:bodyPr anchorCtr="0" anchor="t" bIns="0" lIns="0" spcFirstLastPara="1" rIns="0" wrap="square" tIns="0">
            <a:spAutoFit/>
          </a:bodyPr>
          <a:lstStyle/>
          <a:p>
            <a:pPr indent="0" lvl="0" marL="0" marR="0" rtl="0" algn="l">
              <a:lnSpc>
                <a:spcPct val="139994"/>
              </a:lnSpc>
              <a:spcBef>
                <a:spcPts val="0"/>
              </a:spcBef>
              <a:spcAft>
                <a:spcPts val="0"/>
              </a:spcAft>
              <a:buClr>
                <a:srgbClr val="000000"/>
              </a:buClr>
              <a:buSzPts val="3618"/>
              <a:buFont typeface="Arial"/>
              <a:buNone/>
            </a:pPr>
            <a:r>
              <a:rPr b="0" i="0" lang="en-US" sz="3618" u="none" cap="none" strike="noStrike">
                <a:solidFill>
                  <a:srgbClr val="010101"/>
                </a:solidFill>
                <a:latin typeface="Gaegu"/>
                <a:ea typeface="Gaegu"/>
                <a:cs typeface="Gaegu"/>
                <a:sym typeface="Gaegu"/>
              </a:rPr>
              <a:t>Have a Plan!</a:t>
            </a:r>
            <a:endParaRPr b="0" i="0" sz="1400" u="none" cap="none" strike="noStrike">
              <a:solidFill>
                <a:srgbClr val="000000"/>
              </a:solidFill>
              <a:latin typeface="Arial"/>
              <a:ea typeface="Arial"/>
              <a:cs typeface="Arial"/>
              <a:sym typeface="Arial"/>
            </a:endParaRPr>
          </a:p>
        </p:txBody>
      </p:sp>
      <p:sp>
        <p:nvSpPr>
          <p:cNvPr id="132" name="Google Shape;132;p2"/>
          <p:cNvSpPr txBox="1"/>
          <p:nvPr/>
        </p:nvSpPr>
        <p:spPr>
          <a:xfrm>
            <a:off x="6278227" y="5207291"/>
            <a:ext cx="4710434" cy="696141"/>
          </a:xfrm>
          <a:prstGeom prst="rect">
            <a:avLst/>
          </a:prstGeom>
          <a:noFill/>
          <a:ln>
            <a:noFill/>
          </a:ln>
        </p:spPr>
        <p:txBody>
          <a:bodyPr anchorCtr="0" anchor="t" bIns="0" lIns="0" spcFirstLastPara="1" rIns="0" wrap="square" tIns="0">
            <a:spAutoFit/>
          </a:bodyPr>
          <a:lstStyle/>
          <a:p>
            <a:pPr indent="0" lvl="0" marL="0" marR="0" rtl="0" algn="l">
              <a:lnSpc>
                <a:spcPct val="139994"/>
              </a:lnSpc>
              <a:spcBef>
                <a:spcPts val="0"/>
              </a:spcBef>
              <a:spcAft>
                <a:spcPts val="0"/>
              </a:spcAft>
              <a:buClr>
                <a:srgbClr val="000000"/>
              </a:buClr>
              <a:buSzPts val="3618"/>
              <a:buFont typeface="Arial"/>
              <a:buNone/>
            </a:pPr>
            <a:r>
              <a:rPr b="0" i="0" lang="en-US" sz="3618" u="none" cap="none" strike="noStrike">
                <a:solidFill>
                  <a:srgbClr val="010101"/>
                </a:solidFill>
                <a:latin typeface="Gaegu"/>
                <a:ea typeface="Gaegu"/>
                <a:cs typeface="Gaegu"/>
                <a:sym typeface="Gaegu"/>
              </a:rPr>
              <a:t>College Admissions</a:t>
            </a:r>
            <a:endParaRPr b="0" i="0" sz="1400" u="none" cap="none" strike="noStrike">
              <a:solidFill>
                <a:srgbClr val="000000"/>
              </a:solidFill>
              <a:latin typeface="Arial"/>
              <a:ea typeface="Arial"/>
              <a:cs typeface="Arial"/>
              <a:sym typeface="Arial"/>
            </a:endParaRPr>
          </a:p>
        </p:txBody>
      </p:sp>
      <p:sp>
        <p:nvSpPr>
          <p:cNvPr id="133" name="Google Shape;133;p2"/>
          <p:cNvSpPr txBox="1"/>
          <p:nvPr/>
        </p:nvSpPr>
        <p:spPr>
          <a:xfrm>
            <a:off x="6278227" y="6181429"/>
            <a:ext cx="4710434" cy="696141"/>
          </a:xfrm>
          <a:prstGeom prst="rect">
            <a:avLst/>
          </a:prstGeom>
          <a:noFill/>
          <a:ln>
            <a:noFill/>
          </a:ln>
        </p:spPr>
        <p:txBody>
          <a:bodyPr anchorCtr="0" anchor="t" bIns="0" lIns="0" spcFirstLastPara="1" rIns="0" wrap="square" tIns="0">
            <a:spAutoFit/>
          </a:bodyPr>
          <a:lstStyle/>
          <a:p>
            <a:pPr indent="0" lvl="0" marL="0" marR="0" rtl="0" algn="l">
              <a:lnSpc>
                <a:spcPct val="139994"/>
              </a:lnSpc>
              <a:spcBef>
                <a:spcPts val="0"/>
              </a:spcBef>
              <a:spcAft>
                <a:spcPts val="0"/>
              </a:spcAft>
              <a:buClr>
                <a:srgbClr val="000000"/>
              </a:buClr>
              <a:buSzPts val="3618"/>
              <a:buFont typeface="Arial"/>
              <a:buNone/>
            </a:pPr>
            <a:r>
              <a:rPr b="0" i="0" lang="en-US" sz="3618" u="none" cap="none" strike="noStrike">
                <a:solidFill>
                  <a:srgbClr val="010101"/>
                </a:solidFill>
                <a:latin typeface="Gaegu"/>
                <a:ea typeface="Gaegu"/>
                <a:cs typeface="Gaegu"/>
                <a:sym typeface="Gaegu"/>
              </a:rPr>
              <a:t>Financial Aid/FAFSA</a:t>
            </a:r>
            <a:endParaRPr b="0" i="0" sz="1400" u="none" cap="none" strike="noStrike">
              <a:solidFill>
                <a:srgbClr val="000000"/>
              </a:solidFill>
              <a:latin typeface="Arial"/>
              <a:ea typeface="Arial"/>
              <a:cs typeface="Arial"/>
              <a:sym typeface="Arial"/>
            </a:endParaRPr>
          </a:p>
        </p:txBody>
      </p:sp>
      <p:sp>
        <p:nvSpPr>
          <p:cNvPr id="134" name="Google Shape;134;p2"/>
          <p:cNvSpPr txBox="1"/>
          <p:nvPr/>
        </p:nvSpPr>
        <p:spPr>
          <a:xfrm>
            <a:off x="6278227" y="7189237"/>
            <a:ext cx="4710434" cy="696141"/>
          </a:xfrm>
          <a:prstGeom prst="rect">
            <a:avLst/>
          </a:prstGeom>
          <a:noFill/>
          <a:ln>
            <a:noFill/>
          </a:ln>
        </p:spPr>
        <p:txBody>
          <a:bodyPr anchorCtr="0" anchor="t" bIns="0" lIns="0" spcFirstLastPara="1" rIns="0" wrap="square" tIns="0">
            <a:spAutoFit/>
          </a:bodyPr>
          <a:lstStyle/>
          <a:p>
            <a:pPr indent="0" lvl="0" marL="0" marR="0" rtl="0" algn="l">
              <a:lnSpc>
                <a:spcPct val="139994"/>
              </a:lnSpc>
              <a:spcBef>
                <a:spcPts val="0"/>
              </a:spcBef>
              <a:spcAft>
                <a:spcPts val="0"/>
              </a:spcAft>
              <a:buClr>
                <a:srgbClr val="000000"/>
              </a:buClr>
              <a:buSzPts val="3618"/>
              <a:buFont typeface="Arial"/>
              <a:buNone/>
            </a:pPr>
            <a:r>
              <a:rPr b="0" i="0" lang="en-US" sz="3618" u="none" cap="none" strike="noStrike">
                <a:solidFill>
                  <a:srgbClr val="010101"/>
                </a:solidFill>
                <a:latin typeface="Gaegu"/>
                <a:ea typeface="Gaegu"/>
                <a:cs typeface="Gaegu"/>
                <a:sym typeface="Gaegu"/>
              </a:rPr>
              <a:t>TOPS</a:t>
            </a:r>
            <a:endParaRPr b="0" i="0" sz="1400" u="none" cap="none" strike="noStrike">
              <a:solidFill>
                <a:srgbClr val="000000"/>
              </a:solidFill>
              <a:latin typeface="Arial"/>
              <a:ea typeface="Arial"/>
              <a:cs typeface="Arial"/>
              <a:sym typeface="Arial"/>
            </a:endParaRPr>
          </a:p>
        </p:txBody>
      </p:sp>
      <p:sp>
        <p:nvSpPr>
          <p:cNvPr id="135" name="Google Shape;135;p2"/>
          <p:cNvSpPr txBox="1"/>
          <p:nvPr/>
        </p:nvSpPr>
        <p:spPr>
          <a:xfrm>
            <a:off x="6278227" y="8197046"/>
            <a:ext cx="4710434" cy="696141"/>
          </a:xfrm>
          <a:prstGeom prst="rect">
            <a:avLst/>
          </a:prstGeom>
          <a:noFill/>
          <a:ln>
            <a:noFill/>
          </a:ln>
        </p:spPr>
        <p:txBody>
          <a:bodyPr anchorCtr="0" anchor="t" bIns="0" lIns="0" spcFirstLastPara="1" rIns="0" wrap="square" tIns="0">
            <a:spAutoFit/>
          </a:bodyPr>
          <a:lstStyle/>
          <a:p>
            <a:pPr indent="0" lvl="0" marL="0" marR="0" rtl="0" algn="l">
              <a:lnSpc>
                <a:spcPct val="139994"/>
              </a:lnSpc>
              <a:spcBef>
                <a:spcPts val="0"/>
              </a:spcBef>
              <a:spcAft>
                <a:spcPts val="0"/>
              </a:spcAft>
              <a:buClr>
                <a:srgbClr val="000000"/>
              </a:buClr>
              <a:buSzPts val="3618"/>
              <a:buFont typeface="Arial"/>
              <a:buNone/>
            </a:pPr>
            <a:r>
              <a:rPr b="0" i="0" lang="en-US" sz="3618" u="none" cap="none" strike="noStrike">
                <a:solidFill>
                  <a:srgbClr val="010101"/>
                </a:solidFill>
                <a:latin typeface="Gaegu"/>
                <a:ea typeface="Gaegu"/>
                <a:cs typeface="Gaegu"/>
                <a:sym typeface="Gaegu"/>
              </a:rPr>
              <a:t>Scholarships</a:t>
            </a:r>
            <a:endParaRPr b="0" i="0" sz="1400" u="none" cap="none" strike="noStrike">
              <a:solidFill>
                <a:srgbClr val="000000"/>
              </a:solidFill>
              <a:latin typeface="Arial"/>
              <a:ea typeface="Arial"/>
              <a:cs typeface="Arial"/>
              <a:sym typeface="Arial"/>
            </a:endParaRPr>
          </a:p>
        </p:txBody>
      </p:sp>
      <p:pic>
        <p:nvPicPr>
          <p:cNvPr id="136" name="Google Shape;136;p2"/>
          <p:cNvPicPr preferRelativeResize="0"/>
          <p:nvPr/>
        </p:nvPicPr>
        <p:blipFill rotWithShape="1">
          <a:blip r:embed="rId11">
            <a:alphaModFix/>
          </a:blip>
          <a:srcRect b="0" l="0" r="0" t="0"/>
          <a:stretch/>
        </p:blipFill>
        <p:spPr>
          <a:xfrm rot="-1182511">
            <a:off x="13950924" y="3023077"/>
            <a:ext cx="2264902" cy="2491521"/>
          </a:xfrm>
          <a:prstGeom prst="rect">
            <a:avLst/>
          </a:prstGeom>
          <a:noFill/>
          <a:ln>
            <a:noFill/>
          </a:ln>
        </p:spPr>
      </p:pic>
      <p:pic>
        <p:nvPicPr>
          <p:cNvPr id="137" name="Google Shape;137;p2"/>
          <p:cNvPicPr preferRelativeResize="0"/>
          <p:nvPr/>
        </p:nvPicPr>
        <p:blipFill rotWithShape="1">
          <a:blip r:embed="rId12">
            <a:alphaModFix/>
          </a:blip>
          <a:srcRect b="0" l="0" r="0" t="0"/>
          <a:stretch/>
        </p:blipFill>
        <p:spPr>
          <a:xfrm>
            <a:off x="13597153" y="7850800"/>
            <a:ext cx="4247000" cy="16988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3"/>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72" l="0" r="0" t="-38877"/>
            </a:stretch>
          </a:blipFill>
          <a:ln>
            <a:noFill/>
          </a:ln>
        </p:spPr>
      </p:sp>
      <p:sp>
        <p:nvSpPr>
          <p:cNvPr id="143" name="Google Shape;143;p3"/>
          <p:cNvSpPr/>
          <p:nvPr/>
        </p:nvSpPr>
        <p:spPr>
          <a:xfrm>
            <a:off x="3873385" y="684660"/>
            <a:ext cx="10541231" cy="2991074"/>
          </a:xfrm>
          <a:custGeom>
            <a:rect b="b" l="l" r="r" t="t"/>
            <a:pathLst>
              <a:path extrusionOk="0" h="2991074" w="10541231">
                <a:moveTo>
                  <a:pt x="0" y="0"/>
                </a:moveTo>
                <a:lnTo>
                  <a:pt x="10541230" y="0"/>
                </a:lnTo>
                <a:lnTo>
                  <a:pt x="10541230" y="2991075"/>
                </a:lnTo>
                <a:lnTo>
                  <a:pt x="0" y="2991075"/>
                </a:lnTo>
                <a:lnTo>
                  <a:pt x="0" y="0"/>
                </a:lnTo>
                <a:close/>
              </a:path>
            </a:pathLst>
          </a:custGeom>
          <a:blipFill rotWithShape="1">
            <a:blip r:embed="rId4">
              <a:alphaModFix/>
            </a:blip>
            <a:stretch>
              <a:fillRect b="0" l="0" r="0" t="0"/>
            </a:stretch>
          </a:blipFill>
          <a:ln>
            <a:noFill/>
          </a:ln>
        </p:spPr>
      </p:sp>
      <p:sp>
        <p:nvSpPr>
          <p:cNvPr id="144" name="Google Shape;144;p3"/>
          <p:cNvSpPr txBox="1"/>
          <p:nvPr/>
        </p:nvSpPr>
        <p:spPr>
          <a:xfrm>
            <a:off x="2686481" y="1245964"/>
            <a:ext cx="12915037" cy="1477220"/>
          </a:xfrm>
          <a:prstGeom prst="rect">
            <a:avLst/>
          </a:prstGeom>
          <a:noFill/>
          <a:ln>
            <a:noFill/>
          </a:ln>
        </p:spPr>
        <p:txBody>
          <a:bodyPr anchorCtr="0" anchor="t" bIns="0" lIns="0" spcFirstLastPara="1" rIns="0" wrap="square" tIns="0">
            <a:spAutoFit/>
          </a:bodyPr>
          <a:lstStyle/>
          <a:p>
            <a:pPr indent="0" lvl="0" marL="0" marR="0" rtl="0" algn="ctr">
              <a:lnSpc>
                <a:spcPct val="139997"/>
              </a:lnSpc>
              <a:spcBef>
                <a:spcPts val="0"/>
              </a:spcBef>
              <a:spcAft>
                <a:spcPts val="0"/>
              </a:spcAft>
              <a:buClr>
                <a:srgbClr val="000000"/>
              </a:buClr>
              <a:buSzPts val="8633"/>
              <a:buFont typeface="Arial"/>
              <a:buNone/>
            </a:pPr>
            <a:r>
              <a:rPr b="0" i="0" lang="en-US" sz="8633" u="none" cap="none" strike="noStrike">
                <a:solidFill>
                  <a:srgbClr val="040200"/>
                </a:solidFill>
                <a:latin typeface="Gochi Hand"/>
                <a:ea typeface="Gochi Hand"/>
                <a:cs typeface="Gochi Hand"/>
                <a:sym typeface="Gochi Hand"/>
              </a:rPr>
              <a:t>Graduation Requirements</a:t>
            </a:r>
            <a:endParaRPr b="0" i="0" sz="1400" u="none" cap="none" strike="noStrike">
              <a:solidFill>
                <a:srgbClr val="000000"/>
              </a:solidFill>
              <a:latin typeface="Arial"/>
              <a:ea typeface="Arial"/>
              <a:cs typeface="Arial"/>
              <a:sym typeface="Arial"/>
            </a:endParaRPr>
          </a:p>
        </p:txBody>
      </p:sp>
      <p:sp>
        <p:nvSpPr>
          <p:cNvPr id="145" name="Google Shape;145;p3"/>
          <p:cNvSpPr/>
          <p:nvPr/>
        </p:nvSpPr>
        <p:spPr>
          <a:xfrm rot="-2486032">
            <a:off x="7686199" y="-747629"/>
            <a:ext cx="2915602" cy="2864579"/>
          </a:xfrm>
          <a:custGeom>
            <a:rect b="b" l="l" r="r" t="t"/>
            <a:pathLst>
              <a:path extrusionOk="0" h="2864579" w="2915602">
                <a:moveTo>
                  <a:pt x="0" y="0"/>
                </a:moveTo>
                <a:lnTo>
                  <a:pt x="2915602" y="0"/>
                </a:lnTo>
                <a:lnTo>
                  <a:pt x="2915602" y="2864579"/>
                </a:lnTo>
                <a:lnTo>
                  <a:pt x="0" y="2864579"/>
                </a:lnTo>
                <a:lnTo>
                  <a:pt x="0" y="0"/>
                </a:lnTo>
                <a:close/>
              </a:path>
            </a:pathLst>
          </a:custGeom>
          <a:blipFill rotWithShape="1">
            <a:blip r:embed="rId5">
              <a:alphaModFix/>
            </a:blip>
            <a:stretch>
              <a:fillRect b="0" l="0" r="0" t="0"/>
            </a:stretch>
          </a:blipFill>
          <a:ln>
            <a:noFill/>
          </a:ln>
        </p:spPr>
      </p:sp>
      <p:sp>
        <p:nvSpPr>
          <p:cNvPr id="146" name="Google Shape;146;p3"/>
          <p:cNvSpPr/>
          <p:nvPr/>
        </p:nvSpPr>
        <p:spPr>
          <a:xfrm rot="7744846">
            <a:off x="1417591" y="1050778"/>
            <a:ext cx="2537780" cy="1476527"/>
          </a:xfrm>
          <a:custGeom>
            <a:rect b="b" l="l" r="r" t="t"/>
            <a:pathLst>
              <a:path extrusionOk="0" h="1476527" w="2537780">
                <a:moveTo>
                  <a:pt x="0" y="0"/>
                </a:moveTo>
                <a:lnTo>
                  <a:pt x="2537781" y="0"/>
                </a:lnTo>
                <a:lnTo>
                  <a:pt x="2537781" y="1476527"/>
                </a:lnTo>
                <a:lnTo>
                  <a:pt x="0" y="1476527"/>
                </a:lnTo>
                <a:lnTo>
                  <a:pt x="0" y="0"/>
                </a:lnTo>
                <a:close/>
              </a:path>
            </a:pathLst>
          </a:custGeom>
          <a:blipFill rotWithShape="1">
            <a:blip r:embed="rId6">
              <a:alphaModFix/>
            </a:blip>
            <a:stretch>
              <a:fillRect b="0" l="0" r="0" t="0"/>
            </a:stretch>
          </a:blipFill>
          <a:ln>
            <a:noFill/>
          </a:ln>
        </p:spPr>
      </p:sp>
      <p:sp>
        <p:nvSpPr>
          <p:cNvPr id="147" name="Google Shape;147;p3"/>
          <p:cNvSpPr txBox="1"/>
          <p:nvPr/>
        </p:nvSpPr>
        <p:spPr>
          <a:xfrm>
            <a:off x="531097" y="3124027"/>
            <a:ext cx="16302737" cy="1847658"/>
          </a:xfrm>
          <a:prstGeom prst="rect">
            <a:avLst/>
          </a:prstGeom>
          <a:noFill/>
          <a:ln>
            <a:noFill/>
          </a:ln>
        </p:spPr>
        <p:txBody>
          <a:bodyPr anchorCtr="0" anchor="t" bIns="0" lIns="0" spcFirstLastPara="1" rIns="0" wrap="square" tIns="0">
            <a:spAutoFit/>
          </a:bodyPr>
          <a:lstStyle/>
          <a:p>
            <a:pPr indent="0" lvl="0" marL="0" marR="0" rtl="0" algn="l">
              <a:lnSpc>
                <a:spcPct val="91985"/>
              </a:lnSpc>
              <a:spcBef>
                <a:spcPts val="0"/>
              </a:spcBef>
              <a:spcAft>
                <a:spcPts val="0"/>
              </a:spcAft>
              <a:buClr>
                <a:srgbClr val="000000"/>
              </a:buClr>
              <a:buSzPts val="4816"/>
              <a:buFont typeface="Arial"/>
              <a:buNone/>
            </a:pPr>
            <a:r>
              <a:rPr b="1" i="0" lang="en-US" sz="4816" u="none" cap="none" strike="noStrike">
                <a:solidFill>
                  <a:srgbClr val="010101"/>
                </a:solidFill>
                <a:latin typeface="Gaegu"/>
                <a:ea typeface="Gaegu"/>
                <a:cs typeface="Gaegu"/>
                <a:sym typeface="Gaegu"/>
              </a:rPr>
              <a:t>TCHS Graduation Requirements and TOPS University Diploma </a:t>
            </a:r>
            <a:endParaRPr b="0" i="0" sz="1400" u="none" cap="none" strike="noStrike">
              <a:solidFill>
                <a:srgbClr val="000000"/>
              </a:solidFill>
              <a:latin typeface="Arial"/>
              <a:ea typeface="Arial"/>
              <a:cs typeface="Arial"/>
              <a:sym typeface="Arial"/>
            </a:endParaRPr>
          </a:p>
          <a:p>
            <a:pPr indent="0" lvl="0" marL="0" marR="0" rtl="0" algn="l">
              <a:lnSpc>
                <a:spcPct val="91985"/>
              </a:lnSpc>
              <a:spcBef>
                <a:spcPts val="0"/>
              </a:spcBef>
              <a:spcAft>
                <a:spcPts val="0"/>
              </a:spcAft>
              <a:buClr>
                <a:srgbClr val="000000"/>
              </a:buClr>
              <a:buSzPts val="4816"/>
              <a:buFont typeface="Arial"/>
              <a:buNone/>
            </a:pPr>
            <a:r>
              <a:rPr b="1" i="0" lang="en-US" sz="4816" u="none" cap="none" strike="noStrike">
                <a:solidFill>
                  <a:srgbClr val="010101"/>
                </a:solidFill>
                <a:latin typeface="Gaegu"/>
                <a:ea typeface="Gaegu"/>
                <a:cs typeface="Gaegu"/>
                <a:sym typeface="Gaegu"/>
              </a:rPr>
              <a:t>Curriculum *Cumulative GPA</a:t>
            </a:r>
            <a:endParaRPr b="0" i="0" sz="1400" u="none" cap="none" strike="noStrike">
              <a:solidFill>
                <a:srgbClr val="000000"/>
              </a:solidFill>
              <a:latin typeface="Arial"/>
              <a:ea typeface="Arial"/>
              <a:cs typeface="Arial"/>
              <a:sym typeface="Arial"/>
            </a:endParaRPr>
          </a:p>
          <a:p>
            <a:pPr indent="0" lvl="0" marL="0" marR="0" rtl="0" algn="ctr">
              <a:lnSpc>
                <a:spcPct val="91985"/>
              </a:lnSpc>
              <a:spcBef>
                <a:spcPts val="0"/>
              </a:spcBef>
              <a:spcAft>
                <a:spcPts val="0"/>
              </a:spcAft>
              <a:buClr>
                <a:srgbClr val="000000"/>
              </a:buClr>
              <a:buSzPts val="4816"/>
              <a:buFont typeface="Arial"/>
              <a:buNone/>
            </a:pPr>
            <a:r>
              <a:t/>
            </a:r>
            <a:endParaRPr b="1" i="0" sz="4816" u="none" cap="none" strike="noStrike">
              <a:solidFill>
                <a:srgbClr val="010101"/>
              </a:solidFill>
              <a:latin typeface="Gaegu"/>
              <a:ea typeface="Gaegu"/>
              <a:cs typeface="Gaegu"/>
              <a:sym typeface="Gaegu"/>
            </a:endParaRPr>
          </a:p>
        </p:txBody>
      </p:sp>
      <p:sp>
        <p:nvSpPr>
          <p:cNvPr id="148" name="Google Shape;148;p3"/>
          <p:cNvSpPr txBox="1"/>
          <p:nvPr/>
        </p:nvSpPr>
        <p:spPr>
          <a:xfrm>
            <a:off x="161981" y="4416562"/>
            <a:ext cx="18126019" cy="6031906"/>
          </a:xfrm>
          <a:prstGeom prst="rect">
            <a:avLst/>
          </a:prstGeom>
          <a:noFill/>
          <a:ln>
            <a:noFill/>
          </a:ln>
        </p:spPr>
        <p:txBody>
          <a:bodyPr anchorCtr="0" anchor="t" bIns="0" lIns="0" spcFirstLastPara="1" rIns="0" wrap="square" tIns="0">
            <a:spAutoFit/>
          </a:bodyPr>
          <a:lstStyle/>
          <a:p>
            <a:pPr indent="-378322" lvl="1" marL="756643" marR="0" rtl="0" algn="l">
              <a:lnSpc>
                <a:spcPct val="113013"/>
              </a:lnSpc>
              <a:spcBef>
                <a:spcPts val="0"/>
              </a:spcBef>
              <a:spcAft>
                <a:spcPts val="0"/>
              </a:spcAft>
              <a:buClr>
                <a:srgbClr val="010101"/>
              </a:buClr>
              <a:buSzPts val="3504"/>
              <a:buFont typeface="Arial"/>
              <a:buChar char="•"/>
            </a:pPr>
            <a:r>
              <a:rPr b="0" i="0" lang="en-US" sz="3504" u="none" cap="none" strike="noStrike">
                <a:solidFill>
                  <a:srgbClr val="010101"/>
                </a:solidFill>
                <a:latin typeface="Gaegu"/>
                <a:ea typeface="Gaegu"/>
                <a:cs typeface="Gaegu"/>
                <a:sym typeface="Gaegu"/>
              </a:rPr>
              <a:t>Religious Studies I, II, III, IV</a:t>
            </a:r>
            <a:endParaRPr b="0" i="0" sz="1400" u="none" cap="none" strike="noStrike">
              <a:solidFill>
                <a:srgbClr val="000000"/>
              </a:solidFill>
              <a:latin typeface="Arial"/>
              <a:ea typeface="Arial"/>
              <a:cs typeface="Arial"/>
              <a:sym typeface="Arial"/>
            </a:endParaRPr>
          </a:p>
          <a:p>
            <a:pPr indent="-378322" lvl="1" marL="756643" marR="0" rtl="0" algn="l">
              <a:lnSpc>
                <a:spcPct val="113013"/>
              </a:lnSpc>
              <a:spcBef>
                <a:spcPts val="0"/>
              </a:spcBef>
              <a:spcAft>
                <a:spcPts val="0"/>
              </a:spcAft>
              <a:buClr>
                <a:srgbClr val="010101"/>
              </a:buClr>
              <a:buSzPts val="3504"/>
              <a:buFont typeface="Arial"/>
              <a:buChar char="•"/>
            </a:pPr>
            <a:r>
              <a:rPr b="0" i="0" lang="en-US" sz="3504" u="none" cap="none" strike="noStrike">
                <a:solidFill>
                  <a:srgbClr val="010101"/>
                </a:solidFill>
                <a:latin typeface="Gaegu"/>
                <a:ea typeface="Gaegu"/>
                <a:cs typeface="Gaegu"/>
                <a:sym typeface="Gaegu"/>
              </a:rPr>
              <a:t>English I, II, III, IV</a:t>
            </a:r>
            <a:endParaRPr b="0" i="0" sz="1400" u="none" cap="none" strike="noStrike">
              <a:solidFill>
                <a:srgbClr val="000000"/>
              </a:solidFill>
              <a:latin typeface="Arial"/>
              <a:ea typeface="Arial"/>
              <a:cs typeface="Arial"/>
              <a:sym typeface="Arial"/>
            </a:endParaRPr>
          </a:p>
          <a:p>
            <a:pPr indent="-378322" lvl="1" marL="756643" marR="0" rtl="0" algn="l">
              <a:lnSpc>
                <a:spcPct val="113013"/>
              </a:lnSpc>
              <a:spcBef>
                <a:spcPts val="0"/>
              </a:spcBef>
              <a:spcAft>
                <a:spcPts val="0"/>
              </a:spcAft>
              <a:buClr>
                <a:srgbClr val="010101"/>
              </a:buClr>
              <a:buSzPts val="3504"/>
              <a:buFont typeface="Arial"/>
              <a:buChar char="•"/>
            </a:pPr>
            <a:r>
              <a:rPr b="0" i="0" lang="en-US" sz="3504" u="none" cap="none" strike="noStrike">
                <a:solidFill>
                  <a:srgbClr val="010101"/>
                </a:solidFill>
                <a:latin typeface="Gaegu"/>
                <a:ea typeface="Gaegu"/>
                <a:cs typeface="Gaegu"/>
                <a:sym typeface="Gaegu"/>
              </a:rPr>
              <a:t>Algebra I, Geometry, Algebra II and 1 Sr. Math Course (Advanced Math I, II, or Calculus)</a:t>
            </a:r>
            <a:endParaRPr b="0" i="0" sz="1400" u="none" cap="none" strike="noStrike">
              <a:solidFill>
                <a:srgbClr val="000000"/>
              </a:solidFill>
              <a:latin typeface="Arial"/>
              <a:ea typeface="Arial"/>
              <a:cs typeface="Arial"/>
              <a:sym typeface="Arial"/>
            </a:endParaRPr>
          </a:p>
          <a:p>
            <a:pPr indent="-378322" lvl="1" marL="756643" marR="0" rtl="0" algn="l">
              <a:lnSpc>
                <a:spcPct val="113013"/>
              </a:lnSpc>
              <a:spcBef>
                <a:spcPts val="0"/>
              </a:spcBef>
              <a:spcAft>
                <a:spcPts val="0"/>
              </a:spcAft>
              <a:buClr>
                <a:srgbClr val="010101"/>
              </a:buClr>
              <a:buSzPts val="3504"/>
              <a:buFont typeface="Arial"/>
              <a:buChar char="•"/>
            </a:pPr>
            <a:r>
              <a:rPr b="0" i="0" lang="en-US" sz="3504" u="none" cap="none" strike="noStrike">
                <a:solidFill>
                  <a:srgbClr val="010101"/>
                </a:solidFill>
                <a:latin typeface="Gaegu"/>
                <a:ea typeface="Gaegu"/>
                <a:cs typeface="Gaegu"/>
                <a:sym typeface="Gaegu"/>
              </a:rPr>
              <a:t>World Geography, Civics, United States History, World History</a:t>
            </a:r>
            <a:endParaRPr b="0" i="0" sz="1400" u="none" cap="none" strike="noStrike">
              <a:solidFill>
                <a:srgbClr val="000000"/>
              </a:solidFill>
              <a:latin typeface="Arial"/>
              <a:ea typeface="Arial"/>
              <a:cs typeface="Arial"/>
              <a:sym typeface="Arial"/>
            </a:endParaRPr>
          </a:p>
          <a:p>
            <a:pPr indent="-378322" lvl="1" marL="756643" marR="0" rtl="0" algn="l">
              <a:lnSpc>
                <a:spcPct val="113013"/>
              </a:lnSpc>
              <a:spcBef>
                <a:spcPts val="0"/>
              </a:spcBef>
              <a:spcAft>
                <a:spcPts val="0"/>
              </a:spcAft>
              <a:buClr>
                <a:srgbClr val="010101"/>
              </a:buClr>
              <a:buSzPts val="3504"/>
              <a:buFont typeface="Arial"/>
              <a:buChar char="•"/>
            </a:pPr>
            <a:r>
              <a:rPr b="0" i="0" lang="en-US" sz="3504" u="none" cap="none" strike="noStrike">
                <a:solidFill>
                  <a:srgbClr val="010101"/>
                </a:solidFill>
                <a:latin typeface="Gaegu"/>
                <a:ea typeface="Gaegu"/>
                <a:cs typeface="Gaegu"/>
                <a:sym typeface="Gaegu"/>
              </a:rPr>
              <a:t>Physical Science, Biology I, Chemistry, and 1 Sr. Science (Biology II, Physics, Human Anatomy, Environmental Science)</a:t>
            </a:r>
            <a:endParaRPr b="0" i="0" sz="1400" u="none" cap="none" strike="noStrike">
              <a:solidFill>
                <a:srgbClr val="000000"/>
              </a:solidFill>
              <a:latin typeface="Arial"/>
              <a:ea typeface="Arial"/>
              <a:cs typeface="Arial"/>
              <a:sym typeface="Arial"/>
            </a:endParaRPr>
          </a:p>
          <a:p>
            <a:pPr indent="-378322" lvl="1" marL="756643" marR="0" rtl="0" algn="l">
              <a:lnSpc>
                <a:spcPct val="113013"/>
              </a:lnSpc>
              <a:spcBef>
                <a:spcPts val="0"/>
              </a:spcBef>
              <a:spcAft>
                <a:spcPts val="0"/>
              </a:spcAft>
              <a:buClr>
                <a:srgbClr val="010101"/>
              </a:buClr>
              <a:buSzPts val="3504"/>
              <a:buFont typeface="Arial"/>
              <a:buChar char="•"/>
            </a:pPr>
            <a:r>
              <a:rPr b="0" i="0" lang="en-US" sz="3504" u="none" cap="none" strike="noStrike">
                <a:solidFill>
                  <a:srgbClr val="010101"/>
                </a:solidFill>
                <a:latin typeface="Gaegu"/>
                <a:ea typeface="Gaegu"/>
                <a:cs typeface="Gaegu"/>
                <a:sym typeface="Gaegu"/>
              </a:rPr>
              <a:t>Health ½ credit; PE I ½ credit and PE II 1 credit</a:t>
            </a:r>
            <a:endParaRPr b="0" i="0" sz="1400" u="none" cap="none" strike="noStrike">
              <a:solidFill>
                <a:srgbClr val="000000"/>
              </a:solidFill>
              <a:latin typeface="Arial"/>
              <a:ea typeface="Arial"/>
              <a:cs typeface="Arial"/>
              <a:sym typeface="Arial"/>
            </a:endParaRPr>
          </a:p>
          <a:p>
            <a:pPr indent="-378322" lvl="1" marL="756643" marR="0" rtl="0" algn="l">
              <a:lnSpc>
                <a:spcPct val="113013"/>
              </a:lnSpc>
              <a:spcBef>
                <a:spcPts val="0"/>
              </a:spcBef>
              <a:spcAft>
                <a:spcPts val="0"/>
              </a:spcAft>
              <a:buClr>
                <a:srgbClr val="010101"/>
              </a:buClr>
              <a:buSzPts val="3504"/>
              <a:buFont typeface="Arial"/>
              <a:buChar char="•"/>
            </a:pPr>
            <a:r>
              <a:rPr b="0" i="0" lang="en-US" sz="3504" u="none" cap="none" strike="noStrike">
                <a:solidFill>
                  <a:srgbClr val="010101"/>
                </a:solidFill>
                <a:latin typeface="Gaegu"/>
                <a:ea typeface="Gaegu"/>
                <a:cs typeface="Gaegu"/>
                <a:sym typeface="Gaegu"/>
              </a:rPr>
              <a:t>Foreign Language (2) credits</a:t>
            </a:r>
            <a:endParaRPr b="0" i="0" sz="1400" u="none" cap="none" strike="noStrike">
              <a:solidFill>
                <a:srgbClr val="000000"/>
              </a:solidFill>
              <a:latin typeface="Arial"/>
              <a:ea typeface="Arial"/>
              <a:cs typeface="Arial"/>
              <a:sym typeface="Arial"/>
            </a:endParaRPr>
          </a:p>
          <a:p>
            <a:pPr indent="-378322" lvl="1" marL="756643" marR="0" rtl="0" algn="l">
              <a:lnSpc>
                <a:spcPct val="113013"/>
              </a:lnSpc>
              <a:spcBef>
                <a:spcPts val="0"/>
              </a:spcBef>
              <a:spcAft>
                <a:spcPts val="0"/>
              </a:spcAft>
              <a:buClr>
                <a:srgbClr val="010101"/>
              </a:buClr>
              <a:buSzPts val="3504"/>
              <a:buFont typeface="Arial"/>
              <a:buChar char="•"/>
            </a:pPr>
            <a:r>
              <a:rPr b="0" i="0" lang="en-US" sz="3504" u="none" cap="none" strike="noStrike">
                <a:solidFill>
                  <a:srgbClr val="010101"/>
                </a:solidFill>
                <a:latin typeface="Gaegu"/>
                <a:ea typeface="Gaegu"/>
                <a:cs typeface="Gaegu"/>
                <a:sym typeface="Gaegu"/>
              </a:rPr>
              <a:t>Art elective (1) credit</a:t>
            </a:r>
            <a:endParaRPr b="0" i="0" sz="1400" u="none" cap="none" strike="noStrike">
              <a:solidFill>
                <a:srgbClr val="000000"/>
              </a:solidFill>
              <a:latin typeface="Arial"/>
              <a:ea typeface="Arial"/>
              <a:cs typeface="Arial"/>
              <a:sym typeface="Arial"/>
            </a:endParaRPr>
          </a:p>
          <a:p>
            <a:pPr indent="-378322" lvl="1" marL="756643" marR="0" rtl="0" algn="l">
              <a:lnSpc>
                <a:spcPct val="113013"/>
              </a:lnSpc>
              <a:spcBef>
                <a:spcPts val="0"/>
              </a:spcBef>
              <a:spcAft>
                <a:spcPts val="0"/>
              </a:spcAft>
              <a:buClr>
                <a:srgbClr val="010101"/>
              </a:buClr>
              <a:buSzPts val="3504"/>
              <a:buFont typeface="Arial"/>
              <a:buChar char="•"/>
            </a:pPr>
            <a:r>
              <a:rPr b="0" i="0" lang="en-US" sz="3504" u="none" cap="none" strike="noStrike">
                <a:solidFill>
                  <a:srgbClr val="010101"/>
                </a:solidFill>
                <a:latin typeface="Gaegu"/>
                <a:ea typeface="Gaegu"/>
                <a:cs typeface="Gaegu"/>
                <a:sym typeface="Gaegu"/>
              </a:rPr>
              <a:t>Electives (3)</a:t>
            </a:r>
            <a:endParaRPr b="0" i="0" sz="1400" u="none" cap="none" strike="noStrike">
              <a:solidFill>
                <a:srgbClr val="000000"/>
              </a:solidFill>
              <a:latin typeface="Arial"/>
              <a:ea typeface="Arial"/>
              <a:cs typeface="Arial"/>
              <a:sym typeface="Arial"/>
            </a:endParaRPr>
          </a:p>
          <a:p>
            <a:pPr indent="-378322" lvl="1" marL="756643" marR="0" rtl="0" algn="l">
              <a:lnSpc>
                <a:spcPct val="113013"/>
              </a:lnSpc>
              <a:spcBef>
                <a:spcPts val="0"/>
              </a:spcBef>
              <a:spcAft>
                <a:spcPts val="0"/>
              </a:spcAft>
              <a:buClr>
                <a:srgbClr val="010101"/>
              </a:buClr>
              <a:buSzPts val="3504"/>
              <a:buFont typeface="Arial"/>
              <a:buChar char="•"/>
            </a:pPr>
            <a:r>
              <a:rPr b="0" i="0" lang="en-US" sz="3504" u="none" cap="none" strike="noStrike">
                <a:solidFill>
                  <a:srgbClr val="010101"/>
                </a:solidFill>
                <a:latin typeface="Gaegu"/>
                <a:ea typeface="Gaegu"/>
                <a:cs typeface="Gaegu"/>
                <a:sym typeface="Gaegu"/>
              </a:rPr>
              <a:t>Total of 28 Credits completed</a:t>
            </a:r>
            <a:endParaRPr b="0" i="0" sz="1400" u="none" cap="none" strike="noStrike">
              <a:solidFill>
                <a:srgbClr val="000000"/>
              </a:solidFill>
              <a:latin typeface="Arial"/>
              <a:ea typeface="Arial"/>
              <a:cs typeface="Arial"/>
              <a:sym typeface="Arial"/>
            </a:endParaRPr>
          </a:p>
          <a:p>
            <a:pPr indent="0" lvl="0" marL="0" marR="0" rtl="0" algn="l">
              <a:lnSpc>
                <a:spcPct val="113013"/>
              </a:lnSpc>
              <a:spcBef>
                <a:spcPts val="0"/>
              </a:spcBef>
              <a:spcAft>
                <a:spcPts val="0"/>
              </a:spcAft>
              <a:buClr>
                <a:srgbClr val="000000"/>
              </a:buClr>
              <a:buSzPts val="3504"/>
              <a:buFont typeface="Arial"/>
              <a:buNone/>
            </a:pPr>
            <a:r>
              <a:t/>
            </a:r>
            <a:endParaRPr b="0" i="0" sz="3504" u="none" cap="none" strike="noStrike">
              <a:solidFill>
                <a:srgbClr val="010101"/>
              </a:solidFill>
              <a:latin typeface="Gaegu"/>
              <a:ea typeface="Gaegu"/>
              <a:cs typeface="Gaegu"/>
              <a:sym typeface="Gaegu"/>
            </a:endParaRPr>
          </a:p>
        </p:txBody>
      </p:sp>
      <p:sp>
        <p:nvSpPr>
          <p:cNvPr id="149" name="Google Shape;149;p3"/>
          <p:cNvSpPr/>
          <p:nvPr/>
        </p:nvSpPr>
        <p:spPr>
          <a:xfrm rot="-1488597">
            <a:off x="-3081055" y="-1278828"/>
            <a:ext cx="9144000" cy="2594610"/>
          </a:xfrm>
          <a:custGeom>
            <a:rect b="b" l="l" r="r" t="t"/>
            <a:pathLst>
              <a:path extrusionOk="0" h="2594610" w="9144000">
                <a:moveTo>
                  <a:pt x="0" y="0"/>
                </a:moveTo>
                <a:lnTo>
                  <a:pt x="9144000" y="0"/>
                </a:lnTo>
                <a:lnTo>
                  <a:pt x="9144000" y="2594610"/>
                </a:lnTo>
                <a:lnTo>
                  <a:pt x="0" y="2594610"/>
                </a:lnTo>
                <a:lnTo>
                  <a:pt x="0" y="0"/>
                </a:lnTo>
                <a:close/>
              </a:path>
            </a:pathLst>
          </a:custGeom>
          <a:blipFill rotWithShape="1">
            <a:blip r:embed="rId4">
              <a:alphaModFix/>
            </a:blip>
            <a:stretch>
              <a:fillRect b="0" l="0" r="0" t="0"/>
            </a:stretch>
          </a:blipFill>
          <a:ln>
            <a:noFill/>
          </a:ln>
        </p:spPr>
      </p:sp>
      <p:sp>
        <p:nvSpPr>
          <p:cNvPr id="150" name="Google Shape;150;p3"/>
          <p:cNvSpPr/>
          <p:nvPr/>
        </p:nvSpPr>
        <p:spPr>
          <a:xfrm rot="8590425">
            <a:off x="12459215" y="8743482"/>
            <a:ext cx="9144000" cy="2594610"/>
          </a:xfrm>
          <a:custGeom>
            <a:rect b="b" l="l" r="r" t="t"/>
            <a:pathLst>
              <a:path extrusionOk="0" h="2594610" w="9144000">
                <a:moveTo>
                  <a:pt x="0" y="0"/>
                </a:moveTo>
                <a:lnTo>
                  <a:pt x="9144000" y="0"/>
                </a:lnTo>
                <a:lnTo>
                  <a:pt x="9144000" y="2594610"/>
                </a:lnTo>
                <a:lnTo>
                  <a:pt x="0" y="2594610"/>
                </a:lnTo>
                <a:lnTo>
                  <a:pt x="0" y="0"/>
                </a:lnTo>
                <a:close/>
              </a:path>
            </a:pathLst>
          </a:custGeom>
          <a:blipFill rotWithShape="1">
            <a:blip r:embed="rId4">
              <a:alphaModFix/>
            </a:blip>
            <a:stretch>
              <a:fillRect b="0" l="0" r="0" t="0"/>
            </a:stretch>
          </a:blipFill>
          <a:ln>
            <a:noFill/>
          </a:ln>
        </p:spPr>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4"/>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72" l="0" r="0" t="-38877"/>
            </a:stretch>
          </a:blipFill>
          <a:ln>
            <a:noFill/>
          </a:ln>
        </p:spPr>
      </p:sp>
      <p:sp>
        <p:nvSpPr>
          <p:cNvPr id="156" name="Google Shape;156;p4"/>
          <p:cNvSpPr/>
          <p:nvPr/>
        </p:nvSpPr>
        <p:spPr>
          <a:xfrm rot="5400000">
            <a:off x="855992" y="-855992"/>
            <a:ext cx="14134312" cy="15846295"/>
          </a:xfrm>
          <a:custGeom>
            <a:rect b="b" l="l" r="r" t="t"/>
            <a:pathLst>
              <a:path extrusionOk="0" h="15846295" w="14134312">
                <a:moveTo>
                  <a:pt x="0" y="0"/>
                </a:moveTo>
                <a:lnTo>
                  <a:pt x="14134312" y="0"/>
                </a:lnTo>
                <a:lnTo>
                  <a:pt x="14134312" y="15846296"/>
                </a:lnTo>
                <a:lnTo>
                  <a:pt x="0" y="15846296"/>
                </a:lnTo>
                <a:lnTo>
                  <a:pt x="0" y="0"/>
                </a:lnTo>
                <a:close/>
              </a:path>
            </a:pathLst>
          </a:custGeom>
          <a:blipFill rotWithShape="1">
            <a:blip r:embed="rId4">
              <a:alphaModFix/>
            </a:blip>
            <a:stretch>
              <a:fillRect b="0" l="-8768" r="-8768" t="0"/>
            </a:stretch>
          </a:blipFill>
          <a:ln>
            <a:noFill/>
          </a:ln>
        </p:spPr>
      </p:sp>
      <p:sp>
        <p:nvSpPr>
          <p:cNvPr id="157" name="Google Shape;157;p4"/>
          <p:cNvSpPr txBox="1"/>
          <p:nvPr/>
        </p:nvSpPr>
        <p:spPr>
          <a:xfrm>
            <a:off x="500887" y="1866817"/>
            <a:ext cx="14489524" cy="2117549"/>
          </a:xfrm>
          <a:prstGeom prst="rect">
            <a:avLst/>
          </a:prstGeom>
          <a:noFill/>
          <a:ln>
            <a:noFill/>
          </a:ln>
        </p:spPr>
        <p:txBody>
          <a:bodyPr anchorCtr="0" anchor="t" bIns="0" lIns="0" spcFirstLastPara="1" rIns="0" wrap="square" tIns="0">
            <a:spAutoFit/>
          </a:bodyPr>
          <a:lstStyle/>
          <a:p>
            <a:pPr indent="-383396" lvl="1" marL="766793" marR="0" rtl="0" algn="l">
              <a:lnSpc>
                <a:spcPct val="113042"/>
              </a:lnSpc>
              <a:spcBef>
                <a:spcPts val="0"/>
              </a:spcBef>
              <a:spcAft>
                <a:spcPts val="0"/>
              </a:spcAft>
              <a:buClr>
                <a:srgbClr val="010101"/>
              </a:buClr>
              <a:buSzPts val="3550"/>
              <a:buFont typeface="Arial"/>
              <a:buChar char="•"/>
            </a:pPr>
            <a:r>
              <a:rPr b="0" i="0" lang="en-US" sz="3550" u="none" cap="none" strike="noStrike">
                <a:solidFill>
                  <a:srgbClr val="010101"/>
                </a:solidFill>
                <a:latin typeface="Gaegu"/>
                <a:ea typeface="Gaegu"/>
                <a:cs typeface="Gaegu"/>
                <a:sym typeface="Gaegu"/>
              </a:rPr>
              <a:t>Students must complete the following courses, maintain a 2.5 GPA on the TOPS Core Curriculum, and earn a minimum of a 20 on the ACT to qualify for a TOPS Award. The GPA and ACT requirement are subject to change by the state. *Core GPA</a:t>
            </a:r>
            <a:endParaRPr b="0" i="0" sz="1400" u="none" cap="none" strike="noStrike">
              <a:solidFill>
                <a:srgbClr val="000000"/>
              </a:solidFill>
              <a:latin typeface="Arial"/>
              <a:ea typeface="Arial"/>
              <a:cs typeface="Arial"/>
              <a:sym typeface="Arial"/>
            </a:endParaRPr>
          </a:p>
        </p:txBody>
      </p:sp>
      <p:sp>
        <p:nvSpPr>
          <p:cNvPr id="158" name="Google Shape;158;p4"/>
          <p:cNvSpPr txBox="1"/>
          <p:nvPr/>
        </p:nvSpPr>
        <p:spPr>
          <a:xfrm>
            <a:off x="500887" y="-3534"/>
            <a:ext cx="10161026" cy="1781879"/>
          </a:xfrm>
          <a:prstGeom prst="rect">
            <a:avLst/>
          </a:prstGeom>
          <a:noFill/>
          <a:ln>
            <a:noFill/>
          </a:ln>
        </p:spPr>
        <p:txBody>
          <a:bodyPr anchorCtr="0" anchor="t" bIns="0" lIns="0" spcFirstLastPara="1" rIns="0" wrap="square" tIns="0">
            <a:spAutoFit/>
          </a:bodyPr>
          <a:lstStyle/>
          <a:p>
            <a:pPr indent="0" lvl="0" marL="0" marR="0" rtl="0" algn="l">
              <a:lnSpc>
                <a:spcPct val="139996"/>
              </a:lnSpc>
              <a:spcBef>
                <a:spcPts val="0"/>
              </a:spcBef>
              <a:spcAft>
                <a:spcPts val="0"/>
              </a:spcAft>
              <a:buClr>
                <a:srgbClr val="000000"/>
              </a:buClr>
              <a:buSzPts val="10391"/>
              <a:buFont typeface="Arial"/>
              <a:buNone/>
            </a:pPr>
            <a:r>
              <a:rPr b="0" i="0" lang="en-US" sz="10391" u="none" cap="none" strike="noStrike">
                <a:solidFill>
                  <a:srgbClr val="040200"/>
                </a:solidFill>
                <a:latin typeface="Gochi Hand"/>
                <a:ea typeface="Gochi Hand"/>
                <a:cs typeface="Gochi Hand"/>
                <a:sym typeface="Gochi Hand"/>
              </a:rPr>
              <a:t>TOPS CURRICULUM</a:t>
            </a:r>
            <a:endParaRPr b="0" i="0" sz="1400" u="none" cap="none" strike="noStrike">
              <a:solidFill>
                <a:srgbClr val="000000"/>
              </a:solidFill>
              <a:latin typeface="Arial"/>
              <a:ea typeface="Arial"/>
              <a:cs typeface="Arial"/>
              <a:sym typeface="Arial"/>
            </a:endParaRPr>
          </a:p>
        </p:txBody>
      </p:sp>
      <p:sp>
        <p:nvSpPr>
          <p:cNvPr id="159" name="Google Shape;159;p4"/>
          <p:cNvSpPr txBox="1"/>
          <p:nvPr/>
        </p:nvSpPr>
        <p:spPr>
          <a:xfrm>
            <a:off x="678386" y="4277972"/>
            <a:ext cx="14489524" cy="5146499"/>
          </a:xfrm>
          <a:prstGeom prst="rect">
            <a:avLst/>
          </a:prstGeom>
          <a:noFill/>
          <a:ln>
            <a:noFill/>
          </a:ln>
        </p:spPr>
        <p:txBody>
          <a:bodyPr anchorCtr="0" anchor="t" bIns="0" lIns="0" spcFirstLastPara="1" rIns="0" wrap="square" tIns="0">
            <a:spAutoFit/>
          </a:bodyPr>
          <a:lstStyle/>
          <a:p>
            <a:pPr indent="-383396" lvl="1" marL="766793" marR="0" rtl="0" algn="l">
              <a:lnSpc>
                <a:spcPct val="113042"/>
              </a:lnSpc>
              <a:spcBef>
                <a:spcPts val="0"/>
              </a:spcBef>
              <a:spcAft>
                <a:spcPts val="0"/>
              </a:spcAft>
              <a:buClr>
                <a:srgbClr val="010101"/>
              </a:buClr>
              <a:buSzPts val="3550"/>
              <a:buFont typeface="Arial"/>
              <a:buChar char="•"/>
            </a:pPr>
            <a:r>
              <a:rPr b="0" i="0" lang="en-US" sz="3550" u="none" cap="none" strike="noStrike">
                <a:solidFill>
                  <a:srgbClr val="010101"/>
                </a:solidFill>
                <a:latin typeface="Gaegu"/>
                <a:ea typeface="Gaegu"/>
                <a:cs typeface="Gaegu"/>
                <a:sym typeface="Gaegu"/>
              </a:rPr>
              <a:t>Required courses</a:t>
            </a:r>
            <a:endParaRPr b="0" i="0" sz="1400" u="none" cap="none" strike="noStrike">
              <a:solidFill>
                <a:srgbClr val="000000"/>
              </a:solidFill>
              <a:latin typeface="Arial"/>
              <a:ea typeface="Arial"/>
              <a:cs typeface="Arial"/>
              <a:sym typeface="Arial"/>
            </a:endParaRPr>
          </a:p>
          <a:p>
            <a:pPr indent="-511194" lvl="2" marL="1533585" marR="0" rtl="0" algn="l">
              <a:lnSpc>
                <a:spcPct val="113042"/>
              </a:lnSpc>
              <a:spcBef>
                <a:spcPts val="0"/>
              </a:spcBef>
              <a:spcAft>
                <a:spcPts val="0"/>
              </a:spcAft>
              <a:buClr>
                <a:srgbClr val="010101"/>
              </a:buClr>
              <a:buSzPts val="3550"/>
              <a:buFont typeface="Arial"/>
              <a:buChar char="⚬"/>
            </a:pPr>
            <a:r>
              <a:rPr b="0" i="0" lang="en-US" sz="3550" u="none" cap="none" strike="noStrike">
                <a:solidFill>
                  <a:srgbClr val="010101"/>
                </a:solidFill>
                <a:latin typeface="Gaegu"/>
                <a:ea typeface="Gaegu"/>
                <a:cs typeface="Gaegu"/>
                <a:sym typeface="Gaegu"/>
              </a:rPr>
              <a:t>English I, II, III, IV</a:t>
            </a:r>
            <a:endParaRPr b="0" i="0" sz="1400" u="none" cap="none" strike="noStrike">
              <a:solidFill>
                <a:srgbClr val="000000"/>
              </a:solidFill>
              <a:latin typeface="Arial"/>
              <a:ea typeface="Arial"/>
              <a:cs typeface="Arial"/>
              <a:sym typeface="Arial"/>
            </a:endParaRPr>
          </a:p>
          <a:p>
            <a:pPr indent="-511194" lvl="2" marL="1533585" marR="0" rtl="0" algn="l">
              <a:lnSpc>
                <a:spcPct val="113042"/>
              </a:lnSpc>
              <a:spcBef>
                <a:spcPts val="0"/>
              </a:spcBef>
              <a:spcAft>
                <a:spcPts val="0"/>
              </a:spcAft>
              <a:buClr>
                <a:srgbClr val="010101"/>
              </a:buClr>
              <a:buSzPts val="3550"/>
              <a:buFont typeface="Arial"/>
              <a:buChar char="⚬"/>
            </a:pPr>
            <a:r>
              <a:rPr b="0" i="0" lang="en-US" sz="3550" u="none" cap="none" strike="noStrike">
                <a:solidFill>
                  <a:srgbClr val="010101"/>
                </a:solidFill>
                <a:latin typeface="Gaegu"/>
                <a:ea typeface="Gaegu"/>
                <a:cs typeface="Gaegu"/>
                <a:sym typeface="Gaegu"/>
              </a:rPr>
              <a:t>Algebra I, Algebra II, Geometry and 1 credit from either Adv. Math I, II, or Calculus</a:t>
            </a:r>
            <a:endParaRPr b="0" i="0" sz="1400" u="none" cap="none" strike="noStrike">
              <a:solidFill>
                <a:srgbClr val="000000"/>
              </a:solidFill>
              <a:latin typeface="Arial"/>
              <a:ea typeface="Arial"/>
              <a:cs typeface="Arial"/>
              <a:sym typeface="Arial"/>
            </a:endParaRPr>
          </a:p>
          <a:p>
            <a:pPr indent="-511194" lvl="2" marL="1533585" marR="0" rtl="0" algn="l">
              <a:lnSpc>
                <a:spcPct val="113042"/>
              </a:lnSpc>
              <a:spcBef>
                <a:spcPts val="0"/>
              </a:spcBef>
              <a:spcAft>
                <a:spcPts val="0"/>
              </a:spcAft>
              <a:buClr>
                <a:srgbClr val="010101"/>
              </a:buClr>
              <a:buSzPts val="3550"/>
              <a:buFont typeface="Arial"/>
              <a:buChar char="⚬"/>
            </a:pPr>
            <a:r>
              <a:rPr b="0" i="0" lang="en-US" sz="3550" u="none" cap="none" strike="noStrike">
                <a:solidFill>
                  <a:srgbClr val="010101"/>
                </a:solidFill>
                <a:latin typeface="Gaegu"/>
                <a:ea typeface="Gaegu"/>
                <a:cs typeface="Gaegu"/>
                <a:sym typeface="Gaegu"/>
              </a:rPr>
              <a:t>Physical Science, Biology I, Chemistry, and 1 credit from either Biology II, Physics, or Environmental Science</a:t>
            </a:r>
            <a:endParaRPr b="0" i="0" sz="1400" u="none" cap="none" strike="noStrike">
              <a:solidFill>
                <a:srgbClr val="000000"/>
              </a:solidFill>
              <a:latin typeface="Arial"/>
              <a:ea typeface="Arial"/>
              <a:cs typeface="Arial"/>
              <a:sym typeface="Arial"/>
            </a:endParaRPr>
          </a:p>
          <a:p>
            <a:pPr indent="-511194" lvl="2" marL="1533585" marR="0" rtl="0" algn="l">
              <a:lnSpc>
                <a:spcPct val="113042"/>
              </a:lnSpc>
              <a:spcBef>
                <a:spcPts val="0"/>
              </a:spcBef>
              <a:spcAft>
                <a:spcPts val="0"/>
              </a:spcAft>
              <a:buClr>
                <a:srgbClr val="010101"/>
              </a:buClr>
              <a:buSzPts val="3550"/>
              <a:buFont typeface="Arial"/>
              <a:buChar char="⚬"/>
            </a:pPr>
            <a:r>
              <a:rPr b="0" i="0" lang="en-US" sz="3550" u="none" cap="none" strike="noStrike">
                <a:solidFill>
                  <a:srgbClr val="010101"/>
                </a:solidFill>
                <a:latin typeface="Gaegu"/>
                <a:ea typeface="Gaegu"/>
                <a:cs typeface="Gaegu"/>
                <a:sym typeface="Gaegu"/>
              </a:rPr>
              <a:t>World Geography, Civics, U.S. History, and World History</a:t>
            </a:r>
            <a:endParaRPr b="0" i="0" sz="1400" u="none" cap="none" strike="noStrike">
              <a:solidFill>
                <a:srgbClr val="000000"/>
              </a:solidFill>
              <a:latin typeface="Arial"/>
              <a:ea typeface="Arial"/>
              <a:cs typeface="Arial"/>
              <a:sym typeface="Arial"/>
            </a:endParaRPr>
          </a:p>
          <a:p>
            <a:pPr indent="-511194" lvl="2" marL="1533585" marR="0" rtl="0" algn="l">
              <a:lnSpc>
                <a:spcPct val="113042"/>
              </a:lnSpc>
              <a:spcBef>
                <a:spcPts val="0"/>
              </a:spcBef>
              <a:spcAft>
                <a:spcPts val="0"/>
              </a:spcAft>
              <a:buClr>
                <a:srgbClr val="010101"/>
              </a:buClr>
              <a:buSzPts val="3550"/>
              <a:buFont typeface="Arial"/>
              <a:buChar char="⚬"/>
            </a:pPr>
            <a:r>
              <a:rPr b="0" i="0" lang="en-US" sz="3550" u="none" cap="none" strike="noStrike">
                <a:solidFill>
                  <a:srgbClr val="010101"/>
                </a:solidFill>
                <a:latin typeface="Gaegu"/>
                <a:ea typeface="Gaegu"/>
                <a:cs typeface="Gaegu"/>
                <a:sym typeface="Gaegu"/>
              </a:rPr>
              <a:t>Fine Arts Survey or 1 credit in Art or Theatre</a:t>
            </a:r>
            <a:endParaRPr b="0" i="0" sz="1400" u="none" cap="none" strike="noStrike">
              <a:solidFill>
                <a:srgbClr val="000000"/>
              </a:solidFill>
              <a:latin typeface="Arial"/>
              <a:ea typeface="Arial"/>
              <a:cs typeface="Arial"/>
              <a:sym typeface="Arial"/>
            </a:endParaRPr>
          </a:p>
          <a:p>
            <a:pPr indent="-511194" lvl="2" marL="1533585" marR="0" rtl="0" algn="l">
              <a:lnSpc>
                <a:spcPct val="113042"/>
              </a:lnSpc>
              <a:spcBef>
                <a:spcPts val="0"/>
              </a:spcBef>
              <a:spcAft>
                <a:spcPts val="0"/>
              </a:spcAft>
              <a:buClr>
                <a:srgbClr val="010101"/>
              </a:buClr>
              <a:buSzPts val="3550"/>
              <a:buFont typeface="Arial"/>
              <a:buChar char="⚬"/>
            </a:pPr>
            <a:r>
              <a:rPr b="0" i="0" lang="en-US" sz="3550" u="none" cap="none" strike="noStrike">
                <a:solidFill>
                  <a:srgbClr val="010101"/>
                </a:solidFill>
                <a:latin typeface="Gaegu"/>
                <a:ea typeface="Gaegu"/>
                <a:cs typeface="Gaegu"/>
                <a:sym typeface="Gaegu"/>
              </a:rPr>
              <a:t>2 years of the same foreign language</a:t>
            </a:r>
            <a:endParaRPr b="0" i="0" sz="1400" u="none" cap="none" strike="noStrike">
              <a:solidFill>
                <a:srgbClr val="000000"/>
              </a:solidFill>
              <a:latin typeface="Arial"/>
              <a:ea typeface="Arial"/>
              <a:cs typeface="Arial"/>
              <a:sym typeface="Arial"/>
            </a:endParaRPr>
          </a:p>
          <a:p>
            <a:pPr indent="-511194" lvl="2" marL="1533585" marR="0" rtl="0" algn="l">
              <a:lnSpc>
                <a:spcPct val="113042"/>
              </a:lnSpc>
              <a:spcBef>
                <a:spcPts val="0"/>
              </a:spcBef>
              <a:spcAft>
                <a:spcPts val="0"/>
              </a:spcAft>
              <a:buClr>
                <a:srgbClr val="010101"/>
              </a:buClr>
              <a:buSzPts val="3550"/>
              <a:buFont typeface="Arial"/>
              <a:buChar char="⚬"/>
            </a:pPr>
            <a:r>
              <a:rPr b="0" i="0" lang="en-US" sz="3550" u="none" cap="none" strike="noStrike">
                <a:solidFill>
                  <a:srgbClr val="010101"/>
                </a:solidFill>
                <a:latin typeface="Gaegu"/>
                <a:ea typeface="Gaegu"/>
                <a:cs typeface="Gaegu"/>
                <a:sym typeface="Gaegu"/>
              </a:rPr>
              <a:t>19 credits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6"/>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72" l="0" r="0" t="-38877"/>
            </a:stretch>
          </a:blipFill>
          <a:ln>
            <a:noFill/>
          </a:ln>
        </p:spPr>
      </p:sp>
      <p:sp>
        <p:nvSpPr>
          <p:cNvPr id="165" name="Google Shape;165;p6"/>
          <p:cNvSpPr/>
          <p:nvPr/>
        </p:nvSpPr>
        <p:spPr>
          <a:xfrm rot="5400000">
            <a:off x="-326856" y="326856"/>
            <a:ext cx="14134312" cy="13480600"/>
          </a:xfrm>
          <a:custGeom>
            <a:rect b="b" l="l" r="r" t="t"/>
            <a:pathLst>
              <a:path extrusionOk="0" h="13480600" w="14134312">
                <a:moveTo>
                  <a:pt x="0" y="0"/>
                </a:moveTo>
                <a:lnTo>
                  <a:pt x="14134312" y="0"/>
                </a:lnTo>
                <a:lnTo>
                  <a:pt x="14134312" y="13480600"/>
                </a:lnTo>
                <a:lnTo>
                  <a:pt x="0" y="13480600"/>
                </a:lnTo>
                <a:lnTo>
                  <a:pt x="0" y="0"/>
                </a:lnTo>
                <a:close/>
              </a:path>
            </a:pathLst>
          </a:custGeom>
          <a:blipFill rotWithShape="1">
            <a:blip r:embed="rId4">
              <a:alphaModFix/>
            </a:blip>
            <a:stretch>
              <a:fillRect b="0" l="0" r="0" t="0"/>
            </a:stretch>
          </a:blipFill>
          <a:ln>
            <a:noFill/>
          </a:ln>
        </p:spPr>
      </p:sp>
      <p:sp>
        <p:nvSpPr>
          <p:cNvPr id="166" name="Google Shape;166;p6"/>
          <p:cNvSpPr txBox="1"/>
          <p:nvPr/>
        </p:nvSpPr>
        <p:spPr>
          <a:xfrm>
            <a:off x="582154" y="2357085"/>
            <a:ext cx="12898446" cy="8079904"/>
          </a:xfrm>
          <a:prstGeom prst="rect">
            <a:avLst/>
          </a:prstGeom>
          <a:noFill/>
          <a:ln>
            <a:noFill/>
          </a:ln>
        </p:spPr>
        <p:txBody>
          <a:bodyPr anchorCtr="0" anchor="t" bIns="0" lIns="0" spcFirstLastPara="1" rIns="0" wrap="square" tIns="0">
            <a:spAutoFit/>
          </a:bodyPr>
          <a:lstStyle/>
          <a:p>
            <a:pPr indent="-418016" lvl="1" marL="836032" marR="0" rtl="0" algn="l">
              <a:lnSpc>
                <a:spcPct val="112990"/>
              </a:lnSpc>
              <a:spcBef>
                <a:spcPts val="0"/>
              </a:spcBef>
              <a:spcAft>
                <a:spcPts val="0"/>
              </a:spcAft>
              <a:buClr>
                <a:srgbClr val="010101"/>
              </a:buClr>
              <a:buSzPts val="3872"/>
              <a:buFont typeface="Arial"/>
              <a:buChar char="•"/>
            </a:pPr>
            <a:r>
              <a:rPr b="0" i="0" lang="en-US" sz="3872" u="none" cap="none" strike="noStrike">
                <a:solidFill>
                  <a:srgbClr val="010101"/>
                </a:solidFill>
                <a:latin typeface="Gaegu"/>
                <a:ea typeface="Gaegu"/>
                <a:cs typeface="Gaegu"/>
                <a:sym typeface="Gaegu"/>
              </a:rPr>
              <a:t>TOPS University Diploma Curriculum</a:t>
            </a:r>
            <a:endParaRPr b="0" i="0" sz="1400" u="none" cap="none" strike="noStrike">
              <a:solidFill>
                <a:srgbClr val="000000"/>
              </a:solidFill>
              <a:latin typeface="Arial"/>
              <a:ea typeface="Arial"/>
              <a:cs typeface="Arial"/>
              <a:sym typeface="Arial"/>
            </a:endParaRPr>
          </a:p>
          <a:p>
            <a:pPr indent="-418016" lvl="1" marL="836032" marR="0" rtl="0" algn="l">
              <a:lnSpc>
                <a:spcPct val="112990"/>
              </a:lnSpc>
              <a:spcBef>
                <a:spcPts val="0"/>
              </a:spcBef>
              <a:spcAft>
                <a:spcPts val="0"/>
              </a:spcAft>
              <a:buClr>
                <a:srgbClr val="010101"/>
              </a:buClr>
              <a:buSzPts val="3872"/>
              <a:buFont typeface="Arial"/>
              <a:buChar char="•"/>
            </a:pPr>
            <a:r>
              <a:rPr b="0" i="0" lang="en-US" sz="3872" u="none" cap="none" strike="noStrike">
                <a:solidFill>
                  <a:srgbClr val="010101"/>
                </a:solidFill>
                <a:latin typeface="Gaegu"/>
                <a:ea typeface="Gaegu"/>
                <a:cs typeface="Gaegu"/>
                <a:sym typeface="Gaegu"/>
              </a:rPr>
              <a:t>2.5 GPA (TOPS Core GPA)</a:t>
            </a:r>
            <a:endParaRPr b="0" i="0" sz="1400" u="none" cap="none" strike="noStrike">
              <a:solidFill>
                <a:srgbClr val="000000"/>
              </a:solidFill>
              <a:latin typeface="Arial"/>
              <a:ea typeface="Arial"/>
              <a:cs typeface="Arial"/>
              <a:sym typeface="Arial"/>
            </a:endParaRPr>
          </a:p>
          <a:p>
            <a:pPr indent="-418016" lvl="1" marL="836032" marR="0" rtl="0" algn="l">
              <a:lnSpc>
                <a:spcPct val="112990"/>
              </a:lnSpc>
              <a:spcBef>
                <a:spcPts val="0"/>
              </a:spcBef>
              <a:spcAft>
                <a:spcPts val="0"/>
              </a:spcAft>
              <a:buClr>
                <a:srgbClr val="010101"/>
              </a:buClr>
              <a:buSzPts val="3872"/>
              <a:buFont typeface="Arial"/>
              <a:buChar char="•"/>
            </a:pPr>
            <a:r>
              <a:rPr b="0" i="0" lang="en-US" sz="3872" u="none" cap="none" strike="noStrike">
                <a:solidFill>
                  <a:srgbClr val="010101"/>
                </a:solidFill>
                <a:latin typeface="Gaegu"/>
                <a:ea typeface="Gaegu"/>
                <a:cs typeface="Gaegu"/>
                <a:sym typeface="Gaegu"/>
              </a:rPr>
              <a:t>Or</a:t>
            </a:r>
            <a:endParaRPr b="0" i="0" sz="1400" u="none" cap="none" strike="noStrike">
              <a:solidFill>
                <a:srgbClr val="000000"/>
              </a:solidFill>
              <a:latin typeface="Arial"/>
              <a:ea typeface="Arial"/>
              <a:cs typeface="Arial"/>
              <a:sym typeface="Arial"/>
            </a:endParaRPr>
          </a:p>
          <a:p>
            <a:pPr indent="-418016" lvl="1" marL="836032" marR="0" rtl="0" algn="l">
              <a:lnSpc>
                <a:spcPct val="112990"/>
              </a:lnSpc>
              <a:spcBef>
                <a:spcPts val="0"/>
              </a:spcBef>
              <a:spcAft>
                <a:spcPts val="0"/>
              </a:spcAft>
              <a:buClr>
                <a:srgbClr val="010101"/>
              </a:buClr>
              <a:buSzPts val="3872"/>
              <a:buFont typeface="Arial"/>
              <a:buChar char="•"/>
            </a:pPr>
            <a:r>
              <a:rPr b="0" i="0" lang="en-US" sz="3872" u="none" cap="none" strike="noStrike">
                <a:solidFill>
                  <a:srgbClr val="010101"/>
                </a:solidFill>
                <a:latin typeface="Gaegu"/>
                <a:ea typeface="Gaegu"/>
                <a:cs typeface="Gaegu"/>
                <a:sym typeface="Gaegu"/>
              </a:rPr>
              <a:t>23 ACT Composite</a:t>
            </a:r>
            <a:endParaRPr b="0" i="0" sz="1400" u="none" cap="none" strike="noStrike">
              <a:solidFill>
                <a:srgbClr val="000000"/>
              </a:solidFill>
              <a:latin typeface="Arial"/>
              <a:ea typeface="Arial"/>
              <a:cs typeface="Arial"/>
              <a:sym typeface="Arial"/>
            </a:endParaRPr>
          </a:p>
          <a:p>
            <a:pPr indent="-418016" lvl="1" marL="836032" marR="0" rtl="0" algn="l">
              <a:lnSpc>
                <a:spcPct val="112990"/>
              </a:lnSpc>
              <a:spcBef>
                <a:spcPts val="0"/>
              </a:spcBef>
              <a:spcAft>
                <a:spcPts val="0"/>
              </a:spcAft>
              <a:buClr>
                <a:srgbClr val="010101"/>
              </a:buClr>
              <a:buSzPts val="3872"/>
              <a:buFont typeface="Arial"/>
              <a:buChar char="•"/>
            </a:pPr>
            <a:r>
              <a:rPr b="0" i="0" lang="en-US" sz="3872" u="none" cap="none" strike="noStrike">
                <a:solidFill>
                  <a:srgbClr val="010101"/>
                </a:solidFill>
                <a:latin typeface="Gaegu"/>
                <a:ea typeface="Gaegu"/>
                <a:cs typeface="Gaegu"/>
                <a:sym typeface="Gaegu"/>
              </a:rPr>
              <a:t>and</a:t>
            </a:r>
            <a:endParaRPr b="0" i="0" sz="1400" u="none" cap="none" strike="noStrike">
              <a:solidFill>
                <a:srgbClr val="000000"/>
              </a:solidFill>
              <a:latin typeface="Arial"/>
              <a:ea typeface="Arial"/>
              <a:cs typeface="Arial"/>
              <a:sym typeface="Arial"/>
            </a:endParaRPr>
          </a:p>
          <a:p>
            <a:pPr indent="-418016" lvl="1" marL="836032" marR="0" rtl="0" algn="l">
              <a:lnSpc>
                <a:spcPct val="112990"/>
              </a:lnSpc>
              <a:spcBef>
                <a:spcPts val="0"/>
              </a:spcBef>
              <a:spcAft>
                <a:spcPts val="0"/>
              </a:spcAft>
              <a:buClr>
                <a:srgbClr val="010101"/>
              </a:buClr>
              <a:buSzPts val="3872"/>
              <a:buFont typeface="Arial"/>
              <a:buChar char="•"/>
            </a:pPr>
            <a:r>
              <a:rPr b="0" i="0" lang="en-US" sz="3872" u="none" cap="none" strike="noStrike">
                <a:solidFill>
                  <a:srgbClr val="010101"/>
                </a:solidFill>
                <a:latin typeface="Gaegu"/>
                <a:ea typeface="Gaegu"/>
                <a:cs typeface="Gaegu"/>
                <a:sym typeface="Gaegu"/>
              </a:rPr>
              <a:t>ACT English (18)</a:t>
            </a:r>
            <a:endParaRPr b="0" i="0" sz="1400" u="none" cap="none" strike="noStrike">
              <a:solidFill>
                <a:srgbClr val="000000"/>
              </a:solidFill>
              <a:latin typeface="Arial"/>
              <a:ea typeface="Arial"/>
              <a:cs typeface="Arial"/>
              <a:sym typeface="Arial"/>
            </a:endParaRPr>
          </a:p>
          <a:p>
            <a:pPr indent="-418016" lvl="1" marL="836032" marR="0" rtl="0" algn="l">
              <a:lnSpc>
                <a:spcPct val="112990"/>
              </a:lnSpc>
              <a:spcBef>
                <a:spcPts val="0"/>
              </a:spcBef>
              <a:spcAft>
                <a:spcPts val="0"/>
              </a:spcAft>
              <a:buClr>
                <a:srgbClr val="010101"/>
              </a:buClr>
              <a:buSzPts val="3872"/>
              <a:buFont typeface="Arial"/>
              <a:buChar char="•"/>
            </a:pPr>
            <a:r>
              <a:rPr b="0" i="0" lang="en-US" sz="3872" u="none" cap="none" strike="noStrike">
                <a:solidFill>
                  <a:srgbClr val="010101"/>
                </a:solidFill>
                <a:latin typeface="Gaegu"/>
                <a:ea typeface="Gaegu"/>
                <a:cs typeface="Gaegu"/>
                <a:sym typeface="Gaegu"/>
              </a:rPr>
              <a:t>ACT Math (19)</a:t>
            </a:r>
            <a:endParaRPr b="0" i="0" sz="3872" u="none" cap="none" strike="noStrike">
              <a:solidFill>
                <a:srgbClr val="010101"/>
              </a:solidFill>
              <a:latin typeface="Gaegu"/>
              <a:ea typeface="Gaegu"/>
              <a:cs typeface="Gaegu"/>
              <a:sym typeface="Gaegu"/>
            </a:endParaRPr>
          </a:p>
          <a:p>
            <a:pPr indent="0" lvl="0" marL="0" marR="0" rtl="0" algn="l">
              <a:lnSpc>
                <a:spcPct val="112990"/>
              </a:lnSpc>
              <a:spcBef>
                <a:spcPts val="0"/>
              </a:spcBef>
              <a:spcAft>
                <a:spcPts val="0"/>
              </a:spcAft>
              <a:buClr>
                <a:srgbClr val="000000"/>
              </a:buClr>
              <a:buSzPts val="3872"/>
              <a:buFont typeface="Arial"/>
              <a:buNone/>
            </a:pPr>
            <a:r>
              <a:rPr b="0" i="0" lang="en-US" sz="3872" u="none" cap="none" strike="noStrike">
                <a:solidFill>
                  <a:srgbClr val="010101"/>
                </a:solidFill>
                <a:latin typeface="Gaegu"/>
                <a:ea typeface="Gaegu"/>
                <a:cs typeface="Gaegu"/>
                <a:sym typeface="Gaegu"/>
              </a:rPr>
              <a:t>**No student will be admitted with less than a 2.0 GPA</a:t>
            </a:r>
            <a:endParaRPr b="0" i="0" sz="1400" u="none" cap="none" strike="noStrike">
              <a:solidFill>
                <a:srgbClr val="000000"/>
              </a:solidFill>
              <a:latin typeface="Arial"/>
              <a:ea typeface="Arial"/>
              <a:cs typeface="Arial"/>
              <a:sym typeface="Arial"/>
            </a:endParaRPr>
          </a:p>
          <a:p>
            <a:pPr indent="0" lvl="0" marL="0" marR="0" rtl="0" algn="l">
              <a:lnSpc>
                <a:spcPct val="112990"/>
              </a:lnSpc>
              <a:spcBef>
                <a:spcPts val="0"/>
              </a:spcBef>
              <a:spcAft>
                <a:spcPts val="0"/>
              </a:spcAft>
              <a:buClr>
                <a:srgbClr val="000000"/>
              </a:buClr>
              <a:buSzPts val="3872"/>
              <a:buFont typeface="Arial"/>
              <a:buNone/>
            </a:pPr>
            <a:r>
              <a:rPr b="0" i="0" lang="en-US" sz="3872" u="none" cap="none" strike="noStrike">
                <a:solidFill>
                  <a:srgbClr val="010101"/>
                </a:solidFill>
                <a:latin typeface="Gaegu"/>
                <a:ea typeface="Gaegu"/>
                <a:cs typeface="Gaegu"/>
                <a:sym typeface="Gaegu"/>
              </a:rPr>
              <a:t>**Students with a 3.0 Cumulative GPA are guaranteed admissions regardless of their ACT scores.</a:t>
            </a:r>
            <a:endParaRPr b="0" i="0" sz="1400" u="none" cap="none" strike="noStrike">
              <a:solidFill>
                <a:srgbClr val="000000"/>
              </a:solidFill>
              <a:latin typeface="Arial"/>
              <a:ea typeface="Arial"/>
              <a:cs typeface="Arial"/>
              <a:sym typeface="Arial"/>
            </a:endParaRPr>
          </a:p>
          <a:p>
            <a:pPr indent="0" lvl="0" marL="0" marR="0" rtl="0" algn="l">
              <a:lnSpc>
                <a:spcPct val="112990"/>
              </a:lnSpc>
              <a:spcBef>
                <a:spcPts val="0"/>
              </a:spcBef>
              <a:spcAft>
                <a:spcPts val="0"/>
              </a:spcAft>
              <a:buClr>
                <a:srgbClr val="000000"/>
              </a:buClr>
              <a:buSzPts val="3872"/>
              <a:buFont typeface="Arial"/>
              <a:buNone/>
            </a:pPr>
            <a:r>
              <a:rPr b="0" i="0" lang="en-US" sz="3872" u="none" cap="none" strike="noStrike">
                <a:solidFill>
                  <a:srgbClr val="010101"/>
                </a:solidFill>
                <a:latin typeface="Gaegu"/>
                <a:ea typeface="Gaegu"/>
                <a:cs typeface="Gaegu"/>
                <a:sym typeface="Gaegu"/>
              </a:rPr>
              <a:t>**Any student not meeting these requirements may be admitted by committee.</a:t>
            </a:r>
            <a:endParaRPr b="0" i="0" sz="1400" u="none" cap="none" strike="noStrike">
              <a:solidFill>
                <a:srgbClr val="000000"/>
              </a:solidFill>
              <a:latin typeface="Arial"/>
              <a:ea typeface="Arial"/>
              <a:cs typeface="Arial"/>
              <a:sym typeface="Arial"/>
            </a:endParaRPr>
          </a:p>
        </p:txBody>
      </p:sp>
      <p:sp>
        <p:nvSpPr>
          <p:cNvPr id="167" name="Google Shape;167;p6"/>
          <p:cNvSpPr txBox="1"/>
          <p:nvPr/>
        </p:nvSpPr>
        <p:spPr>
          <a:xfrm>
            <a:off x="385171" y="238230"/>
            <a:ext cx="12515718" cy="1112352"/>
          </a:xfrm>
          <a:prstGeom prst="rect">
            <a:avLst/>
          </a:prstGeom>
          <a:noFill/>
          <a:ln>
            <a:noFill/>
          </a:ln>
        </p:spPr>
        <p:txBody>
          <a:bodyPr anchorCtr="0" anchor="t" bIns="0" lIns="0" spcFirstLastPara="1" rIns="0" wrap="square" tIns="0">
            <a:spAutoFit/>
          </a:bodyPr>
          <a:lstStyle/>
          <a:p>
            <a:pPr indent="0" lvl="0" marL="0" marR="0" rtl="0" algn="l">
              <a:lnSpc>
                <a:spcPct val="139993"/>
              </a:lnSpc>
              <a:spcBef>
                <a:spcPts val="0"/>
              </a:spcBef>
              <a:spcAft>
                <a:spcPts val="0"/>
              </a:spcAft>
              <a:buClr>
                <a:srgbClr val="000000"/>
              </a:buClr>
              <a:buSzPts val="6431"/>
              <a:buFont typeface="Arial"/>
              <a:buNone/>
            </a:pPr>
            <a:r>
              <a:rPr b="0" i="0" lang="en-US" sz="6431" u="none" cap="none" strike="noStrike">
                <a:solidFill>
                  <a:srgbClr val="040200"/>
                </a:solidFill>
                <a:latin typeface="Gochi Hand"/>
                <a:ea typeface="Gochi Hand"/>
                <a:cs typeface="Gochi Hand"/>
                <a:sym typeface="Gochi Hand"/>
              </a:rPr>
              <a:t>College Admission Requirements</a:t>
            </a:r>
            <a:endParaRPr b="0" i="0" sz="1400" u="none" cap="none" strike="noStrike">
              <a:solidFill>
                <a:srgbClr val="000000"/>
              </a:solidFill>
              <a:latin typeface="Arial"/>
              <a:ea typeface="Arial"/>
              <a:cs typeface="Arial"/>
              <a:sym typeface="Arial"/>
            </a:endParaRPr>
          </a:p>
        </p:txBody>
      </p:sp>
      <p:grpSp>
        <p:nvGrpSpPr>
          <p:cNvPr id="168" name="Google Shape;168;p6"/>
          <p:cNvGrpSpPr/>
          <p:nvPr/>
        </p:nvGrpSpPr>
        <p:grpSpPr>
          <a:xfrm rot="326592">
            <a:off x="13461957" y="1182152"/>
            <a:ext cx="4317066" cy="4313024"/>
            <a:chOff x="0" y="0"/>
            <a:chExt cx="3255264" cy="3252216"/>
          </a:xfrm>
        </p:grpSpPr>
        <p:sp>
          <p:nvSpPr>
            <p:cNvPr id="169" name="Google Shape;169;p6"/>
            <p:cNvSpPr/>
            <p:nvPr/>
          </p:nvSpPr>
          <p:spPr>
            <a:xfrm>
              <a:off x="0" y="0"/>
              <a:ext cx="3255264" cy="3252216"/>
            </a:xfrm>
            <a:custGeom>
              <a:rect b="b" l="l" r="r" t="t"/>
              <a:pathLst>
                <a:path extrusionOk="0" h="3252216" w="3255264">
                  <a:moveTo>
                    <a:pt x="3255264" y="3252216"/>
                  </a:moveTo>
                  <a:lnTo>
                    <a:pt x="0" y="3252216"/>
                  </a:lnTo>
                  <a:lnTo>
                    <a:pt x="0" y="0"/>
                  </a:lnTo>
                  <a:lnTo>
                    <a:pt x="3255264" y="0"/>
                  </a:lnTo>
                  <a:lnTo>
                    <a:pt x="3255264" y="3252216"/>
                  </a:lnTo>
                  <a:close/>
                </a:path>
              </a:pathLst>
            </a:custGeom>
            <a:blipFill rotWithShape="1">
              <a:blip r:embed="rId5">
                <a:alphaModFix/>
              </a:blip>
              <a:stretch>
                <a:fillRect b="0" l="-9" r="-8" t="0"/>
              </a:stretch>
            </a:blipFill>
            <a:ln>
              <a:noFill/>
            </a:ln>
          </p:spPr>
        </p:sp>
        <p:sp>
          <p:nvSpPr>
            <p:cNvPr id="170" name="Google Shape;170;p6"/>
            <p:cNvSpPr/>
            <p:nvPr/>
          </p:nvSpPr>
          <p:spPr>
            <a:xfrm>
              <a:off x="178796" y="170438"/>
              <a:ext cx="2903731" cy="2832219"/>
            </a:xfrm>
            <a:custGeom>
              <a:rect b="b" l="l" r="r" t="t"/>
              <a:pathLst>
                <a:path extrusionOk="0" h="2875349" w="2903731">
                  <a:moveTo>
                    <a:pt x="65607" y="158"/>
                  </a:moveTo>
                  <a:lnTo>
                    <a:pt x="2878476" y="31987"/>
                  </a:lnTo>
                  <a:cubicBezTo>
                    <a:pt x="2892501" y="32145"/>
                    <a:pt x="2903731" y="43665"/>
                    <a:pt x="2903531" y="57691"/>
                  </a:cubicBezTo>
                  <a:lnTo>
                    <a:pt x="2863754" y="2850091"/>
                  </a:lnTo>
                  <a:cubicBezTo>
                    <a:pt x="2863553" y="2864142"/>
                    <a:pt x="2851959" y="2875349"/>
                    <a:pt x="2837909" y="2875069"/>
                  </a:cubicBezTo>
                  <a:lnTo>
                    <a:pt x="25041" y="2819370"/>
                  </a:lnTo>
                  <a:cubicBezTo>
                    <a:pt x="11100" y="2819094"/>
                    <a:pt x="0" y="2807608"/>
                    <a:pt x="200" y="2793665"/>
                  </a:cubicBezTo>
                  <a:lnTo>
                    <a:pt x="39977" y="25136"/>
                  </a:lnTo>
                  <a:cubicBezTo>
                    <a:pt x="40179" y="11171"/>
                    <a:pt x="51641" y="0"/>
                    <a:pt x="65607" y="158"/>
                  </a:cubicBezTo>
                  <a:close/>
                </a:path>
              </a:pathLst>
            </a:custGeom>
            <a:blipFill rotWithShape="1">
              <a:blip r:embed="rId6">
                <a:alphaModFix/>
              </a:blip>
              <a:stretch>
                <a:fillRect b="-2139" l="0" r="0" t="-2141"/>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71" name="Google Shape;171;p6"/>
          <p:cNvSpPr/>
          <p:nvPr/>
        </p:nvSpPr>
        <p:spPr>
          <a:xfrm rot="2046007">
            <a:off x="17163810" y="5626401"/>
            <a:ext cx="507063" cy="775977"/>
          </a:xfrm>
          <a:custGeom>
            <a:rect b="b" l="l" r="r" t="t"/>
            <a:pathLst>
              <a:path extrusionOk="0" h="775526" w="475783">
                <a:moveTo>
                  <a:pt x="0" y="0"/>
                </a:moveTo>
                <a:lnTo>
                  <a:pt x="475783" y="0"/>
                </a:lnTo>
                <a:lnTo>
                  <a:pt x="475783" y="775526"/>
                </a:lnTo>
                <a:lnTo>
                  <a:pt x="0" y="775526"/>
                </a:lnTo>
                <a:lnTo>
                  <a:pt x="0" y="0"/>
                </a:lnTo>
                <a:close/>
              </a:path>
            </a:pathLst>
          </a:custGeom>
          <a:blipFill rotWithShape="1">
            <a:blip r:embed="rId7">
              <a:alphaModFix/>
            </a:blip>
            <a:stretch>
              <a:fillRect b="0" l="0" r="0" t="0"/>
            </a:stretch>
          </a:blipFill>
          <a:ln>
            <a:noFill/>
          </a:ln>
        </p:spPr>
      </p:sp>
      <p:sp>
        <p:nvSpPr>
          <p:cNvPr id="172" name="Google Shape;172;p6"/>
          <p:cNvSpPr txBox="1"/>
          <p:nvPr/>
        </p:nvSpPr>
        <p:spPr>
          <a:xfrm>
            <a:off x="2493564" y="1070217"/>
            <a:ext cx="6775142" cy="1344017"/>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7765"/>
              <a:buFont typeface="Arial"/>
              <a:buNone/>
            </a:pPr>
            <a:r>
              <a:rPr b="0" i="0" lang="en-US" sz="7765" u="none" cap="none" strike="noStrike">
                <a:solidFill>
                  <a:srgbClr val="040200"/>
                </a:solidFill>
                <a:latin typeface="Gochi Hand"/>
                <a:ea typeface="Gochi Hand"/>
                <a:cs typeface="Gochi Hand"/>
                <a:sym typeface="Gochi Hand"/>
              </a:rPr>
              <a:t>UL-LAFAYETTE</a:t>
            </a:r>
            <a:endParaRPr b="0" i="0" sz="1400" u="none" cap="none" strike="noStrike">
              <a:solidFill>
                <a:srgbClr val="000000"/>
              </a:solidFill>
              <a:latin typeface="Arial"/>
              <a:ea typeface="Arial"/>
              <a:cs typeface="Arial"/>
              <a:sym typeface="Arial"/>
            </a:endParaRPr>
          </a:p>
        </p:txBody>
      </p:sp>
      <p:sp>
        <p:nvSpPr>
          <p:cNvPr id="173" name="Google Shape;173;p6"/>
          <p:cNvSpPr txBox="1"/>
          <p:nvPr/>
        </p:nvSpPr>
        <p:spPr>
          <a:xfrm>
            <a:off x="13549125" y="7961525"/>
            <a:ext cx="3666000" cy="182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200">
              <a:solidFill>
                <a:schemeClr val="dk1"/>
              </a:solidFill>
              <a:latin typeface="Calibri"/>
              <a:ea typeface="Calibri"/>
              <a:cs typeface="Calibri"/>
              <a:sym typeface="Calibri"/>
            </a:endParaRPr>
          </a:p>
        </p:txBody>
      </p:sp>
      <p:sp>
        <p:nvSpPr>
          <p:cNvPr id="174" name="Google Shape;174;p6"/>
          <p:cNvSpPr txBox="1"/>
          <p:nvPr/>
        </p:nvSpPr>
        <p:spPr>
          <a:xfrm rot="676642">
            <a:off x="14017415" y="6008166"/>
            <a:ext cx="3623462" cy="3762959"/>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3200">
                <a:solidFill>
                  <a:schemeClr val="dk1"/>
                </a:solidFill>
                <a:latin typeface="Calibri"/>
                <a:ea typeface="Calibri"/>
                <a:cs typeface="Calibri"/>
                <a:sym typeface="Calibri"/>
              </a:rPr>
              <a:t>Application Day</a:t>
            </a:r>
            <a:endParaRPr sz="3200">
              <a:solidFill>
                <a:schemeClr val="dk1"/>
              </a:solidFill>
              <a:latin typeface="Calibri"/>
              <a:ea typeface="Calibri"/>
              <a:cs typeface="Calibri"/>
              <a:sym typeface="Calibri"/>
            </a:endParaRPr>
          </a:p>
          <a:p>
            <a:pPr indent="0" lvl="0" marL="0" rtl="0" algn="ctr">
              <a:spcBef>
                <a:spcPts val="0"/>
              </a:spcBef>
              <a:spcAft>
                <a:spcPts val="0"/>
              </a:spcAft>
              <a:buNone/>
            </a:pPr>
            <a:r>
              <a:t/>
            </a:r>
            <a:endParaRPr sz="3200">
              <a:solidFill>
                <a:schemeClr val="dk1"/>
              </a:solidFill>
              <a:latin typeface="Calibri"/>
              <a:ea typeface="Calibri"/>
              <a:cs typeface="Calibri"/>
              <a:sym typeface="Calibri"/>
            </a:endParaRPr>
          </a:p>
          <a:p>
            <a:pPr indent="0" lvl="0" marL="0" rtl="0" algn="ctr">
              <a:spcBef>
                <a:spcPts val="0"/>
              </a:spcBef>
              <a:spcAft>
                <a:spcPts val="0"/>
              </a:spcAft>
              <a:buNone/>
            </a:pPr>
            <a:r>
              <a:rPr lang="en-US" sz="3200">
                <a:solidFill>
                  <a:schemeClr val="dk1"/>
                </a:solidFill>
                <a:latin typeface="Calibri"/>
                <a:ea typeface="Calibri"/>
                <a:cs typeface="Calibri"/>
                <a:sym typeface="Calibri"/>
              </a:rPr>
              <a:t>September 22</a:t>
            </a:r>
            <a:endParaRPr sz="3200">
              <a:solidFill>
                <a:schemeClr val="dk1"/>
              </a:solidFill>
              <a:latin typeface="Calibri"/>
              <a:ea typeface="Calibri"/>
              <a:cs typeface="Calibri"/>
              <a:sym typeface="Calibri"/>
            </a:endParaRPr>
          </a:p>
          <a:p>
            <a:pPr indent="0" lvl="0" marL="0" rtl="0" algn="ctr">
              <a:spcBef>
                <a:spcPts val="0"/>
              </a:spcBef>
              <a:spcAft>
                <a:spcPts val="0"/>
              </a:spcAft>
              <a:buNone/>
            </a:pPr>
            <a:r>
              <a:t/>
            </a:r>
            <a:endParaRPr sz="3200">
              <a:solidFill>
                <a:schemeClr val="dk1"/>
              </a:solidFill>
              <a:latin typeface="Calibri"/>
              <a:ea typeface="Calibri"/>
              <a:cs typeface="Calibri"/>
              <a:sym typeface="Calibri"/>
            </a:endParaRPr>
          </a:p>
          <a:p>
            <a:pPr indent="0" lvl="0" marL="0" rtl="0" algn="ctr">
              <a:spcBef>
                <a:spcPts val="0"/>
              </a:spcBef>
              <a:spcAft>
                <a:spcPts val="0"/>
              </a:spcAft>
              <a:buNone/>
            </a:pPr>
            <a:r>
              <a:rPr lang="en-US" sz="3200">
                <a:solidFill>
                  <a:schemeClr val="dk1"/>
                </a:solidFill>
                <a:latin typeface="Calibri"/>
                <a:ea typeface="Calibri"/>
                <a:cs typeface="Calibri"/>
                <a:sym typeface="Calibri"/>
              </a:rPr>
              <a:t>10:00 am - 2:00 pm</a:t>
            </a:r>
            <a:endParaRPr sz="3200">
              <a:solidFill>
                <a:schemeClr val="dk1"/>
              </a:solidFill>
              <a:latin typeface="Calibri"/>
              <a:ea typeface="Calibri"/>
              <a:cs typeface="Calibri"/>
              <a:sym typeface="Calibri"/>
            </a:endParaRPr>
          </a:p>
          <a:p>
            <a:pPr indent="0" lvl="0" marL="0" rtl="0" algn="ctr">
              <a:spcBef>
                <a:spcPts val="0"/>
              </a:spcBef>
              <a:spcAft>
                <a:spcPts val="0"/>
              </a:spcAft>
              <a:buNone/>
            </a:pPr>
            <a:r>
              <a:t/>
            </a:r>
            <a:endParaRPr sz="3200">
              <a:solidFill>
                <a:schemeClr val="dk1"/>
              </a:solidFill>
              <a:latin typeface="Calibri"/>
              <a:ea typeface="Calibri"/>
              <a:cs typeface="Calibri"/>
              <a:sym typeface="Calibri"/>
            </a:endParaRPr>
          </a:p>
          <a:p>
            <a:pPr indent="0" lvl="0" marL="0" rtl="0" algn="ctr">
              <a:spcBef>
                <a:spcPts val="0"/>
              </a:spcBef>
              <a:spcAft>
                <a:spcPts val="0"/>
              </a:spcAft>
              <a:buNone/>
            </a:pPr>
            <a:r>
              <a:rPr lang="en-US" sz="3200">
                <a:solidFill>
                  <a:schemeClr val="dk1"/>
                </a:solidFill>
                <a:latin typeface="Calibri"/>
                <a:ea typeface="Calibri"/>
                <a:cs typeface="Calibri"/>
                <a:sym typeface="Calibri"/>
              </a:rPr>
              <a:t>Counselor’s Office</a:t>
            </a:r>
            <a:endParaRPr sz="3200">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7"/>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72" l="0" r="0" t="-38877"/>
            </a:stretch>
          </a:blipFill>
          <a:ln>
            <a:noFill/>
          </a:ln>
        </p:spPr>
      </p:sp>
      <p:sp>
        <p:nvSpPr>
          <p:cNvPr id="180" name="Google Shape;180;p7"/>
          <p:cNvSpPr/>
          <p:nvPr/>
        </p:nvSpPr>
        <p:spPr>
          <a:xfrm rot="5400000">
            <a:off x="-326856" y="326856"/>
            <a:ext cx="14134312" cy="13480600"/>
          </a:xfrm>
          <a:custGeom>
            <a:rect b="b" l="l" r="r" t="t"/>
            <a:pathLst>
              <a:path extrusionOk="0" h="13480600" w="14134312">
                <a:moveTo>
                  <a:pt x="0" y="0"/>
                </a:moveTo>
                <a:lnTo>
                  <a:pt x="14134312" y="0"/>
                </a:lnTo>
                <a:lnTo>
                  <a:pt x="14134312" y="13480600"/>
                </a:lnTo>
                <a:lnTo>
                  <a:pt x="0" y="13480600"/>
                </a:lnTo>
                <a:lnTo>
                  <a:pt x="0" y="0"/>
                </a:lnTo>
                <a:close/>
              </a:path>
            </a:pathLst>
          </a:custGeom>
          <a:blipFill rotWithShape="1">
            <a:blip r:embed="rId4">
              <a:alphaModFix/>
            </a:blip>
            <a:stretch>
              <a:fillRect b="0" l="0" r="0" t="0"/>
            </a:stretch>
          </a:blipFill>
          <a:ln>
            <a:noFill/>
          </a:ln>
        </p:spPr>
      </p:sp>
      <p:sp>
        <p:nvSpPr>
          <p:cNvPr id="181" name="Google Shape;181;p7"/>
          <p:cNvSpPr txBox="1"/>
          <p:nvPr/>
        </p:nvSpPr>
        <p:spPr>
          <a:xfrm>
            <a:off x="852613" y="2450976"/>
            <a:ext cx="15045000" cy="9696300"/>
          </a:xfrm>
          <a:prstGeom prst="rect">
            <a:avLst/>
          </a:prstGeom>
          <a:noFill/>
          <a:ln>
            <a:noFill/>
          </a:ln>
        </p:spPr>
        <p:txBody>
          <a:bodyPr anchorCtr="0" anchor="t" bIns="0" lIns="0" spcFirstLastPara="1" rIns="0" wrap="square" tIns="0">
            <a:spAutoFit/>
          </a:bodyPr>
          <a:lstStyle/>
          <a:p>
            <a:pPr indent="0" lvl="0" marL="0" marR="0" rtl="0" algn="l">
              <a:lnSpc>
                <a:spcPct val="112988"/>
              </a:lnSpc>
              <a:spcBef>
                <a:spcPts val="0"/>
              </a:spcBef>
              <a:spcAft>
                <a:spcPts val="0"/>
              </a:spcAft>
              <a:buClr>
                <a:srgbClr val="000000"/>
              </a:buClr>
              <a:buSzPts val="4327"/>
              <a:buFont typeface="Arial"/>
              <a:buNone/>
            </a:pPr>
            <a:r>
              <a:rPr b="1" i="0" lang="en-US" sz="4327" u="none" cap="none" strike="noStrike">
                <a:solidFill>
                  <a:srgbClr val="010101"/>
                </a:solidFill>
                <a:latin typeface="Gaegu"/>
                <a:ea typeface="Gaegu"/>
                <a:cs typeface="Gaegu"/>
                <a:sym typeface="Gaegu"/>
              </a:rPr>
              <a:t>(Holistic Approach)</a:t>
            </a:r>
            <a:endParaRPr b="0" i="0" sz="1400" u="none" cap="none" strike="noStrike">
              <a:solidFill>
                <a:srgbClr val="000000"/>
              </a:solidFill>
              <a:latin typeface="Arial"/>
              <a:ea typeface="Arial"/>
              <a:cs typeface="Arial"/>
              <a:sym typeface="Arial"/>
            </a:endParaRPr>
          </a:p>
          <a:p>
            <a:pPr indent="0" lvl="0" marL="0" marR="0" rtl="0" algn="l">
              <a:lnSpc>
                <a:spcPct val="112988"/>
              </a:lnSpc>
              <a:spcBef>
                <a:spcPts val="0"/>
              </a:spcBef>
              <a:spcAft>
                <a:spcPts val="0"/>
              </a:spcAft>
              <a:buClr>
                <a:srgbClr val="000000"/>
              </a:buClr>
              <a:buSzPts val="4327"/>
              <a:buFont typeface="Arial"/>
              <a:buNone/>
            </a:pPr>
            <a:r>
              <a:rPr b="1" i="0" lang="en-US" sz="4327" u="none" cap="none" strike="noStrike">
                <a:solidFill>
                  <a:srgbClr val="010101"/>
                </a:solidFill>
                <a:latin typeface="Gaegu"/>
                <a:ea typeface="Gaegu"/>
                <a:cs typeface="Gaegu"/>
                <a:sym typeface="Gaegu"/>
              </a:rPr>
              <a:t>Suggested requirements</a:t>
            </a:r>
            <a:endParaRPr b="1" i="0" sz="4327" u="none" cap="none" strike="noStrike">
              <a:solidFill>
                <a:srgbClr val="010101"/>
              </a:solidFill>
              <a:latin typeface="Gaegu"/>
              <a:ea typeface="Gaegu"/>
              <a:cs typeface="Gaegu"/>
              <a:sym typeface="Gaegu"/>
            </a:endParaRPr>
          </a:p>
          <a:p>
            <a:pPr indent="-467134" lvl="1" marL="934269" marR="0" rtl="0" algn="l">
              <a:lnSpc>
                <a:spcPct val="112988"/>
              </a:lnSpc>
              <a:spcBef>
                <a:spcPts val="0"/>
              </a:spcBef>
              <a:spcAft>
                <a:spcPts val="0"/>
              </a:spcAft>
              <a:buClr>
                <a:srgbClr val="010101"/>
              </a:buClr>
              <a:buSzPts val="4327"/>
              <a:buFont typeface="Arial"/>
              <a:buChar char="•"/>
            </a:pPr>
            <a:r>
              <a:rPr b="0" i="0" lang="en-US" sz="4327" u="none" cap="none" strike="noStrike">
                <a:solidFill>
                  <a:srgbClr val="010101"/>
                </a:solidFill>
                <a:latin typeface="Gaegu"/>
                <a:ea typeface="Gaegu"/>
                <a:cs typeface="Gaegu"/>
                <a:sym typeface="Gaegu"/>
              </a:rPr>
              <a:t>TOPS University Diploma Curriculum</a:t>
            </a:r>
            <a:endParaRPr b="0" i="0" sz="1400" u="none" cap="none" strike="noStrike">
              <a:solidFill>
                <a:srgbClr val="000000"/>
              </a:solidFill>
              <a:latin typeface="Arial"/>
              <a:ea typeface="Arial"/>
              <a:cs typeface="Arial"/>
              <a:sym typeface="Arial"/>
            </a:endParaRPr>
          </a:p>
          <a:p>
            <a:pPr indent="-467134" lvl="1" marL="934269" marR="0" rtl="0" algn="l">
              <a:lnSpc>
                <a:spcPct val="112988"/>
              </a:lnSpc>
              <a:spcBef>
                <a:spcPts val="0"/>
              </a:spcBef>
              <a:spcAft>
                <a:spcPts val="0"/>
              </a:spcAft>
              <a:buClr>
                <a:srgbClr val="010101"/>
              </a:buClr>
              <a:buSzPts val="4327"/>
              <a:buFont typeface="Arial"/>
              <a:buChar char="•"/>
            </a:pPr>
            <a:r>
              <a:rPr lang="en-US" sz="4327">
                <a:solidFill>
                  <a:srgbClr val="010101"/>
                </a:solidFill>
                <a:latin typeface="Gaegu"/>
                <a:ea typeface="Gaegu"/>
                <a:cs typeface="Gaegu"/>
                <a:sym typeface="Gaegu"/>
              </a:rPr>
              <a:t>3.5 gpa or greater (Test Optional)</a:t>
            </a:r>
            <a:endParaRPr sz="4327">
              <a:solidFill>
                <a:srgbClr val="010101"/>
              </a:solidFill>
              <a:latin typeface="Gaegu"/>
              <a:ea typeface="Gaegu"/>
              <a:cs typeface="Gaegu"/>
              <a:sym typeface="Gaegu"/>
            </a:endParaRPr>
          </a:p>
          <a:p>
            <a:pPr indent="-467134" lvl="1" marL="934269" marR="0" rtl="0" algn="l">
              <a:lnSpc>
                <a:spcPct val="112988"/>
              </a:lnSpc>
              <a:spcBef>
                <a:spcPts val="0"/>
              </a:spcBef>
              <a:spcAft>
                <a:spcPts val="0"/>
              </a:spcAft>
              <a:buClr>
                <a:srgbClr val="010101"/>
              </a:buClr>
              <a:buSzPts val="4327"/>
              <a:buFont typeface="Gaegu"/>
              <a:buChar char="•"/>
            </a:pPr>
            <a:r>
              <a:rPr lang="en-US" sz="4327">
                <a:solidFill>
                  <a:srgbClr val="010101"/>
                </a:solidFill>
                <a:latin typeface="Gaegu"/>
                <a:ea typeface="Gaegu"/>
                <a:cs typeface="Gaegu"/>
                <a:sym typeface="Gaegu"/>
              </a:rPr>
              <a:t>Under a 3.5 (ACT test required)</a:t>
            </a:r>
            <a:endParaRPr sz="4327">
              <a:solidFill>
                <a:srgbClr val="010101"/>
              </a:solidFill>
              <a:latin typeface="Gaegu"/>
              <a:ea typeface="Gaegu"/>
              <a:cs typeface="Gaegu"/>
              <a:sym typeface="Gaegu"/>
            </a:endParaRPr>
          </a:p>
          <a:p>
            <a:pPr indent="-467134" lvl="1" marL="934269" marR="0" rtl="0" algn="l">
              <a:lnSpc>
                <a:spcPct val="112988"/>
              </a:lnSpc>
              <a:spcBef>
                <a:spcPts val="0"/>
              </a:spcBef>
              <a:spcAft>
                <a:spcPts val="0"/>
              </a:spcAft>
              <a:buClr>
                <a:srgbClr val="010101"/>
              </a:buClr>
              <a:buSzPts val="4327"/>
              <a:buFont typeface="Arial"/>
              <a:buChar char="•"/>
            </a:pPr>
            <a:r>
              <a:rPr b="0" i="0" lang="en-US" sz="4327" u="none" cap="none" strike="noStrike">
                <a:solidFill>
                  <a:srgbClr val="010101"/>
                </a:solidFill>
                <a:latin typeface="Gaegu"/>
                <a:ea typeface="Gaegu"/>
                <a:cs typeface="Gaegu"/>
                <a:sym typeface="Gaegu"/>
              </a:rPr>
              <a:t>(Average ACT score of admitted students was a 23-28)</a:t>
            </a:r>
            <a:endParaRPr b="0" i="0" sz="1400" u="none" cap="none" strike="noStrike">
              <a:solidFill>
                <a:srgbClr val="000000"/>
              </a:solidFill>
              <a:latin typeface="Arial"/>
              <a:ea typeface="Arial"/>
              <a:cs typeface="Arial"/>
              <a:sym typeface="Arial"/>
            </a:endParaRPr>
          </a:p>
          <a:p>
            <a:pPr indent="-467134" lvl="1" marL="934269" marR="0" rtl="0" algn="l">
              <a:lnSpc>
                <a:spcPct val="112988"/>
              </a:lnSpc>
              <a:spcBef>
                <a:spcPts val="0"/>
              </a:spcBef>
              <a:spcAft>
                <a:spcPts val="0"/>
              </a:spcAft>
              <a:buClr>
                <a:srgbClr val="010101"/>
              </a:buClr>
              <a:buSzPts val="4327"/>
              <a:buFont typeface="Arial"/>
              <a:buChar char="•"/>
            </a:pPr>
            <a:r>
              <a:rPr b="0" i="0" lang="en-US" sz="4327" u="none" cap="none" strike="noStrike">
                <a:solidFill>
                  <a:srgbClr val="010101"/>
                </a:solidFill>
                <a:latin typeface="Gaegu"/>
                <a:ea typeface="Gaegu"/>
                <a:cs typeface="Gaegu"/>
                <a:sym typeface="Gaegu"/>
              </a:rPr>
              <a:t>ACT English (18)</a:t>
            </a:r>
            <a:endParaRPr b="0" i="0" sz="1400" u="none" cap="none" strike="noStrike">
              <a:solidFill>
                <a:srgbClr val="000000"/>
              </a:solidFill>
              <a:latin typeface="Arial"/>
              <a:ea typeface="Arial"/>
              <a:cs typeface="Arial"/>
              <a:sym typeface="Arial"/>
            </a:endParaRPr>
          </a:p>
          <a:p>
            <a:pPr indent="-467134" lvl="1" marL="934269" marR="0" rtl="0" algn="l">
              <a:lnSpc>
                <a:spcPct val="112988"/>
              </a:lnSpc>
              <a:spcBef>
                <a:spcPts val="0"/>
              </a:spcBef>
              <a:spcAft>
                <a:spcPts val="0"/>
              </a:spcAft>
              <a:buClr>
                <a:srgbClr val="010101"/>
              </a:buClr>
              <a:buSzPts val="4327"/>
              <a:buFont typeface="Arial"/>
              <a:buChar char="•"/>
            </a:pPr>
            <a:r>
              <a:rPr b="0" i="0" lang="en-US" sz="4327" u="none" cap="none" strike="noStrike">
                <a:solidFill>
                  <a:srgbClr val="010101"/>
                </a:solidFill>
                <a:latin typeface="Gaegu"/>
                <a:ea typeface="Gaegu"/>
                <a:cs typeface="Gaegu"/>
                <a:sym typeface="Gaegu"/>
              </a:rPr>
              <a:t>ACT Math (19)</a:t>
            </a:r>
            <a:endParaRPr b="0" i="0" sz="1400" u="none" cap="none" strike="noStrike">
              <a:solidFill>
                <a:srgbClr val="000000"/>
              </a:solidFill>
              <a:latin typeface="Arial"/>
              <a:ea typeface="Arial"/>
              <a:cs typeface="Arial"/>
              <a:sym typeface="Arial"/>
            </a:endParaRPr>
          </a:p>
          <a:p>
            <a:pPr indent="0" lvl="0" marL="0" marR="0" rtl="0" algn="l">
              <a:lnSpc>
                <a:spcPct val="112988"/>
              </a:lnSpc>
              <a:spcBef>
                <a:spcPts val="0"/>
              </a:spcBef>
              <a:spcAft>
                <a:spcPts val="0"/>
              </a:spcAft>
              <a:buClr>
                <a:srgbClr val="000000"/>
              </a:buClr>
              <a:buSzPts val="4327"/>
              <a:buFont typeface="Arial"/>
              <a:buNone/>
            </a:pPr>
            <a:r>
              <a:t/>
            </a:r>
            <a:endParaRPr b="0" i="0" sz="4327" u="none" cap="none" strike="noStrike">
              <a:solidFill>
                <a:srgbClr val="010101"/>
              </a:solidFill>
              <a:latin typeface="Gaegu"/>
              <a:ea typeface="Gaegu"/>
              <a:cs typeface="Gaegu"/>
              <a:sym typeface="Gaegu"/>
            </a:endParaRPr>
          </a:p>
          <a:p>
            <a:pPr indent="0" lvl="0" marL="0" marR="0" rtl="0" algn="l">
              <a:lnSpc>
                <a:spcPct val="112988"/>
              </a:lnSpc>
              <a:spcBef>
                <a:spcPts val="0"/>
              </a:spcBef>
              <a:spcAft>
                <a:spcPts val="0"/>
              </a:spcAft>
              <a:buClr>
                <a:srgbClr val="000000"/>
              </a:buClr>
              <a:buSzPts val="4327"/>
              <a:buFont typeface="Arial"/>
              <a:buNone/>
            </a:pPr>
            <a:r>
              <a:rPr b="0" i="0" lang="en-US" sz="4327" u="none" cap="none" strike="noStrike">
                <a:solidFill>
                  <a:srgbClr val="010101"/>
                </a:solidFill>
                <a:latin typeface="Gaegu"/>
                <a:ea typeface="Gaegu"/>
                <a:cs typeface="Gaegu"/>
                <a:sym typeface="Gaegu"/>
              </a:rPr>
              <a:t>**Student’s applying to LSU must use the Common Application </a:t>
            </a:r>
            <a:r>
              <a:rPr lang="en-US" sz="4327">
                <a:solidFill>
                  <a:srgbClr val="010101"/>
                </a:solidFill>
                <a:latin typeface="Gaegu"/>
                <a:ea typeface="Gaegu"/>
                <a:cs typeface="Gaegu"/>
                <a:sym typeface="Gaegu"/>
              </a:rPr>
              <a:t>A letter of recommendation is no longer required</a:t>
            </a:r>
            <a:r>
              <a:rPr b="0" i="0" lang="en-US" sz="4327" u="none" cap="none" strike="noStrike">
                <a:solidFill>
                  <a:srgbClr val="010101"/>
                </a:solidFill>
                <a:latin typeface="Gaegu"/>
                <a:ea typeface="Gaegu"/>
                <a:cs typeface="Gaegu"/>
                <a:sym typeface="Gaegu"/>
              </a:rPr>
              <a:t>.</a:t>
            </a:r>
            <a:endParaRPr b="0" i="0" sz="1400" u="none" cap="none" strike="noStrike">
              <a:solidFill>
                <a:srgbClr val="000000"/>
              </a:solidFill>
              <a:latin typeface="Arial"/>
              <a:ea typeface="Arial"/>
              <a:cs typeface="Arial"/>
              <a:sym typeface="Arial"/>
            </a:endParaRPr>
          </a:p>
          <a:p>
            <a:pPr indent="0" lvl="0" marL="0" marR="0" rtl="0" algn="l">
              <a:lnSpc>
                <a:spcPct val="112988"/>
              </a:lnSpc>
              <a:spcBef>
                <a:spcPts val="0"/>
              </a:spcBef>
              <a:spcAft>
                <a:spcPts val="0"/>
              </a:spcAft>
              <a:buClr>
                <a:srgbClr val="000000"/>
              </a:buClr>
              <a:buSzPts val="4327"/>
              <a:buFont typeface="Arial"/>
              <a:buNone/>
            </a:pPr>
            <a:r>
              <a:t/>
            </a:r>
            <a:endParaRPr b="0" i="0" sz="4327" u="none" cap="none" strike="noStrike">
              <a:solidFill>
                <a:srgbClr val="010101"/>
              </a:solidFill>
              <a:latin typeface="Gaegu"/>
              <a:ea typeface="Gaegu"/>
              <a:cs typeface="Gaegu"/>
              <a:sym typeface="Gaegu"/>
            </a:endParaRPr>
          </a:p>
          <a:p>
            <a:pPr indent="0" lvl="0" marL="0" marR="0" rtl="0" algn="l">
              <a:lnSpc>
                <a:spcPct val="112988"/>
              </a:lnSpc>
              <a:spcBef>
                <a:spcPts val="0"/>
              </a:spcBef>
              <a:spcAft>
                <a:spcPts val="0"/>
              </a:spcAft>
              <a:buClr>
                <a:srgbClr val="000000"/>
              </a:buClr>
              <a:buSzPts val="4327"/>
              <a:buFont typeface="Arial"/>
              <a:buNone/>
            </a:pPr>
            <a:r>
              <a:t/>
            </a:r>
            <a:endParaRPr b="0" i="0" sz="4327" u="none" cap="none" strike="noStrike">
              <a:solidFill>
                <a:srgbClr val="010101"/>
              </a:solidFill>
              <a:latin typeface="Gaegu"/>
              <a:ea typeface="Gaegu"/>
              <a:cs typeface="Gaegu"/>
              <a:sym typeface="Gaegu"/>
            </a:endParaRPr>
          </a:p>
        </p:txBody>
      </p:sp>
      <p:sp>
        <p:nvSpPr>
          <p:cNvPr id="182" name="Google Shape;182;p7"/>
          <p:cNvSpPr txBox="1"/>
          <p:nvPr/>
        </p:nvSpPr>
        <p:spPr>
          <a:xfrm>
            <a:off x="385171" y="238230"/>
            <a:ext cx="12515718" cy="1112352"/>
          </a:xfrm>
          <a:prstGeom prst="rect">
            <a:avLst/>
          </a:prstGeom>
          <a:noFill/>
          <a:ln>
            <a:noFill/>
          </a:ln>
        </p:spPr>
        <p:txBody>
          <a:bodyPr anchorCtr="0" anchor="t" bIns="0" lIns="0" spcFirstLastPara="1" rIns="0" wrap="square" tIns="0">
            <a:spAutoFit/>
          </a:bodyPr>
          <a:lstStyle/>
          <a:p>
            <a:pPr indent="0" lvl="0" marL="0" marR="0" rtl="0" algn="l">
              <a:lnSpc>
                <a:spcPct val="139993"/>
              </a:lnSpc>
              <a:spcBef>
                <a:spcPts val="0"/>
              </a:spcBef>
              <a:spcAft>
                <a:spcPts val="0"/>
              </a:spcAft>
              <a:buClr>
                <a:srgbClr val="000000"/>
              </a:buClr>
              <a:buSzPts val="6431"/>
              <a:buFont typeface="Arial"/>
              <a:buNone/>
            </a:pPr>
            <a:r>
              <a:rPr b="0" i="0" lang="en-US" sz="6431" u="none" cap="none" strike="noStrike">
                <a:solidFill>
                  <a:srgbClr val="040200"/>
                </a:solidFill>
                <a:latin typeface="Gochi Hand"/>
                <a:ea typeface="Gochi Hand"/>
                <a:cs typeface="Gochi Hand"/>
                <a:sym typeface="Gochi Hand"/>
              </a:rPr>
              <a:t>College Admission Requirements</a:t>
            </a:r>
            <a:endParaRPr b="0" i="0" sz="1400" u="none" cap="none" strike="noStrike">
              <a:solidFill>
                <a:srgbClr val="000000"/>
              </a:solidFill>
              <a:latin typeface="Arial"/>
              <a:ea typeface="Arial"/>
              <a:cs typeface="Arial"/>
              <a:sym typeface="Arial"/>
            </a:endParaRPr>
          </a:p>
        </p:txBody>
      </p:sp>
      <p:sp>
        <p:nvSpPr>
          <p:cNvPr id="183" name="Google Shape;183;p7"/>
          <p:cNvSpPr txBox="1"/>
          <p:nvPr/>
        </p:nvSpPr>
        <p:spPr>
          <a:xfrm>
            <a:off x="2493564" y="1070217"/>
            <a:ext cx="6775142" cy="1344017"/>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7765"/>
              <a:buFont typeface="Arial"/>
              <a:buNone/>
            </a:pPr>
            <a:r>
              <a:rPr b="0" i="0" lang="en-US" sz="7765" u="none" cap="none" strike="noStrike">
                <a:solidFill>
                  <a:srgbClr val="040200"/>
                </a:solidFill>
                <a:latin typeface="Gochi Hand"/>
                <a:ea typeface="Gochi Hand"/>
                <a:cs typeface="Gochi Hand"/>
                <a:sym typeface="Gochi Hand"/>
              </a:rPr>
              <a:t>LSU</a:t>
            </a:r>
            <a:endParaRPr b="0" i="0" sz="1400" u="none" cap="none" strike="noStrike">
              <a:solidFill>
                <a:srgbClr val="000000"/>
              </a:solidFill>
              <a:latin typeface="Arial"/>
              <a:ea typeface="Arial"/>
              <a:cs typeface="Arial"/>
              <a:sym typeface="Arial"/>
            </a:endParaRPr>
          </a:p>
        </p:txBody>
      </p:sp>
      <p:sp>
        <p:nvSpPr>
          <p:cNvPr id="184" name="Google Shape;184;p7"/>
          <p:cNvSpPr/>
          <p:nvPr/>
        </p:nvSpPr>
        <p:spPr>
          <a:xfrm rot="-838925">
            <a:off x="13461091" y="2712030"/>
            <a:ext cx="4594448" cy="1528897"/>
          </a:xfrm>
          <a:custGeom>
            <a:rect b="b" l="l" r="r" t="t"/>
            <a:pathLst>
              <a:path extrusionOk="0" h="2181871" w="5671071">
                <a:moveTo>
                  <a:pt x="0" y="0"/>
                </a:moveTo>
                <a:lnTo>
                  <a:pt x="5671071" y="0"/>
                </a:lnTo>
                <a:lnTo>
                  <a:pt x="5671071" y="2181871"/>
                </a:lnTo>
                <a:lnTo>
                  <a:pt x="0" y="2181871"/>
                </a:lnTo>
                <a:lnTo>
                  <a:pt x="0" y="0"/>
                </a:lnTo>
                <a:close/>
              </a:path>
            </a:pathLst>
          </a:custGeom>
          <a:blipFill rotWithShape="1">
            <a:blip r:embed="rId5">
              <a:alphaModFix/>
            </a:blip>
            <a:stretch>
              <a:fillRect b="-66324" l="-74797" r="-19774" t="-76825"/>
            </a:stretch>
          </a:blipFill>
          <a:ln>
            <a:noFill/>
          </a:ln>
        </p:spPr>
      </p:sp>
      <p:sp>
        <p:nvSpPr>
          <p:cNvPr id="185" name="Google Shape;185;p7"/>
          <p:cNvSpPr/>
          <p:nvPr/>
        </p:nvSpPr>
        <p:spPr>
          <a:xfrm rot="853158">
            <a:off x="15520424" y="2063213"/>
            <a:ext cx="475783" cy="775526"/>
          </a:xfrm>
          <a:custGeom>
            <a:rect b="b" l="l" r="r" t="t"/>
            <a:pathLst>
              <a:path extrusionOk="0" h="775526" w="475783">
                <a:moveTo>
                  <a:pt x="0" y="0"/>
                </a:moveTo>
                <a:lnTo>
                  <a:pt x="475783" y="0"/>
                </a:lnTo>
                <a:lnTo>
                  <a:pt x="475783" y="775527"/>
                </a:lnTo>
                <a:lnTo>
                  <a:pt x="0" y="775527"/>
                </a:lnTo>
                <a:lnTo>
                  <a:pt x="0" y="0"/>
                </a:lnTo>
                <a:close/>
              </a:path>
            </a:pathLst>
          </a:custGeom>
          <a:blipFill rotWithShape="1">
            <a:blip r:embed="rId6">
              <a:alphaModFix/>
            </a:blip>
            <a:stretch>
              <a:fillRect b="0" l="0" r="0" t="0"/>
            </a:stretch>
          </a:blipFill>
          <a:ln>
            <a:noFill/>
          </a:ln>
        </p:spPr>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g2816d4d5a9b_0_5"/>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71" l="0" r="0" t="-38872"/>
            </a:stretch>
          </a:blipFill>
          <a:ln>
            <a:noFill/>
          </a:ln>
        </p:spPr>
      </p:sp>
      <p:sp>
        <p:nvSpPr>
          <p:cNvPr id="191" name="Google Shape;191;g2816d4d5a9b_0_5"/>
          <p:cNvSpPr/>
          <p:nvPr/>
        </p:nvSpPr>
        <p:spPr>
          <a:xfrm rot="5400000">
            <a:off x="-326856" y="326856"/>
            <a:ext cx="14134312" cy="13480600"/>
          </a:xfrm>
          <a:custGeom>
            <a:rect b="b" l="l" r="r" t="t"/>
            <a:pathLst>
              <a:path extrusionOk="0" h="13480600" w="14134312">
                <a:moveTo>
                  <a:pt x="0" y="0"/>
                </a:moveTo>
                <a:lnTo>
                  <a:pt x="14134312" y="0"/>
                </a:lnTo>
                <a:lnTo>
                  <a:pt x="14134312" y="13480600"/>
                </a:lnTo>
                <a:lnTo>
                  <a:pt x="0" y="13480600"/>
                </a:lnTo>
                <a:lnTo>
                  <a:pt x="0" y="0"/>
                </a:lnTo>
                <a:close/>
              </a:path>
            </a:pathLst>
          </a:custGeom>
          <a:blipFill rotWithShape="1">
            <a:blip r:embed="rId4">
              <a:alphaModFix/>
            </a:blip>
            <a:stretch>
              <a:fillRect b="0" l="0" r="0" t="0"/>
            </a:stretch>
          </a:blipFill>
          <a:ln>
            <a:noFill/>
          </a:ln>
        </p:spPr>
      </p:sp>
      <p:sp>
        <p:nvSpPr>
          <p:cNvPr id="192" name="Google Shape;192;g2816d4d5a9b_0_5"/>
          <p:cNvSpPr txBox="1"/>
          <p:nvPr/>
        </p:nvSpPr>
        <p:spPr>
          <a:xfrm>
            <a:off x="410900" y="2126200"/>
            <a:ext cx="15226500" cy="8434800"/>
          </a:xfrm>
          <a:prstGeom prst="rect">
            <a:avLst/>
          </a:prstGeom>
          <a:noFill/>
          <a:ln>
            <a:noFill/>
          </a:ln>
        </p:spPr>
        <p:txBody>
          <a:bodyPr anchorCtr="0" anchor="t" bIns="0" lIns="0" spcFirstLastPara="1" rIns="0" wrap="square" tIns="0">
            <a:spAutoFit/>
          </a:bodyPr>
          <a:lstStyle/>
          <a:p>
            <a:pPr indent="0" lvl="0" marL="0" marR="0" rtl="0" algn="l">
              <a:lnSpc>
                <a:spcPct val="112988"/>
              </a:lnSpc>
              <a:spcBef>
                <a:spcPts val="0"/>
              </a:spcBef>
              <a:spcAft>
                <a:spcPts val="0"/>
              </a:spcAft>
              <a:buClr>
                <a:srgbClr val="000000"/>
              </a:buClr>
              <a:buSzPts val="4327"/>
              <a:buFont typeface="Arial"/>
              <a:buNone/>
            </a:pPr>
            <a:r>
              <a:t/>
            </a:r>
            <a:endParaRPr b="1" i="0" sz="4327" u="none" cap="none" strike="noStrike">
              <a:solidFill>
                <a:srgbClr val="010101"/>
              </a:solidFill>
              <a:latin typeface="Gaegu"/>
              <a:ea typeface="Gaegu"/>
              <a:cs typeface="Gaegu"/>
              <a:sym typeface="Gaegu"/>
            </a:endParaRPr>
          </a:p>
          <a:p>
            <a:pPr indent="0" lvl="0" marL="0" marR="0" rtl="0" algn="l">
              <a:lnSpc>
                <a:spcPct val="112988"/>
              </a:lnSpc>
              <a:spcBef>
                <a:spcPts val="0"/>
              </a:spcBef>
              <a:spcAft>
                <a:spcPts val="0"/>
              </a:spcAft>
              <a:buClr>
                <a:srgbClr val="000000"/>
              </a:buClr>
              <a:buSzPts val="4327"/>
              <a:buFont typeface="Arial"/>
              <a:buNone/>
            </a:pPr>
            <a:r>
              <a:rPr b="1" i="0" lang="en-US" sz="4327" u="none" cap="none" strike="noStrike">
                <a:solidFill>
                  <a:srgbClr val="010101"/>
                </a:solidFill>
                <a:latin typeface="Gaegu"/>
                <a:ea typeface="Gaegu"/>
                <a:cs typeface="Gaegu"/>
                <a:sym typeface="Gaegu"/>
              </a:rPr>
              <a:t>(High School Diploma)</a:t>
            </a:r>
            <a:endParaRPr b="0" i="0" sz="1400" u="none" cap="none" strike="noStrike">
              <a:solidFill>
                <a:srgbClr val="000000"/>
              </a:solidFill>
              <a:latin typeface="Arial"/>
              <a:ea typeface="Arial"/>
              <a:cs typeface="Arial"/>
              <a:sym typeface="Arial"/>
            </a:endParaRPr>
          </a:p>
          <a:p>
            <a:pPr indent="0" lvl="0" marL="0" marR="0" rtl="0" algn="l">
              <a:lnSpc>
                <a:spcPct val="112988"/>
              </a:lnSpc>
              <a:spcBef>
                <a:spcPts val="0"/>
              </a:spcBef>
              <a:spcAft>
                <a:spcPts val="0"/>
              </a:spcAft>
              <a:buClr>
                <a:srgbClr val="000000"/>
              </a:buClr>
              <a:buSzPts val="4327"/>
              <a:buFont typeface="Arial"/>
              <a:buNone/>
            </a:pPr>
            <a:r>
              <a:rPr b="1" i="0" lang="en-US" sz="4327" u="none" cap="none" strike="noStrike">
                <a:solidFill>
                  <a:srgbClr val="010101"/>
                </a:solidFill>
                <a:latin typeface="Gaegu"/>
                <a:ea typeface="Gaegu"/>
                <a:cs typeface="Gaegu"/>
                <a:sym typeface="Gaegu"/>
              </a:rPr>
              <a:t>ACT Score will be used for course placement. Accuplacer is also available.</a:t>
            </a:r>
            <a:endParaRPr b="0" i="0" sz="1400" u="none" cap="none" strike="noStrike">
              <a:solidFill>
                <a:srgbClr val="000000"/>
              </a:solidFill>
              <a:latin typeface="Arial"/>
              <a:ea typeface="Arial"/>
              <a:cs typeface="Arial"/>
              <a:sym typeface="Arial"/>
            </a:endParaRPr>
          </a:p>
          <a:p>
            <a:pPr indent="0" lvl="0" marL="0" marR="0" rtl="0" algn="l">
              <a:lnSpc>
                <a:spcPct val="112988"/>
              </a:lnSpc>
              <a:spcBef>
                <a:spcPts val="0"/>
              </a:spcBef>
              <a:spcAft>
                <a:spcPts val="0"/>
              </a:spcAft>
              <a:buClr>
                <a:srgbClr val="000000"/>
              </a:buClr>
              <a:buSzPts val="4327"/>
              <a:buFont typeface="Arial"/>
              <a:buNone/>
            </a:pPr>
            <a:r>
              <a:t/>
            </a:r>
            <a:endParaRPr b="1" i="0" sz="4327" u="none" cap="none" strike="noStrike">
              <a:solidFill>
                <a:srgbClr val="010101"/>
              </a:solidFill>
              <a:latin typeface="Gaegu"/>
              <a:ea typeface="Gaegu"/>
              <a:cs typeface="Gaegu"/>
              <a:sym typeface="Gaegu"/>
            </a:endParaRPr>
          </a:p>
          <a:p>
            <a:pPr indent="-467133" lvl="1" marL="934269" marR="0" rtl="0" algn="l">
              <a:lnSpc>
                <a:spcPct val="112988"/>
              </a:lnSpc>
              <a:spcBef>
                <a:spcPts val="0"/>
              </a:spcBef>
              <a:spcAft>
                <a:spcPts val="0"/>
              </a:spcAft>
              <a:buClr>
                <a:srgbClr val="010101"/>
              </a:buClr>
              <a:buSzPts val="4327"/>
              <a:buFont typeface="Arial"/>
              <a:buChar char="•"/>
            </a:pPr>
            <a:r>
              <a:rPr b="0" i="0" lang="en-US" sz="4327" u="none" cap="none" strike="noStrike">
                <a:solidFill>
                  <a:srgbClr val="010101"/>
                </a:solidFill>
                <a:latin typeface="Gaegu"/>
                <a:ea typeface="Gaegu"/>
                <a:cs typeface="Gaegu"/>
                <a:sym typeface="Gaegu"/>
              </a:rPr>
              <a:t>Enter as a Transfer Student-Begin your degree at SLCC then transfer to a 4-year institution.</a:t>
            </a:r>
            <a:endParaRPr b="0" i="0" sz="1400" u="none" cap="none" strike="noStrike">
              <a:solidFill>
                <a:srgbClr val="000000"/>
              </a:solidFill>
              <a:latin typeface="Arial"/>
              <a:ea typeface="Arial"/>
              <a:cs typeface="Arial"/>
              <a:sym typeface="Arial"/>
            </a:endParaRPr>
          </a:p>
          <a:p>
            <a:pPr indent="-467133" lvl="1" marL="934269" marR="0" rtl="0" algn="l">
              <a:lnSpc>
                <a:spcPct val="112988"/>
              </a:lnSpc>
              <a:spcBef>
                <a:spcPts val="0"/>
              </a:spcBef>
              <a:spcAft>
                <a:spcPts val="0"/>
              </a:spcAft>
              <a:buClr>
                <a:srgbClr val="010101"/>
              </a:buClr>
              <a:buSzPts val="4327"/>
              <a:buFont typeface="Arial"/>
              <a:buChar char="•"/>
            </a:pPr>
            <a:r>
              <a:rPr b="0" i="0" lang="en-US" sz="4327" u="none" cap="none" strike="noStrike">
                <a:solidFill>
                  <a:srgbClr val="010101"/>
                </a:solidFill>
                <a:latin typeface="Gaegu"/>
                <a:ea typeface="Gaegu"/>
                <a:cs typeface="Gaegu"/>
                <a:sym typeface="Gaegu"/>
              </a:rPr>
              <a:t>Earn an Associates Degree (2 year)</a:t>
            </a:r>
            <a:endParaRPr b="0" i="0" sz="1400" u="none" cap="none" strike="noStrike">
              <a:solidFill>
                <a:srgbClr val="000000"/>
              </a:solidFill>
              <a:latin typeface="Arial"/>
              <a:ea typeface="Arial"/>
              <a:cs typeface="Arial"/>
              <a:sym typeface="Arial"/>
            </a:endParaRPr>
          </a:p>
          <a:p>
            <a:pPr indent="-467133" lvl="1" marL="934269" marR="0" rtl="0" algn="l">
              <a:lnSpc>
                <a:spcPct val="112988"/>
              </a:lnSpc>
              <a:spcBef>
                <a:spcPts val="0"/>
              </a:spcBef>
              <a:spcAft>
                <a:spcPts val="0"/>
              </a:spcAft>
              <a:buClr>
                <a:srgbClr val="010101"/>
              </a:buClr>
              <a:buSzPts val="4327"/>
              <a:buFont typeface="Arial"/>
              <a:buChar char="•"/>
            </a:pPr>
            <a:r>
              <a:rPr b="0" i="0" lang="en-US" sz="4327" u="none" cap="none" strike="noStrike">
                <a:solidFill>
                  <a:srgbClr val="010101"/>
                </a:solidFill>
                <a:latin typeface="Gaegu"/>
                <a:ea typeface="Gaegu"/>
                <a:cs typeface="Gaegu"/>
                <a:sym typeface="Gaegu"/>
              </a:rPr>
              <a:t>Technical Programs-location depends on program</a:t>
            </a:r>
            <a:endParaRPr b="0" i="0" sz="4327" u="none" cap="none" strike="noStrike">
              <a:solidFill>
                <a:srgbClr val="010101"/>
              </a:solidFill>
              <a:latin typeface="Gaegu"/>
              <a:ea typeface="Gaegu"/>
              <a:cs typeface="Gaegu"/>
              <a:sym typeface="Gaegu"/>
            </a:endParaRPr>
          </a:p>
          <a:p>
            <a:pPr indent="-467133" lvl="1" marL="934269" marR="0" rtl="0" algn="l">
              <a:lnSpc>
                <a:spcPct val="112988"/>
              </a:lnSpc>
              <a:spcBef>
                <a:spcPts val="0"/>
              </a:spcBef>
              <a:spcAft>
                <a:spcPts val="0"/>
              </a:spcAft>
              <a:buClr>
                <a:srgbClr val="010101"/>
              </a:buClr>
              <a:buSzPts val="4327"/>
              <a:buFont typeface="Gaegu"/>
              <a:buChar char="•"/>
            </a:pPr>
            <a:r>
              <a:rPr b="0" i="0" lang="en-US" sz="4327" u="none" cap="none" strike="noStrike">
                <a:solidFill>
                  <a:srgbClr val="010101"/>
                </a:solidFill>
                <a:latin typeface="Gaegu"/>
                <a:ea typeface="Gaegu"/>
                <a:cs typeface="Gaegu"/>
                <a:sym typeface="Gaegu"/>
              </a:rPr>
              <a:t>https://www.solacc.edu/academics/programs-offered/index</a:t>
            </a:r>
            <a:endParaRPr b="0" i="0" sz="4327" u="none" cap="none" strike="noStrike">
              <a:solidFill>
                <a:srgbClr val="010101"/>
              </a:solidFill>
              <a:latin typeface="Gaegu"/>
              <a:ea typeface="Gaegu"/>
              <a:cs typeface="Gaegu"/>
              <a:sym typeface="Gaegu"/>
            </a:endParaRPr>
          </a:p>
          <a:p>
            <a:pPr indent="0" lvl="0" marL="914400" marR="0" rtl="0" algn="l">
              <a:lnSpc>
                <a:spcPct val="112988"/>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12988"/>
              </a:lnSpc>
              <a:spcBef>
                <a:spcPts val="0"/>
              </a:spcBef>
              <a:spcAft>
                <a:spcPts val="0"/>
              </a:spcAft>
              <a:buClr>
                <a:srgbClr val="000000"/>
              </a:buClr>
              <a:buSzPts val="4327"/>
              <a:buFont typeface="Arial"/>
              <a:buNone/>
            </a:pPr>
            <a:r>
              <a:t/>
            </a:r>
            <a:endParaRPr b="0" i="0" sz="4327" u="none" cap="none" strike="noStrike">
              <a:solidFill>
                <a:srgbClr val="010101"/>
              </a:solidFill>
              <a:latin typeface="Gaegu"/>
              <a:ea typeface="Gaegu"/>
              <a:cs typeface="Gaegu"/>
              <a:sym typeface="Gaegu"/>
            </a:endParaRPr>
          </a:p>
        </p:txBody>
      </p:sp>
      <p:sp>
        <p:nvSpPr>
          <p:cNvPr id="193" name="Google Shape;193;g2816d4d5a9b_0_5"/>
          <p:cNvSpPr txBox="1"/>
          <p:nvPr/>
        </p:nvSpPr>
        <p:spPr>
          <a:xfrm>
            <a:off x="385171" y="238230"/>
            <a:ext cx="12515700" cy="990000"/>
          </a:xfrm>
          <a:prstGeom prst="rect">
            <a:avLst/>
          </a:prstGeom>
          <a:noFill/>
          <a:ln>
            <a:noFill/>
          </a:ln>
        </p:spPr>
        <p:txBody>
          <a:bodyPr anchorCtr="0" anchor="t" bIns="0" lIns="0" spcFirstLastPara="1" rIns="0" wrap="square" tIns="0">
            <a:spAutoFit/>
          </a:bodyPr>
          <a:lstStyle/>
          <a:p>
            <a:pPr indent="0" lvl="0" marL="0" marR="0" rtl="0" algn="l">
              <a:lnSpc>
                <a:spcPct val="139993"/>
              </a:lnSpc>
              <a:spcBef>
                <a:spcPts val="0"/>
              </a:spcBef>
              <a:spcAft>
                <a:spcPts val="0"/>
              </a:spcAft>
              <a:buClr>
                <a:srgbClr val="000000"/>
              </a:buClr>
              <a:buSzPts val="6431"/>
              <a:buFont typeface="Arial"/>
              <a:buNone/>
            </a:pPr>
            <a:r>
              <a:rPr b="0" i="0" lang="en-US" sz="6431" u="none" cap="none" strike="noStrike">
                <a:solidFill>
                  <a:srgbClr val="040200"/>
                </a:solidFill>
                <a:latin typeface="Gochi Hand"/>
                <a:ea typeface="Gochi Hand"/>
                <a:cs typeface="Gochi Hand"/>
                <a:sym typeface="Gochi Hand"/>
              </a:rPr>
              <a:t>College Admission Requirements</a:t>
            </a:r>
            <a:endParaRPr b="0" i="0" sz="1400" u="none" cap="none" strike="noStrike">
              <a:solidFill>
                <a:srgbClr val="000000"/>
              </a:solidFill>
              <a:latin typeface="Arial"/>
              <a:ea typeface="Arial"/>
              <a:cs typeface="Arial"/>
              <a:sym typeface="Arial"/>
            </a:endParaRPr>
          </a:p>
        </p:txBody>
      </p:sp>
      <p:sp>
        <p:nvSpPr>
          <p:cNvPr id="194" name="Google Shape;194;g2816d4d5a9b_0_5"/>
          <p:cNvSpPr/>
          <p:nvPr/>
        </p:nvSpPr>
        <p:spPr>
          <a:xfrm rot="-842175">
            <a:off x="12496432" y="4828689"/>
            <a:ext cx="5624432" cy="1110826"/>
          </a:xfrm>
          <a:custGeom>
            <a:rect b="b" l="l" r="r" t="t"/>
            <a:pathLst>
              <a:path extrusionOk="0" h="1110989" w="5625258">
                <a:moveTo>
                  <a:pt x="0" y="0"/>
                </a:moveTo>
                <a:lnTo>
                  <a:pt x="5625259" y="0"/>
                </a:lnTo>
                <a:lnTo>
                  <a:pt x="5625259" y="1110989"/>
                </a:lnTo>
                <a:lnTo>
                  <a:pt x="0" y="1110989"/>
                </a:lnTo>
                <a:lnTo>
                  <a:pt x="0" y="0"/>
                </a:lnTo>
                <a:close/>
              </a:path>
            </a:pathLst>
          </a:custGeom>
          <a:blipFill rotWithShape="1">
            <a:blip r:embed="rId5">
              <a:alphaModFix/>
            </a:blip>
            <a:stretch>
              <a:fillRect b="0" l="0" r="0" t="0"/>
            </a:stretch>
          </a:blipFill>
          <a:ln>
            <a:noFill/>
          </a:ln>
        </p:spPr>
      </p:sp>
      <p:sp>
        <p:nvSpPr>
          <p:cNvPr id="195" name="Google Shape;195;g2816d4d5a9b_0_5"/>
          <p:cNvSpPr txBox="1"/>
          <p:nvPr/>
        </p:nvSpPr>
        <p:spPr>
          <a:xfrm>
            <a:off x="2493564" y="1070217"/>
            <a:ext cx="6775200" cy="11952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7765"/>
              <a:buFont typeface="Arial"/>
              <a:buNone/>
            </a:pPr>
            <a:r>
              <a:rPr b="0" i="0" lang="en-US" sz="7765" u="none" cap="none" strike="noStrike">
                <a:solidFill>
                  <a:srgbClr val="040200"/>
                </a:solidFill>
                <a:latin typeface="Gochi Hand"/>
                <a:ea typeface="Gochi Hand"/>
                <a:cs typeface="Gochi Hand"/>
                <a:sym typeface="Gochi Hand"/>
              </a:rPr>
              <a:t>SLCC</a:t>
            </a:r>
            <a:endParaRPr b="0" i="0" sz="7765" u="none" cap="none" strike="noStrike">
              <a:solidFill>
                <a:srgbClr val="040200"/>
              </a:solidFill>
              <a:latin typeface="Gochi Hand"/>
              <a:ea typeface="Gochi Hand"/>
              <a:cs typeface="Gochi Hand"/>
              <a:sym typeface="Gochi Hand"/>
            </a:endParaRPr>
          </a:p>
        </p:txBody>
      </p:sp>
      <p:sp>
        <p:nvSpPr>
          <p:cNvPr id="196" name="Google Shape;196;g2816d4d5a9b_0_5"/>
          <p:cNvSpPr/>
          <p:nvPr/>
        </p:nvSpPr>
        <p:spPr>
          <a:xfrm rot="850509">
            <a:off x="14174282" y="2654315"/>
            <a:ext cx="476003" cy="775885"/>
          </a:xfrm>
          <a:custGeom>
            <a:rect b="b" l="l" r="r" t="t"/>
            <a:pathLst>
              <a:path extrusionOk="0" h="775526" w="475783">
                <a:moveTo>
                  <a:pt x="0" y="0"/>
                </a:moveTo>
                <a:lnTo>
                  <a:pt x="475783" y="0"/>
                </a:lnTo>
                <a:lnTo>
                  <a:pt x="475783" y="775527"/>
                </a:lnTo>
                <a:lnTo>
                  <a:pt x="0" y="775527"/>
                </a:lnTo>
                <a:lnTo>
                  <a:pt x="0" y="0"/>
                </a:lnTo>
                <a:close/>
              </a:path>
            </a:pathLst>
          </a:custGeom>
          <a:blipFill rotWithShape="1">
            <a:blip r:embed="rId6">
              <a:alphaModFix/>
            </a:blip>
            <a:stretch>
              <a:fillRect b="0" l="0" r="0" t="0"/>
            </a:stretch>
          </a:blipFill>
          <a:ln>
            <a:noFill/>
          </a:ln>
        </p:spPr>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8"/>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72" l="0" r="0" t="-38877"/>
            </a:stretch>
          </a:blipFill>
          <a:ln>
            <a:noFill/>
          </a:ln>
        </p:spPr>
      </p:sp>
      <p:sp>
        <p:nvSpPr>
          <p:cNvPr id="202" name="Google Shape;202;p8"/>
          <p:cNvSpPr/>
          <p:nvPr/>
        </p:nvSpPr>
        <p:spPr>
          <a:xfrm>
            <a:off x="0" y="868680"/>
            <a:ext cx="18288000" cy="9418320"/>
          </a:xfrm>
          <a:custGeom>
            <a:rect b="b" l="l" r="r" t="t"/>
            <a:pathLst>
              <a:path extrusionOk="0" h="9418320" w="18288000">
                <a:moveTo>
                  <a:pt x="0" y="0"/>
                </a:moveTo>
                <a:lnTo>
                  <a:pt x="18288000" y="0"/>
                </a:lnTo>
                <a:lnTo>
                  <a:pt x="18288000" y="9418320"/>
                </a:lnTo>
                <a:lnTo>
                  <a:pt x="0" y="9418320"/>
                </a:lnTo>
                <a:lnTo>
                  <a:pt x="0" y="0"/>
                </a:lnTo>
                <a:close/>
              </a:path>
            </a:pathLst>
          </a:custGeom>
          <a:blipFill rotWithShape="1">
            <a:blip r:embed="rId4">
              <a:alphaModFix/>
            </a:blip>
            <a:stretch>
              <a:fillRect b="0" l="0" r="0" t="0"/>
            </a:stretch>
          </a:blipFill>
          <a:ln>
            <a:noFill/>
          </a:ln>
        </p:spPr>
      </p:sp>
      <p:sp>
        <p:nvSpPr>
          <p:cNvPr id="203" name="Google Shape;203;p8"/>
          <p:cNvSpPr txBox="1"/>
          <p:nvPr/>
        </p:nvSpPr>
        <p:spPr>
          <a:xfrm>
            <a:off x="97375" y="1525205"/>
            <a:ext cx="18190500" cy="1352400"/>
          </a:xfrm>
          <a:prstGeom prst="rect">
            <a:avLst/>
          </a:prstGeom>
          <a:noFill/>
          <a:ln>
            <a:noFill/>
          </a:ln>
        </p:spPr>
        <p:txBody>
          <a:bodyPr anchorCtr="0" anchor="t" bIns="0" lIns="0" spcFirstLastPara="1" rIns="0" wrap="square" tIns="0">
            <a:spAutoFit/>
          </a:bodyPr>
          <a:lstStyle/>
          <a:p>
            <a:pPr indent="0" lvl="0" marL="0" marR="0" rtl="0" algn="ctr">
              <a:lnSpc>
                <a:spcPct val="140002"/>
              </a:lnSpc>
              <a:spcBef>
                <a:spcPts val="0"/>
              </a:spcBef>
              <a:spcAft>
                <a:spcPts val="0"/>
              </a:spcAft>
              <a:buClr>
                <a:srgbClr val="000000"/>
              </a:buClr>
              <a:buSzPts val="8787"/>
              <a:buFont typeface="Arial"/>
              <a:buNone/>
            </a:pPr>
            <a:r>
              <a:rPr b="0" i="0" lang="en-US" sz="8787" u="none" cap="none" strike="noStrike">
                <a:solidFill>
                  <a:srgbClr val="040200"/>
                </a:solidFill>
                <a:latin typeface="Gochi Hand"/>
                <a:ea typeface="Gochi Hand"/>
                <a:cs typeface="Gochi Hand"/>
                <a:sym typeface="Gochi Hand"/>
              </a:rPr>
              <a:t>WHAT IS SELECTIVE ADMISSIONS?</a:t>
            </a:r>
            <a:endParaRPr b="0" i="0" sz="1400" u="none" cap="none" strike="noStrike">
              <a:solidFill>
                <a:srgbClr val="000000"/>
              </a:solidFill>
              <a:latin typeface="Arial"/>
              <a:ea typeface="Arial"/>
              <a:cs typeface="Arial"/>
              <a:sym typeface="Arial"/>
            </a:endParaRPr>
          </a:p>
        </p:txBody>
      </p:sp>
      <p:sp>
        <p:nvSpPr>
          <p:cNvPr id="204" name="Google Shape;204;p8"/>
          <p:cNvSpPr txBox="1"/>
          <p:nvPr/>
        </p:nvSpPr>
        <p:spPr>
          <a:xfrm>
            <a:off x="1028700" y="3742364"/>
            <a:ext cx="16230600" cy="5230898"/>
          </a:xfrm>
          <a:prstGeom prst="rect">
            <a:avLst/>
          </a:prstGeom>
          <a:noFill/>
          <a:ln>
            <a:noFill/>
          </a:ln>
        </p:spPr>
        <p:txBody>
          <a:bodyPr anchorCtr="0" anchor="t" bIns="0" lIns="0" spcFirstLastPara="1" rIns="0" wrap="square" tIns="0">
            <a:spAutoFit/>
          </a:bodyPr>
          <a:lstStyle/>
          <a:p>
            <a:pPr indent="0" lvl="0" marL="0" marR="0" rtl="0" algn="ctr">
              <a:lnSpc>
                <a:spcPct val="113011"/>
              </a:lnSpc>
              <a:spcBef>
                <a:spcPts val="0"/>
              </a:spcBef>
              <a:spcAft>
                <a:spcPts val="0"/>
              </a:spcAft>
              <a:buClr>
                <a:srgbClr val="000000"/>
              </a:buClr>
              <a:buSzPts val="4473"/>
              <a:buFont typeface="Arial"/>
              <a:buNone/>
            </a:pPr>
            <a:r>
              <a:rPr b="0" i="0" lang="en-US" sz="4473" u="none" cap="none" strike="noStrike">
                <a:solidFill>
                  <a:srgbClr val="010101"/>
                </a:solidFill>
                <a:latin typeface="Gaegu"/>
                <a:ea typeface="Gaegu"/>
                <a:cs typeface="Gaegu"/>
                <a:sym typeface="Gaegu"/>
              </a:rPr>
              <a:t>Admissions officers review and make decisions on hundreds, sometimes thousands, of applications in a short period of time. They are under enormous pressure to assess the applicant pool in order to produce the best class and the best campus community possible. How you apply, when you apply, and what you say can all impact whether you receive an acceptance or a denial. What factors in to the increasingly selective college application process?</a:t>
            </a:r>
            <a:endParaRPr b="0" i="0" sz="1400" u="none" cap="none" strike="noStrike">
              <a:solidFill>
                <a:srgbClr val="000000"/>
              </a:solidFill>
              <a:latin typeface="Arial"/>
              <a:ea typeface="Arial"/>
              <a:cs typeface="Arial"/>
              <a:sym typeface="Arial"/>
            </a:endParaRPr>
          </a:p>
          <a:p>
            <a:pPr indent="0" lvl="0" marL="0" marR="0" rtl="0" algn="ctr">
              <a:lnSpc>
                <a:spcPct val="113011"/>
              </a:lnSpc>
              <a:spcBef>
                <a:spcPts val="0"/>
              </a:spcBef>
              <a:spcAft>
                <a:spcPts val="0"/>
              </a:spcAft>
              <a:buClr>
                <a:srgbClr val="000000"/>
              </a:buClr>
              <a:buSzPts val="4473"/>
              <a:buFont typeface="Arial"/>
              <a:buNone/>
            </a:pPr>
            <a:r>
              <a:t/>
            </a:r>
            <a:endParaRPr b="0" i="0" sz="4473" u="none" cap="none" strike="noStrike">
              <a:solidFill>
                <a:srgbClr val="010101"/>
              </a:solidFill>
              <a:latin typeface="Gaegu"/>
              <a:ea typeface="Gaegu"/>
              <a:cs typeface="Gaegu"/>
              <a:sym typeface="Gaegu"/>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9"/>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72" l="0" r="0" t="-38877"/>
            </a:stretch>
          </a:blipFill>
          <a:ln>
            <a:noFill/>
          </a:ln>
        </p:spPr>
      </p:sp>
      <p:sp>
        <p:nvSpPr>
          <p:cNvPr id="210" name="Google Shape;210;p9"/>
          <p:cNvSpPr/>
          <p:nvPr/>
        </p:nvSpPr>
        <p:spPr>
          <a:xfrm>
            <a:off x="0" y="-1168524"/>
            <a:ext cx="18288000" cy="5189220"/>
          </a:xfrm>
          <a:custGeom>
            <a:rect b="b" l="l" r="r" t="t"/>
            <a:pathLst>
              <a:path extrusionOk="0" h="5189220" w="18288000">
                <a:moveTo>
                  <a:pt x="0" y="0"/>
                </a:moveTo>
                <a:lnTo>
                  <a:pt x="18288000" y="0"/>
                </a:lnTo>
                <a:lnTo>
                  <a:pt x="18288000" y="5189220"/>
                </a:lnTo>
                <a:lnTo>
                  <a:pt x="0" y="5189220"/>
                </a:lnTo>
                <a:lnTo>
                  <a:pt x="0" y="0"/>
                </a:lnTo>
                <a:close/>
              </a:path>
            </a:pathLst>
          </a:custGeom>
          <a:blipFill rotWithShape="1">
            <a:blip r:embed="rId4">
              <a:alphaModFix/>
            </a:blip>
            <a:stretch>
              <a:fillRect b="0" l="0" r="0" t="0"/>
            </a:stretch>
          </a:blipFill>
          <a:ln>
            <a:noFill/>
          </a:ln>
        </p:spPr>
      </p:sp>
      <p:sp>
        <p:nvSpPr>
          <p:cNvPr id="211" name="Google Shape;211;p9"/>
          <p:cNvSpPr txBox="1"/>
          <p:nvPr/>
        </p:nvSpPr>
        <p:spPr>
          <a:xfrm>
            <a:off x="-2187" y="342021"/>
            <a:ext cx="18288000" cy="2551200"/>
          </a:xfrm>
          <a:prstGeom prst="rect">
            <a:avLst/>
          </a:prstGeom>
          <a:noFill/>
          <a:ln>
            <a:noFill/>
          </a:ln>
        </p:spPr>
        <p:txBody>
          <a:bodyPr anchorCtr="0" anchor="t" bIns="0" lIns="0" spcFirstLastPara="1" rIns="0" wrap="square" tIns="0">
            <a:spAutoFit/>
          </a:bodyPr>
          <a:lstStyle/>
          <a:p>
            <a:pPr indent="0" lvl="0" marL="0" marR="0" rtl="0" algn="ctr">
              <a:lnSpc>
                <a:spcPct val="95992"/>
              </a:lnSpc>
              <a:spcBef>
                <a:spcPts val="0"/>
              </a:spcBef>
              <a:spcAft>
                <a:spcPts val="0"/>
              </a:spcAft>
              <a:buClr>
                <a:srgbClr val="000000"/>
              </a:buClr>
              <a:buSzPts val="8633"/>
              <a:buFont typeface="Arial"/>
              <a:buNone/>
            </a:pPr>
            <a:r>
              <a:rPr b="0" i="0" lang="en-US" sz="8633" u="none" cap="none" strike="noStrike">
                <a:solidFill>
                  <a:srgbClr val="040200"/>
                </a:solidFill>
                <a:latin typeface="Gochi Hand"/>
                <a:ea typeface="Gochi Hand"/>
                <a:cs typeface="Gochi Hand"/>
                <a:sym typeface="Gochi Hand"/>
              </a:rPr>
              <a:t>KNOW WHAT ADMISSION TERMS MEAN!</a:t>
            </a:r>
            <a:endParaRPr b="0" i="0" sz="1400" u="none" cap="none" strike="noStrike">
              <a:solidFill>
                <a:srgbClr val="000000"/>
              </a:solidFill>
              <a:latin typeface="Arial"/>
              <a:ea typeface="Arial"/>
              <a:cs typeface="Arial"/>
              <a:sym typeface="Arial"/>
            </a:endParaRPr>
          </a:p>
          <a:p>
            <a:pPr indent="0" lvl="0" marL="0" marR="0" rtl="0" algn="ctr">
              <a:lnSpc>
                <a:spcPct val="95992"/>
              </a:lnSpc>
              <a:spcBef>
                <a:spcPts val="0"/>
              </a:spcBef>
              <a:spcAft>
                <a:spcPts val="0"/>
              </a:spcAft>
              <a:buClr>
                <a:srgbClr val="000000"/>
              </a:buClr>
              <a:buSzPts val="8633"/>
              <a:buFont typeface="Arial"/>
              <a:buNone/>
            </a:pPr>
            <a:r>
              <a:rPr b="0" i="0" lang="en-US" sz="8633" u="none" cap="none" strike="noStrike">
                <a:solidFill>
                  <a:srgbClr val="040200"/>
                </a:solidFill>
                <a:latin typeface="Gochi Hand"/>
                <a:ea typeface="Gochi Hand"/>
                <a:cs typeface="Gochi Hand"/>
                <a:sym typeface="Gochi Hand"/>
              </a:rPr>
              <a:t>WATCH YOUR DEADLINES!</a:t>
            </a:r>
            <a:endParaRPr b="0" i="0" sz="1400" u="none" cap="none" strike="noStrike">
              <a:solidFill>
                <a:srgbClr val="000000"/>
              </a:solidFill>
              <a:latin typeface="Arial"/>
              <a:ea typeface="Arial"/>
              <a:cs typeface="Arial"/>
              <a:sym typeface="Arial"/>
            </a:endParaRPr>
          </a:p>
        </p:txBody>
      </p:sp>
      <p:sp>
        <p:nvSpPr>
          <p:cNvPr id="212" name="Google Shape;212;p9"/>
          <p:cNvSpPr/>
          <p:nvPr/>
        </p:nvSpPr>
        <p:spPr>
          <a:xfrm>
            <a:off x="423727" y="4020696"/>
            <a:ext cx="5369829" cy="5645023"/>
          </a:xfrm>
          <a:custGeom>
            <a:rect b="b" l="l" r="r" t="t"/>
            <a:pathLst>
              <a:path extrusionOk="0" h="5645023" w="5369829">
                <a:moveTo>
                  <a:pt x="0" y="0"/>
                </a:moveTo>
                <a:lnTo>
                  <a:pt x="5369828" y="0"/>
                </a:lnTo>
                <a:lnTo>
                  <a:pt x="5369828" y="5645024"/>
                </a:lnTo>
                <a:lnTo>
                  <a:pt x="0" y="5645024"/>
                </a:lnTo>
                <a:lnTo>
                  <a:pt x="0" y="0"/>
                </a:lnTo>
                <a:close/>
              </a:path>
            </a:pathLst>
          </a:custGeom>
          <a:blipFill rotWithShape="1">
            <a:blip r:embed="rId5">
              <a:alphaModFix/>
            </a:blip>
            <a:stretch>
              <a:fillRect b="0" l="0" r="0" t="0"/>
            </a:stretch>
          </a:blipFill>
          <a:ln>
            <a:noFill/>
          </a:ln>
        </p:spPr>
      </p:sp>
      <p:sp>
        <p:nvSpPr>
          <p:cNvPr id="213" name="Google Shape;213;p9"/>
          <p:cNvSpPr/>
          <p:nvPr/>
        </p:nvSpPr>
        <p:spPr>
          <a:xfrm>
            <a:off x="6456903" y="4020696"/>
            <a:ext cx="5369829" cy="5645023"/>
          </a:xfrm>
          <a:custGeom>
            <a:rect b="b" l="l" r="r" t="t"/>
            <a:pathLst>
              <a:path extrusionOk="0" h="5645023" w="5369829">
                <a:moveTo>
                  <a:pt x="0" y="0"/>
                </a:moveTo>
                <a:lnTo>
                  <a:pt x="5369828" y="0"/>
                </a:lnTo>
                <a:lnTo>
                  <a:pt x="5369828" y="5645024"/>
                </a:lnTo>
                <a:lnTo>
                  <a:pt x="0" y="5645024"/>
                </a:lnTo>
                <a:lnTo>
                  <a:pt x="0" y="0"/>
                </a:lnTo>
                <a:close/>
              </a:path>
            </a:pathLst>
          </a:custGeom>
          <a:blipFill rotWithShape="1">
            <a:blip r:embed="rId5">
              <a:alphaModFix/>
            </a:blip>
            <a:stretch>
              <a:fillRect b="0" l="0" r="0" t="0"/>
            </a:stretch>
          </a:blipFill>
          <a:ln>
            <a:noFill/>
          </a:ln>
        </p:spPr>
      </p:sp>
      <p:sp>
        <p:nvSpPr>
          <p:cNvPr id="214" name="Google Shape;214;p9"/>
          <p:cNvSpPr/>
          <p:nvPr/>
        </p:nvSpPr>
        <p:spPr>
          <a:xfrm>
            <a:off x="12494445" y="4020696"/>
            <a:ext cx="5369829" cy="5645023"/>
          </a:xfrm>
          <a:custGeom>
            <a:rect b="b" l="l" r="r" t="t"/>
            <a:pathLst>
              <a:path extrusionOk="0" h="5645023" w="5369829">
                <a:moveTo>
                  <a:pt x="0" y="0"/>
                </a:moveTo>
                <a:lnTo>
                  <a:pt x="5369828" y="0"/>
                </a:lnTo>
                <a:lnTo>
                  <a:pt x="5369828" y="5645024"/>
                </a:lnTo>
                <a:lnTo>
                  <a:pt x="0" y="5645024"/>
                </a:lnTo>
                <a:lnTo>
                  <a:pt x="0" y="0"/>
                </a:lnTo>
                <a:close/>
              </a:path>
            </a:pathLst>
          </a:custGeom>
          <a:blipFill rotWithShape="1">
            <a:blip r:embed="rId5">
              <a:alphaModFix/>
            </a:blip>
            <a:stretch>
              <a:fillRect b="0" l="0" r="0" t="0"/>
            </a:stretch>
          </a:blipFill>
          <a:ln>
            <a:noFill/>
          </a:ln>
        </p:spPr>
      </p:sp>
      <p:sp>
        <p:nvSpPr>
          <p:cNvPr id="215" name="Google Shape;215;p9"/>
          <p:cNvSpPr txBox="1"/>
          <p:nvPr/>
        </p:nvSpPr>
        <p:spPr>
          <a:xfrm>
            <a:off x="724258" y="5770766"/>
            <a:ext cx="4761095" cy="3977620"/>
          </a:xfrm>
          <a:prstGeom prst="rect">
            <a:avLst/>
          </a:prstGeom>
          <a:noFill/>
          <a:ln>
            <a:noFill/>
          </a:ln>
        </p:spPr>
        <p:txBody>
          <a:bodyPr anchorCtr="0" anchor="t" bIns="0" lIns="0" spcFirstLastPara="1" rIns="0" wrap="square" tIns="0">
            <a:spAutoFit/>
          </a:bodyPr>
          <a:lstStyle/>
          <a:p>
            <a:pPr indent="0" lvl="0" marL="0" marR="0" rtl="0" algn="ctr">
              <a:lnSpc>
                <a:spcPct val="113007"/>
              </a:lnSpc>
              <a:spcBef>
                <a:spcPts val="0"/>
              </a:spcBef>
              <a:spcAft>
                <a:spcPts val="0"/>
              </a:spcAft>
              <a:buClr>
                <a:srgbClr val="000000"/>
              </a:buClr>
              <a:buSzPts val="2783"/>
              <a:buFont typeface="Arial"/>
              <a:buNone/>
            </a:pPr>
            <a:r>
              <a:rPr b="0" i="0" lang="en-US" sz="2783" u="none" cap="none" strike="noStrike">
                <a:solidFill>
                  <a:srgbClr val="010101"/>
                </a:solidFill>
                <a:latin typeface="Gaegu"/>
                <a:ea typeface="Gaegu"/>
                <a:cs typeface="Gaegu"/>
                <a:sym typeface="Gaegu"/>
              </a:rPr>
              <a:t>Many colleges enable you to apply Early Action in November-December, and you receive a decision by mid-December (or January). Early Action is </a:t>
            </a:r>
            <a:r>
              <a:rPr b="1" i="0" lang="en-US" sz="2783" u="none" cap="none" strike="noStrike">
                <a:solidFill>
                  <a:srgbClr val="010101"/>
                </a:solidFill>
                <a:latin typeface="Gaegu"/>
                <a:ea typeface="Gaegu"/>
                <a:cs typeface="Gaegu"/>
                <a:sym typeface="Gaegu"/>
              </a:rPr>
              <a:t>NOT binding</a:t>
            </a:r>
            <a:r>
              <a:rPr b="0" i="0" lang="en-US" sz="2783" u="none" cap="none" strike="noStrike">
                <a:solidFill>
                  <a:srgbClr val="010101"/>
                </a:solidFill>
                <a:latin typeface="Gaegu"/>
                <a:ea typeface="Gaegu"/>
                <a:cs typeface="Gaegu"/>
                <a:sym typeface="Gaegu"/>
              </a:rPr>
              <a:t>. You can apply to as many Early Action schools as you like. You have until May 1 to accept.</a:t>
            </a:r>
            <a:endParaRPr b="0" i="0" sz="1400" u="none" cap="none" strike="noStrike">
              <a:solidFill>
                <a:srgbClr val="000000"/>
              </a:solidFill>
              <a:latin typeface="Arial"/>
              <a:ea typeface="Arial"/>
              <a:cs typeface="Arial"/>
              <a:sym typeface="Arial"/>
            </a:endParaRPr>
          </a:p>
          <a:p>
            <a:pPr indent="0" lvl="0" marL="0" marR="0" rtl="0" algn="ctr">
              <a:lnSpc>
                <a:spcPct val="113007"/>
              </a:lnSpc>
              <a:spcBef>
                <a:spcPts val="0"/>
              </a:spcBef>
              <a:spcAft>
                <a:spcPts val="0"/>
              </a:spcAft>
              <a:buClr>
                <a:srgbClr val="000000"/>
              </a:buClr>
              <a:buSzPts val="2783"/>
              <a:buFont typeface="Arial"/>
              <a:buNone/>
            </a:pPr>
            <a:r>
              <a:t/>
            </a:r>
            <a:endParaRPr b="0" i="0" sz="2783" u="none" cap="none" strike="noStrike">
              <a:solidFill>
                <a:srgbClr val="010101"/>
              </a:solidFill>
              <a:latin typeface="Gaegu"/>
              <a:ea typeface="Gaegu"/>
              <a:cs typeface="Gaegu"/>
              <a:sym typeface="Gaegu"/>
            </a:endParaRPr>
          </a:p>
        </p:txBody>
      </p:sp>
      <p:sp>
        <p:nvSpPr>
          <p:cNvPr id="216" name="Google Shape;216;p9"/>
          <p:cNvSpPr txBox="1"/>
          <p:nvPr/>
        </p:nvSpPr>
        <p:spPr>
          <a:xfrm>
            <a:off x="423727" y="5010264"/>
            <a:ext cx="5366426" cy="709432"/>
          </a:xfrm>
          <a:prstGeom prst="rect">
            <a:avLst/>
          </a:prstGeom>
          <a:noFill/>
          <a:ln>
            <a:noFill/>
          </a:ln>
        </p:spPr>
        <p:txBody>
          <a:bodyPr anchorCtr="0" anchor="t" bIns="0" lIns="0" spcFirstLastPara="1" rIns="0" wrap="square" tIns="0">
            <a:spAutoFit/>
          </a:bodyPr>
          <a:lstStyle/>
          <a:p>
            <a:pPr indent="0" lvl="1" marL="0" marR="0" rtl="0" algn="ctr">
              <a:lnSpc>
                <a:spcPct val="113003"/>
              </a:lnSpc>
              <a:spcBef>
                <a:spcPts val="0"/>
              </a:spcBef>
              <a:spcAft>
                <a:spcPts val="0"/>
              </a:spcAft>
              <a:buClr>
                <a:srgbClr val="000000"/>
              </a:buClr>
              <a:buSzPts val="4168"/>
              <a:buFont typeface="Arial"/>
              <a:buNone/>
            </a:pPr>
            <a:r>
              <a:rPr b="1" i="0" lang="en-US" sz="4168" u="none" cap="none" strike="noStrike">
                <a:solidFill>
                  <a:srgbClr val="010101"/>
                </a:solidFill>
                <a:latin typeface="Gaegu"/>
                <a:ea typeface="Gaegu"/>
                <a:cs typeface="Gaegu"/>
                <a:sym typeface="Gaegu"/>
              </a:rPr>
              <a:t>EARLY ACTION (EA)</a:t>
            </a:r>
            <a:endParaRPr b="0" i="0" sz="1400" u="none" cap="none" strike="noStrike">
              <a:solidFill>
                <a:srgbClr val="000000"/>
              </a:solidFill>
              <a:latin typeface="Arial"/>
              <a:ea typeface="Arial"/>
              <a:cs typeface="Arial"/>
              <a:sym typeface="Arial"/>
            </a:endParaRPr>
          </a:p>
        </p:txBody>
      </p:sp>
      <p:sp>
        <p:nvSpPr>
          <p:cNvPr id="217" name="Google Shape;217;p9"/>
          <p:cNvSpPr txBox="1"/>
          <p:nvPr/>
        </p:nvSpPr>
        <p:spPr>
          <a:xfrm>
            <a:off x="6763453" y="5575503"/>
            <a:ext cx="4761095" cy="4368145"/>
          </a:xfrm>
          <a:prstGeom prst="rect">
            <a:avLst/>
          </a:prstGeom>
          <a:noFill/>
          <a:ln>
            <a:noFill/>
          </a:ln>
        </p:spPr>
        <p:txBody>
          <a:bodyPr anchorCtr="0" anchor="t" bIns="0" lIns="0" spcFirstLastPara="1" rIns="0" wrap="square" tIns="0">
            <a:spAutoFit/>
          </a:bodyPr>
          <a:lstStyle/>
          <a:p>
            <a:pPr indent="0" lvl="0" marL="0" marR="0" rtl="0" algn="ctr">
              <a:lnSpc>
                <a:spcPct val="113007"/>
              </a:lnSpc>
              <a:spcBef>
                <a:spcPts val="0"/>
              </a:spcBef>
              <a:spcAft>
                <a:spcPts val="0"/>
              </a:spcAft>
              <a:buClr>
                <a:srgbClr val="000000"/>
              </a:buClr>
              <a:buSzPts val="2783"/>
              <a:buFont typeface="Arial"/>
              <a:buNone/>
            </a:pPr>
            <a:r>
              <a:rPr b="0" i="0" lang="en-US" sz="2783" u="none" cap="none" strike="noStrike">
                <a:solidFill>
                  <a:srgbClr val="010101"/>
                </a:solidFill>
                <a:latin typeface="Gaegu"/>
                <a:ea typeface="Gaegu"/>
                <a:cs typeface="Gaegu"/>
                <a:sym typeface="Gaegu"/>
              </a:rPr>
              <a:t>Many private colleges offer Early Decision which is an early </a:t>
            </a:r>
            <a:r>
              <a:rPr b="1" i="0" lang="en-US" sz="2783" u="none" cap="none" strike="noStrike">
                <a:solidFill>
                  <a:srgbClr val="010101"/>
                </a:solidFill>
                <a:latin typeface="Gaegu"/>
                <a:ea typeface="Gaegu"/>
                <a:cs typeface="Gaegu"/>
                <a:sym typeface="Gaegu"/>
              </a:rPr>
              <a:t>BINDING</a:t>
            </a:r>
            <a:r>
              <a:rPr b="0" i="0" lang="en-US" sz="2783" u="none" cap="none" strike="noStrike">
                <a:solidFill>
                  <a:srgbClr val="010101"/>
                </a:solidFill>
                <a:latin typeface="Gaegu"/>
                <a:ea typeface="Gaegu"/>
                <a:cs typeface="Gaegu"/>
                <a:sym typeface="Gaegu"/>
              </a:rPr>
              <a:t> route to college admissions. You apply in early to mid November to ONE college, and you find out by mid-December. You must attend if you get accepted. Can only apply to one selective college under these terms.</a:t>
            </a:r>
            <a:endParaRPr b="0" i="0" sz="1400" u="none" cap="none" strike="noStrike">
              <a:solidFill>
                <a:srgbClr val="000000"/>
              </a:solidFill>
              <a:latin typeface="Arial"/>
              <a:ea typeface="Arial"/>
              <a:cs typeface="Arial"/>
              <a:sym typeface="Arial"/>
            </a:endParaRPr>
          </a:p>
          <a:p>
            <a:pPr indent="0" lvl="0" marL="0" marR="0" rtl="0" algn="ctr">
              <a:lnSpc>
                <a:spcPct val="113007"/>
              </a:lnSpc>
              <a:spcBef>
                <a:spcPts val="0"/>
              </a:spcBef>
              <a:spcAft>
                <a:spcPts val="0"/>
              </a:spcAft>
              <a:buClr>
                <a:srgbClr val="000000"/>
              </a:buClr>
              <a:buSzPts val="2783"/>
              <a:buFont typeface="Arial"/>
              <a:buNone/>
            </a:pPr>
            <a:r>
              <a:t/>
            </a:r>
            <a:endParaRPr b="0" i="0" sz="2783" u="none" cap="none" strike="noStrike">
              <a:solidFill>
                <a:srgbClr val="010101"/>
              </a:solidFill>
              <a:latin typeface="Gaegu"/>
              <a:ea typeface="Gaegu"/>
              <a:cs typeface="Gaegu"/>
              <a:sym typeface="Gaegu"/>
            </a:endParaRPr>
          </a:p>
        </p:txBody>
      </p:sp>
      <p:sp>
        <p:nvSpPr>
          <p:cNvPr id="218" name="Google Shape;218;p9"/>
          <p:cNvSpPr txBox="1"/>
          <p:nvPr/>
        </p:nvSpPr>
        <p:spPr>
          <a:xfrm>
            <a:off x="6456903" y="5010264"/>
            <a:ext cx="5369829" cy="709432"/>
          </a:xfrm>
          <a:prstGeom prst="rect">
            <a:avLst/>
          </a:prstGeom>
          <a:noFill/>
          <a:ln>
            <a:noFill/>
          </a:ln>
        </p:spPr>
        <p:txBody>
          <a:bodyPr anchorCtr="0" anchor="t" bIns="0" lIns="0" spcFirstLastPara="1" rIns="0" wrap="square" tIns="0">
            <a:spAutoFit/>
          </a:bodyPr>
          <a:lstStyle/>
          <a:p>
            <a:pPr indent="0" lvl="1" marL="0" marR="0" rtl="0" algn="ctr">
              <a:lnSpc>
                <a:spcPct val="113003"/>
              </a:lnSpc>
              <a:spcBef>
                <a:spcPts val="0"/>
              </a:spcBef>
              <a:spcAft>
                <a:spcPts val="0"/>
              </a:spcAft>
              <a:buClr>
                <a:srgbClr val="000000"/>
              </a:buClr>
              <a:buSzPts val="4168"/>
              <a:buFont typeface="Arial"/>
              <a:buNone/>
            </a:pPr>
            <a:r>
              <a:rPr b="1" i="0" lang="en-US" sz="4168" u="none" cap="none" strike="noStrike">
                <a:solidFill>
                  <a:srgbClr val="010101"/>
                </a:solidFill>
                <a:latin typeface="Gaegu"/>
                <a:ea typeface="Gaegu"/>
                <a:cs typeface="Gaegu"/>
                <a:sym typeface="Gaegu"/>
              </a:rPr>
              <a:t>EARLY DECISION (ED)</a:t>
            </a:r>
            <a:endParaRPr b="0" i="0" sz="1400" u="none" cap="none" strike="noStrike">
              <a:solidFill>
                <a:srgbClr val="000000"/>
              </a:solidFill>
              <a:latin typeface="Arial"/>
              <a:ea typeface="Arial"/>
              <a:cs typeface="Arial"/>
              <a:sym typeface="Arial"/>
            </a:endParaRPr>
          </a:p>
        </p:txBody>
      </p:sp>
      <p:sp>
        <p:nvSpPr>
          <p:cNvPr id="219" name="Google Shape;219;p9"/>
          <p:cNvSpPr txBox="1"/>
          <p:nvPr/>
        </p:nvSpPr>
        <p:spPr>
          <a:xfrm>
            <a:off x="12792531" y="6394873"/>
            <a:ext cx="4761095" cy="1388515"/>
          </a:xfrm>
          <a:prstGeom prst="rect">
            <a:avLst/>
          </a:prstGeom>
          <a:noFill/>
          <a:ln>
            <a:noFill/>
          </a:ln>
        </p:spPr>
        <p:txBody>
          <a:bodyPr anchorCtr="0" anchor="t" bIns="0" lIns="0" spcFirstLastPara="1" rIns="0" wrap="square" tIns="0">
            <a:spAutoFit/>
          </a:bodyPr>
          <a:lstStyle/>
          <a:p>
            <a:pPr indent="0" lvl="0" marL="0" marR="0" rtl="0" algn="ctr">
              <a:lnSpc>
                <a:spcPct val="113006"/>
              </a:lnSpc>
              <a:spcBef>
                <a:spcPts val="0"/>
              </a:spcBef>
              <a:spcAft>
                <a:spcPts val="0"/>
              </a:spcAft>
              <a:buClr>
                <a:srgbClr val="000000"/>
              </a:buClr>
              <a:buSzPts val="3083"/>
              <a:buFont typeface="Arial"/>
              <a:buNone/>
            </a:pPr>
            <a:r>
              <a:rPr b="0" i="0" lang="en-US" sz="3083" u="none" cap="none" strike="noStrike">
                <a:solidFill>
                  <a:srgbClr val="010101"/>
                </a:solidFill>
                <a:latin typeface="Gaegu"/>
                <a:ea typeface="Gaegu"/>
                <a:cs typeface="Gaegu"/>
                <a:sym typeface="Gaegu"/>
              </a:rPr>
              <a:t>REGULAR DECISION</a:t>
            </a:r>
            <a:endParaRPr b="0" i="0" sz="1400" u="none" cap="none" strike="noStrike">
              <a:solidFill>
                <a:srgbClr val="000000"/>
              </a:solidFill>
              <a:latin typeface="Arial"/>
              <a:ea typeface="Arial"/>
              <a:cs typeface="Arial"/>
              <a:sym typeface="Arial"/>
            </a:endParaRPr>
          </a:p>
          <a:p>
            <a:pPr indent="0" lvl="0" marL="0" marR="0" rtl="0" algn="ctr">
              <a:lnSpc>
                <a:spcPct val="113006"/>
              </a:lnSpc>
              <a:spcBef>
                <a:spcPts val="0"/>
              </a:spcBef>
              <a:spcAft>
                <a:spcPts val="0"/>
              </a:spcAft>
              <a:buClr>
                <a:srgbClr val="000000"/>
              </a:buClr>
              <a:buSzPts val="3083"/>
              <a:buFont typeface="Arial"/>
              <a:buNone/>
            </a:pPr>
            <a:r>
              <a:rPr b="0" i="0" lang="en-US" sz="3083" u="none" cap="none" strike="noStrike">
                <a:solidFill>
                  <a:srgbClr val="010101"/>
                </a:solidFill>
                <a:latin typeface="Gaegu"/>
                <a:ea typeface="Gaegu"/>
                <a:cs typeface="Gaegu"/>
                <a:sym typeface="Gaegu"/>
              </a:rPr>
              <a:t>PRIORITY ADMISSIONS</a:t>
            </a:r>
            <a:endParaRPr b="0" i="0" sz="1400" u="none" cap="none" strike="noStrike">
              <a:solidFill>
                <a:srgbClr val="000000"/>
              </a:solidFill>
              <a:latin typeface="Arial"/>
              <a:ea typeface="Arial"/>
              <a:cs typeface="Arial"/>
              <a:sym typeface="Arial"/>
            </a:endParaRPr>
          </a:p>
          <a:p>
            <a:pPr indent="0" lvl="0" marL="0" marR="0" rtl="0" algn="ctr">
              <a:lnSpc>
                <a:spcPct val="113006"/>
              </a:lnSpc>
              <a:spcBef>
                <a:spcPts val="0"/>
              </a:spcBef>
              <a:spcAft>
                <a:spcPts val="0"/>
              </a:spcAft>
              <a:buClr>
                <a:srgbClr val="000000"/>
              </a:buClr>
              <a:buSzPts val="3083"/>
              <a:buFont typeface="Arial"/>
              <a:buNone/>
            </a:pPr>
            <a:r>
              <a:rPr b="0" i="0" lang="en-US" sz="3083" u="none" cap="none" strike="noStrike">
                <a:solidFill>
                  <a:srgbClr val="010101"/>
                </a:solidFill>
                <a:latin typeface="Gaegu"/>
                <a:ea typeface="Gaegu"/>
                <a:cs typeface="Gaegu"/>
                <a:sym typeface="Gaegu"/>
              </a:rPr>
              <a:t>PRIORITY DEADLINES</a:t>
            </a:r>
            <a:endParaRPr b="0" i="0" sz="1400" u="none" cap="none" strike="noStrike">
              <a:solidFill>
                <a:srgbClr val="000000"/>
              </a:solidFill>
              <a:latin typeface="Arial"/>
              <a:ea typeface="Arial"/>
              <a:cs typeface="Arial"/>
              <a:sym typeface="Arial"/>
            </a:endParaRPr>
          </a:p>
        </p:txBody>
      </p:sp>
      <p:sp>
        <p:nvSpPr>
          <p:cNvPr id="220" name="Google Shape;220;p9"/>
          <p:cNvSpPr txBox="1"/>
          <p:nvPr/>
        </p:nvSpPr>
        <p:spPr>
          <a:xfrm>
            <a:off x="13498947" y="5010264"/>
            <a:ext cx="3348262" cy="709432"/>
          </a:xfrm>
          <a:prstGeom prst="rect">
            <a:avLst/>
          </a:prstGeom>
          <a:noFill/>
          <a:ln>
            <a:noFill/>
          </a:ln>
        </p:spPr>
        <p:txBody>
          <a:bodyPr anchorCtr="0" anchor="t" bIns="0" lIns="0" spcFirstLastPara="1" rIns="0" wrap="square" tIns="0">
            <a:spAutoFit/>
          </a:bodyPr>
          <a:lstStyle/>
          <a:p>
            <a:pPr indent="0" lvl="1" marL="0" marR="0" rtl="0" algn="ctr">
              <a:lnSpc>
                <a:spcPct val="113003"/>
              </a:lnSpc>
              <a:spcBef>
                <a:spcPts val="0"/>
              </a:spcBef>
              <a:spcAft>
                <a:spcPts val="0"/>
              </a:spcAft>
              <a:buClr>
                <a:srgbClr val="000000"/>
              </a:buClr>
              <a:buSzPts val="4168"/>
              <a:buFont typeface="Arial"/>
              <a:buNone/>
            </a:pPr>
            <a:r>
              <a:rPr b="1" i="0" lang="en-US" sz="4168" u="none" cap="none" strike="noStrike">
                <a:solidFill>
                  <a:srgbClr val="010101"/>
                </a:solidFill>
                <a:latin typeface="Gaegu"/>
                <a:ea typeface="Gaegu"/>
                <a:cs typeface="Gaegu"/>
                <a:sym typeface="Gaegu"/>
              </a:rPr>
              <a:t>OTHER TERMS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10"/>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72" l="0" r="0" t="-38877"/>
            </a:stretch>
          </a:blipFill>
          <a:ln>
            <a:noFill/>
          </a:ln>
        </p:spPr>
      </p:sp>
      <p:grpSp>
        <p:nvGrpSpPr>
          <p:cNvPr id="226" name="Google Shape;226;p10"/>
          <p:cNvGrpSpPr/>
          <p:nvPr/>
        </p:nvGrpSpPr>
        <p:grpSpPr>
          <a:xfrm>
            <a:off x="1028700" y="-380954"/>
            <a:ext cx="15915247" cy="11022782"/>
            <a:chOff x="0" y="0"/>
            <a:chExt cx="3429000" cy="2374900"/>
          </a:xfrm>
        </p:grpSpPr>
        <p:sp>
          <p:nvSpPr>
            <p:cNvPr id="227" name="Google Shape;227;p10"/>
            <p:cNvSpPr/>
            <p:nvPr/>
          </p:nvSpPr>
          <p:spPr>
            <a:xfrm>
              <a:off x="50800" y="76200"/>
              <a:ext cx="3340100" cy="2235200"/>
            </a:xfrm>
            <a:custGeom>
              <a:rect b="b" l="l" r="r" t="t"/>
              <a:pathLst>
                <a:path extrusionOk="0" h="2235200" w="33401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b="-25449" l="0" r="0" t="-25449"/>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 name="Google Shape;228;p10"/>
            <p:cNvSpPr/>
            <p:nvPr/>
          </p:nvSpPr>
          <p:spPr>
            <a:xfrm>
              <a:off x="0" y="0"/>
              <a:ext cx="3429000" cy="2374900"/>
            </a:xfrm>
            <a:custGeom>
              <a:rect b="b" l="l" r="r" t="t"/>
              <a:pathLst>
                <a:path extrusionOk="0" h="2374900" w="3429000">
                  <a:moveTo>
                    <a:pt x="3429000" y="2374900"/>
                  </a:moveTo>
                  <a:lnTo>
                    <a:pt x="0" y="2374900"/>
                  </a:lnTo>
                  <a:lnTo>
                    <a:pt x="0" y="0"/>
                  </a:lnTo>
                  <a:lnTo>
                    <a:pt x="3429000" y="0"/>
                  </a:lnTo>
                  <a:lnTo>
                    <a:pt x="3429000" y="2374900"/>
                  </a:lnTo>
                  <a:close/>
                </a:path>
              </a:pathLst>
            </a:custGeom>
            <a:blipFill rotWithShape="1">
              <a:blip r:embed="rId5">
                <a:alphaModFix/>
              </a:blip>
              <a:stretch>
                <a:fillRect b="-11117" l="-2897" r="-2485" t="-10990"/>
              </a:stretch>
            </a:blipFill>
            <a:ln>
              <a:noFill/>
            </a:ln>
          </p:spPr>
        </p:sp>
      </p:grpSp>
      <p:sp>
        <p:nvSpPr>
          <p:cNvPr id="229" name="Google Shape;229;p10"/>
          <p:cNvSpPr txBox="1"/>
          <p:nvPr/>
        </p:nvSpPr>
        <p:spPr>
          <a:xfrm>
            <a:off x="2133861" y="2508069"/>
            <a:ext cx="15045900" cy="7822500"/>
          </a:xfrm>
          <a:prstGeom prst="rect">
            <a:avLst/>
          </a:prstGeom>
          <a:noFill/>
          <a:ln>
            <a:noFill/>
          </a:ln>
        </p:spPr>
        <p:txBody>
          <a:bodyPr anchorCtr="0" anchor="t" bIns="0" lIns="0" spcFirstLastPara="1" rIns="0" wrap="square" tIns="0">
            <a:spAutoFit/>
          </a:bodyPr>
          <a:lstStyle/>
          <a:p>
            <a:pPr indent="-408522" lvl="1" marL="817052" marR="0" rtl="0" algn="l">
              <a:lnSpc>
                <a:spcPct val="113002"/>
              </a:lnSpc>
              <a:spcBef>
                <a:spcPts val="0"/>
              </a:spcBef>
              <a:spcAft>
                <a:spcPts val="0"/>
              </a:spcAft>
              <a:buClr>
                <a:srgbClr val="010101"/>
              </a:buClr>
              <a:buSzPts val="3784"/>
              <a:buFont typeface="Arial"/>
              <a:buChar char="•"/>
            </a:pPr>
            <a:r>
              <a:rPr b="0" i="0" lang="en-US" sz="3784" u="none" cap="none" strike="noStrike">
                <a:solidFill>
                  <a:srgbClr val="010101"/>
                </a:solidFill>
                <a:latin typeface="Gaegu"/>
                <a:ea typeface="Gaegu"/>
                <a:cs typeface="Gaegu"/>
                <a:sym typeface="Gaegu"/>
              </a:rPr>
              <a:t>Scoir is used to research colleges, and communicate with your counselor. It is a legal safe way to send transcripts and documents.</a:t>
            </a:r>
            <a:endParaRPr b="0" i="0" sz="1400" u="none" cap="none" strike="noStrike">
              <a:solidFill>
                <a:srgbClr val="000000"/>
              </a:solidFill>
              <a:latin typeface="Arial"/>
              <a:ea typeface="Arial"/>
              <a:cs typeface="Arial"/>
              <a:sym typeface="Arial"/>
            </a:endParaRPr>
          </a:p>
          <a:p>
            <a:pPr indent="-408522" lvl="1" marL="817052" marR="0" rtl="0" algn="l">
              <a:lnSpc>
                <a:spcPct val="113002"/>
              </a:lnSpc>
              <a:spcBef>
                <a:spcPts val="0"/>
              </a:spcBef>
              <a:spcAft>
                <a:spcPts val="0"/>
              </a:spcAft>
              <a:buClr>
                <a:srgbClr val="010101"/>
              </a:buClr>
              <a:buSzPts val="3784"/>
              <a:buFont typeface="Arial"/>
              <a:buChar char="•"/>
            </a:pPr>
            <a:r>
              <a:rPr b="0" i="0" lang="en-US" sz="3784" u="none" cap="none" strike="noStrike">
                <a:solidFill>
                  <a:srgbClr val="010101"/>
                </a:solidFill>
                <a:latin typeface="Gaegu"/>
                <a:ea typeface="Gaegu"/>
                <a:cs typeface="Gaegu"/>
                <a:sym typeface="Gaegu"/>
              </a:rPr>
              <a:t>Each senior created their account during 11th grade.</a:t>
            </a:r>
            <a:endParaRPr b="0" i="0" sz="1400" u="none" cap="none" strike="noStrike">
              <a:solidFill>
                <a:srgbClr val="000000"/>
              </a:solidFill>
              <a:latin typeface="Arial"/>
              <a:ea typeface="Arial"/>
              <a:cs typeface="Arial"/>
              <a:sym typeface="Arial"/>
            </a:endParaRPr>
          </a:p>
          <a:p>
            <a:pPr indent="-408522" lvl="1" marL="817052" marR="0" rtl="0" algn="l">
              <a:lnSpc>
                <a:spcPct val="113002"/>
              </a:lnSpc>
              <a:spcBef>
                <a:spcPts val="0"/>
              </a:spcBef>
              <a:spcAft>
                <a:spcPts val="0"/>
              </a:spcAft>
              <a:buClr>
                <a:srgbClr val="010101"/>
              </a:buClr>
              <a:buSzPts val="3784"/>
              <a:buFont typeface="Arial"/>
              <a:buChar char="•"/>
            </a:pPr>
            <a:r>
              <a:rPr b="0" i="0" lang="en-US" sz="3784" u="none" cap="none" strike="noStrike">
                <a:solidFill>
                  <a:srgbClr val="010101"/>
                </a:solidFill>
                <a:latin typeface="Gaegu"/>
                <a:ea typeface="Gaegu"/>
                <a:cs typeface="Gaegu"/>
                <a:sym typeface="Gaegu"/>
              </a:rPr>
              <a:t>Create a Profile to build a resume. (Junior Year)</a:t>
            </a:r>
            <a:endParaRPr b="0" i="0" sz="1400" u="none" cap="none" strike="noStrike">
              <a:solidFill>
                <a:srgbClr val="000000"/>
              </a:solidFill>
              <a:latin typeface="Arial"/>
              <a:ea typeface="Arial"/>
              <a:cs typeface="Arial"/>
              <a:sym typeface="Arial"/>
            </a:endParaRPr>
          </a:p>
          <a:p>
            <a:pPr indent="-408522" lvl="1" marL="817052" marR="0" rtl="0" algn="l">
              <a:lnSpc>
                <a:spcPct val="113002"/>
              </a:lnSpc>
              <a:spcBef>
                <a:spcPts val="0"/>
              </a:spcBef>
              <a:spcAft>
                <a:spcPts val="0"/>
              </a:spcAft>
              <a:buClr>
                <a:srgbClr val="010101"/>
              </a:buClr>
              <a:buSzPts val="3784"/>
              <a:buFont typeface="Arial"/>
              <a:buChar char="•"/>
            </a:pPr>
            <a:r>
              <a:rPr b="0" i="0" lang="en-US" sz="3784" u="none" cap="none" strike="noStrike">
                <a:solidFill>
                  <a:srgbClr val="010101"/>
                </a:solidFill>
                <a:latin typeface="Gaegu"/>
                <a:ea typeface="Gaegu"/>
                <a:cs typeface="Gaegu"/>
                <a:sym typeface="Gaegu"/>
              </a:rPr>
              <a:t>Add colleges to “</a:t>
            </a:r>
            <a:r>
              <a:rPr b="1" i="0" lang="en-US" sz="3784" u="none" cap="none" strike="noStrike">
                <a:solidFill>
                  <a:srgbClr val="010101"/>
                </a:solidFill>
                <a:latin typeface="Gaegu"/>
                <a:ea typeface="Gaegu"/>
                <a:cs typeface="Gaegu"/>
                <a:sym typeface="Gaegu"/>
              </a:rPr>
              <a:t>Following”</a:t>
            </a:r>
            <a:r>
              <a:rPr b="0" i="0" lang="en-US" sz="3784" u="none" cap="none" strike="noStrike">
                <a:solidFill>
                  <a:srgbClr val="010101"/>
                </a:solidFill>
                <a:latin typeface="Gaegu"/>
                <a:ea typeface="Gaegu"/>
                <a:cs typeface="Gaegu"/>
                <a:sym typeface="Gaegu"/>
              </a:rPr>
              <a:t> (Junior Year)</a:t>
            </a:r>
            <a:endParaRPr b="0" i="0" sz="1400" u="none" cap="none" strike="noStrike">
              <a:solidFill>
                <a:srgbClr val="000000"/>
              </a:solidFill>
              <a:latin typeface="Arial"/>
              <a:ea typeface="Arial"/>
              <a:cs typeface="Arial"/>
              <a:sym typeface="Arial"/>
            </a:endParaRPr>
          </a:p>
          <a:p>
            <a:pPr indent="-408522" lvl="1" marL="817052" marR="0" rtl="0" algn="l">
              <a:lnSpc>
                <a:spcPct val="113002"/>
              </a:lnSpc>
              <a:spcBef>
                <a:spcPts val="0"/>
              </a:spcBef>
              <a:spcAft>
                <a:spcPts val="0"/>
              </a:spcAft>
              <a:buClr>
                <a:srgbClr val="010101"/>
              </a:buClr>
              <a:buSzPts val="3784"/>
              <a:buFont typeface="Arial"/>
              <a:buChar char="•"/>
            </a:pPr>
            <a:r>
              <a:rPr b="0" i="0" lang="en-US" sz="3784" u="none" cap="none" strike="noStrike">
                <a:solidFill>
                  <a:srgbClr val="010101"/>
                </a:solidFill>
                <a:latin typeface="Gaegu"/>
                <a:ea typeface="Gaegu"/>
                <a:cs typeface="Gaegu"/>
                <a:sym typeface="Gaegu"/>
              </a:rPr>
              <a:t>Move colleges to “</a:t>
            </a:r>
            <a:r>
              <a:rPr b="1" i="0" lang="en-US" sz="3784" u="none" cap="none" strike="noStrike">
                <a:solidFill>
                  <a:srgbClr val="010101"/>
                </a:solidFill>
                <a:latin typeface="Gaegu"/>
                <a:ea typeface="Gaegu"/>
                <a:cs typeface="Gaegu"/>
                <a:sym typeface="Gaegu"/>
              </a:rPr>
              <a:t>Applying”</a:t>
            </a:r>
            <a:r>
              <a:rPr b="0" i="0" lang="en-US" sz="3784" u="none" cap="none" strike="noStrike">
                <a:solidFill>
                  <a:srgbClr val="010101"/>
                </a:solidFill>
                <a:latin typeface="Gaegu"/>
                <a:ea typeface="Gaegu"/>
                <a:cs typeface="Gaegu"/>
                <a:sym typeface="Gaegu"/>
              </a:rPr>
              <a:t> (August 202</a:t>
            </a:r>
            <a:r>
              <a:rPr lang="en-US" sz="3784">
                <a:solidFill>
                  <a:srgbClr val="010101"/>
                </a:solidFill>
                <a:latin typeface="Gaegu"/>
                <a:ea typeface="Gaegu"/>
                <a:cs typeface="Gaegu"/>
                <a:sym typeface="Gaegu"/>
              </a:rPr>
              <a:t>6</a:t>
            </a:r>
            <a:r>
              <a:rPr b="0" i="0" lang="en-US" sz="3784" u="none" cap="none" strike="noStrike">
                <a:solidFill>
                  <a:srgbClr val="010101"/>
                </a:solidFill>
                <a:latin typeface="Gaegu"/>
                <a:ea typeface="Gaegu"/>
                <a:cs typeface="Gaegu"/>
                <a:sym typeface="Gaegu"/>
              </a:rPr>
              <a:t>)</a:t>
            </a:r>
            <a:endParaRPr b="0" i="0" sz="1400" u="none" cap="none" strike="noStrike">
              <a:solidFill>
                <a:srgbClr val="000000"/>
              </a:solidFill>
              <a:latin typeface="Arial"/>
              <a:ea typeface="Arial"/>
              <a:cs typeface="Arial"/>
              <a:sym typeface="Arial"/>
            </a:endParaRPr>
          </a:p>
          <a:p>
            <a:pPr indent="-408522" lvl="1" marL="817052" marR="0" rtl="0" algn="l">
              <a:lnSpc>
                <a:spcPct val="113002"/>
              </a:lnSpc>
              <a:spcBef>
                <a:spcPts val="0"/>
              </a:spcBef>
              <a:spcAft>
                <a:spcPts val="0"/>
              </a:spcAft>
              <a:buClr>
                <a:srgbClr val="010101"/>
              </a:buClr>
              <a:buSzPts val="3784"/>
              <a:buFont typeface="Arial"/>
              <a:buChar char="•"/>
            </a:pPr>
            <a:r>
              <a:rPr b="0" i="0" lang="en-US" sz="3784" u="none" cap="none" strike="noStrike">
                <a:solidFill>
                  <a:srgbClr val="010101"/>
                </a:solidFill>
                <a:latin typeface="Gaegu"/>
                <a:ea typeface="Gaegu"/>
                <a:cs typeface="Gaegu"/>
                <a:sym typeface="Gaegu"/>
              </a:rPr>
              <a:t>If required, request teacher recommendation in Scoir.</a:t>
            </a:r>
            <a:endParaRPr b="0" i="0" sz="1400" u="none" cap="none" strike="noStrike">
              <a:solidFill>
                <a:srgbClr val="000000"/>
              </a:solidFill>
              <a:latin typeface="Arial"/>
              <a:ea typeface="Arial"/>
              <a:cs typeface="Arial"/>
              <a:sym typeface="Arial"/>
            </a:endParaRPr>
          </a:p>
          <a:p>
            <a:pPr indent="-408522" lvl="1" marL="817052" marR="0" rtl="0" algn="l">
              <a:lnSpc>
                <a:spcPct val="113002"/>
              </a:lnSpc>
              <a:spcBef>
                <a:spcPts val="0"/>
              </a:spcBef>
              <a:spcAft>
                <a:spcPts val="0"/>
              </a:spcAft>
              <a:buClr>
                <a:srgbClr val="010101"/>
              </a:buClr>
              <a:buSzPts val="3784"/>
              <a:buFont typeface="Arial"/>
              <a:buChar char="•"/>
            </a:pPr>
            <a:r>
              <a:rPr b="0" i="0" lang="en-US" sz="3784" u="none" cap="none" strike="noStrike">
                <a:solidFill>
                  <a:srgbClr val="010101"/>
                </a:solidFill>
                <a:latin typeface="Gaegu"/>
                <a:ea typeface="Gaegu"/>
                <a:cs typeface="Gaegu"/>
                <a:sym typeface="Gaegu"/>
              </a:rPr>
              <a:t>Move colleges to “Applied” (Alert sent to counselor)</a:t>
            </a:r>
            <a:endParaRPr b="0" i="0" sz="1400" u="none" cap="none" strike="noStrike">
              <a:solidFill>
                <a:srgbClr val="000000"/>
              </a:solidFill>
              <a:latin typeface="Arial"/>
              <a:ea typeface="Arial"/>
              <a:cs typeface="Arial"/>
              <a:sym typeface="Arial"/>
            </a:endParaRPr>
          </a:p>
          <a:p>
            <a:pPr indent="-408522" lvl="1" marL="817052" marR="0" rtl="0" algn="l">
              <a:lnSpc>
                <a:spcPct val="113002"/>
              </a:lnSpc>
              <a:spcBef>
                <a:spcPts val="0"/>
              </a:spcBef>
              <a:spcAft>
                <a:spcPts val="0"/>
              </a:spcAft>
              <a:buClr>
                <a:srgbClr val="010101"/>
              </a:buClr>
              <a:buSzPts val="3784"/>
              <a:buFont typeface="Arial"/>
              <a:buChar char="•"/>
            </a:pPr>
            <a:r>
              <a:rPr b="0" i="0" lang="en-US" sz="3784" u="none" cap="none" strike="noStrike">
                <a:solidFill>
                  <a:srgbClr val="010101"/>
                </a:solidFill>
                <a:latin typeface="Gaegu"/>
                <a:ea typeface="Gaegu"/>
                <a:cs typeface="Gaegu"/>
                <a:sym typeface="Gaegu"/>
              </a:rPr>
              <a:t>Counselor sends required documents to college.</a:t>
            </a:r>
            <a:endParaRPr b="0" i="0" sz="1400" u="none" cap="none" strike="noStrike">
              <a:solidFill>
                <a:srgbClr val="000000"/>
              </a:solidFill>
              <a:latin typeface="Arial"/>
              <a:ea typeface="Arial"/>
              <a:cs typeface="Arial"/>
              <a:sym typeface="Arial"/>
            </a:endParaRPr>
          </a:p>
          <a:p>
            <a:pPr indent="-408522" lvl="1" marL="817052" marR="0" rtl="0" algn="l">
              <a:lnSpc>
                <a:spcPct val="113002"/>
              </a:lnSpc>
              <a:spcBef>
                <a:spcPts val="0"/>
              </a:spcBef>
              <a:spcAft>
                <a:spcPts val="0"/>
              </a:spcAft>
              <a:buClr>
                <a:srgbClr val="010101"/>
              </a:buClr>
              <a:buSzPts val="3784"/>
              <a:buFont typeface="Arial"/>
              <a:buChar char="•"/>
            </a:pPr>
            <a:r>
              <a:rPr b="0" i="0" lang="en-US" sz="3784" u="none" cap="none" strike="noStrike">
                <a:solidFill>
                  <a:srgbClr val="010101"/>
                </a:solidFill>
                <a:latin typeface="Gaegu"/>
                <a:ea typeface="Gaegu"/>
                <a:cs typeface="Gaegu"/>
                <a:sym typeface="Gaegu"/>
              </a:rPr>
              <a:t>Once </a:t>
            </a:r>
            <a:r>
              <a:rPr b="1" i="0" lang="en-US" sz="3784" u="none" cap="none" strike="noStrike">
                <a:solidFill>
                  <a:srgbClr val="010101"/>
                </a:solidFill>
                <a:latin typeface="Gaegu"/>
                <a:ea typeface="Gaegu"/>
                <a:cs typeface="Gaegu"/>
                <a:sym typeface="Gaegu"/>
              </a:rPr>
              <a:t>accepted</a:t>
            </a:r>
            <a:r>
              <a:rPr b="0" i="0" lang="en-US" sz="3784" u="none" cap="none" strike="noStrike">
                <a:solidFill>
                  <a:srgbClr val="010101"/>
                </a:solidFill>
                <a:latin typeface="Gaegu"/>
                <a:ea typeface="Gaegu"/>
                <a:cs typeface="Gaegu"/>
                <a:sym typeface="Gaegu"/>
              </a:rPr>
              <a:t>, update your outcome in Scoir.</a:t>
            </a:r>
            <a:endParaRPr b="0" i="0" sz="1400" u="none" cap="none" strike="noStrike">
              <a:solidFill>
                <a:srgbClr val="000000"/>
              </a:solidFill>
              <a:latin typeface="Arial"/>
              <a:ea typeface="Arial"/>
              <a:cs typeface="Arial"/>
              <a:sym typeface="Arial"/>
            </a:endParaRPr>
          </a:p>
          <a:p>
            <a:pPr indent="-408522" lvl="1" marL="817052" marR="0" rtl="0" algn="l">
              <a:lnSpc>
                <a:spcPct val="113002"/>
              </a:lnSpc>
              <a:spcBef>
                <a:spcPts val="0"/>
              </a:spcBef>
              <a:spcAft>
                <a:spcPts val="0"/>
              </a:spcAft>
              <a:buClr>
                <a:srgbClr val="010101"/>
              </a:buClr>
              <a:buSzPts val="3784"/>
              <a:buFont typeface="Arial"/>
              <a:buChar char="•"/>
            </a:pPr>
            <a:r>
              <a:rPr b="0" i="0" lang="en-US" sz="3784" u="none" cap="none" strike="noStrike">
                <a:solidFill>
                  <a:srgbClr val="010101"/>
                </a:solidFill>
                <a:latin typeface="Gaegu"/>
                <a:ea typeface="Gaegu"/>
                <a:cs typeface="Gaegu"/>
                <a:sym typeface="Gaegu"/>
              </a:rPr>
              <a:t>Once a final decision is made, update outcome to </a:t>
            </a:r>
            <a:r>
              <a:rPr b="1" i="0" lang="en-US" sz="3784" u="none" cap="none" strike="noStrike">
                <a:solidFill>
                  <a:srgbClr val="010101"/>
                </a:solidFill>
                <a:latin typeface="Gaegu"/>
                <a:ea typeface="Gaegu"/>
                <a:cs typeface="Gaegu"/>
                <a:sym typeface="Gaegu"/>
              </a:rPr>
              <a:t>Enrolling</a:t>
            </a:r>
            <a:r>
              <a:rPr b="0" i="0" lang="en-US" sz="3784" u="none" cap="none" strike="noStrike">
                <a:solidFill>
                  <a:srgbClr val="010101"/>
                </a:solidFill>
                <a:latin typeface="Gaegu"/>
                <a:ea typeface="Gaegu"/>
                <a:cs typeface="Gaegu"/>
                <a:sym typeface="Gaegu"/>
              </a:rPr>
              <a:t>.</a:t>
            </a:r>
            <a:endParaRPr b="0" i="0" sz="1400" u="none" cap="none" strike="noStrike">
              <a:solidFill>
                <a:srgbClr val="000000"/>
              </a:solidFill>
              <a:latin typeface="Arial"/>
              <a:ea typeface="Arial"/>
              <a:cs typeface="Arial"/>
              <a:sym typeface="Arial"/>
            </a:endParaRPr>
          </a:p>
          <a:p>
            <a:pPr indent="0" lvl="0" marL="0" marR="0" rtl="0" algn="l">
              <a:lnSpc>
                <a:spcPct val="113002"/>
              </a:lnSpc>
              <a:spcBef>
                <a:spcPts val="0"/>
              </a:spcBef>
              <a:spcAft>
                <a:spcPts val="0"/>
              </a:spcAft>
              <a:buClr>
                <a:srgbClr val="000000"/>
              </a:buClr>
              <a:buSzPts val="3784"/>
              <a:buFont typeface="Arial"/>
              <a:buNone/>
            </a:pPr>
            <a:r>
              <a:t/>
            </a:r>
            <a:endParaRPr b="0" i="0" sz="3784" u="none" cap="none" strike="noStrike">
              <a:solidFill>
                <a:srgbClr val="010101"/>
              </a:solidFill>
              <a:latin typeface="Gaegu"/>
              <a:ea typeface="Gaegu"/>
              <a:cs typeface="Gaegu"/>
              <a:sym typeface="Gaegu"/>
            </a:endParaRPr>
          </a:p>
        </p:txBody>
      </p:sp>
      <p:sp>
        <p:nvSpPr>
          <p:cNvPr id="230" name="Google Shape;230;p10"/>
          <p:cNvSpPr/>
          <p:nvPr/>
        </p:nvSpPr>
        <p:spPr>
          <a:xfrm>
            <a:off x="4281152" y="274320"/>
            <a:ext cx="8977648" cy="2233749"/>
          </a:xfrm>
          <a:custGeom>
            <a:rect b="b" l="l" r="r" t="t"/>
            <a:pathLst>
              <a:path extrusionOk="0" h="2290430" w="9725696">
                <a:moveTo>
                  <a:pt x="0" y="0"/>
                </a:moveTo>
                <a:lnTo>
                  <a:pt x="9725696" y="0"/>
                </a:lnTo>
                <a:lnTo>
                  <a:pt x="9725696" y="2290430"/>
                </a:lnTo>
                <a:lnTo>
                  <a:pt x="0" y="2290430"/>
                </a:lnTo>
                <a:lnTo>
                  <a:pt x="0" y="0"/>
                </a:lnTo>
                <a:close/>
              </a:path>
            </a:pathLst>
          </a:custGeom>
          <a:blipFill rotWithShape="1">
            <a:blip r:embed="rId6">
              <a:alphaModFix/>
            </a:blip>
            <a:stretch>
              <a:fillRect b="0" l="0" r="0" t="0"/>
            </a:stretch>
          </a:blipFill>
          <a:ln>
            <a:noFill/>
          </a:ln>
        </p:spPr>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11"/>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72" l="0" r="0" t="-38877"/>
            </a:stretch>
          </a:blipFill>
          <a:ln>
            <a:noFill/>
          </a:ln>
        </p:spPr>
      </p:sp>
      <p:sp>
        <p:nvSpPr>
          <p:cNvPr id="236" name="Google Shape;236;p11"/>
          <p:cNvSpPr/>
          <p:nvPr/>
        </p:nvSpPr>
        <p:spPr>
          <a:xfrm rot="5400000">
            <a:off x="511936" y="-294507"/>
            <a:ext cx="14134312" cy="14896925"/>
          </a:xfrm>
          <a:custGeom>
            <a:rect b="b" l="l" r="r" t="t"/>
            <a:pathLst>
              <a:path extrusionOk="0" h="14896925" w="14134312">
                <a:moveTo>
                  <a:pt x="0" y="0"/>
                </a:moveTo>
                <a:lnTo>
                  <a:pt x="14134312" y="0"/>
                </a:lnTo>
                <a:lnTo>
                  <a:pt x="14134312" y="14896925"/>
                </a:lnTo>
                <a:lnTo>
                  <a:pt x="0" y="14896925"/>
                </a:lnTo>
                <a:lnTo>
                  <a:pt x="0" y="0"/>
                </a:lnTo>
                <a:close/>
              </a:path>
            </a:pathLst>
          </a:custGeom>
          <a:blipFill rotWithShape="1">
            <a:blip r:embed="rId4">
              <a:alphaModFix/>
            </a:blip>
            <a:stretch>
              <a:fillRect b="0" l="-5248" r="-5245" t="0"/>
            </a:stretch>
          </a:blipFill>
          <a:ln>
            <a:noFill/>
          </a:ln>
        </p:spPr>
      </p:sp>
      <p:sp>
        <p:nvSpPr>
          <p:cNvPr id="237" name="Google Shape;237;p11"/>
          <p:cNvSpPr txBox="1"/>
          <p:nvPr/>
        </p:nvSpPr>
        <p:spPr>
          <a:xfrm>
            <a:off x="130629" y="1510650"/>
            <a:ext cx="14265384" cy="8196539"/>
          </a:xfrm>
          <a:prstGeom prst="rect">
            <a:avLst/>
          </a:prstGeom>
          <a:noFill/>
          <a:ln>
            <a:noFill/>
          </a:ln>
        </p:spPr>
        <p:txBody>
          <a:bodyPr anchorCtr="0" anchor="t" bIns="0" lIns="0" spcFirstLastPara="1" rIns="0" wrap="square" tIns="0">
            <a:spAutoFit/>
          </a:bodyPr>
          <a:lstStyle/>
          <a:p>
            <a:pPr indent="-462611" lvl="1" marL="925223" marR="0" rtl="0" algn="l">
              <a:lnSpc>
                <a:spcPct val="112998"/>
              </a:lnSpc>
              <a:spcBef>
                <a:spcPts val="0"/>
              </a:spcBef>
              <a:spcAft>
                <a:spcPts val="0"/>
              </a:spcAft>
              <a:buClr>
                <a:srgbClr val="010101"/>
              </a:buClr>
              <a:buSzPts val="4285"/>
              <a:buFont typeface="Arial"/>
              <a:buChar char="•"/>
            </a:pPr>
            <a:r>
              <a:rPr b="0" i="0" lang="en-US" sz="4285" u="none" cap="none" strike="noStrike">
                <a:solidFill>
                  <a:srgbClr val="010101"/>
                </a:solidFill>
                <a:latin typeface="Gaegu"/>
                <a:ea typeface="Gaegu"/>
                <a:cs typeface="Gaegu"/>
                <a:sym typeface="Gaegu"/>
              </a:rPr>
              <a:t>Students applying to selective colleges and or applying for scholarships will need letters of recommendations from their counselors and teachers.</a:t>
            </a:r>
            <a:endParaRPr b="0" i="0" sz="1400" u="none" cap="none" strike="noStrike">
              <a:solidFill>
                <a:srgbClr val="000000"/>
              </a:solidFill>
              <a:latin typeface="Arial"/>
              <a:ea typeface="Arial"/>
              <a:cs typeface="Arial"/>
              <a:sym typeface="Arial"/>
            </a:endParaRPr>
          </a:p>
          <a:p>
            <a:pPr indent="-462611" lvl="1" marL="925223" marR="0" rtl="0" algn="l">
              <a:lnSpc>
                <a:spcPct val="112998"/>
              </a:lnSpc>
              <a:spcBef>
                <a:spcPts val="0"/>
              </a:spcBef>
              <a:spcAft>
                <a:spcPts val="0"/>
              </a:spcAft>
              <a:buClr>
                <a:srgbClr val="010101"/>
              </a:buClr>
              <a:buSzPts val="4285"/>
              <a:buFont typeface="Arial"/>
              <a:buChar char="•"/>
            </a:pPr>
            <a:r>
              <a:rPr b="0" i="0" lang="en-US" sz="4285" u="none" cap="none" strike="noStrike">
                <a:solidFill>
                  <a:srgbClr val="010101"/>
                </a:solidFill>
                <a:latin typeface="Gaegu"/>
                <a:ea typeface="Gaegu"/>
                <a:cs typeface="Gaegu"/>
                <a:sym typeface="Gaegu"/>
              </a:rPr>
              <a:t>A </a:t>
            </a:r>
            <a:r>
              <a:rPr b="1" i="0" lang="en-US" sz="4285" u="none" cap="none" strike="noStrike">
                <a:solidFill>
                  <a:srgbClr val="010101"/>
                </a:solidFill>
                <a:latin typeface="Gaegu"/>
                <a:ea typeface="Gaegu"/>
                <a:cs typeface="Gaegu"/>
                <a:sym typeface="Gaegu"/>
              </a:rPr>
              <a:t>Student Resumé</a:t>
            </a:r>
            <a:r>
              <a:rPr b="0" i="0" lang="en-US" sz="4285" u="none" cap="none" strike="noStrike">
                <a:solidFill>
                  <a:srgbClr val="010101"/>
                </a:solidFill>
                <a:latin typeface="Gaegu"/>
                <a:ea typeface="Gaegu"/>
                <a:cs typeface="Gaegu"/>
                <a:sym typeface="Gaegu"/>
              </a:rPr>
              <a:t> helps recommenders get a bigger picture of your accomplishments, interest, and future plans. Students will build their resume in </a:t>
            </a:r>
            <a:r>
              <a:rPr b="1" i="0" lang="en-US" sz="4285" u="none" cap="none" strike="noStrike">
                <a:solidFill>
                  <a:srgbClr val="010101"/>
                </a:solidFill>
                <a:latin typeface="Gaegu"/>
                <a:ea typeface="Gaegu"/>
                <a:cs typeface="Gaegu"/>
                <a:sym typeface="Gaegu"/>
              </a:rPr>
              <a:t>Scoir</a:t>
            </a:r>
            <a:r>
              <a:rPr b="0" i="0" lang="en-US" sz="4285" u="none" cap="none" strike="noStrike">
                <a:solidFill>
                  <a:srgbClr val="010101"/>
                </a:solidFill>
                <a:latin typeface="Gaegu"/>
                <a:ea typeface="Gaegu"/>
                <a:cs typeface="Gaegu"/>
                <a:sym typeface="Gaegu"/>
              </a:rPr>
              <a:t>.</a:t>
            </a:r>
            <a:endParaRPr b="0" i="0" sz="1400" u="none" cap="none" strike="noStrike">
              <a:solidFill>
                <a:srgbClr val="000000"/>
              </a:solidFill>
              <a:latin typeface="Arial"/>
              <a:ea typeface="Arial"/>
              <a:cs typeface="Arial"/>
              <a:sym typeface="Arial"/>
            </a:endParaRPr>
          </a:p>
          <a:p>
            <a:pPr indent="-462611" lvl="1" marL="925223" marR="0" rtl="0" algn="l">
              <a:lnSpc>
                <a:spcPct val="112998"/>
              </a:lnSpc>
              <a:spcBef>
                <a:spcPts val="0"/>
              </a:spcBef>
              <a:spcAft>
                <a:spcPts val="0"/>
              </a:spcAft>
              <a:buClr>
                <a:srgbClr val="010101"/>
              </a:buClr>
              <a:buSzPts val="4285"/>
              <a:buFont typeface="Arial"/>
              <a:buChar char="•"/>
            </a:pPr>
            <a:r>
              <a:rPr b="0" i="0" lang="en-US" sz="4285" u="none" cap="none" strike="noStrike">
                <a:solidFill>
                  <a:srgbClr val="010101"/>
                </a:solidFill>
                <a:latin typeface="Gaegu"/>
                <a:ea typeface="Gaegu"/>
                <a:cs typeface="Gaegu"/>
                <a:sym typeface="Gaegu"/>
              </a:rPr>
              <a:t>To request a </a:t>
            </a:r>
            <a:r>
              <a:rPr b="1" i="0" lang="en-US" sz="4285" u="none" cap="none" strike="noStrike">
                <a:solidFill>
                  <a:srgbClr val="010101"/>
                </a:solidFill>
                <a:latin typeface="Gaegu"/>
                <a:ea typeface="Gaegu"/>
                <a:cs typeface="Gaegu"/>
                <a:sym typeface="Gaegu"/>
              </a:rPr>
              <a:t>Letter of Recommendations</a:t>
            </a:r>
            <a:r>
              <a:rPr b="0" i="0" lang="en-US" sz="4285" u="none" cap="none" strike="noStrike">
                <a:solidFill>
                  <a:srgbClr val="010101"/>
                </a:solidFill>
                <a:latin typeface="Gaegu"/>
                <a:ea typeface="Gaegu"/>
                <a:cs typeface="Gaegu"/>
                <a:sym typeface="Gaegu"/>
              </a:rPr>
              <a:t>, for college admissions, the student will request it through their Scoir account for each college. (</a:t>
            </a:r>
            <a:r>
              <a:rPr b="1" i="0" lang="en-US" sz="4285" u="none" cap="none" strike="noStrike">
                <a:solidFill>
                  <a:srgbClr val="010101"/>
                </a:solidFill>
                <a:latin typeface="Gaegu"/>
                <a:ea typeface="Gaegu"/>
                <a:cs typeface="Gaegu"/>
                <a:sym typeface="Gaegu"/>
              </a:rPr>
              <a:t>Application Documents</a:t>
            </a:r>
            <a:r>
              <a:rPr b="0" i="0" lang="en-US" sz="4285" u="none" cap="none" strike="noStrike">
                <a:solidFill>
                  <a:srgbClr val="010101"/>
                </a:solidFill>
                <a:latin typeface="Gaegu"/>
                <a:ea typeface="Gaegu"/>
                <a:cs typeface="Gaegu"/>
                <a:sym typeface="Gaegu"/>
              </a:rPr>
              <a:t>)</a:t>
            </a:r>
            <a:endParaRPr b="0" i="0" sz="1400" u="none" cap="none" strike="noStrike">
              <a:solidFill>
                <a:srgbClr val="000000"/>
              </a:solidFill>
              <a:latin typeface="Arial"/>
              <a:ea typeface="Arial"/>
              <a:cs typeface="Arial"/>
              <a:sym typeface="Arial"/>
            </a:endParaRPr>
          </a:p>
          <a:p>
            <a:pPr indent="-462611" lvl="1" marL="925223" marR="0" rtl="0" algn="l">
              <a:lnSpc>
                <a:spcPct val="112998"/>
              </a:lnSpc>
              <a:spcBef>
                <a:spcPts val="0"/>
              </a:spcBef>
              <a:spcAft>
                <a:spcPts val="0"/>
              </a:spcAft>
              <a:buClr>
                <a:srgbClr val="010101"/>
              </a:buClr>
              <a:buSzPts val="4285"/>
              <a:buFont typeface="Arial"/>
              <a:buChar char="•"/>
            </a:pPr>
            <a:r>
              <a:rPr b="0" i="0" lang="en-US" sz="4285" u="none" cap="none" strike="noStrike">
                <a:solidFill>
                  <a:srgbClr val="010101"/>
                </a:solidFill>
                <a:latin typeface="Gaegu"/>
                <a:ea typeface="Gaegu"/>
                <a:cs typeface="Gaegu"/>
                <a:sym typeface="Gaegu"/>
              </a:rPr>
              <a:t>To request a </a:t>
            </a:r>
            <a:r>
              <a:rPr b="1" i="0" lang="en-US" sz="4285" u="none" cap="none" strike="noStrike">
                <a:solidFill>
                  <a:srgbClr val="010101"/>
                </a:solidFill>
                <a:latin typeface="Gaegu"/>
                <a:ea typeface="Gaegu"/>
                <a:cs typeface="Gaegu"/>
                <a:sym typeface="Gaegu"/>
              </a:rPr>
              <a:t>Letter of Recommendation</a:t>
            </a:r>
            <a:r>
              <a:rPr b="0" i="0" lang="en-US" sz="4285" u="none" cap="none" strike="noStrike">
                <a:solidFill>
                  <a:srgbClr val="010101"/>
                </a:solidFill>
                <a:latin typeface="Gaegu"/>
                <a:ea typeface="Gaegu"/>
                <a:cs typeface="Gaegu"/>
                <a:sym typeface="Gaegu"/>
              </a:rPr>
              <a:t> for a scholarship or any other reason, the student can email the teacher. </a:t>
            </a:r>
            <a:endParaRPr b="0" i="0" sz="1400" u="none" cap="none" strike="noStrike">
              <a:solidFill>
                <a:srgbClr val="000000"/>
              </a:solidFill>
              <a:latin typeface="Arial"/>
              <a:ea typeface="Arial"/>
              <a:cs typeface="Arial"/>
              <a:sym typeface="Arial"/>
            </a:endParaRPr>
          </a:p>
        </p:txBody>
      </p:sp>
      <p:sp>
        <p:nvSpPr>
          <p:cNvPr id="238" name="Google Shape;238;p11"/>
          <p:cNvSpPr/>
          <p:nvPr/>
        </p:nvSpPr>
        <p:spPr>
          <a:xfrm>
            <a:off x="14395446" y="3456276"/>
            <a:ext cx="3080957" cy="4114800"/>
          </a:xfrm>
          <a:custGeom>
            <a:rect b="b" l="l" r="r" t="t"/>
            <a:pathLst>
              <a:path extrusionOk="0" h="4114800" w="3080957">
                <a:moveTo>
                  <a:pt x="0" y="0"/>
                </a:moveTo>
                <a:lnTo>
                  <a:pt x="3080956" y="0"/>
                </a:lnTo>
                <a:lnTo>
                  <a:pt x="3080956" y="4114800"/>
                </a:lnTo>
                <a:lnTo>
                  <a:pt x="0" y="4114800"/>
                </a:lnTo>
                <a:lnTo>
                  <a:pt x="0" y="0"/>
                </a:lnTo>
                <a:close/>
              </a:path>
            </a:pathLst>
          </a:custGeom>
          <a:blipFill rotWithShape="1">
            <a:blip r:embed="rId5">
              <a:alphaModFix/>
            </a:blip>
            <a:stretch>
              <a:fillRect b="0" l="0" r="0" t="0"/>
            </a:stretch>
          </a:blipFill>
          <a:ln>
            <a:noFill/>
          </a:ln>
        </p:spPr>
      </p:sp>
      <p:sp>
        <p:nvSpPr>
          <p:cNvPr id="239" name="Google Shape;239;p11"/>
          <p:cNvSpPr txBox="1"/>
          <p:nvPr/>
        </p:nvSpPr>
        <p:spPr>
          <a:xfrm>
            <a:off x="1049627" y="0"/>
            <a:ext cx="13759800" cy="1551194"/>
          </a:xfrm>
          <a:prstGeom prst="rect">
            <a:avLst/>
          </a:prstGeom>
          <a:noFill/>
          <a:ln>
            <a:noFill/>
          </a:ln>
        </p:spPr>
        <p:txBody>
          <a:bodyPr anchorCtr="0" anchor="t" bIns="0" lIns="0" spcFirstLastPara="1" rIns="0" wrap="square" tIns="0">
            <a:spAutoFit/>
          </a:bodyPr>
          <a:lstStyle/>
          <a:p>
            <a:pPr indent="0" lvl="0" marL="0" marR="0" rtl="0" algn="l">
              <a:lnSpc>
                <a:spcPct val="139997"/>
              </a:lnSpc>
              <a:spcBef>
                <a:spcPts val="0"/>
              </a:spcBef>
              <a:spcAft>
                <a:spcPts val="0"/>
              </a:spcAft>
              <a:buClr>
                <a:srgbClr val="000000"/>
              </a:buClr>
              <a:buSzPts val="8168"/>
              <a:buFont typeface="Arial"/>
              <a:buNone/>
            </a:pPr>
            <a:r>
              <a:rPr b="0" i="0" lang="en-US" sz="7200" u="none" cap="none" strike="noStrike">
                <a:solidFill>
                  <a:srgbClr val="040200"/>
                </a:solidFill>
                <a:latin typeface="Gochi Hand"/>
                <a:ea typeface="Gochi Hand"/>
                <a:cs typeface="Gochi Hand"/>
                <a:sym typeface="Gochi Hand"/>
              </a:rPr>
              <a:t>Recommendations and Resumes</a:t>
            </a:r>
            <a:endParaRPr b="0" i="0" sz="72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13"/>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72" l="0" r="0" t="-38877"/>
            </a:stretch>
          </a:blipFill>
          <a:ln>
            <a:noFill/>
          </a:ln>
        </p:spPr>
      </p:sp>
      <p:sp>
        <p:nvSpPr>
          <p:cNvPr id="245" name="Google Shape;245;p13"/>
          <p:cNvSpPr/>
          <p:nvPr/>
        </p:nvSpPr>
        <p:spPr>
          <a:xfrm rot="5400000">
            <a:off x="-326856" y="326856"/>
            <a:ext cx="14134312" cy="13480600"/>
          </a:xfrm>
          <a:custGeom>
            <a:rect b="b" l="l" r="r" t="t"/>
            <a:pathLst>
              <a:path extrusionOk="0" h="13480600" w="14134312">
                <a:moveTo>
                  <a:pt x="0" y="0"/>
                </a:moveTo>
                <a:lnTo>
                  <a:pt x="14134312" y="0"/>
                </a:lnTo>
                <a:lnTo>
                  <a:pt x="14134312" y="13480600"/>
                </a:lnTo>
                <a:lnTo>
                  <a:pt x="0" y="13480600"/>
                </a:lnTo>
                <a:lnTo>
                  <a:pt x="0" y="0"/>
                </a:lnTo>
                <a:close/>
              </a:path>
            </a:pathLst>
          </a:custGeom>
          <a:blipFill rotWithShape="1">
            <a:blip r:embed="rId4">
              <a:alphaModFix/>
            </a:blip>
            <a:stretch>
              <a:fillRect b="0" l="0" r="0" t="0"/>
            </a:stretch>
          </a:blipFill>
          <a:ln>
            <a:noFill/>
          </a:ln>
        </p:spPr>
      </p:sp>
      <p:sp>
        <p:nvSpPr>
          <p:cNvPr id="246" name="Google Shape;246;p13"/>
          <p:cNvSpPr txBox="1"/>
          <p:nvPr/>
        </p:nvSpPr>
        <p:spPr>
          <a:xfrm>
            <a:off x="704614" y="2715090"/>
            <a:ext cx="12422400" cy="2768700"/>
          </a:xfrm>
          <a:prstGeom prst="rect">
            <a:avLst/>
          </a:prstGeom>
          <a:noFill/>
          <a:ln>
            <a:noFill/>
          </a:ln>
        </p:spPr>
        <p:txBody>
          <a:bodyPr anchorCtr="0" anchor="t" bIns="0" lIns="0" spcFirstLastPara="1" rIns="0" wrap="square" tIns="0">
            <a:spAutoFit/>
          </a:bodyPr>
          <a:lstStyle/>
          <a:p>
            <a:pPr indent="-442337" lvl="1" marL="884674" marR="0" rtl="0" algn="l">
              <a:lnSpc>
                <a:spcPct val="113009"/>
              </a:lnSpc>
              <a:spcBef>
                <a:spcPts val="0"/>
              </a:spcBef>
              <a:spcAft>
                <a:spcPts val="0"/>
              </a:spcAft>
              <a:buClr>
                <a:srgbClr val="010101"/>
              </a:buClr>
              <a:buSzPts val="4097"/>
              <a:buFont typeface="Arial"/>
              <a:buChar char="•"/>
            </a:pPr>
            <a:r>
              <a:rPr b="0" i="0" lang="en-US" sz="4097" u="none" cap="none" strike="noStrike">
                <a:solidFill>
                  <a:srgbClr val="010101"/>
                </a:solidFill>
                <a:latin typeface="Gaegu"/>
                <a:ea typeface="Gaegu"/>
                <a:cs typeface="Gaegu"/>
                <a:sym typeface="Gaegu"/>
              </a:rPr>
              <a:t>Need a transcript for college? </a:t>
            </a:r>
            <a:endParaRPr b="0" i="0" sz="1400" u="none" cap="none" strike="noStrike">
              <a:solidFill>
                <a:srgbClr val="000000"/>
              </a:solidFill>
              <a:latin typeface="Arial"/>
              <a:ea typeface="Arial"/>
              <a:cs typeface="Arial"/>
              <a:sym typeface="Arial"/>
            </a:endParaRPr>
          </a:p>
          <a:p>
            <a:pPr indent="-589783" lvl="2" marL="1769348" marR="0" rtl="0" algn="l">
              <a:lnSpc>
                <a:spcPct val="113009"/>
              </a:lnSpc>
              <a:spcBef>
                <a:spcPts val="0"/>
              </a:spcBef>
              <a:spcAft>
                <a:spcPts val="0"/>
              </a:spcAft>
              <a:buClr>
                <a:srgbClr val="010101"/>
              </a:buClr>
              <a:buSzPts val="4097"/>
              <a:buFont typeface="Arial"/>
              <a:buChar char="⚬"/>
            </a:pPr>
            <a:r>
              <a:rPr b="0" i="0" lang="en-US" sz="4097" u="none" cap="none" strike="noStrike">
                <a:solidFill>
                  <a:srgbClr val="010101"/>
                </a:solidFill>
                <a:latin typeface="Gaegu"/>
                <a:ea typeface="Gaegu"/>
                <a:cs typeface="Gaegu"/>
                <a:sym typeface="Gaegu"/>
              </a:rPr>
              <a:t>In Scoir, move the college to “Applied”. This alerts the Guidance Office to send your official transcript.</a:t>
            </a:r>
            <a:endParaRPr b="0" i="0" sz="1400" u="none" cap="none" strike="noStrike">
              <a:solidFill>
                <a:srgbClr val="000000"/>
              </a:solidFill>
              <a:latin typeface="Arial"/>
              <a:ea typeface="Arial"/>
              <a:cs typeface="Arial"/>
              <a:sym typeface="Arial"/>
            </a:endParaRPr>
          </a:p>
        </p:txBody>
      </p:sp>
      <p:sp>
        <p:nvSpPr>
          <p:cNvPr id="247" name="Google Shape;247;p13"/>
          <p:cNvSpPr txBox="1"/>
          <p:nvPr/>
        </p:nvSpPr>
        <p:spPr>
          <a:xfrm>
            <a:off x="1117375" y="326586"/>
            <a:ext cx="9025800" cy="1962900"/>
          </a:xfrm>
          <a:prstGeom prst="rect">
            <a:avLst/>
          </a:prstGeom>
          <a:noFill/>
          <a:ln>
            <a:noFill/>
          </a:ln>
        </p:spPr>
        <p:txBody>
          <a:bodyPr anchorCtr="0" anchor="t" bIns="0" lIns="0" spcFirstLastPara="1" rIns="0" wrap="square" tIns="0">
            <a:spAutoFit/>
          </a:bodyPr>
          <a:lstStyle/>
          <a:p>
            <a:pPr indent="0" lvl="0" marL="0" marR="0" rtl="0" algn="l">
              <a:lnSpc>
                <a:spcPct val="140006"/>
              </a:lnSpc>
              <a:spcBef>
                <a:spcPts val="0"/>
              </a:spcBef>
              <a:spcAft>
                <a:spcPts val="0"/>
              </a:spcAft>
              <a:buClr>
                <a:srgbClr val="000000"/>
              </a:buClr>
              <a:buSzPts val="12753"/>
              <a:buFont typeface="Arial"/>
              <a:buNone/>
            </a:pPr>
            <a:r>
              <a:rPr b="0" i="0" lang="en-US" sz="12753" u="none" cap="none" strike="noStrike">
                <a:solidFill>
                  <a:srgbClr val="040200"/>
                </a:solidFill>
                <a:latin typeface="Gochi Hand"/>
                <a:ea typeface="Gochi Hand"/>
                <a:cs typeface="Gochi Hand"/>
                <a:sym typeface="Gochi Hand"/>
              </a:rPr>
              <a:t>TRANSCRIPTS</a:t>
            </a:r>
            <a:endParaRPr b="0" i="0" sz="1400" u="none" cap="none" strike="noStrike">
              <a:solidFill>
                <a:srgbClr val="000000"/>
              </a:solidFill>
              <a:latin typeface="Arial"/>
              <a:ea typeface="Arial"/>
              <a:cs typeface="Arial"/>
              <a:sym typeface="Arial"/>
            </a:endParaRPr>
          </a:p>
        </p:txBody>
      </p:sp>
      <p:sp>
        <p:nvSpPr>
          <p:cNvPr id="248" name="Google Shape;248;p13"/>
          <p:cNvSpPr txBox="1"/>
          <p:nvPr/>
        </p:nvSpPr>
        <p:spPr>
          <a:xfrm>
            <a:off x="687173" y="5622873"/>
            <a:ext cx="12457200" cy="4194000"/>
          </a:xfrm>
          <a:prstGeom prst="rect">
            <a:avLst/>
          </a:prstGeom>
          <a:noFill/>
          <a:ln>
            <a:noFill/>
          </a:ln>
        </p:spPr>
        <p:txBody>
          <a:bodyPr anchorCtr="0" anchor="t" bIns="0" lIns="0" spcFirstLastPara="1" rIns="0" wrap="square" tIns="0">
            <a:spAutoFit/>
          </a:bodyPr>
          <a:lstStyle/>
          <a:p>
            <a:pPr indent="-442337" lvl="1" marL="884674" marR="0" rtl="0" algn="l">
              <a:lnSpc>
                <a:spcPct val="113009"/>
              </a:lnSpc>
              <a:spcBef>
                <a:spcPts val="0"/>
              </a:spcBef>
              <a:spcAft>
                <a:spcPts val="0"/>
              </a:spcAft>
              <a:buClr>
                <a:srgbClr val="010101"/>
              </a:buClr>
              <a:buSzPts val="4097"/>
              <a:buFont typeface="Arial"/>
              <a:buChar char="•"/>
            </a:pPr>
            <a:r>
              <a:rPr b="0" i="0" lang="en-US" sz="4097" u="none" cap="none" strike="noStrike">
                <a:solidFill>
                  <a:srgbClr val="010101"/>
                </a:solidFill>
                <a:latin typeface="Gaegu"/>
                <a:ea typeface="Gaegu"/>
                <a:cs typeface="Gaegu"/>
                <a:sym typeface="Gaegu"/>
              </a:rPr>
              <a:t>Need a transcript for a scholarship? </a:t>
            </a:r>
            <a:endParaRPr b="0" i="0" sz="1400" u="none" cap="none" strike="noStrike">
              <a:solidFill>
                <a:srgbClr val="000000"/>
              </a:solidFill>
              <a:latin typeface="Arial"/>
              <a:ea typeface="Arial"/>
              <a:cs typeface="Arial"/>
              <a:sym typeface="Arial"/>
            </a:endParaRPr>
          </a:p>
          <a:p>
            <a:pPr indent="-589783" lvl="2" marL="1769348" marR="0" rtl="0" algn="l">
              <a:lnSpc>
                <a:spcPct val="113009"/>
              </a:lnSpc>
              <a:spcBef>
                <a:spcPts val="0"/>
              </a:spcBef>
              <a:spcAft>
                <a:spcPts val="0"/>
              </a:spcAft>
              <a:buClr>
                <a:srgbClr val="010101"/>
              </a:buClr>
              <a:buSzPts val="4097"/>
              <a:buFont typeface="Arial"/>
              <a:buChar char="⚬"/>
            </a:pPr>
            <a:r>
              <a:rPr b="0" i="0" lang="en-US" sz="4097" u="none" cap="none" strike="noStrike">
                <a:solidFill>
                  <a:srgbClr val="010101"/>
                </a:solidFill>
                <a:latin typeface="Gaegu"/>
                <a:ea typeface="Gaegu"/>
                <a:cs typeface="Gaegu"/>
                <a:sym typeface="Gaegu"/>
              </a:rPr>
              <a:t>Email Mrs. Proctor who will prepare your transcript. Some transcripts may need to be unofficial, some digitally uploaded, or official which will be sealed and placed in a TCHS envelope.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14"/>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72" l="0" r="0" t="-38877"/>
            </a:stretch>
          </a:blipFill>
          <a:ln>
            <a:noFill/>
          </a:ln>
        </p:spPr>
      </p:sp>
      <p:sp>
        <p:nvSpPr>
          <p:cNvPr id="254" name="Google Shape;254;p14"/>
          <p:cNvSpPr/>
          <p:nvPr/>
        </p:nvSpPr>
        <p:spPr>
          <a:xfrm rot="5400000">
            <a:off x="1239563" y="-1197466"/>
            <a:ext cx="11024763" cy="13480600"/>
          </a:xfrm>
          <a:custGeom>
            <a:rect b="b" l="l" r="r" t="t"/>
            <a:pathLst>
              <a:path extrusionOk="0" h="13480600" w="14134312">
                <a:moveTo>
                  <a:pt x="0" y="0"/>
                </a:moveTo>
                <a:lnTo>
                  <a:pt x="14134312" y="0"/>
                </a:lnTo>
                <a:lnTo>
                  <a:pt x="14134312" y="13480600"/>
                </a:lnTo>
                <a:lnTo>
                  <a:pt x="0" y="13480600"/>
                </a:lnTo>
                <a:lnTo>
                  <a:pt x="0" y="0"/>
                </a:lnTo>
                <a:close/>
              </a:path>
            </a:pathLst>
          </a:custGeom>
          <a:blipFill rotWithShape="1">
            <a:blip r:embed="rId4">
              <a:alphaModFix/>
            </a:blip>
            <a:stretch>
              <a:fillRect b="0" l="0" r="0" t="0"/>
            </a:stretch>
          </a:blipFill>
          <a:ln>
            <a:noFill/>
          </a:ln>
        </p:spPr>
      </p:sp>
      <p:sp>
        <p:nvSpPr>
          <p:cNvPr id="255" name="Google Shape;255;p14"/>
          <p:cNvSpPr txBox="1"/>
          <p:nvPr/>
        </p:nvSpPr>
        <p:spPr>
          <a:xfrm>
            <a:off x="195943" y="2100043"/>
            <a:ext cx="12755500" cy="8602098"/>
          </a:xfrm>
          <a:prstGeom prst="rect">
            <a:avLst/>
          </a:prstGeom>
          <a:noFill/>
          <a:ln>
            <a:noFill/>
          </a:ln>
        </p:spPr>
        <p:txBody>
          <a:bodyPr anchorCtr="0" anchor="t" bIns="0" lIns="0" spcFirstLastPara="1" rIns="0" wrap="square" tIns="0">
            <a:spAutoFit/>
          </a:bodyPr>
          <a:lstStyle/>
          <a:p>
            <a:pPr indent="-485516" lvl="1" marL="971032" marR="0" rtl="0" algn="l">
              <a:lnSpc>
                <a:spcPct val="113008"/>
              </a:lnSpc>
              <a:spcBef>
                <a:spcPts val="0"/>
              </a:spcBef>
              <a:spcAft>
                <a:spcPts val="0"/>
              </a:spcAft>
              <a:buClr>
                <a:srgbClr val="010101"/>
              </a:buClr>
              <a:buSzPts val="4497"/>
              <a:buFont typeface="Arial"/>
              <a:buChar char="•"/>
            </a:pPr>
            <a:r>
              <a:rPr b="0" i="0" lang="en-US" sz="4497" u="none" cap="none" strike="noStrike">
                <a:solidFill>
                  <a:srgbClr val="010101"/>
                </a:solidFill>
                <a:latin typeface="Gaegu"/>
                <a:ea typeface="Gaegu"/>
                <a:cs typeface="Gaegu"/>
                <a:sym typeface="Gaegu"/>
              </a:rPr>
              <a:t>Seniors enrolled in Dual Enrollment courses have college transcripts. (NSU, LA Tech, LSU, UL Lafayette)</a:t>
            </a:r>
            <a:endParaRPr b="0" i="0" sz="1400" u="none" cap="none" strike="noStrike">
              <a:solidFill>
                <a:srgbClr val="000000"/>
              </a:solidFill>
              <a:latin typeface="Arial"/>
              <a:ea typeface="Arial"/>
              <a:cs typeface="Arial"/>
              <a:sym typeface="Arial"/>
            </a:endParaRPr>
          </a:p>
          <a:p>
            <a:pPr indent="-485516" lvl="1" marL="971032" marR="0" rtl="0" algn="l">
              <a:lnSpc>
                <a:spcPct val="113008"/>
              </a:lnSpc>
              <a:spcBef>
                <a:spcPts val="0"/>
              </a:spcBef>
              <a:spcAft>
                <a:spcPts val="0"/>
              </a:spcAft>
              <a:buClr>
                <a:srgbClr val="010101"/>
              </a:buClr>
              <a:buSzPts val="4497"/>
              <a:buFont typeface="Arial"/>
              <a:buChar char="•"/>
            </a:pPr>
            <a:r>
              <a:rPr b="0" i="0" lang="en-US" sz="4497" u="none" cap="none" strike="noStrike">
                <a:solidFill>
                  <a:srgbClr val="010101"/>
                </a:solidFill>
                <a:latin typeface="Gaegu"/>
                <a:ea typeface="Gaegu"/>
                <a:cs typeface="Gaegu"/>
                <a:sym typeface="Gaegu"/>
              </a:rPr>
              <a:t>You will need to access your college transcript for orientation. Links to these request will be provided in your Scoir Drive.</a:t>
            </a:r>
            <a:endParaRPr b="0" i="0" sz="1400" u="none" cap="none" strike="noStrike">
              <a:solidFill>
                <a:srgbClr val="000000"/>
              </a:solidFill>
              <a:latin typeface="Arial"/>
              <a:ea typeface="Arial"/>
              <a:cs typeface="Arial"/>
              <a:sym typeface="Arial"/>
            </a:endParaRPr>
          </a:p>
          <a:p>
            <a:pPr indent="-485516" lvl="1" marL="971032" marR="0" rtl="0" algn="l">
              <a:lnSpc>
                <a:spcPct val="113008"/>
              </a:lnSpc>
              <a:spcBef>
                <a:spcPts val="0"/>
              </a:spcBef>
              <a:spcAft>
                <a:spcPts val="0"/>
              </a:spcAft>
              <a:buClr>
                <a:srgbClr val="010101"/>
              </a:buClr>
              <a:buSzPts val="4497"/>
              <a:buFont typeface="Arial"/>
              <a:buChar char="•"/>
            </a:pPr>
            <a:r>
              <a:rPr b="0" i="0" lang="en-US" sz="4497" u="none" cap="none" strike="noStrike">
                <a:solidFill>
                  <a:srgbClr val="010101"/>
                </a:solidFill>
                <a:latin typeface="Gaegu"/>
                <a:ea typeface="Gaegu"/>
                <a:cs typeface="Gaegu"/>
                <a:sym typeface="Gaegu"/>
              </a:rPr>
              <a:t>After graduation, you will need to request official college transcripts be sent to your college.</a:t>
            </a:r>
            <a:endParaRPr b="0" i="0" sz="1400" u="none" cap="none" strike="noStrike">
              <a:solidFill>
                <a:srgbClr val="000000"/>
              </a:solidFill>
              <a:latin typeface="Arial"/>
              <a:ea typeface="Arial"/>
              <a:cs typeface="Arial"/>
              <a:sym typeface="Arial"/>
            </a:endParaRPr>
          </a:p>
          <a:p>
            <a:pPr indent="-485516" lvl="1" marL="971032" marR="0" rtl="0" algn="l">
              <a:lnSpc>
                <a:spcPct val="113008"/>
              </a:lnSpc>
              <a:spcBef>
                <a:spcPts val="0"/>
              </a:spcBef>
              <a:spcAft>
                <a:spcPts val="0"/>
              </a:spcAft>
              <a:buClr>
                <a:srgbClr val="010101"/>
              </a:buClr>
              <a:buSzPts val="4497"/>
              <a:buFont typeface="Arial"/>
              <a:buChar char="•"/>
            </a:pPr>
            <a:r>
              <a:rPr b="0" i="0" lang="en-US" sz="4497" u="none" cap="none" strike="noStrike">
                <a:solidFill>
                  <a:srgbClr val="010101"/>
                </a:solidFill>
                <a:latin typeface="Gaegu"/>
                <a:ea typeface="Gaegu"/>
                <a:cs typeface="Gaegu"/>
                <a:sym typeface="Gaegu"/>
              </a:rPr>
              <a:t>The Guidance Office does not have access to your college transcript.</a:t>
            </a:r>
            <a:endParaRPr b="0" i="0" sz="1400" u="none" cap="none" strike="noStrike">
              <a:solidFill>
                <a:srgbClr val="000000"/>
              </a:solidFill>
              <a:latin typeface="Arial"/>
              <a:ea typeface="Arial"/>
              <a:cs typeface="Arial"/>
              <a:sym typeface="Arial"/>
            </a:endParaRPr>
          </a:p>
        </p:txBody>
      </p:sp>
      <p:sp>
        <p:nvSpPr>
          <p:cNvPr id="256" name="Google Shape;256;p14"/>
          <p:cNvSpPr/>
          <p:nvPr/>
        </p:nvSpPr>
        <p:spPr>
          <a:xfrm rot="-893375">
            <a:off x="14011722" y="1913689"/>
            <a:ext cx="3380357" cy="3207114"/>
          </a:xfrm>
          <a:custGeom>
            <a:rect b="b" l="l" r="r" t="t"/>
            <a:pathLst>
              <a:path extrusionOk="0" h="3207114" w="3380357">
                <a:moveTo>
                  <a:pt x="0" y="0"/>
                </a:moveTo>
                <a:lnTo>
                  <a:pt x="3380357" y="0"/>
                </a:lnTo>
                <a:lnTo>
                  <a:pt x="3380357" y="3207113"/>
                </a:lnTo>
                <a:lnTo>
                  <a:pt x="0" y="3207113"/>
                </a:lnTo>
                <a:lnTo>
                  <a:pt x="0" y="0"/>
                </a:lnTo>
                <a:close/>
              </a:path>
            </a:pathLst>
          </a:custGeom>
          <a:blipFill rotWithShape="1">
            <a:blip r:embed="rId5">
              <a:alphaModFix/>
            </a:blip>
            <a:stretch>
              <a:fillRect b="0" l="0" r="0" t="0"/>
            </a:stretch>
          </a:blipFill>
          <a:ln>
            <a:noFill/>
          </a:ln>
        </p:spPr>
      </p:sp>
      <p:sp>
        <p:nvSpPr>
          <p:cNvPr id="257" name="Google Shape;257;p14"/>
          <p:cNvSpPr/>
          <p:nvPr/>
        </p:nvSpPr>
        <p:spPr>
          <a:xfrm rot="630755">
            <a:off x="14526751" y="5562998"/>
            <a:ext cx="2929840" cy="3457038"/>
          </a:xfrm>
          <a:custGeom>
            <a:rect b="b" l="l" r="r" t="t"/>
            <a:pathLst>
              <a:path extrusionOk="0" h="3457038" w="2929840">
                <a:moveTo>
                  <a:pt x="0" y="0"/>
                </a:moveTo>
                <a:lnTo>
                  <a:pt x="2929840" y="0"/>
                </a:lnTo>
                <a:lnTo>
                  <a:pt x="2929840" y="3457039"/>
                </a:lnTo>
                <a:lnTo>
                  <a:pt x="0" y="3457039"/>
                </a:lnTo>
                <a:lnTo>
                  <a:pt x="0" y="0"/>
                </a:lnTo>
                <a:close/>
              </a:path>
            </a:pathLst>
          </a:custGeom>
          <a:blipFill rotWithShape="1">
            <a:blip r:embed="rId6">
              <a:alphaModFix/>
            </a:blip>
            <a:stretch>
              <a:fillRect b="0" l="0" r="0" t="0"/>
            </a:stretch>
          </a:blipFill>
          <a:ln>
            <a:noFill/>
          </a:ln>
        </p:spPr>
      </p:sp>
      <p:sp>
        <p:nvSpPr>
          <p:cNvPr id="258" name="Google Shape;258;p14"/>
          <p:cNvSpPr txBox="1"/>
          <p:nvPr/>
        </p:nvSpPr>
        <p:spPr>
          <a:xfrm>
            <a:off x="2450485" y="-111044"/>
            <a:ext cx="11407800" cy="2068259"/>
          </a:xfrm>
          <a:prstGeom prst="rect">
            <a:avLst/>
          </a:prstGeom>
          <a:noFill/>
          <a:ln>
            <a:noFill/>
          </a:ln>
        </p:spPr>
        <p:txBody>
          <a:bodyPr anchorCtr="0" anchor="t" bIns="0" lIns="0" spcFirstLastPara="1" rIns="0" wrap="square" tIns="0">
            <a:spAutoFit/>
          </a:bodyPr>
          <a:lstStyle/>
          <a:p>
            <a:pPr indent="0" lvl="0" marL="0" marR="0" rtl="0" algn="l">
              <a:lnSpc>
                <a:spcPct val="140006"/>
              </a:lnSpc>
              <a:spcBef>
                <a:spcPts val="0"/>
              </a:spcBef>
              <a:spcAft>
                <a:spcPts val="0"/>
              </a:spcAft>
              <a:buClr>
                <a:srgbClr val="000000"/>
              </a:buClr>
              <a:buSzPts val="12753"/>
              <a:buFont typeface="Arial"/>
              <a:buNone/>
            </a:pPr>
            <a:r>
              <a:rPr b="0" i="0" lang="en-US" sz="9600" u="none" cap="none" strike="noStrike">
                <a:solidFill>
                  <a:srgbClr val="040200"/>
                </a:solidFill>
                <a:latin typeface="Gochi Hand"/>
                <a:ea typeface="Gochi Hand"/>
                <a:cs typeface="Gochi Hand"/>
                <a:sym typeface="Gochi Hand"/>
              </a:rPr>
              <a:t>DE TRANSCRIPTS</a:t>
            </a:r>
            <a:endParaRPr b="0" i="0" sz="96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15"/>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72" l="0" r="0" t="-38877"/>
            </a:stretch>
          </a:blipFill>
          <a:ln>
            <a:noFill/>
          </a:ln>
        </p:spPr>
      </p:sp>
      <p:grpSp>
        <p:nvGrpSpPr>
          <p:cNvPr id="264" name="Google Shape;264;p15"/>
          <p:cNvGrpSpPr/>
          <p:nvPr/>
        </p:nvGrpSpPr>
        <p:grpSpPr>
          <a:xfrm>
            <a:off x="1872530" y="0"/>
            <a:ext cx="15184266" cy="10516510"/>
            <a:chOff x="0" y="0"/>
            <a:chExt cx="3429000" cy="2374900"/>
          </a:xfrm>
        </p:grpSpPr>
        <p:sp>
          <p:nvSpPr>
            <p:cNvPr id="265" name="Google Shape;265;p15"/>
            <p:cNvSpPr/>
            <p:nvPr/>
          </p:nvSpPr>
          <p:spPr>
            <a:xfrm>
              <a:off x="50800" y="76200"/>
              <a:ext cx="3340100" cy="2235200"/>
            </a:xfrm>
            <a:custGeom>
              <a:rect b="b" l="l" r="r" t="t"/>
              <a:pathLst>
                <a:path extrusionOk="0" h="2235200" w="33401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b="-25449" l="0" r="0" t="-25449"/>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6" name="Google Shape;266;p15"/>
            <p:cNvSpPr/>
            <p:nvPr/>
          </p:nvSpPr>
          <p:spPr>
            <a:xfrm>
              <a:off x="0" y="0"/>
              <a:ext cx="3429000" cy="2374900"/>
            </a:xfrm>
            <a:custGeom>
              <a:rect b="b" l="l" r="r" t="t"/>
              <a:pathLst>
                <a:path extrusionOk="0" h="2374900" w="3429000">
                  <a:moveTo>
                    <a:pt x="3429000" y="2374900"/>
                  </a:moveTo>
                  <a:lnTo>
                    <a:pt x="0" y="2374900"/>
                  </a:lnTo>
                  <a:lnTo>
                    <a:pt x="0" y="0"/>
                  </a:lnTo>
                  <a:lnTo>
                    <a:pt x="3429000" y="0"/>
                  </a:lnTo>
                  <a:lnTo>
                    <a:pt x="3429000" y="2374900"/>
                  </a:lnTo>
                  <a:close/>
                </a:path>
              </a:pathLst>
            </a:custGeom>
            <a:blipFill rotWithShape="1">
              <a:blip r:embed="rId5">
                <a:alphaModFix/>
              </a:blip>
              <a:stretch>
                <a:fillRect b="-11117" l="-2897" r="-2485" t="-10990"/>
              </a:stretch>
            </a:blipFill>
            <a:ln>
              <a:noFill/>
            </a:ln>
          </p:spPr>
        </p:sp>
      </p:grpSp>
      <p:sp>
        <p:nvSpPr>
          <p:cNvPr id="267" name="Google Shape;267;p15"/>
          <p:cNvSpPr txBox="1"/>
          <p:nvPr/>
        </p:nvSpPr>
        <p:spPr>
          <a:xfrm>
            <a:off x="3828327" y="1162672"/>
            <a:ext cx="11063669" cy="1807517"/>
          </a:xfrm>
          <a:prstGeom prst="rect">
            <a:avLst/>
          </a:prstGeom>
          <a:noFill/>
          <a:ln>
            <a:noFill/>
          </a:ln>
        </p:spPr>
        <p:txBody>
          <a:bodyPr anchorCtr="0" anchor="t" bIns="0" lIns="0" spcFirstLastPara="1" rIns="0" wrap="square" tIns="0">
            <a:spAutoFit/>
          </a:bodyPr>
          <a:lstStyle/>
          <a:p>
            <a:pPr indent="0" lvl="0" marL="0" marR="0" rtl="0" algn="ctr">
              <a:lnSpc>
                <a:spcPct val="139992"/>
              </a:lnSpc>
              <a:spcBef>
                <a:spcPts val="0"/>
              </a:spcBef>
              <a:spcAft>
                <a:spcPts val="0"/>
              </a:spcAft>
              <a:buClr>
                <a:srgbClr val="000000"/>
              </a:buClr>
              <a:buSzPts val="10497"/>
              <a:buFont typeface="Arial"/>
              <a:buNone/>
            </a:pPr>
            <a:r>
              <a:rPr b="0" i="0" lang="en-US" sz="10497" u="none" cap="none" strike="noStrike">
                <a:solidFill>
                  <a:srgbClr val="040200"/>
                </a:solidFill>
                <a:latin typeface="Gochi Hand"/>
                <a:ea typeface="Gochi Hand"/>
                <a:cs typeface="Gochi Hand"/>
                <a:sym typeface="Gochi Hand"/>
              </a:rPr>
              <a:t>VISITING COLLEGES</a:t>
            </a:r>
            <a:endParaRPr b="0" i="0" sz="1400" u="none" cap="none" strike="noStrike">
              <a:solidFill>
                <a:srgbClr val="000000"/>
              </a:solidFill>
              <a:latin typeface="Arial"/>
              <a:ea typeface="Arial"/>
              <a:cs typeface="Arial"/>
              <a:sym typeface="Arial"/>
            </a:endParaRPr>
          </a:p>
        </p:txBody>
      </p:sp>
      <p:sp>
        <p:nvSpPr>
          <p:cNvPr id="268" name="Google Shape;268;p15"/>
          <p:cNvSpPr txBox="1"/>
          <p:nvPr/>
        </p:nvSpPr>
        <p:spPr>
          <a:xfrm>
            <a:off x="2727528" y="2695945"/>
            <a:ext cx="13784700" cy="7447500"/>
          </a:xfrm>
          <a:prstGeom prst="rect">
            <a:avLst/>
          </a:prstGeom>
          <a:noFill/>
          <a:ln>
            <a:noFill/>
          </a:ln>
        </p:spPr>
        <p:txBody>
          <a:bodyPr anchorCtr="0" anchor="t" bIns="0" lIns="0" spcFirstLastPara="1" rIns="0" wrap="square" tIns="0">
            <a:spAutoFit/>
          </a:bodyPr>
          <a:lstStyle/>
          <a:p>
            <a:pPr indent="-388949" lvl="1" marL="777897" marR="0" rtl="0" algn="l">
              <a:lnSpc>
                <a:spcPct val="112989"/>
              </a:lnSpc>
              <a:spcBef>
                <a:spcPts val="0"/>
              </a:spcBef>
              <a:spcAft>
                <a:spcPts val="0"/>
              </a:spcAft>
              <a:buClr>
                <a:srgbClr val="010101"/>
              </a:buClr>
              <a:buSzPts val="3603"/>
              <a:buFont typeface="Arial"/>
              <a:buChar char="•"/>
            </a:pPr>
            <a:r>
              <a:rPr b="0" i="0" lang="en-US" sz="3603" u="none" cap="none" strike="noStrike">
                <a:solidFill>
                  <a:srgbClr val="010101"/>
                </a:solidFill>
                <a:latin typeface="Gaegu"/>
                <a:ea typeface="Gaegu"/>
                <a:cs typeface="Gaegu"/>
                <a:sym typeface="Gaegu"/>
              </a:rPr>
              <a:t>It is a good idea to visit each college that you are considering. Tour the campus, attend an activity, but most importantly, talk with students.</a:t>
            </a:r>
            <a:endParaRPr b="0" i="0" sz="1400" u="none" cap="none" strike="noStrike">
              <a:solidFill>
                <a:srgbClr val="000000"/>
              </a:solidFill>
              <a:latin typeface="Arial"/>
              <a:ea typeface="Arial"/>
              <a:cs typeface="Arial"/>
              <a:sym typeface="Arial"/>
            </a:endParaRPr>
          </a:p>
          <a:p>
            <a:pPr indent="-388949" lvl="1" marL="777897" marR="0" rtl="0" algn="l">
              <a:lnSpc>
                <a:spcPct val="112989"/>
              </a:lnSpc>
              <a:spcBef>
                <a:spcPts val="0"/>
              </a:spcBef>
              <a:spcAft>
                <a:spcPts val="0"/>
              </a:spcAft>
              <a:buClr>
                <a:srgbClr val="010101"/>
              </a:buClr>
              <a:buSzPts val="3603"/>
              <a:buFont typeface="Arial"/>
              <a:buChar char="•"/>
            </a:pPr>
            <a:r>
              <a:rPr b="0" i="0" lang="en-US" sz="3603" u="none" cap="none" strike="noStrike">
                <a:solidFill>
                  <a:srgbClr val="010101"/>
                </a:solidFill>
                <a:latin typeface="Gaegu"/>
                <a:ea typeface="Gaegu"/>
                <a:cs typeface="Gaegu"/>
                <a:sym typeface="Gaegu"/>
              </a:rPr>
              <a:t>The admissions office at most universities can arrange a visit for you. Remember, you are not only choosing a place to go to school, but a home for the next four years.</a:t>
            </a:r>
            <a:endParaRPr b="0" i="0" sz="1400" u="none" cap="none" strike="noStrike">
              <a:solidFill>
                <a:srgbClr val="000000"/>
              </a:solidFill>
              <a:latin typeface="Arial"/>
              <a:ea typeface="Arial"/>
              <a:cs typeface="Arial"/>
              <a:sym typeface="Arial"/>
            </a:endParaRPr>
          </a:p>
          <a:p>
            <a:pPr indent="-388949" lvl="1" marL="777897" marR="0" rtl="0" algn="l">
              <a:lnSpc>
                <a:spcPct val="112989"/>
              </a:lnSpc>
              <a:spcBef>
                <a:spcPts val="0"/>
              </a:spcBef>
              <a:spcAft>
                <a:spcPts val="0"/>
              </a:spcAft>
              <a:buClr>
                <a:srgbClr val="010101"/>
              </a:buClr>
              <a:buSzPts val="3603"/>
              <a:buFont typeface="Arial"/>
              <a:buChar char="•"/>
            </a:pPr>
            <a:r>
              <a:rPr b="0" i="0" lang="en-US" sz="3603" u="none" cap="none" strike="noStrike">
                <a:solidFill>
                  <a:srgbClr val="010101"/>
                </a:solidFill>
                <a:latin typeface="Gaegu"/>
                <a:ea typeface="Gaegu"/>
                <a:cs typeface="Gaegu"/>
                <a:sym typeface="Gaegu"/>
              </a:rPr>
              <a:t>Several colleges host “Senior Day” on their campus. Visit their websites to learn more about these activities</a:t>
            </a:r>
            <a:endParaRPr b="0" i="0" sz="1400" u="none" cap="none" strike="noStrike">
              <a:solidFill>
                <a:srgbClr val="000000"/>
              </a:solidFill>
              <a:latin typeface="Arial"/>
              <a:ea typeface="Arial"/>
              <a:cs typeface="Arial"/>
              <a:sym typeface="Arial"/>
            </a:endParaRPr>
          </a:p>
          <a:p>
            <a:pPr indent="-388949" lvl="1" marL="777897" marR="0" rtl="0" algn="l">
              <a:lnSpc>
                <a:spcPct val="112989"/>
              </a:lnSpc>
              <a:spcBef>
                <a:spcPts val="0"/>
              </a:spcBef>
              <a:spcAft>
                <a:spcPts val="0"/>
              </a:spcAft>
              <a:buClr>
                <a:srgbClr val="010101"/>
              </a:buClr>
              <a:buSzPts val="3603"/>
              <a:buFont typeface="Arial"/>
              <a:buChar char="•"/>
            </a:pPr>
            <a:r>
              <a:rPr b="0" i="0" lang="en-US" sz="3603" u="none" cap="none" strike="noStrike">
                <a:solidFill>
                  <a:srgbClr val="010101"/>
                </a:solidFill>
                <a:latin typeface="Gaegu"/>
                <a:ea typeface="Gaegu"/>
                <a:cs typeface="Gaegu"/>
                <a:sym typeface="Gaegu"/>
              </a:rPr>
              <a:t>Let the front office and teachers know ahead of time when you will be out on a college visit.</a:t>
            </a:r>
            <a:endParaRPr b="0" i="0" sz="1400" u="none" cap="none" strike="noStrike">
              <a:solidFill>
                <a:srgbClr val="000000"/>
              </a:solidFill>
              <a:latin typeface="Arial"/>
              <a:ea typeface="Arial"/>
              <a:cs typeface="Arial"/>
              <a:sym typeface="Arial"/>
            </a:endParaRPr>
          </a:p>
          <a:p>
            <a:pPr indent="-388949" lvl="1" marL="777897" marR="0" rtl="0" algn="l">
              <a:lnSpc>
                <a:spcPct val="112989"/>
              </a:lnSpc>
              <a:spcBef>
                <a:spcPts val="0"/>
              </a:spcBef>
              <a:spcAft>
                <a:spcPts val="0"/>
              </a:spcAft>
              <a:buClr>
                <a:srgbClr val="010101"/>
              </a:buClr>
              <a:buSzPts val="3603"/>
              <a:buFont typeface="Arial"/>
              <a:buChar char="•"/>
            </a:pPr>
            <a:r>
              <a:rPr b="0" i="0" lang="en-US" sz="3603" u="none" cap="none" strike="noStrike">
                <a:solidFill>
                  <a:srgbClr val="010101"/>
                </a:solidFill>
                <a:latin typeface="Gaegu"/>
                <a:ea typeface="Gaegu"/>
                <a:cs typeface="Gaegu"/>
                <a:sym typeface="Gaegu"/>
              </a:rPr>
              <a:t>You are responsible for making up any missed work and/or test.</a:t>
            </a:r>
            <a:endParaRPr b="0" i="0" sz="1400" u="none" cap="none" strike="noStrike">
              <a:solidFill>
                <a:srgbClr val="000000"/>
              </a:solidFill>
              <a:latin typeface="Arial"/>
              <a:ea typeface="Arial"/>
              <a:cs typeface="Arial"/>
              <a:sym typeface="Arial"/>
            </a:endParaRPr>
          </a:p>
          <a:p>
            <a:pPr indent="0" lvl="0" marL="0" marR="0" rtl="0" algn="l">
              <a:lnSpc>
                <a:spcPct val="112989"/>
              </a:lnSpc>
              <a:spcBef>
                <a:spcPts val="0"/>
              </a:spcBef>
              <a:spcAft>
                <a:spcPts val="0"/>
              </a:spcAft>
              <a:buClr>
                <a:srgbClr val="000000"/>
              </a:buClr>
              <a:buSzPts val="3603"/>
              <a:buFont typeface="Arial"/>
              <a:buNone/>
            </a:pPr>
            <a:r>
              <a:t/>
            </a:r>
            <a:endParaRPr b="0" i="0" sz="3603" u="none" cap="none" strike="noStrike">
              <a:solidFill>
                <a:srgbClr val="010101"/>
              </a:solidFill>
              <a:latin typeface="Gaegu"/>
              <a:ea typeface="Gaegu"/>
              <a:cs typeface="Gaegu"/>
              <a:sym typeface="Gaegu"/>
            </a:endParaRPr>
          </a:p>
        </p:txBody>
      </p:sp>
      <p:sp>
        <p:nvSpPr>
          <p:cNvPr id="269" name="Google Shape;269;p15"/>
          <p:cNvSpPr/>
          <p:nvPr/>
        </p:nvSpPr>
        <p:spPr>
          <a:xfrm rot="850509">
            <a:off x="8711457" y="387403"/>
            <a:ext cx="866532" cy="1412448"/>
          </a:xfrm>
          <a:custGeom>
            <a:rect b="b" l="l" r="r" t="t"/>
            <a:pathLst>
              <a:path extrusionOk="0" h="1411795" w="866132">
                <a:moveTo>
                  <a:pt x="0" y="0"/>
                </a:moveTo>
                <a:lnTo>
                  <a:pt x="866132" y="0"/>
                </a:lnTo>
                <a:lnTo>
                  <a:pt x="866132" y="1411795"/>
                </a:lnTo>
                <a:lnTo>
                  <a:pt x="0" y="1411795"/>
                </a:lnTo>
                <a:lnTo>
                  <a:pt x="0" y="0"/>
                </a:lnTo>
                <a:close/>
              </a:path>
            </a:pathLst>
          </a:custGeom>
          <a:blipFill rotWithShape="1">
            <a:blip r:embed="rId6">
              <a:alphaModFix/>
            </a:blip>
            <a:stretch>
              <a:fillRect b="0" l="0" r="0" t="0"/>
            </a:stretch>
          </a:blipFill>
          <a:ln>
            <a:noFill/>
          </a:ln>
        </p:spPr>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12"/>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72" l="0" r="0" t="-38877"/>
            </a:stretch>
          </a:blipFill>
          <a:ln>
            <a:noFill/>
          </a:ln>
        </p:spPr>
      </p:sp>
      <p:sp>
        <p:nvSpPr>
          <p:cNvPr id="275" name="Google Shape;275;p12"/>
          <p:cNvSpPr/>
          <p:nvPr/>
        </p:nvSpPr>
        <p:spPr>
          <a:xfrm rot="5400000">
            <a:off x="-614541" y="-62381"/>
            <a:ext cx="10966665" cy="10459457"/>
          </a:xfrm>
          <a:custGeom>
            <a:rect b="b" l="l" r="r" t="t"/>
            <a:pathLst>
              <a:path extrusionOk="0" h="10459457" w="10966665">
                <a:moveTo>
                  <a:pt x="0" y="0"/>
                </a:moveTo>
                <a:lnTo>
                  <a:pt x="10966665" y="0"/>
                </a:lnTo>
                <a:lnTo>
                  <a:pt x="10966665" y="10459457"/>
                </a:lnTo>
                <a:lnTo>
                  <a:pt x="0" y="10459457"/>
                </a:lnTo>
                <a:lnTo>
                  <a:pt x="0" y="0"/>
                </a:lnTo>
                <a:close/>
              </a:path>
            </a:pathLst>
          </a:custGeom>
          <a:blipFill rotWithShape="1">
            <a:blip r:embed="rId4">
              <a:alphaModFix/>
            </a:blip>
            <a:stretch>
              <a:fillRect b="0" l="0" r="0" t="0"/>
            </a:stretch>
          </a:blipFill>
          <a:ln>
            <a:noFill/>
          </a:ln>
        </p:spPr>
      </p:sp>
      <p:grpSp>
        <p:nvGrpSpPr>
          <p:cNvPr id="276" name="Google Shape;276;p12"/>
          <p:cNvGrpSpPr/>
          <p:nvPr/>
        </p:nvGrpSpPr>
        <p:grpSpPr>
          <a:xfrm rot="260411">
            <a:off x="11428723" y="1515998"/>
            <a:ext cx="6260895" cy="4508574"/>
            <a:chOff x="0" y="-1016"/>
            <a:chExt cx="3136392" cy="2258568"/>
          </a:xfrm>
        </p:grpSpPr>
        <p:sp>
          <p:nvSpPr>
            <p:cNvPr id="277" name="Google Shape;277;p12"/>
            <p:cNvSpPr/>
            <p:nvPr/>
          </p:nvSpPr>
          <p:spPr>
            <a:xfrm>
              <a:off x="114300" y="125984"/>
              <a:ext cx="2882900" cy="1993900"/>
            </a:xfrm>
            <a:custGeom>
              <a:rect b="b" l="l" r="r" t="t"/>
              <a:pathLst>
                <a:path extrusionOk="0" h="1993900" w="2882900">
                  <a:moveTo>
                    <a:pt x="2882900" y="1993900"/>
                  </a:moveTo>
                  <a:lnTo>
                    <a:pt x="0" y="1993900"/>
                  </a:lnTo>
                  <a:lnTo>
                    <a:pt x="0" y="0"/>
                  </a:lnTo>
                  <a:lnTo>
                    <a:pt x="2882900" y="0"/>
                  </a:lnTo>
                  <a:lnTo>
                    <a:pt x="2882900" y="1993900"/>
                  </a:lnTo>
                  <a:close/>
                </a:path>
              </a:pathLst>
            </a:custGeom>
            <a:blipFill rotWithShape="1">
              <a:blip r:embed="rId5">
                <a:alphaModFix/>
              </a:blip>
              <a:stretch>
                <a:fillRect b="-1141" l="0" r="0" t="-1141"/>
              </a:stretch>
            </a:blipFill>
            <a:ln>
              <a:noFill/>
            </a:ln>
          </p:spPr>
        </p:sp>
        <p:sp>
          <p:nvSpPr>
            <p:cNvPr id="278" name="Google Shape;278;p12"/>
            <p:cNvSpPr/>
            <p:nvPr/>
          </p:nvSpPr>
          <p:spPr>
            <a:xfrm>
              <a:off x="0" y="-1016"/>
              <a:ext cx="3136392" cy="2258568"/>
            </a:xfrm>
            <a:custGeom>
              <a:rect b="b" l="l" r="r" t="t"/>
              <a:pathLst>
                <a:path extrusionOk="0" h="2258568" w="3136392">
                  <a:moveTo>
                    <a:pt x="3136392" y="2258568"/>
                  </a:moveTo>
                  <a:lnTo>
                    <a:pt x="0" y="2258568"/>
                  </a:lnTo>
                  <a:lnTo>
                    <a:pt x="0" y="0"/>
                  </a:lnTo>
                  <a:lnTo>
                    <a:pt x="3136392" y="0"/>
                  </a:lnTo>
                  <a:lnTo>
                    <a:pt x="3136392" y="2258568"/>
                  </a:lnTo>
                  <a:close/>
                </a:path>
              </a:pathLst>
            </a:custGeom>
            <a:blipFill rotWithShape="1">
              <a:blip r:embed="rId6">
                <a:alphaModFix/>
              </a:blip>
              <a:stretch>
                <a:fillRect b="0" l="-3" r="-1" t="0"/>
              </a:stretch>
            </a:blipFill>
            <a:ln>
              <a:noFill/>
            </a:ln>
          </p:spPr>
        </p:sp>
      </p:grpSp>
      <p:grpSp>
        <p:nvGrpSpPr>
          <p:cNvPr id="279" name="Google Shape;279;p12"/>
          <p:cNvGrpSpPr/>
          <p:nvPr/>
        </p:nvGrpSpPr>
        <p:grpSpPr>
          <a:xfrm rot="-597848">
            <a:off x="10656188" y="5594426"/>
            <a:ext cx="5117384" cy="3685113"/>
            <a:chOff x="0" y="-1016"/>
            <a:chExt cx="3136392" cy="2258568"/>
          </a:xfrm>
        </p:grpSpPr>
        <p:sp>
          <p:nvSpPr>
            <p:cNvPr id="280" name="Google Shape;280;p12"/>
            <p:cNvSpPr/>
            <p:nvPr/>
          </p:nvSpPr>
          <p:spPr>
            <a:xfrm>
              <a:off x="114300" y="125984"/>
              <a:ext cx="2882900" cy="1993900"/>
            </a:xfrm>
            <a:custGeom>
              <a:rect b="b" l="l" r="r" t="t"/>
              <a:pathLst>
                <a:path extrusionOk="0" h="1993900" w="2882900">
                  <a:moveTo>
                    <a:pt x="2882900" y="1993900"/>
                  </a:moveTo>
                  <a:lnTo>
                    <a:pt x="0" y="1993900"/>
                  </a:lnTo>
                  <a:lnTo>
                    <a:pt x="0" y="0"/>
                  </a:lnTo>
                  <a:lnTo>
                    <a:pt x="2882900" y="0"/>
                  </a:lnTo>
                  <a:lnTo>
                    <a:pt x="2882900" y="1993900"/>
                  </a:lnTo>
                  <a:close/>
                </a:path>
              </a:pathLst>
            </a:custGeom>
            <a:blipFill rotWithShape="1">
              <a:blip r:embed="rId7">
                <a:alphaModFix/>
              </a:blip>
              <a:stretch>
                <a:fillRect b="0" l="-1898" r="-1898" t="0"/>
              </a:stretch>
            </a:blipFill>
            <a:ln>
              <a:noFill/>
            </a:ln>
          </p:spPr>
        </p:sp>
        <p:sp>
          <p:nvSpPr>
            <p:cNvPr id="281" name="Google Shape;281;p12"/>
            <p:cNvSpPr/>
            <p:nvPr/>
          </p:nvSpPr>
          <p:spPr>
            <a:xfrm>
              <a:off x="0" y="-1016"/>
              <a:ext cx="3136392" cy="2258568"/>
            </a:xfrm>
            <a:custGeom>
              <a:rect b="b" l="l" r="r" t="t"/>
              <a:pathLst>
                <a:path extrusionOk="0" h="2258568" w="3136392">
                  <a:moveTo>
                    <a:pt x="3136392" y="2258568"/>
                  </a:moveTo>
                  <a:lnTo>
                    <a:pt x="0" y="2258568"/>
                  </a:lnTo>
                  <a:lnTo>
                    <a:pt x="0" y="0"/>
                  </a:lnTo>
                  <a:lnTo>
                    <a:pt x="3136392" y="0"/>
                  </a:lnTo>
                  <a:lnTo>
                    <a:pt x="3136392" y="2258568"/>
                  </a:lnTo>
                  <a:close/>
                </a:path>
              </a:pathLst>
            </a:custGeom>
            <a:blipFill rotWithShape="1">
              <a:blip r:embed="rId6">
                <a:alphaModFix/>
              </a:blip>
              <a:stretch>
                <a:fillRect b="0" l="-3" r="-1" t="0"/>
              </a:stretch>
            </a:blipFill>
            <a:ln>
              <a:noFill/>
            </a:ln>
          </p:spPr>
        </p:sp>
      </p:grpSp>
      <p:sp>
        <p:nvSpPr>
          <p:cNvPr id="282" name="Google Shape;282;p12"/>
          <p:cNvSpPr/>
          <p:nvPr/>
        </p:nvSpPr>
        <p:spPr>
          <a:xfrm>
            <a:off x="296791" y="2073738"/>
            <a:ext cx="9109396" cy="1126253"/>
          </a:xfrm>
          <a:custGeom>
            <a:rect b="b" l="l" r="r" t="t"/>
            <a:pathLst>
              <a:path extrusionOk="0" h="1126253" w="9109396">
                <a:moveTo>
                  <a:pt x="0" y="0"/>
                </a:moveTo>
                <a:lnTo>
                  <a:pt x="9109397" y="0"/>
                </a:lnTo>
                <a:lnTo>
                  <a:pt x="9109397" y="1126253"/>
                </a:lnTo>
                <a:lnTo>
                  <a:pt x="0" y="1126253"/>
                </a:lnTo>
                <a:lnTo>
                  <a:pt x="0" y="0"/>
                </a:lnTo>
                <a:close/>
              </a:path>
            </a:pathLst>
          </a:custGeom>
          <a:blipFill rotWithShape="1">
            <a:blip r:embed="rId8">
              <a:alphaModFix/>
            </a:blip>
            <a:stretch>
              <a:fillRect b="0" l="0" r="0" t="0"/>
            </a:stretch>
          </a:blipFill>
          <a:ln>
            <a:noFill/>
          </a:ln>
        </p:spPr>
      </p:sp>
      <p:sp>
        <p:nvSpPr>
          <p:cNvPr id="283" name="Google Shape;283;p12"/>
          <p:cNvSpPr/>
          <p:nvPr/>
        </p:nvSpPr>
        <p:spPr>
          <a:xfrm flipH="1" rot="-2829588">
            <a:off x="8894696" y="1985118"/>
            <a:ext cx="2963104" cy="2429745"/>
          </a:xfrm>
          <a:custGeom>
            <a:rect b="b" l="l" r="r" t="t"/>
            <a:pathLst>
              <a:path extrusionOk="0" h="2429745" w="2963104">
                <a:moveTo>
                  <a:pt x="2963104" y="0"/>
                </a:moveTo>
                <a:lnTo>
                  <a:pt x="0" y="0"/>
                </a:lnTo>
                <a:lnTo>
                  <a:pt x="0" y="2429745"/>
                </a:lnTo>
                <a:lnTo>
                  <a:pt x="2963104" y="2429745"/>
                </a:lnTo>
                <a:lnTo>
                  <a:pt x="2963104" y="0"/>
                </a:lnTo>
                <a:close/>
              </a:path>
            </a:pathLst>
          </a:custGeom>
          <a:blipFill rotWithShape="1">
            <a:blip r:embed="rId9">
              <a:alphaModFix/>
            </a:blip>
            <a:stretch>
              <a:fillRect b="0" l="0" r="0" t="0"/>
            </a:stretch>
          </a:blipFill>
          <a:ln>
            <a:noFill/>
          </a:ln>
        </p:spPr>
      </p:sp>
      <p:sp>
        <p:nvSpPr>
          <p:cNvPr id="284" name="Google Shape;284;p12"/>
          <p:cNvSpPr txBox="1"/>
          <p:nvPr/>
        </p:nvSpPr>
        <p:spPr>
          <a:xfrm>
            <a:off x="1097054" y="283338"/>
            <a:ext cx="7508870" cy="1317848"/>
          </a:xfrm>
          <a:prstGeom prst="rect">
            <a:avLst/>
          </a:prstGeom>
          <a:noFill/>
          <a:ln>
            <a:noFill/>
          </a:ln>
        </p:spPr>
        <p:txBody>
          <a:bodyPr anchorCtr="0" anchor="t" bIns="0" lIns="0" spcFirstLastPara="1" rIns="0" wrap="square" tIns="0">
            <a:spAutoFit/>
          </a:bodyPr>
          <a:lstStyle/>
          <a:p>
            <a:pPr indent="0" lvl="0" marL="0" marR="0" rtl="0" algn="ctr">
              <a:lnSpc>
                <a:spcPct val="139997"/>
              </a:lnSpc>
              <a:spcBef>
                <a:spcPts val="0"/>
              </a:spcBef>
              <a:spcAft>
                <a:spcPts val="0"/>
              </a:spcAft>
              <a:buClr>
                <a:srgbClr val="000000"/>
              </a:buClr>
              <a:buSzPts val="7593"/>
              <a:buFont typeface="Arial"/>
              <a:buNone/>
            </a:pPr>
            <a:r>
              <a:rPr b="0" i="0" lang="en-US" sz="7593" u="none" cap="none" strike="noStrike">
                <a:solidFill>
                  <a:srgbClr val="040200"/>
                </a:solidFill>
                <a:latin typeface="Gochi Hand"/>
                <a:ea typeface="Gochi Hand"/>
                <a:cs typeface="Gochi Hand"/>
                <a:sym typeface="Gochi Hand"/>
              </a:rPr>
              <a:t>College Fair</a:t>
            </a:r>
            <a:endParaRPr b="0" i="0" sz="1400" u="none" cap="none" strike="noStrike">
              <a:solidFill>
                <a:srgbClr val="000000"/>
              </a:solidFill>
              <a:latin typeface="Arial"/>
              <a:ea typeface="Arial"/>
              <a:cs typeface="Arial"/>
              <a:sym typeface="Arial"/>
            </a:endParaRPr>
          </a:p>
        </p:txBody>
      </p:sp>
      <p:sp>
        <p:nvSpPr>
          <p:cNvPr id="285" name="Google Shape;285;p12"/>
          <p:cNvSpPr txBox="1"/>
          <p:nvPr/>
        </p:nvSpPr>
        <p:spPr>
          <a:xfrm>
            <a:off x="308828" y="5671524"/>
            <a:ext cx="8835300" cy="4133700"/>
          </a:xfrm>
          <a:prstGeom prst="rect">
            <a:avLst/>
          </a:prstGeom>
          <a:noFill/>
          <a:ln>
            <a:noFill/>
          </a:ln>
        </p:spPr>
        <p:txBody>
          <a:bodyPr anchorCtr="0" anchor="t" bIns="0" lIns="0" spcFirstLastPara="1" rIns="0" wrap="square" tIns="0">
            <a:spAutoFit/>
          </a:bodyPr>
          <a:lstStyle/>
          <a:p>
            <a:pPr indent="0" lvl="0" marL="0" marR="0" rtl="0" algn="ctr">
              <a:lnSpc>
                <a:spcPct val="106020"/>
              </a:lnSpc>
              <a:spcBef>
                <a:spcPts val="0"/>
              </a:spcBef>
              <a:spcAft>
                <a:spcPts val="0"/>
              </a:spcAft>
              <a:buClr>
                <a:srgbClr val="000000"/>
              </a:buClr>
              <a:buSzPts val="3189"/>
              <a:buFont typeface="Arial"/>
              <a:buNone/>
            </a:pPr>
            <a:r>
              <a:rPr lang="en-US" sz="3189">
                <a:solidFill>
                  <a:srgbClr val="010101"/>
                </a:solidFill>
                <a:latin typeface="Gaegu"/>
                <a:ea typeface="Gaegu"/>
                <a:cs typeface="Gaegu"/>
                <a:sym typeface="Gaegu"/>
              </a:rPr>
              <a:t>AES </a:t>
            </a:r>
            <a:r>
              <a:rPr b="0" i="0" lang="en-US" sz="3189" u="none" cap="none" strike="noStrike">
                <a:solidFill>
                  <a:srgbClr val="010101"/>
                </a:solidFill>
                <a:latin typeface="Gaegu"/>
                <a:ea typeface="Gaegu"/>
                <a:cs typeface="Gaegu"/>
                <a:sym typeface="Gaegu"/>
              </a:rPr>
              <a:t>will be hosting the College Fair this year from 6:00 pm to 8:00 pm. Other Catholic schools in the Diocese will be invited.</a:t>
            </a:r>
            <a:endParaRPr b="0" i="0" sz="1400" u="none" cap="none" strike="noStrike">
              <a:solidFill>
                <a:srgbClr val="000000"/>
              </a:solidFill>
              <a:latin typeface="Arial"/>
              <a:ea typeface="Arial"/>
              <a:cs typeface="Arial"/>
              <a:sym typeface="Arial"/>
            </a:endParaRPr>
          </a:p>
          <a:p>
            <a:pPr indent="0" lvl="0" marL="0" marR="0" rtl="0" algn="ctr">
              <a:lnSpc>
                <a:spcPct val="106020"/>
              </a:lnSpc>
              <a:spcBef>
                <a:spcPts val="0"/>
              </a:spcBef>
              <a:spcAft>
                <a:spcPts val="0"/>
              </a:spcAft>
              <a:buClr>
                <a:srgbClr val="000000"/>
              </a:buClr>
              <a:buSzPts val="3189"/>
              <a:buFont typeface="Arial"/>
              <a:buNone/>
            </a:pPr>
            <a:r>
              <a:t/>
            </a:r>
            <a:endParaRPr b="0" i="0" sz="3189" u="none" cap="none" strike="noStrike">
              <a:solidFill>
                <a:srgbClr val="010101"/>
              </a:solidFill>
              <a:latin typeface="Gaegu"/>
              <a:ea typeface="Gaegu"/>
              <a:cs typeface="Gaegu"/>
              <a:sym typeface="Gaegu"/>
            </a:endParaRPr>
          </a:p>
          <a:p>
            <a:pPr indent="0" lvl="0" marL="0" marR="0" rtl="0" algn="ctr">
              <a:lnSpc>
                <a:spcPct val="106020"/>
              </a:lnSpc>
              <a:spcBef>
                <a:spcPts val="0"/>
              </a:spcBef>
              <a:spcAft>
                <a:spcPts val="0"/>
              </a:spcAft>
              <a:buClr>
                <a:srgbClr val="000000"/>
              </a:buClr>
              <a:buSzPts val="3189"/>
              <a:buFont typeface="Arial"/>
              <a:buNone/>
            </a:pPr>
            <a:r>
              <a:rPr b="0" i="0" lang="en-US" sz="3189" u="none" cap="none" strike="noStrike">
                <a:solidFill>
                  <a:srgbClr val="010101"/>
                </a:solidFill>
                <a:latin typeface="Gaegu"/>
                <a:ea typeface="Gaegu"/>
                <a:cs typeface="Gaegu"/>
                <a:sym typeface="Gaegu"/>
              </a:rPr>
              <a:t>Over 30 colleges both in and out of state will be attending. A list of schools attending will be emailed to students prior to the fair.</a:t>
            </a:r>
            <a:endParaRPr b="0" i="0" sz="3189" u="none" cap="none" strike="noStrike">
              <a:solidFill>
                <a:srgbClr val="010101"/>
              </a:solidFill>
              <a:latin typeface="Gaegu"/>
              <a:ea typeface="Gaegu"/>
              <a:cs typeface="Gaegu"/>
              <a:sym typeface="Gaegu"/>
            </a:endParaRPr>
          </a:p>
          <a:p>
            <a:pPr indent="0" lvl="0" marL="0" marR="0" rtl="0" algn="ctr">
              <a:lnSpc>
                <a:spcPct val="106020"/>
              </a:lnSpc>
              <a:spcBef>
                <a:spcPts val="0"/>
              </a:spcBef>
              <a:spcAft>
                <a:spcPts val="0"/>
              </a:spcAft>
              <a:buClr>
                <a:srgbClr val="000000"/>
              </a:buClr>
              <a:buSzPts val="3189"/>
              <a:buFont typeface="Arial"/>
              <a:buNone/>
            </a:pPr>
            <a:r>
              <a:t/>
            </a:r>
            <a:endParaRPr b="0" i="0" sz="3189" u="none" cap="none" strike="noStrike">
              <a:solidFill>
                <a:srgbClr val="010101"/>
              </a:solidFill>
              <a:latin typeface="Gaegu"/>
              <a:ea typeface="Gaegu"/>
              <a:cs typeface="Gaegu"/>
              <a:sym typeface="Gaegu"/>
            </a:endParaRPr>
          </a:p>
        </p:txBody>
      </p:sp>
      <p:sp>
        <p:nvSpPr>
          <p:cNvPr id="286" name="Google Shape;286;p12"/>
          <p:cNvSpPr txBox="1"/>
          <p:nvPr/>
        </p:nvSpPr>
        <p:spPr>
          <a:xfrm>
            <a:off x="1218047" y="1820261"/>
            <a:ext cx="7849200" cy="922200"/>
          </a:xfrm>
          <a:prstGeom prst="rect">
            <a:avLst/>
          </a:prstGeom>
          <a:noFill/>
          <a:ln>
            <a:noFill/>
          </a:ln>
        </p:spPr>
        <p:txBody>
          <a:bodyPr anchorCtr="0" anchor="t" bIns="0" lIns="0" spcFirstLastPara="1" rIns="0" wrap="square" tIns="0">
            <a:spAutoFit/>
          </a:bodyPr>
          <a:lstStyle/>
          <a:p>
            <a:pPr indent="0" lvl="0" marL="0" marR="0" rtl="0" algn="ctr">
              <a:lnSpc>
                <a:spcPct val="75003"/>
              </a:lnSpc>
              <a:spcBef>
                <a:spcPts val="0"/>
              </a:spcBef>
              <a:spcAft>
                <a:spcPts val="0"/>
              </a:spcAft>
              <a:buClr>
                <a:srgbClr val="000000"/>
              </a:buClr>
              <a:buSzPts val="7989"/>
              <a:buFont typeface="Arial"/>
              <a:buNone/>
            </a:pPr>
            <a:r>
              <a:rPr b="1" lang="en-US" sz="7989">
                <a:solidFill>
                  <a:srgbClr val="010101"/>
                </a:solidFill>
                <a:latin typeface="Gaegu"/>
                <a:ea typeface="Gaegu"/>
                <a:cs typeface="Gaegu"/>
                <a:sym typeface="Gaegu"/>
              </a:rPr>
              <a:t>AES</a:t>
            </a:r>
            <a:endParaRPr b="0" i="0" sz="1400" u="none" cap="none" strike="noStrike">
              <a:solidFill>
                <a:srgbClr val="000000"/>
              </a:solidFill>
              <a:latin typeface="Arial"/>
              <a:ea typeface="Arial"/>
              <a:cs typeface="Arial"/>
              <a:sym typeface="Arial"/>
            </a:endParaRPr>
          </a:p>
        </p:txBody>
      </p:sp>
      <p:sp>
        <p:nvSpPr>
          <p:cNvPr id="287" name="Google Shape;287;p12"/>
          <p:cNvSpPr/>
          <p:nvPr/>
        </p:nvSpPr>
        <p:spPr>
          <a:xfrm rot="2438318">
            <a:off x="16151102" y="1787467"/>
            <a:ext cx="2186960" cy="656088"/>
          </a:xfrm>
          <a:custGeom>
            <a:rect b="b" l="l" r="r" t="t"/>
            <a:pathLst>
              <a:path extrusionOk="0" h="656088" w="2186960">
                <a:moveTo>
                  <a:pt x="0" y="0"/>
                </a:moveTo>
                <a:lnTo>
                  <a:pt x="2186960" y="0"/>
                </a:lnTo>
                <a:lnTo>
                  <a:pt x="2186960" y="656088"/>
                </a:lnTo>
                <a:lnTo>
                  <a:pt x="0" y="656088"/>
                </a:lnTo>
                <a:lnTo>
                  <a:pt x="0" y="0"/>
                </a:lnTo>
                <a:close/>
              </a:path>
            </a:pathLst>
          </a:custGeom>
          <a:blipFill rotWithShape="1">
            <a:blip r:embed="rId10">
              <a:alphaModFix/>
            </a:blip>
            <a:stretch>
              <a:fillRect b="0" l="0" r="0" t="0"/>
            </a:stretch>
          </a:blipFill>
          <a:ln>
            <a:noFill/>
          </a:ln>
        </p:spPr>
      </p:sp>
      <p:sp>
        <p:nvSpPr>
          <p:cNvPr id="288" name="Google Shape;288;p12"/>
          <p:cNvSpPr/>
          <p:nvPr/>
        </p:nvSpPr>
        <p:spPr>
          <a:xfrm rot="-3297848">
            <a:off x="14674081" y="8227894"/>
            <a:ext cx="1787526" cy="536258"/>
          </a:xfrm>
          <a:custGeom>
            <a:rect b="b" l="l" r="r" t="t"/>
            <a:pathLst>
              <a:path extrusionOk="0" h="536258" w="1787526">
                <a:moveTo>
                  <a:pt x="0" y="0"/>
                </a:moveTo>
                <a:lnTo>
                  <a:pt x="1787526" y="0"/>
                </a:lnTo>
                <a:lnTo>
                  <a:pt x="1787526" y="536258"/>
                </a:lnTo>
                <a:lnTo>
                  <a:pt x="0" y="536258"/>
                </a:lnTo>
                <a:lnTo>
                  <a:pt x="0" y="0"/>
                </a:lnTo>
                <a:close/>
              </a:path>
            </a:pathLst>
          </a:custGeom>
          <a:blipFill rotWithShape="1">
            <a:blip r:embed="rId10">
              <a:alphaModFix/>
            </a:blip>
            <a:stretch>
              <a:fillRect b="0" l="0" r="0" t="0"/>
            </a:stretch>
          </a:blipFill>
          <a:ln>
            <a:noFill/>
          </a:ln>
        </p:spPr>
      </p:sp>
      <p:sp>
        <p:nvSpPr>
          <p:cNvPr id="289" name="Google Shape;289;p12"/>
          <p:cNvSpPr txBox="1"/>
          <p:nvPr/>
        </p:nvSpPr>
        <p:spPr>
          <a:xfrm>
            <a:off x="1773721" y="3729693"/>
            <a:ext cx="6832200" cy="2015700"/>
          </a:xfrm>
          <a:prstGeom prst="rect">
            <a:avLst/>
          </a:prstGeom>
          <a:noFill/>
          <a:ln>
            <a:noFill/>
          </a:ln>
        </p:spPr>
        <p:txBody>
          <a:bodyPr anchorCtr="0" anchor="t" bIns="0" lIns="0" spcFirstLastPara="1" rIns="0" wrap="square" tIns="0">
            <a:spAutoFit/>
          </a:bodyPr>
          <a:lstStyle/>
          <a:p>
            <a:pPr indent="0" lvl="0" marL="0" marR="0" rtl="0" algn="ctr">
              <a:lnSpc>
                <a:spcPct val="75000"/>
              </a:lnSpc>
              <a:spcBef>
                <a:spcPts val="0"/>
              </a:spcBef>
              <a:spcAft>
                <a:spcPts val="0"/>
              </a:spcAft>
              <a:buClr>
                <a:srgbClr val="000000"/>
              </a:buClr>
              <a:buSzPts val="5820"/>
              <a:buFont typeface="Arial"/>
              <a:buNone/>
            </a:pPr>
            <a:r>
              <a:rPr b="1" i="0" lang="en-US" sz="5820" u="none" cap="none" strike="noStrike">
                <a:solidFill>
                  <a:srgbClr val="010101"/>
                </a:solidFill>
                <a:latin typeface="Gaegu"/>
                <a:ea typeface="Gaegu"/>
                <a:cs typeface="Gaegu"/>
                <a:sym typeface="Gaegu"/>
              </a:rPr>
              <a:t>Wednesday,</a:t>
            </a:r>
            <a:endParaRPr b="0" i="0" sz="1400" u="none" cap="none" strike="noStrike">
              <a:solidFill>
                <a:srgbClr val="000000"/>
              </a:solidFill>
              <a:latin typeface="Arial"/>
              <a:ea typeface="Arial"/>
              <a:cs typeface="Arial"/>
              <a:sym typeface="Arial"/>
            </a:endParaRPr>
          </a:p>
          <a:p>
            <a:pPr indent="0" lvl="0" marL="0" marR="0" rtl="0" algn="ctr">
              <a:lnSpc>
                <a:spcPct val="75000"/>
              </a:lnSpc>
              <a:spcBef>
                <a:spcPts val="0"/>
              </a:spcBef>
              <a:spcAft>
                <a:spcPts val="0"/>
              </a:spcAft>
              <a:buClr>
                <a:srgbClr val="000000"/>
              </a:buClr>
              <a:buSzPts val="5820"/>
              <a:buFont typeface="Arial"/>
              <a:buNone/>
            </a:pPr>
            <a:r>
              <a:rPr b="1" i="0" lang="en-US" sz="5820" u="none" cap="none" strike="noStrike">
                <a:solidFill>
                  <a:srgbClr val="010101"/>
                </a:solidFill>
                <a:latin typeface="Gaegu"/>
                <a:ea typeface="Gaegu"/>
                <a:cs typeface="Gaegu"/>
                <a:sym typeface="Gaegu"/>
              </a:rPr>
              <a:t>OCTOBER 22, 202</a:t>
            </a:r>
            <a:r>
              <a:rPr b="1" lang="en-US" sz="5820">
                <a:solidFill>
                  <a:srgbClr val="010101"/>
                </a:solidFill>
                <a:latin typeface="Gaegu"/>
                <a:ea typeface="Gaegu"/>
                <a:cs typeface="Gaegu"/>
                <a:sym typeface="Gaegu"/>
              </a:rPr>
              <a:t>6</a:t>
            </a:r>
            <a:endParaRPr b="0" i="0" sz="1400" u="none" cap="none" strike="noStrike">
              <a:solidFill>
                <a:srgbClr val="000000"/>
              </a:solidFill>
              <a:latin typeface="Arial"/>
              <a:ea typeface="Arial"/>
              <a:cs typeface="Arial"/>
              <a:sym typeface="Arial"/>
            </a:endParaRPr>
          </a:p>
          <a:p>
            <a:pPr indent="0" lvl="0" marL="0" marR="0" rtl="0" algn="ctr">
              <a:lnSpc>
                <a:spcPct val="75000"/>
              </a:lnSpc>
              <a:spcBef>
                <a:spcPts val="0"/>
              </a:spcBef>
              <a:spcAft>
                <a:spcPts val="0"/>
              </a:spcAft>
              <a:buClr>
                <a:srgbClr val="000000"/>
              </a:buClr>
              <a:buSzPts val="5820"/>
              <a:buFont typeface="Arial"/>
              <a:buNone/>
            </a:pPr>
            <a:r>
              <a:rPr b="1" i="0" lang="en-US" sz="5820" u="none" cap="none" strike="noStrike">
                <a:solidFill>
                  <a:srgbClr val="010101"/>
                </a:solidFill>
                <a:latin typeface="Gaegu"/>
                <a:ea typeface="Gaegu"/>
                <a:cs typeface="Gaegu"/>
                <a:sym typeface="Gaegu"/>
              </a:rPr>
              <a:t>6:00-8:00 PM</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17"/>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72" l="0" r="0" t="-38877"/>
            </a:stretch>
          </a:blipFill>
          <a:ln>
            <a:noFill/>
          </a:ln>
        </p:spPr>
      </p:sp>
      <p:sp>
        <p:nvSpPr>
          <p:cNvPr id="295" name="Google Shape;295;p17"/>
          <p:cNvSpPr/>
          <p:nvPr/>
        </p:nvSpPr>
        <p:spPr>
          <a:xfrm rot="5400000">
            <a:off x="-584370" y="-566677"/>
            <a:ext cx="14134312" cy="13480600"/>
          </a:xfrm>
          <a:custGeom>
            <a:rect b="b" l="l" r="r" t="t"/>
            <a:pathLst>
              <a:path extrusionOk="0" h="13480600" w="14134312">
                <a:moveTo>
                  <a:pt x="0" y="0"/>
                </a:moveTo>
                <a:lnTo>
                  <a:pt x="14134312" y="0"/>
                </a:lnTo>
                <a:lnTo>
                  <a:pt x="14134312" y="13480600"/>
                </a:lnTo>
                <a:lnTo>
                  <a:pt x="0" y="13480600"/>
                </a:lnTo>
                <a:lnTo>
                  <a:pt x="0" y="0"/>
                </a:lnTo>
                <a:close/>
              </a:path>
            </a:pathLst>
          </a:custGeom>
          <a:blipFill rotWithShape="1">
            <a:blip r:embed="rId4">
              <a:alphaModFix/>
            </a:blip>
            <a:stretch>
              <a:fillRect b="0" l="0" r="0" t="0"/>
            </a:stretch>
          </a:blipFill>
          <a:ln>
            <a:noFill/>
          </a:ln>
        </p:spPr>
      </p:sp>
      <p:sp>
        <p:nvSpPr>
          <p:cNvPr id="296" name="Google Shape;296;p17"/>
          <p:cNvSpPr txBox="1"/>
          <p:nvPr/>
        </p:nvSpPr>
        <p:spPr>
          <a:xfrm>
            <a:off x="147183" y="1838400"/>
            <a:ext cx="12893023" cy="6479522"/>
          </a:xfrm>
          <a:prstGeom prst="rect">
            <a:avLst/>
          </a:prstGeom>
          <a:noFill/>
          <a:ln>
            <a:noFill/>
          </a:ln>
        </p:spPr>
        <p:txBody>
          <a:bodyPr anchorCtr="0" anchor="t" bIns="0" lIns="0" spcFirstLastPara="1" rIns="0" wrap="square" tIns="0">
            <a:spAutoFit/>
          </a:bodyPr>
          <a:lstStyle/>
          <a:p>
            <a:pPr indent="-483075" lvl="1" marL="966150" marR="0" rtl="0" algn="l">
              <a:lnSpc>
                <a:spcPct val="113008"/>
              </a:lnSpc>
              <a:spcBef>
                <a:spcPts val="0"/>
              </a:spcBef>
              <a:spcAft>
                <a:spcPts val="0"/>
              </a:spcAft>
              <a:buClr>
                <a:srgbClr val="010101"/>
              </a:buClr>
              <a:buSzPts val="4474"/>
              <a:buFont typeface="Arial"/>
              <a:buChar char="•"/>
            </a:pPr>
            <a:r>
              <a:rPr b="0" i="0" lang="en-US" sz="4474" u="none" cap="none" strike="noStrike">
                <a:solidFill>
                  <a:srgbClr val="010101"/>
                </a:solidFill>
                <a:latin typeface="Gaegu"/>
                <a:ea typeface="Gaegu"/>
                <a:cs typeface="Gaegu"/>
                <a:sym typeface="Gaegu"/>
              </a:rPr>
              <a:t>Do not google FAFSA!!</a:t>
            </a:r>
            <a:endParaRPr b="0" i="0" sz="1400" u="none" cap="none" strike="noStrike">
              <a:solidFill>
                <a:srgbClr val="000000"/>
              </a:solidFill>
              <a:latin typeface="Arial"/>
              <a:ea typeface="Arial"/>
              <a:cs typeface="Arial"/>
              <a:sym typeface="Arial"/>
            </a:endParaRPr>
          </a:p>
          <a:p>
            <a:pPr indent="-483075" lvl="1" marL="966150" marR="0" rtl="0" algn="l">
              <a:lnSpc>
                <a:spcPct val="113008"/>
              </a:lnSpc>
              <a:spcBef>
                <a:spcPts val="0"/>
              </a:spcBef>
              <a:spcAft>
                <a:spcPts val="0"/>
              </a:spcAft>
              <a:buClr>
                <a:srgbClr val="010101"/>
              </a:buClr>
              <a:buSzPts val="4474"/>
              <a:buFont typeface="Arial"/>
              <a:buChar char="•"/>
            </a:pPr>
            <a:r>
              <a:rPr b="0" i="0" lang="en-US" sz="4474" u="none" cap="none" strike="noStrike">
                <a:solidFill>
                  <a:srgbClr val="010101"/>
                </a:solidFill>
                <a:latin typeface="Gaegu"/>
                <a:ea typeface="Gaegu"/>
                <a:cs typeface="Gaegu"/>
                <a:sym typeface="Gaegu"/>
              </a:rPr>
              <a:t>Why complete the FAFSA?</a:t>
            </a:r>
            <a:endParaRPr b="0" i="0" sz="1400" u="none" cap="none" strike="noStrike">
              <a:solidFill>
                <a:srgbClr val="000000"/>
              </a:solidFill>
              <a:latin typeface="Arial"/>
              <a:ea typeface="Arial"/>
              <a:cs typeface="Arial"/>
              <a:sym typeface="Arial"/>
            </a:endParaRPr>
          </a:p>
          <a:p>
            <a:pPr indent="-644098" lvl="2" marL="1932298" marR="0" rtl="0" algn="l">
              <a:lnSpc>
                <a:spcPct val="113008"/>
              </a:lnSpc>
              <a:spcBef>
                <a:spcPts val="0"/>
              </a:spcBef>
              <a:spcAft>
                <a:spcPts val="0"/>
              </a:spcAft>
              <a:buClr>
                <a:srgbClr val="010101"/>
              </a:buClr>
              <a:buSzPts val="4474"/>
              <a:buFont typeface="Arial"/>
              <a:buChar char="⚬"/>
            </a:pPr>
            <a:r>
              <a:rPr b="0" i="0" lang="en-US" sz="4474" u="none" cap="none" strike="noStrike">
                <a:solidFill>
                  <a:srgbClr val="010101"/>
                </a:solidFill>
                <a:latin typeface="Gaegu"/>
                <a:ea typeface="Gaegu"/>
                <a:cs typeface="Gaegu"/>
                <a:sym typeface="Gaegu"/>
              </a:rPr>
              <a:t>Grants (free money based on need)</a:t>
            </a:r>
            <a:endParaRPr b="0" i="0" sz="1400" u="none" cap="none" strike="noStrike">
              <a:solidFill>
                <a:srgbClr val="000000"/>
              </a:solidFill>
              <a:latin typeface="Arial"/>
              <a:ea typeface="Arial"/>
              <a:cs typeface="Arial"/>
              <a:sym typeface="Arial"/>
            </a:endParaRPr>
          </a:p>
          <a:p>
            <a:pPr indent="-644098" lvl="2" marL="1932298" marR="0" rtl="0" algn="l">
              <a:lnSpc>
                <a:spcPct val="113008"/>
              </a:lnSpc>
              <a:spcBef>
                <a:spcPts val="0"/>
              </a:spcBef>
              <a:spcAft>
                <a:spcPts val="0"/>
              </a:spcAft>
              <a:buClr>
                <a:srgbClr val="010101"/>
              </a:buClr>
              <a:buSzPts val="4474"/>
              <a:buFont typeface="Arial"/>
              <a:buChar char="⚬"/>
            </a:pPr>
            <a:r>
              <a:rPr b="0" i="0" lang="en-US" sz="4474" u="none" cap="none" strike="noStrike">
                <a:solidFill>
                  <a:srgbClr val="010101"/>
                </a:solidFill>
                <a:latin typeface="Gaegu"/>
                <a:ea typeface="Gaegu"/>
                <a:cs typeface="Gaegu"/>
                <a:sym typeface="Gaegu"/>
              </a:rPr>
              <a:t>Loan (low interest loan-government)</a:t>
            </a:r>
            <a:endParaRPr b="0" i="0" sz="1400" u="none" cap="none" strike="noStrike">
              <a:solidFill>
                <a:srgbClr val="000000"/>
              </a:solidFill>
              <a:latin typeface="Arial"/>
              <a:ea typeface="Arial"/>
              <a:cs typeface="Arial"/>
              <a:sym typeface="Arial"/>
            </a:endParaRPr>
          </a:p>
          <a:p>
            <a:pPr indent="-644098" lvl="2" marL="1932298" marR="0" rtl="0" algn="l">
              <a:lnSpc>
                <a:spcPct val="113008"/>
              </a:lnSpc>
              <a:spcBef>
                <a:spcPts val="0"/>
              </a:spcBef>
              <a:spcAft>
                <a:spcPts val="0"/>
              </a:spcAft>
              <a:buClr>
                <a:srgbClr val="010101"/>
              </a:buClr>
              <a:buSzPts val="4474"/>
              <a:buFont typeface="Arial"/>
              <a:buChar char="⚬"/>
            </a:pPr>
            <a:r>
              <a:rPr b="0" i="0" lang="en-US" sz="4474" u="none" cap="none" strike="noStrike">
                <a:solidFill>
                  <a:srgbClr val="010101"/>
                </a:solidFill>
                <a:latin typeface="Gaegu"/>
                <a:ea typeface="Gaegu"/>
                <a:cs typeface="Gaegu"/>
                <a:sym typeface="Gaegu"/>
              </a:rPr>
              <a:t>TOPS (Federal government forwards your application to Louisiana Government (LOSFA) Louisiana Office of Student Financial Assistance processes for any aid they offer. This is when TOPS kicks in if students have met CORE GPA and ACT requirements.</a:t>
            </a:r>
            <a:endParaRPr b="0" i="0" sz="1400" u="none" cap="none" strike="noStrike">
              <a:solidFill>
                <a:srgbClr val="000000"/>
              </a:solidFill>
              <a:latin typeface="Arial"/>
              <a:ea typeface="Arial"/>
              <a:cs typeface="Arial"/>
              <a:sym typeface="Arial"/>
            </a:endParaRPr>
          </a:p>
        </p:txBody>
      </p:sp>
      <p:sp>
        <p:nvSpPr>
          <p:cNvPr id="297" name="Google Shape;297;p17"/>
          <p:cNvSpPr txBox="1"/>
          <p:nvPr/>
        </p:nvSpPr>
        <p:spPr>
          <a:xfrm>
            <a:off x="281724" y="-431125"/>
            <a:ext cx="12989700" cy="4412400"/>
          </a:xfrm>
          <a:prstGeom prst="rect">
            <a:avLst/>
          </a:prstGeom>
          <a:noFill/>
          <a:ln>
            <a:noFill/>
          </a:ln>
        </p:spPr>
        <p:txBody>
          <a:bodyPr anchorCtr="0" anchor="t" bIns="0" lIns="0" spcFirstLastPara="1" rIns="0" wrap="square" tIns="0">
            <a:spAutoFit/>
          </a:bodyPr>
          <a:lstStyle/>
          <a:p>
            <a:pPr indent="0" lvl="0" marL="0" marR="0" rtl="0" algn="ctr">
              <a:lnSpc>
                <a:spcPct val="140003"/>
              </a:lnSpc>
              <a:spcBef>
                <a:spcPts val="0"/>
              </a:spcBef>
              <a:spcAft>
                <a:spcPts val="0"/>
              </a:spcAft>
              <a:buClr>
                <a:srgbClr val="000000"/>
              </a:buClr>
              <a:buSzPts val="11944"/>
              <a:buFont typeface="Arial"/>
              <a:buNone/>
            </a:pPr>
            <a:r>
              <a:rPr b="0" i="0" lang="en-US" sz="11944" u="sng" cap="none" strike="noStrike">
                <a:solidFill>
                  <a:schemeClr val="hlink"/>
                </a:solidFill>
                <a:latin typeface="Gochi Hand"/>
                <a:ea typeface="Gochi Hand"/>
                <a:cs typeface="Gochi Hand"/>
                <a:sym typeface="Gochi Hand"/>
                <a:hlinkClick r:id="rId5"/>
              </a:rPr>
              <a:t>www.fafsa.gov</a:t>
            </a:r>
            <a:endParaRPr b="0" i="0" sz="11944" u="none" cap="none" strike="noStrike">
              <a:solidFill>
                <a:srgbClr val="040200"/>
              </a:solidFill>
              <a:latin typeface="Gochi Hand"/>
              <a:ea typeface="Gochi Hand"/>
              <a:cs typeface="Gochi Hand"/>
              <a:sym typeface="Gochi Hand"/>
            </a:endParaRPr>
          </a:p>
          <a:p>
            <a:pPr indent="0" lvl="0" marL="0" marR="0" rtl="0" algn="ctr">
              <a:lnSpc>
                <a:spcPct val="140003"/>
              </a:lnSpc>
              <a:spcBef>
                <a:spcPts val="0"/>
              </a:spcBef>
              <a:spcAft>
                <a:spcPts val="0"/>
              </a:spcAft>
              <a:buClr>
                <a:srgbClr val="000000"/>
              </a:buClr>
              <a:buSzPts val="11944"/>
              <a:buFont typeface="Arial"/>
              <a:buNone/>
            </a:pPr>
            <a:r>
              <a:t/>
            </a:r>
            <a:endParaRPr b="0" i="0" sz="11944" u="none" cap="none" strike="noStrike">
              <a:solidFill>
                <a:srgbClr val="040200"/>
              </a:solidFill>
              <a:latin typeface="Gochi Hand"/>
              <a:ea typeface="Gochi Hand"/>
              <a:cs typeface="Gochi Hand"/>
              <a:sym typeface="Gochi Han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18"/>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72" l="0" r="0" t="-38877"/>
            </a:stretch>
          </a:blipFill>
          <a:ln>
            <a:noFill/>
          </a:ln>
        </p:spPr>
      </p:sp>
      <p:sp>
        <p:nvSpPr>
          <p:cNvPr id="303" name="Google Shape;303;p18"/>
          <p:cNvSpPr/>
          <p:nvPr/>
        </p:nvSpPr>
        <p:spPr>
          <a:xfrm rot="5400000">
            <a:off x="911604" y="-2195681"/>
            <a:ext cx="11201442" cy="13480600"/>
          </a:xfrm>
          <a:custGeom>
            <a:rect b="b" l="l" r="r" t="t"/>
            <a:pathLst>
              <a:path extrusionOk="0" h="13480600" w="14134312">
                <a:moveTo>
                  <a:pt x="0" y="0"/>
                </a:moveTo>
                <a:lnTo>
                  <a:pt x="14134312" y="0"/>
                </a:lnTo>
                <a:lnTo>
                  <a:pt x="14134312" y="13480600"/>
                </a:lnTo>
                <a:lnTo>
                  <a:pt x="0" y="13480600"/>
                </a:lnTo>
                <a:lnTo>
                  <a:pt x="0" y="0"/>
                </a:lnTo>
                <a:close/>
              </a:path>
            </a:pathLst>
          </a:custGeom>
          <a:blipFill rotWithShape="1">
            <a:blip r:embed="rId4">
              <a:alphaModFix/>
            </a:blip>
            <a:stretch>
              <a:fillRect b="0" l="0" r="0" t="0"/>
            </a:stretch>
          </a:blipFill>
          <a:ln>
            <a:noFill/>
          </a:ln>
        </p:spPr>
      </p:sp>
      <p:sp>
        <p:nvSpPr>
          <p:cNvPr id="304" name="Google Shape;304;p18"/>
          <p:cNvSpPr txBox="1"/>
          <p:nvPr/>
        </p:nvSpPr>
        <p:spPr>
          <a:xfrm>
            <a:off x="-1" y="2852250"/>
            <a:ext cx="12796500" cy="6320400"/>
          </a:xfrm>
          <a:prstGeom prst="rect">
            <a:avLst/>
          </a:prstGeom>
          <a:noFill/>
          <a:ln>
            <a:noFill/>
          </a:ln>
        </p:spPr>
        <p:txBody>
          <a:bodyPr anchorCtr="0" anchor="t" bIns="0" lIns="0" spcFirstLastPara="1" rIns="0" wrap="square" tIns="0">
            <a:spAutoFit/>
          </a:bodyPr>
          <a:lstStyle/>
          <a:p>
            <a:pPr indent="-569793" lvl="1" marL="1139586" marR="0" rtl="0" algn="l">
              <a:lnSpc>
                <a:spcPct val="112997"/>
              </a:lnSpc>
              <a:spcBef>
                <a:spcPts val="0"/>
              </a:spcBef>
              <a:spcAft>
                <a:spcPts val="0"/>
              </a:spcAft>
              <a:buClr>
                <a:srgbClr val="010101"/>
              </a:buClr>
              <a:buSzPts val="5278"/>
              <a:buFont typeface="Arial"/>
              <a:buChar char="•"/>
            </a:pPr>
            <a:r>
              <a:rPr b="0" i="0" lang="en-US" sz="5278" u="none" cap="none" strike="noStrike">
                <a:solidFill>
                  <a:srgbClr val="010101"/>
                </a:solidFill>
                <a:latin typeface="Gaegu"/>
                <a:ea typeface="Gaegu"/>
                <a:cs typeface="Gaegu"/>
                <a:sym typeface="Gaegu"/>
              </a:rPr>
              <a:t>Before you can begin your FAFSA in October, you must create a FSA ID. </a:t>
            </a:r>
            <a:endParaRPr b="0" i="0" sz="1400" u="none" cap="none" strike="noStrike">
              <a:solidFill>
                <a:srgbClr val="000000"/>
              </a:solidFill>
              <a:latin typeface="Arial"/>
              <a:ea typeface="Arial"/>
              <a:cs typeface="Arial"/>
              <a:sym typeface="Arial"/>
            </a:endParaRPr>
          </a:p>
          <a:p>
            <a:pPr indent="-569793" lvl="1" marL="1139586" marR="0" rtl="0" algn="l">
              <a:lnSpc>
                <a:spcPct val="112997"/>
              </a:lnSpc>
              <a:spcBef>
                <a:spcPts val="0"/>
              </a:spcBef>
              <a:spcAft>
                <a:spcPts val="0"/>
              </a:spcAft>
              <a:buClr>
                <a:srgbClr val="010101"/>
              </a:buClr>
              <a:buSzPts val="5278"/>
              <a:buFont typeface="Arial"/>
              <a:buChar char="•"/>
            </a:pPr>
            <a:r>
              <a:rPr b="0" i="0" lang="en-US" sz="5278" u="none" cap="none" strike="noStrike">
                <a:solidFill>
                  <a:srgbClr val="010101"/>
                </a:solidFill>
                <a:latin typeface="Gaegu"/>
                <a:ea typeface="Gaegu"/>
                <a:cs typeface="Gaegu"/>
                <a:sym typeface="Gaegu"/>
              </a:rPr>
              <a:t>Create your FSA ID now, document your username, password, and recovery code.</a:t>
            </a:r>
            <a:endParaRPr b="0" i="0" sz="1400" u="none" cap="none" strike="noStrike">
              <a:solidFill>
                <a:srgbClr val="000000"/>
              </a:solidFill>
              <a:latin typeface="Arial"/>
              <a:ea typeface="Arial"/>
              <a:cs typeface="Arial"/>
              <a:sym typeface="Arial"/>
            </a:endParaRPr>
          </a:p>
          <a:p>
            <a:pPr indent="-569793" lvl="1" marL="1139586" marR="0" rtl="0" algn="l">
              <a:lnSpc>
                <a:spcPct val="112997"/>
              </a:lnSpc>
              <a:spcBef>
                <a:spcPts val="0"/>
              </a:spcBef>
              <a:spcAft>
                <a:spcPts val="0"/>
              </a:spcAft>
              <a:buClr>
                <a:srgbClr val="010101"/>
              </a:buClr>
              <a:buSzPts val="5278"/>
              <a:buFont typeface="Arial"/>
              <a:buChar char="•"/>
            </a:pPr>
            <a:r>
              <a:rPr b="0" i="0" lang="en-US" sz="5278" u="none" cap="none" strike="noStrike">
                <a:solidFill>
                  <a:srgbClr val="010101"/>
                </a:solidFill>
                <a:latin typeface="Gaegu"/>
                <a:ea typeface="Gaegu"/>
                <a:cs typeface="Gaegu"/>
                <a:sym typeface="Gaegu"/>
              </a:rPr>
              <a:t>Who needs an FSA ID?</a:t>
            </a:r>
            <a:endParaRPr b="0" i="0" sz="1400" u="none" cap="none" strike="noStrike">
              <a:solidFill>
                <a:srgbClr val="000000"/>
              </a:solidFill>
              <a:latin typeface="Arial"/>
              <a:ea typeface="Arial"/>
              <a:cs typeface="Arial"/>
              <a:sym typeface="Arial"/>
            </a:endParaRPr>
          </a:p>
          <a:p>
            <a:pPr indent="-759724" lvl="2" marL="2279172" marR="0" rtl="0" algn="l">
              <a:lnSpc>
                <a:spcPct val="112997"/>
              </a:lnSpc>
              <a:spcBef>
                <a:spcPts val="0"/>
              </a:spcBef>
              <a:spcAft>
                <a:spcPts val="0"/>
              </a:spcAft>
              <a:buClr>
                <a:srgbClr val="010101"/>
              </a:buClr>
              <a:buSzPts val="5278"/>
              <a:buFont typeface="Arial"/>
              <a:buChar char="⚬"/>
            </a:pPr>
            <a:r>
              <a:rPr b="0" i="0" lang="en-US" sz="5278" u="none" cap="none" strike="noStrike">
                <a:solidFill>
                  <a:srgbClr val="010101"/>
                </a:solidFill>
                <a:latin typeface="Gaegu"/>
                <a:ea typeface="Gaegu"/>
                <a:cs typeface="Gaegu"/>
                <a:sym typeface="Gaegu"/>
              </a:rPr>
              <a:t>Senior</a:t>
            </a:r>
            <a:endParaRPr b="0" i="0" sz="1400" u="none" cap="none" strike="noStrike">
              <a:solidFill>
                <a:srgbClr val="000000"/>
              </a:solidFill>
              <a:latin typeface="Arial"/>
              <a:ea typeface="Arial"/>
              <a:cs typeface="Arial"/>
              <a:sym typeface="Arial"/>
            </a:endParaRPr>
          </a:p>
          <a:p>
            <a:pPr indent="-759724" lvl="2" marL="2279172" marR="0" rtl="0" algn="l">
              <a:lnSpc>
                <a:spcPct val="112997"/>
              </a:lnSpc>
              <a:spcBef>
                <a:spcPts val="0"/>
              </a:spcBef>
              <a:spcAft>
                <a:spcPts val="0"/>
              </a:spcAft>
              <a:buClr>
                <a:srgbClr val="010101"/>
              </a:buClr>
              <a:buSzPts val="5278"/>
              <a:buFont typeface="Arial"/>
              <a:buChar char="⚬"/>
            </a:pPr>
            <a:r>
              <a:rPr b="0" i="0" lang="en-US" sz="5278" u="none" cap="none" strike="noStrike">
                <a:solidFill>
                  <a:srgbClr val="010101"/>
                </a:solidFill>
                <a:latin typeface="Gaegu"/>
                <a:ea typeface="Gaegu"/>
                <a:cs typeface="Gaegu"/>
                <a:sym typeface="Gaegu"/>
              </a:rPr>
              <a:t>Parent (contributor)</a:t>
            </a:r>
            <a:endParaRPr b="0" i="0" sz="1400" u="none" cap="none" strike="noStrike">
              <a:solidFill>
                <a:srgbClr val="000000"/>
              </a:solidFill>
              <a:latin typeface="Arial"/>
              <a:ea typeface="Arial"/>
              <a:cs typeface="Arial"/>
              <a:sym typeface="Arial"/>
            </a:endParaRPr>
          </a:p>
        </p:txBody>
      </p:sp>
      <p:sp>
        <p:nvSpPr>
          <p:cNvPr id="305" name="Google Shape;305;p18"/>
          <p:cNvSpPr txBox="1"/>
          <p:nvPr/>
        </p:nvSpPr>
        <p:spPr>
          <a:xfrm>
            <a:off x="100315" y="-771776"/>
            <a:ext cx="12595915" cy="3339700"/>
          </a:xfrm>
          <a:prstGeom prst="rect">
            <a:avLst/>
          </a:prstGeom>
          <a:noFill/>
          <a:ln>
            <a:noFill/>
          </a:ln>
        </p:spPr>
        <p:txBody>
          <a:bodyPr anchorCtr="0" anchor="t" bIns="0" lIns="0" spcFirstLastPara="1" rIns="0" wrap="square" tIns="0">
            <a:spAutoFit/>
          </a:bodyPr>
          <a:lstStyle/>
          <a:p>
            <a:pPr indent="0" lvl="0" marL="0" marR="0" rtl="0" algn="ctr">
              <a:lnSpc>
                <a:spcPct val="140001"/>
              </a:lnSpc>
              <a:spcBef>
                <a:spcPts val="0"/>
              </a:spcBef>
              <a:spcAft>
                <a:spcPts val="0"/>
              </a:spcAft>
              <a:buClr>
                <a:srgbClr val="000000"/>
              </a:buClr>
              <a:buSzPts val="19512"/>
              <a:buFont typeface="Arial"/>
              <a:buNone/>
            </a:pPr>
            <a:r>
              <a:rPr b="0" i="0" lang="en-US" sz="19512" u="none" cap="none" strike="noStrike">
                <a:solidFill>
                  <a:srgbClr val="040200"/>
                </a:solidFill>
                <a:latin typeface="Gochi Hand"/>
                <a:ea typeface="Gochi Hand"/>
                <a:cs typeface="Gochi Hand"/>
                <a:sym typeface="Gochi Hand"/>
              </a:rPr>
              <a:t>FSA  ID</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19"/>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72" l="0" r="0" t="-38877"/>
            </a:stretch>
          </a:blipFill>
          <a:ln>
            <a:noFill/>
          </a:ln>
        </p:spPr>
      </p:sp>
      <p:sp>
        <p:nvSpPr>
          <p:cNvPr id="311" name="Google Shape;311;p19"/>
          <p:cNvSpPr/>
          <p:nvPr/>
        </p:nvSpPr>
        <p:spPr>
          <a:xfrm>
            <a:off x="4627726" y="602488"/>
            <a:ext cx="9144000" cy="2594610"/>
          </a:xfrm>
          <a:custGeom>
            <a:rect b="b" l="l" r="r" t="t"/>
            <a:pathLst>
              <a:path extrusionOk="0" h="2594610" w="9144000">
                <a:moveTo>
                  <a:pt x="0" y="0"/>
                </a:moveTo>
                <a:lnTo>
                  <a:pt x="9144000" y="0"/>
                </a:lnTo>
                <a:lnTo>
                  <a:pt x="9144000" y="2594610"/>
                </a:lnTo>
                <a:lnTo>
                  <a:pt x="0" y="2594610"/>
                </a:lnTo>
                <a:lnTo>
                  <a:pt x="0" y="0"/>
                </a:lnTo>
                <a:close/>
              </a:path>
            </a:pathLst>
          </a:custGeom>
          <a:blipFill rotWithShape="1">
            <a:blip r:embed="rId4">
              <a:alphaModFix/>
            </a:blip>
            <a:stretch>
              <a:fillRect b="0" l="0" r="0" t="0"/>
            </a:stretch>
          </a:blipFill>
          <a:ln>
            <a:noFill/>
          </a:ln>
        </p:spPr>
      </p:sp>
      <p:sp>
        <p:nvSpPr>
          <p:cNvPr id="312" name="Google Shape;312;p19"/>
          <p:cNvSpPr txBox="1"/>
          <p:nvPr/>
        </p:nvSpPr>
        <p:spPr>
          <a:xfrm>
            <a:off x="5428689" y="893587"/>
            <a:ext cx="7542074" cy="1477220"/>
          </a:xfrm>
          <a:prstGeom prst="rect">
            <a:avLst/>
          </a:prstGeom>
          <a:noFill/>
          <a:ln>
            <a:noFill/>
          </a:ln>
        </p:spPr>
        <p:txBody>
          <a:bodyPr anchorCtr="0" anchor="t" bIns="0" lIns="0" spcFirstLastPara="1" rIns="0" wrap="square" tIns="0">
            <a:spAutoFit/>
          </a:bodyPr>
          <a:lstStyle/>
          <a:p>
            <a:pPr indent="0" lvl="0" marL="0" marR="0" rtl="0" algn="ctr">
              <a:lnSpc>
                <a:spcPct val="139997"/>
              </a:lnSpc>
              <a:spcBef>
                <a:spcPts val="0"/>
              </a:spcBef>
              <a:spcAft>
                <a:spcPts val="0"/>
              </a:spcAft>
              <a:buClr>
                <a:srgbClr val="000000"/>
              </a:buClr>
              <a:buSzPts val="8633"/>
              <a:buFont typeface="Arial"/>
              <a:buNone/>
            </a:pPr>
            <a:r>
              <a:rPr b="0" i="0" lang="en-US" sz="8633" u="none" cap="none" strike="noStrike">
                <a:solidFill>
                  <a:srgbClr val="040200"/>
                </a:solidFill>
                <a:latin typeface="Gochi Hand"/>
                <a:ea typeface="Gochi Hand"/>
                <a:cs typeface="Gochi Hand"/>
                <a:sym typeface="Gochi Hand"/>
              </a:rPr>
              <a:t>FAFSA.GOV</a:t>
            </a:r>
            <a:endParaRPr b="0" i="0" sz="1400" u="none" cap="none" strike="noStrike">
              <a:solidFill>
                <a:srgbClr val="000000"/>
              </a:solidFill>
              <a:latin typeface="Arial"/>
              <a:ea typeface="Arial"/>
              <a:cs typeface="Arial"/>
              <a:sym typeface="Arial"/>
            </a:endParaRPr>
          </a:p>
        </p:txBody>
      </p:sp>
      <p:sp>
        <p:nvSpPr>
          <p:cNvPr id="313" name="Google Shape;313;p19"/>
          <p:cNvSpPr/>
          <p:nvPr/>
        </p:nvSpPr>
        <p:spPr>
          <a:xfrm rot="-2486032">
            <a:off x="7879429" y="-639953"/>
            <a:ext cx="2529141" cy="2484881"/>
          </a:xfrm>
          <a:custGeom>
            <a:rect b="b" l="l" r="r" t="t"/>
            <a:pathLst>
              <a:path extrusionOk="0" h="2484881" w="2529141">
                <a:moveTo>
                  <a:pt x="0" y="0"/>
                </a:moveTo>
                <a:lnTo>
                  <a:pt x="2529142" y="0"/>
                </a:lnTo>
                <a:lnTo>
                  <a:pt x="2529142" y="2484881"/>
                </a:lnTo>
                <a:lnTo>
                  <a:pt x="0" y="2484881"/>
                </a:lnTo>
                <a:lnTo>
                  <a:pt x="0" y="0"/>
                </a:lnTo>
                <a:close/>
              </a:path>
            </a:pathLst>
          </a:custGeom>
          <a:blipFill rotWithShape="1">
            <a:blip r:embed="rId5">
              <a:alphaModFix/>
            </a:blip>
            <a:stretch>
              <a:fillRect b="0" l="0" r="0" t="0"/>
            </a:stretch>
          </a:blipFill>
          <a:ln>
            <a:noFill/>
          </a:ln>
        </p:spPr>
      </p:sp>
      <p:sp>
        <p:nvSpPr>
          <p:cNvPr id="314" name="Google Shape;314;p19"/>
          <p:cNvSpPr/>
          <p:nvPr/>
        </p:nvSpPr>
        <p:spPr>
          <a:xfrm rot="4692421">
            <a:off x="12683884" y="1065844"/>
            <a:ext cx="2537780" cy="1476527"/>
          </a:xfrm>
          <a:custGeom>
            <a:rect b="b" l="l" r="r" t="t"/>
            <a:pathLst>
              <a:path extrusionOk="0" h="1476527" w="2537780">
                <a:moveTo>
                  <a:pt x="0" y="0"/>
                </a:moveTo>
                <a:lnTo>
                  <a:pt x="2537780" y="0"/>
                </a:lnTo>
                <a:lnTo>
                  <a:pt x="2537780" y="1476527"/>
                </a:lnTo>
                <a:lnTo>
                  <a:pt x="0" y="1476527"/>
                </a:lnTo>
                <a:lnTo>
                  <a:pt x="0" y="0"/>
                </a:lnTo>
                <a:close/>
              </a:path>
            </a:pathLst>
          </a:custGeom>
          <a:blipFill rotWithShape="1">
            <a:blip r:embed="rId6">
              <a:alphaModFix/>
            </a:blip>
            <a:stretch>
              <a:fillRect b="0" l="0" r="0" t="0"/>
            </a:stretch>
          </a:blipFill>
          <a:ln>
            <a:noFill/>
          </a:ln>
        </p:spPr>
      </p:sp>
      <p:sp>
        <p:nvSpPr>
          <p:cNvPr id="315" name="Google Shape;315;p19"/>
          <p:cNvSpPr/>
          <p:nvPr/>
        </p:nvSpPr>
        <p:spPr>
          <a:xfrm flipH="1" rot="-4340715">
            <a:off x="2800902" y="979658"/>
            <a:ext cx="2537780" cy="1476527"/>
          </a:xfrm>
          <a:custGeom>
            <a:rect b="b" l="l" r="r" t="t"/>
            <a:pathLst>
              <a:path extrusionOk="0" h="1476527" w="2537780">
                <a:moveTo>
                  <a:pt x="2537780" y="0"/>
                </a:moveTo>
                <a:lnTo>
                  <a:pt x="0" y="0"/>
                </a:lnTo>
                <a:lnTo>
                  <a:pt x="0" y="1476527"/>
                </a:lnTo>
                <a:lnTo>
                  <a:pt x="2537780" y="1476527"/>
                </a:lnTo>
                <a:lnTo>
                  <a:pt x="2537780" y="0"/>
                </a:lnTo>
                <a:close/>
              </a:path>
            </a:pathLst>
          </a:custGeom>
          <a:blipFill rotWithShape="1">
            <a:blip r:embed="rId6">
              <a:alphaModFix/>
            </a:blip>
            <a:stretch>
              <a:fillRect b="0" l="0" r="0" t="0"/>
            </a:stretch>
          </a:blipFill>
          <a:ln>
            <a:noFill/>
          </a:ln>
        </p:spPr>
      </p:sp>
      <p:sp>
        <p:nvSpPr>
          <p:cNvPr id="316" name="Google Shape;316;p19"/>
          <p:cNvSpPr/>
          <p:nvPr/>
        </p:nvSpPr>
        <p:spPr>
          <a:xfrm rot="-1488597">
            <a:off x="-3081055" y="-1278828"/>
            <a:ext cx="9144000" cy="2594610"/>
          </a:xfrm>
          <a:custGeom>
            <a:rect b="b" l="l" r="r" t="t"/>
            <a:pathLst>
              <a:path extrusionOk="0" h="2594610" w="9144000">
                <a:moveTo>
                  <a:pt x="0" y="0"/>
                </a:moveTo>
                <a:lnTo>
                  <a:pt x="9144000" y="0"/>
                </a:lnTo>
                <a:lnTo>
                  <a:pt x="9144000" y="2594610"/>
                </a:lnTo>
                <a:lnTo>
                  <a:pt x="0" y="2594610"/>
                </a:lnTo>
                <a:lnTo>
                  <a:pt x="0" y="0"/>
                </a:lnTo>
                <a:close/>
              </a:path>
            </a:pathLst>
          </a:custGeom>
          <a:blipFill rotWithShape="1">
            <a:blip r:embed="rId4">
              <a:alphaModFix/>
            </a:blip>
            <a:stretch>
              <a:fillRect b="0" l="0" r="0" t="0"/>
            </a:stretch>
          </a:blipFill>
          <a:ln>
            <a:noFill/>
          </a:ln>
        </p:spPr>
      </p:sp>
      <p:sp>
        <p:nvSpPr>
          <p:cNvPr id="317" name="Google Shape;317;p19"/>
          <p:cNvSpPr/>
          <p:nvPr/>
        </p:nvSpPr>
        <p:spPr>
          <a:xfrm rot="8590425">
            <a:off x="12459215" y="8743482"/>
            <a:ext cx="9144000" cy="2594610"/>
          </a:xfrm>
          <a:custGeom>
            <a:rect b="b" l="l" r="r" t="t"/>
            <a:pathLst>
              <a:path extrusionOk="0" h="2594610" w="9144000">
                <a:moveTo>
                  <a:pt x="0" y="0"/>
                </a:moveTo>
                <a:lnTo>
                  <a:pt x="9144000" y="0"/>
                </a:lnTo>
                <a:lnTo>
                  <a:pt x="9144000" y="2594610"/>
                </a:lnTo>
                <a:lnTo>
                  <a:pt x="0" y="2594610"/>
                </a:lnTo>
                <a:lnTo>
                  <a:pt x="0" y="0"/>
                </a:lnTo>
                <a:close/>
              </a:path>
            </a:pathLst>
          </a:custGeom>
          <a:blipFill rotWithShape="1">
            <a:blip r:embed="rId4">
              <a:alphaModFix/>
            </a:blip>
            <a:stretch>
              <a:fillRect b="0" l="0" r="0" t="0"/>
            </a:stretch>
          </a:blipFill>
          <a:ln>
            <a:noFill/>
          </a:ln>
        </p:spPr>
      </p:sp>
      <p:sp>
        <p:nvSpPr>
          <p:cNvPr id="318" name="Google Shape;318;p19"/>
          <p:cNvSpPr/>
          <p:nvPr/>
        </p:nvSpPr>
        <p:spPr>
          <a:xfrm>
            <a:off x="3594818" y="3150949"/>
            <a:ext cx="11098363" cy="6897692"/>
          </a:xfrm>
          <a:custGeom>
            <a:rect b="b" l="l" r="r" t="t"/>
            <a:pathLst>
              <a:path extrusionOk="0" h="6897692" w="11098363">
                <a:moveTo>
                  <a:pt x="0" y="0"/>
                </a:moveTo>
                <a:lnTo>
                  <a:pt x="11098364" y="0"/>
                </a:lnTo>
                <a:lnTo>
                  <a:pt x="11098364" y="6897693"/>
                </a:lnTo>
                <a:lnTo>
                  <a:pt x="0" y="6897693"/>
                </a:lnTo>
                <a:lnTo>
                  <a:pt x="0" y="0"/>
                </a:lnTo>
                <a:close/>
              </a:path>
            </a:pathLst>
          </a:custGeom>
          <a:blipFill rotWithShape="1">
            <a:blip r:embed="rId7">
              <a:alphaModFix/>
            </a:blip>
            <a:stretch>
              <a:fillRect b="0" l="0" r="0" t="0"/>
            </a:stretch>
          </a:blipFill>
          <a:ln>
            <a:noFill/>
          </a:ln>
        </p:spPr>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20"/>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72" l="0" r="0" t="-38877"/>
            </a:stretch>
          </a:blipFill>
          <a:ln>
            <a:noFill/>
          </a:ln>
        </p:spPr>
      </p:sp>
      <p:sp>
        <p:nvSpPr>
          <p:cNvPr id="324" name="Google Shape;324;p20"/>
          <p:cNvSpPr/>
          <p:nvPr/>
        </p:nvSpPr>
        <p:spPr>
          <a:xfrm>
            <a:off x="3567925" y="432822"/>
            <a:ext cx="11152150" cy="3164422"/>
          </a:xfrm>
          <a:custGeom>
            <a:rect b="b" l="l" r="r" t="t"/>
            <a:pathLst>
              <a:path extrusionOk="0" h="3164422" w="11152150">
                <a:moveTo>
                  <a:pt x="0" y="0"/>
                </a:moveTo>
                <a:lnTo>
                  <a:pt x="11152150" y="0"/>
                </a:lnTo>
                <a:lnTo>
                  <a:pt x="11152150" y="3164422"/>
                </a:lnTo>
                <a:lnTo>
                  <a:pt x="0" y="3164422"/>
                </a:lnTo>
                <a:lnTo>
                  <a:pt x="0" y="0"/>
                </a:lnTo>
                <a:close/>
              </a:path>
            </a:pathLst>
          </a:custGeom>
          <a:blipFill rotWithShape="1">
            <a:blip r:embed="rId4">
              <a:alphaModFix/>
            </a:blip>
            <a:stretch>
              <a:fillRect b="0" l="0" r="0" t="0"/>
            </a:stretch>
          </a:blipFill>
          <a:ln>
            <a:noFill/>
          </a:ln>
        </p:spPr>
      </p:sp>
      <p:sp>
        <p:nvSpPr>
          <p:cNvPr id="325" name="Google Shape;325;p20"/>
          <p:cNvSpPr txBox="1"/>
          <p:nvPr/>
        </p:nvSpPr>
        <p:spPr>
          <a:xfrm>
            <a:off x="3752175" y="502837"/>
            <a:ext cx="11125500" cy="1070100"/>
          </a:xfrm>
          <a:prstGeom prst="rect">
            <a:avLst/>
          </a:prstGeom>
          <a:noFill/>
          <a:ln>
            <a:noFill/>
          </a:ln>
        </p:spPr>
        <p:txBody>
          <a:bodyPr anchorCtr="0" anchor="t" bIns="0" lIns="0" spcFirstLastPara="1" rIns="0" wrap="square" tIns="0">
            <a:spAutoFit/>
          </a:bodyPr>
          <a:lstStyle/>
          <a:p>
            <a:pPr indent="0" lvl="0" marL="0" marR="0" rtl="0" algn="ctr">
              <a:lnSpc>
                <a:spcPct val="79002"/>
              </a:lnSpc>
              <a:spcBef>
                <a:spcPts val="0"/>
              </a:spcBef>
              <a:spcAft>
                <a:spcPts val="0"/>
              </a:spcAft>
              <a:buClr>
                <a:srgbClr val="000000"/>
              </a:buClr>
              <a:buSzPts val="14997"/>
              <a:buFont typeface="Arial"/>
              <a:buNone/>
            </a:pPr>
            <a:r>
              <a:rPr b="0" i="0" lang="en-US" sz="8800" u="none" cap="none" strike="noStrike">
                <a:solidFill>
                  <a:srgbClr val="040200"/>
                </a:solidFill>
                <a:latin typeface="Gochi Hand"/>
                <a:ea typeface="Gochi Hand"/>
                <a:cs typeface="Gochi Hand"/>
                <a:sym typeface="Gochi Hand"/>
              </a:rPr>
              <a:t>FAFSA TIPS</a:t>
            </a:r>
            <a:endParaRPr b="0" i="0" sz="8800" u="none" cap="none" strike="noStrike">
              <a:solidFill>
                <a:srgbClr val="000000"/>
              </a:solidFill>
              <a:latin typeface="Arial"/>
              <a:ea typeface="Arial"/>
              <a:cs typeface="Arial"/>
              <a:sym typeface="Arial"/>
            </a:endParaRPr>
          </a:p>
        </p:txBody>
      </p:sp>
      <p:sp>
        <p:nvSpPr>
          <p:cNvPr id="326" name="Google Shape;326;p20"/>
          <p:cNvSpPr/>
          <p:nvPr/>
        </p:nvSpPr>
        <p:spPr>
          <a:xfrm rot="-2487314">
            <a:off x="7655351" y="-1213966"/>
            <a:ext cx="3086744" cy="3032726"/>
          </a:xfrm>
          <a:custGeom>
            <a:rect b="b" l="l" r="r" t="t"/>
            <a:pathLst>
              <a:path extrusionOk="0" h="3030596" w="3084576">
                <a:moveTo>
                  <a:pt x="0" y="0"/>
                </a:moveTo>
                <a:lnTo>
                  <a:pt x="3084576" y="0"/>
                </a:lnTo>
                <a:lnTo>
                  <a:pt x="3084576" y="3030596"/>
                </a:lnTo>
                <a:lnTo>
                  <a:pt x="0" y="3030596"/>
                </a:lnTo>
                <a:lnTo>
                  <a:pt x="0" y="0"/>
                </a:lnTo>
                <a:close/>
              </a:path>
            </a:pathLst>
          </a:custGeom>
          <a:blipFill rotWithShape="1">
            <a:blip r:embed="rId5">
              <a:alphaModFix/>
            </a:blip>
            <a:stretch>
              <a:fillRect b="0" l="0" r="0" t="0"/>
            </a:stretch>
          </a:blipFill>
          <a:ln>
            <a:noFill/>
          </a:ln>
        </p:spPr>
      </p:sp>
      <p:sp>
        <p:nvSpPr>
          <p:cNvPr id="327" name="Google Shape;327;p20"/>
          <p:cNvSpPr/>
          <p:nvPr/>
        </p:nvSpPr>
        <p:spPr>
          <a:xfrm rot="4692421">
            <a:off x="13451185" y="983249"/>
            <a:ext cx="2537780" cy="1476527"/>
          </a:xfrm>
          <a:custGeom>
            <a:rect b="b" l="l" r="r" t="t"/>
            <a:pathLst>
              <a:path extrusionOk="0" h="1476527" w="2537780">
                <a:moveTo>
                  <a:pt x="0" y="0"/>
                </a:moveTo>
                <a:lnTo>
                  <a:pt x="2537780" y="0"/>
                </a:lnTo>
                <a:lnTo>
                  <a:pt x="2537780" y="1476526"/>
                </a:lnTo>
                <a:lnTo>
                  <a:pt x="0" y="1476526"/>
                </a:lnTo>
                <a:lnTo>
                  <a:pt x="0" y="0"/>
                </a:lnTo>
                <a:close/>
              </a:path>
            </a:pathLst>
          </a:custGeom>
          <a:blipFill rotWithShape="1">
            <a:blip r:embed="rId6">
              <a:alphaModFix/>
            </a:blip>
            <a:stretch>
              <a:fillRect b="0" l="0" r="0" t="0"/>
            </a:stretch>
          </a:blipFill>
          <a:ln>
            <a:noFill/>
          </a:ln>
        </p:spPr>
      </p:sp>
      <p:sp>
        <p:nvSpPr>
          <p:cNvPr id="328" name="Google Shape;328;p20"/>
          <p:cNvSpPr/>
          <p:nvPr/>
        </p:nvSpPr>
        <p:spPr>
          <a:xfrm flipH="1" rot="-4340715">
            <a:off x="2299035" y="1127588"/>
            <a:ext cx="2537780" cy="1476527"/>
          </a:xfrm>
          <a:custGeom>
            <a:rect b="b" l="l" r="r" t="t"/>
            <a:pathLst>
              <a:path extrusionOk="0" h="1476527" w="2537780">
                <a:moveTo>
                  <a:pt x="2537780" y="0"/>
                </a:moveTo>
                <a:lnTo>
                  <a:pt x="0" y="0"/>
                </a:lnTo>
                <a:lnTo>
                  <a:pt x="0" y="1476526"/>
                </a:lnTo>
                <a:lnTo>
                  <a:pt x="2537780" y="1476526"/>
                </a:lnTo>
                <a:lnTo>
                  <a:pt x="2537780" y="0"/>
                </a:lnTo>
                <a:close/>
              </a:path>
            </a:pathLst>
          </a:custGeom>
          <a:blipFill rotWithShape="1">
            <a:blip r:embed="rId6">
              <a:alphaModFix/>
            </a:blip>
            <a:stretch>
              <a:fillRect b="0" l="0" r="0" t="0"/>
            </a:stretch>
          </a:blipFill>
          <a:ln>
            <a:noFill/>
          </a:ln>
        </p:spPr>
      </p:sp>
      <p:sp>
        <p:nvSpPr>
          <p:cNvPr id="329" name="Google Shape;329;p20"/>
          <p:cNvSpPr/>
          <p:nvPr/>
        </p:nvSpPr>
        <p:spPr>
          <a:xfrm rot="-1488597">
            <a:off x="-3081055" y="-1278828"/>
            <a:ext cx="9144000" cy="2594610"/>
          </a:xfrm>
          <a:custGeom>
            <a:rect b="b" l="l" r="r" t="t"/>
            <a:pathLst>
              <a:path extrusionOk="0" h="2594610" w="9144000">
                <a:moveTo>
                  <a:pt x="0" y="0"/>
                </a:moveTo>
                <a:lnTo>
                  <a:pt x="9144000" y="0"/>
                </a:lnTo>
                <a:lnTo>
                  <a:pt x="9144000" y="2594610"/>
                </a:lnTo>
                <a:lnTo>
                  <a:pt x="0" y="2594610"/>
                </a:lnTo>
                <a:lnTo>
                  <a:pt x="0" y="0"/>
                </a:lnTo>
                <a:close/>
              </a:path>
            </a:pathLst>
          </a:custGeom>
          <a:blipFill rotWithShape="1">
            <a:blip r:embed="rId4">
              <a:alphaModFix/>
            </a:blip>
            <a:stretch>
              <a:fillRect b="0" l="0" r="0" t="0"/>
            </a:stretch>
          </a:blipFill>
          <a:ln>
            <a:noFill/>
          </a:ln>
        </p:spPr>
      </p:sp>
      <p:sp>
        <p:nvSpPr>
          <p:cNvPr id="330" name="Google Shape;330;p20"/>
          <p:cNvSpPr/>
          <p:nvPr/>
        </p:nvSpPr>
        <p:spPr>
          <a:xfrm rot="8590425">
            <a:off x="12459215" y="8743482"/>
            <a:ext cx="9144000" cy="2594610"/>
          </a:xfrm>
          <a:custGeom>
            <a:rect b="b" l="l" r="r" t="t"/>
            <a:pathLst>
              <a:path extrusionOk="0" h="2594610" w="9144000">
                <a:moveTo>
                  <a:pt x="0" y="0"/>
                </a:moveTo>
                <a:lnTo>
                  <a:pt x="9144000" y="0"/>
                </a:lnTo>
                <a:lnTo>
                  <a:pt x="9144000" y="2594610"/>
                </a:lnTo>
                <a:lnTo>
                  <a:pt x="0" y="2594610"/>
                </a:lnTo>
                <a:lnTo>
                  <a:pt x="0" y="0"/>
                </a:lnTo>
                <a:close/>
              </a:path>
            </a:pathLst>
          </a:custGeom>
          <a:blipFill rotWithShape="1">
            <a:blip r:embed="rId4">
              <a:alphaModFix/>
            </a:blip>
            <a:stretch>
              <a:fillRect b="0" l="0" r="0" t="0"/>
            </a:stretch>
          </a:blipFill>
          <a:ln>
            <a:noFill/>
          </a:ln>
        </p:spPr>
      </p:sp>
      <p:sp>
        <p:nvSpPr>
          <p:cNvPr id="331" name="Google Shape;331;p20"/>
          <p:cNvSpPr txBox="1"/>
          <p:nvPr/>
        </p:nvSpPr>
        <p:spPr>
          <a:xfrm>
            <a:off x="0" y="1572928"/>
            <a:ext cx="17908200" cy="9024600"/>
          </a:xfrm>
          <a:prstGeom prst="rect">
            <a:avLst/>
          </a:prstGeom>
          <a:noFill/>
          <a:ln>
            <a:noFill/>
          </a:ln>
        </p:spPr>
        <p:txBody>
          <a:bodyPr anchorCtr="0" anchor="t" bIns="0" lIns="0" spcFirstLastPara="1" rIns="0" wrap="square" tIns="0">
            <a:spAutoFit/>
          </a:bodyPr>
          <a:lstStyle/>
          <a:p>
            <a:pPr indent="-376307" lvl="1" marL="752614" marR="0" rtl="0" algn="l">
              <a:lnSpc>
                <a:spcPct val="113059"/>
              </a:lnSpc>
              <a:spcBef>
                <a:spcPts val="0"/>
              </a:spcBef>
              <a:spcAft>
                <a:spcPts val="0"/>
              </a:spcAft>
              <a:buClr>
                <a:srgbClr val="010101"/>
              </a:buClr>
              <a:buSzPts val="3484"/>
              <a:buFont typeface="Arial"/>
              <a:buChar char="•"/>
            </a:pPr>
            <a:r>
              <a:rPr b="0" i="0" lang="en-US" sz="3484" u="none" cap="none" strike="noStrike">
                <a:solidFill>
                  <a:srgbClr val="010101"/>
                </a:solidFill>
                <a:latin typeface="Gaegu"/>
                <a:ea typeface="Gaegu"/>
                <a:cs typeface="Gaegu"/>
                <a:sym typeface="Gaegu"/>
              </a:rPr>
              <a:t>Student will create an FSA ID (electronic signature) you will also provide an email for future notifications. Use a personal email that you will use after graduation. </a:t>
            </a:r>
            <a:r>
              <a:rPr b="1" i="0" lang="en-US" sz="3484" u="none" cap="none" strike="noStrike">
                <a:solidFill>
                  <a:srgbClr val="010101"/>
                </a:solidFill>
                <a:latin typeface="Gaegu"/>
                <a:ea typeface="Gaegu"/>
                <a:cs typeface="Gaegu"/>
                <a:sym typeface="Gaegu"/>
              </a:rPr>
              <a:t>Do not use your TCHS email. Mrs. Proctor will visit the classroom and help </a:t>
            </a:r>
            <a:r>
              <a:rPr b="1" lang="en-US" sz="3484">
                <a:solidFill>
                  <a:srgbClr val="010101"/>
                </a:solidFill>
                <a:latin typeface="Gaegu"/>
                <a:ea typeface="Gaegu"/>
                <a:cs typeface="Gaegu"/>
                <a:sym typeface="Gaegu"/>
              </a:rPr>
              <a:t>Seniors Create their Accounts. All Seniors unless they choose not to will have a FSA ID prior to October 1.</a:t>
            </a:r>
            <a:endParaRPr b="0" i="0" sz="1400" u="none" cap="none" strike="noStrike">
              <a:solidFill>
                <a:srgbClr val="000000"/>
              </a:solidFill>
              <a:latin typeface="Arial"/>
              <a:ea typeface="Arial"/>
              <a:cs typeface="Arial"/>
              <a:sym typeface="Arial"/>
            </a:endParaRPr>
          </a:p>
          <a:p>
            <a:pPr indent="-376307" lvl="1" marL="752614" marR="0" rtl="0" algn="l">
              <a:lnSpc>
                <a:spcPct val="113059"/>
              </a:lnSpc>
              <a:spcBef>
                <a:spcPts val="0"/>
              </a:spcBef>
              <a:spcAft>
                <a:spcPts val="0"/>
              </a:spcAft>
              <a:buClr>
                <a:srgbClr val="010101"/>
              </a:buClr>
              <a:buSzPts val="3484"/>
              <a:buFont typeface="Arial"/>
              <a:buChar char="•"/>
            </a:pPr>
            <a:r>
              <a:rPr b="0" i="0" lang="en-US" sz="3484" u="none" cap="none" strike="noStrike">
                <a:solidFill>
                  <a:srgbClr val="010101"/>
                </a:solidFill>
                <a:latin typeface="Gaegu"/>
                <a:ea typeface="Gaegu"/>
                <a:cs typeface="Gaegu"/>
                <a:sym typeface="Gaegu"/>
              </a:rPr>
              <a:t>One parent will create an FSA ID (electronic signature). If you have other college students, you can use the same FSA ID, however you need to login and complete a new verification.</a:t>
            </a:r>
            <a:endParaRPr b="0" i="0" sz="1400" u="none" cap="none" strike="noStrike">
              <a:solidFill>
                <a:srgbClr val="000000"/>
              </a:solidFill>
              <a:latin typeface="Arial"/>
              <a:ea typeface="Arial"/>
              <a:cs typeface="Arial"/>
              <a:sym typeface="Arial"/>
            </a:endParaRPr>
          </a:p>
          <a:p>
            <a:pPr indent="-376307" lvl="1" marL="752614" marR="0" rtl="0" algn="l">
              <a:lnSpc>
                <a:spcPct val="113059"/>
              </a:lnSpc>
              <a:spcBef>
                <a:spcPts val="0"/>
              </a:spcBef>
              <a:spcAft>
                <a:spcPts val="0"/>
              </a:spcAft>
              <a:buClr>
                <a:srgbClr val="010101"/>
              </a:buClr>
              <a:buSzPts val="3484"/>
              <a:buFont typeface="Arial"/>
              <a:buChar char="•"/>
            </a:pPr>
            <a:r>
              <a:rPr b="0" i="0" lang="en-US" sz="3484" u="none" cap="none" strike="noStrike">
                <a:solidFill>
                  <a:srgbClr val="010101"/>
                </a:solidFill>
                <a:latin typeface="Gaegu"/>
                <a:ea typeface="Gaegu"/>
                <a:cs typeface="Gaegu"/>
                <a:sym typeface="Gaegu"/>
              </a:rPr>
              <a:t>Record your FSA ID to renew each year the student is in college.</a:t>
            </a:r>
            <a:endParaRPr b="0" i="0" sz="1400" u="none" cap="none" strike="noStrike">
              <a:solidFill>
                <a:srgbClr val="000000"/>
              </a:solidFill>
              <a:latin typeface="Arial"/>
              <a:ea typeface="Arial"/>
              <a:cs typeface="Arial"/>
              <a:sym typeface="Arial"/>
            </a:endParaRPr>
          </a:p>
          <a:p>
            <a:pPr indent="-376307" lvl="1" marL="752614" marR="0" rtl="0" algn="l">
              <a:lnSpc>
                <a:spcPct val="113059"/>
              </a:lnSpc>
              <a:spcBef>
                <a:spcPts val="0"/>
              </a:spcBef>
              <a:spcAft>
                <a:spcPts val="0"/>
              </a:spcAft>
              <a:buClr>
                <a:srgbClr val="010101"/>
              </a:buClr>
              <a:buSzPts val="3484"/>
              <a:buFont typeface="Arial"/>
              <a:buChar char="•"/>
            </a:pPr>
            <a:r>
              <a:rPr b="0" i="0" lang="en-US" sz="3484" u="none" cap="none" strike="noStrike">
                <a:solidFill>
                  <a:srgbClr val="010101"/>
                </a:solidFill>
                <a:latin typeface="Gaegu"/>
                <a:ea typeface="Gaegu"/>
                <a:cs typeface="Gaegu"/>
                <a:sym typeface="Gaegu"/>
              </a:rPr>
              <a:t>Seniors of 202</a:t>
            </a:r>
            <a:r>
              <a:rPr lang="en-US" sz="3484">
                <a:solidFill>
                  <a:srgbClr val="010101"/>
                </a:solidFill>
                <a:latin typeface="Gaegu"/>
                <a:ea typeface="Gaegu"/>
                <a:cs typeface="Gaegu"/>
                <a:sym typeface="Gaegu"/>
              </a:rPr>
              <a:t>7</a:t>
            </a:r>
            <a:r>
              <a:rPr b="0" i="0" lang="en-US" sz="3484" u="none" cap="none" strike="noStrike">
                <a:solidFill>
                  <a:srgbClr val="010101"/>
                </a:solidFill>
                <a:latin typeface="Gaegu"/>
                <a:ea typeface="Gaegu"/>
                <a:cs typeface="Gaegu"/>
                <a:sym typeface="Gaegu"/>
              </a:rPr>
              <a:t> are completing the 202</a:t>
            </a:r>
            <a:r>
              <a:rPr lang="en-US" sz="3484">
                <a:solidFill>
                  <a:srgbClr val="010101"/>
                </a:solidFill>
                <a:latin typeface="Gaegu"/>
                <a:ea typeface="Gaegu"/>
                <a:cs typeface="Gaegu"/>
                <a:sym typeface="Gaegu"/>
              </a:rPr>
              <a:t>7</a:t>
            </a:r>
            <a:r>
              <a:rPr b="0" i="0" lang="en-US" sz="3484" u="none" cap="none" strike="noStrike">
                <a:solidFill>
                  <a:srgbClr val="010101"/>
                </a:solidFill>
                <a:latin typeface="Gaegu"/>
                <a:ea typeface="Gaegu"/>
                <a:cs typeface="Gaegu"/>
                <a:sym typeface="Gaegu"/>
              </a:rPr>
              <a:t>-202</a:t>
            </a:r>
            <a:r>
              <a:rPr lang="en-US" sz="3484">
                <a:solidFill>
                  <a:srgbClr val="010101"/>
                </a:solidFill>
                <a:latin typeface="Gaegu"/>
                <a:ea typeface="Gaegu"/>
                <a:cs typeface="Gaegu"/>
                <a:sym typeface="Gaegu"/>
              </a:rPr>
              <a:t>8</a:t>
            </a:r>
            <a:r>
              <a:rPr b="0" i="0" lang="en-US" sz="3484" u="none" cap="none" strike="noStrike">
                <a:solidFill>
                  <a:srgbClr val="010101"/>
                </a:solidFill>
                <a:latin typeface="Gaegu"/>
                <a:ea typeface="Gaegu"/>
                <a:cs typeface="Gaegu"/>
                <a:sym typeface="Gaegu"/>
              </a:rPr>
              <a:t> FAFSA.</a:t>
            </a:r>
            <a:endParaRPr b="0" i="0" sz="1400" u="none" cap="none" strike="noStrike">
              <a:solidFill>
                <a:srgbClr val="000000"/>
              </a:solidFill>
              <a:latin typeface="Arial"/>
              <a:ea typeface="Arial"/>
              <a:cs typeface="Arial"/>
              <a:sym typeface="Arial"/>
            </a:endParaRPr>
          </a:p>
          <a:p>
            <a:pPr indent="-376307" lvl="1" marL="752614" marR="0" rtl="0" algn="l">
              <a:lnSpc>
                <a:spcPct val="113059"/>
              </a:lnSpc>
              <a:spcBef>
                <a:spcPts val="0"/>
              </a:spcBef>
              <a:spcAft>
                <a:spcPts val="0"/>
              </a:spcAft>
              <a:buClr>
                <a:srgbClr val="010101"/>
              </a:buClr>
              <a:buSzPts val="3484"/>
              <a:buFont typeface="Arial"/>
              <a:buChar char="•"/>
            </a:pPr>
            <a:r>
              <a:rPr b="0" i="0" lang="en-US" sz="3484" u="none" cap="none" strike="noStrike">
                <a:solidFill>
                  <a:srgbClr val="010101"/>
                </a:solidFill>
                <a:latin typeface="Gaegu"/>
                <a:ea typeface="Gaegu"/>
                <a:cs typeface="Gaegu"/>
                <a:sym typeface="Gaegu"/>
              </a:rPr>
              <a:t>You will use your 202</a:t>
            </a:r>
            <a:r>
              <a:rPr lang="en-US" sz="3484">
                <a:solidFill>
                  <a:srgbClr val="010101"/>
                </a:solidFill>
                <a:latin typeface="Gaegu"/>
                <a:ea typeface="Gaegu"/>
                <a:cs typeface="Gaegu"/>
                <a:sym typeface="Gaegu"/>
              </a:rPr>
              <a:t>5</a:t>
            </a:r>
            <a:r>
              <a:rPr b="0" i="0" lang="en-US" sz="3484" u="none" cap="none" strike="noStrike">
                <a:solidFill>
                  <a:srgbClr val="010101"/>
                </a:solidFill>
                <a:latin typeface="Gaegu"/>
                <a:ea typeface="Gaegu"/>
                <a:cs typeface="Gaegu"/>
                <a:sym typeface="Gaegu"/>
              </a:rPr>
              <a:t> taxes.</a:t>
            </a:r>
            <a:endParaRPr b="0" i="0" sz="1400" u="none" cap="none" strike="noStrike">
              <a:solidFill>
                <a:srgbClr val="000000"/>
              </a:solidFill>
              <a:latin typeface="Arial"/>
              <a:ea typeface="Arial"/>
              <a:cs typeface="Arial"/>
              <a:sym typeface="Arial"/>
            </a:endParaRPr>
          </a:p>
          <a:p>
            <a:pPr indent="-376307" lvl="1" marL="752614" marR="0" rtl="0" algn="l">
              <a:lnSpc>
                <a:spcPct val="113059"/>
              </a:lnSpc>
              <a:spcBef>
                <a:spcPts val="0"/>
              </a:spcBef>
              <a:spcAft>
                <a:spcPts val="0"/>
              </a:spcAft>
              <a:buClr>
                <a:srgbClr val="010101"/>
              </a:buClr>
              <a:buSzPts val="3484"/>
              <a:buFont typeface="Arial"/>
              <a:buChar char="•"/>
            </a:pPr>
            <a:r>
              <a:rPr b="0" i="0" lang="en-US" sz="3484" u="none" cap="none" strike="noStrike">
                <a:solidFill>
                  <a:srgbClr val="010101"/>
                </a:solidFill>
                <a:latin typeface="Gaegu"/>
                <a:ea typeface="Gaegu"/>
                <a:cs typeface="Gaegu"/>
                <a:sym typeface="Gaegu"/>
              </a:rPr>
              <a:t>During the FAFSA application you will be given an opportunity to select each college you are applying to. The college will receive your SAR (Student Aid Report).</a:t>
            </a:r>
            <a:endParaRPr b="0" i="0" sz="1400" u="none" cap="none" strike="noStrike">
              <a:solidFill>
                <a:srgbClr val="000000"/>
              </a:solidFill>
              <a:latin typeface="Arial"/>
              <a:ea typeface="Arial"/>
              <a:cs typeface="Arial"/>
              <a:sym typeface="Arial"/>
            </a:endParaRPr>
          </a:p>
          <a:p>
            <a:pPr indent="-376305" lvl="1" marL="752613" marR="0" rtl="0" algn="l">
              <a:lnSpc>
                <a:spcPct val="113059"/>
              </a:lnSpc>
              <a:spcBef>
                <a:spcPts val="0"/>
              </a:spcBef>
              <a:spcAft>
                <a:spcPts val="0"/>
              </a:spcAft>
              <a:buClr>
                <a:srgbClr val="010101"/>
              </a:buClr>
              <a:buSzPts val="3484"/>
              <a:buFont typeface="Arial"/>
              <a:buChar char="•"/>
            </a:pPr>
            <a:r>
              <a:rPr b="0" i="0" lang="en-US" sz="3484" u="none" cap="none" strike="noStrike">
                <a:solidFill>
                  <a:srgbClr val="010101"/>
                </a:solidFill>
                <a:latin typeface="Gaegu"/>
                <a:ea typeface="Gaegu"/>
                <a:cs typeface="Gaegu"/>
                <a:sym typeface="Gaegu"/>
              </a:rPr>
              <a:t>The FAFSA opens sometime in October. Until then, create or update your FSA ID.</a:t>
            </a:r>
            <a:endParaRPr b="0" i="0" sz="3484" u="none" cap="none" strike="noStrike">
              <a:solidFill>
                <a:srgbClr val="010101"/>
              </a:solidFill>
              <a:latin typeface="Gaegu"/>
              <a:ea typeface="Gaegu"/>
              <a:cs typeface="Gaegu"/>
              <a:sym typeface="Gaegu"/>
            </a:endParaRPr>
          </a:p>
          <a:p>
            <a:pPr indent="-376307" lvl="1" marL="752614" marR="0" rtl="0" algn="l">
              <a:lnSpc>
                <a:spcPct val="113059"/>
              </a:lnSpc>
              <a:spcBef>
                <a:spcPts val="0"/>
              </a:spcBef>
              <a:spcAft>
                <a:spcPts val="0"/>
              </a:spcAft>
              <a:buClr>
                <a:srgbClr val="010101"/>
              </a:buClr>
              <a:buSzPts val="3484"/>
              <a:buFont typeface="Gaegu"/>
              <a:buChar char="•"/>
            </a:pPr>
            <a:r>
              <a:rPr b="0" i="0" lang="en-US" sz="3484" u="none" cap="none" strike="noStrike">
                <a:solidFill>
                  <a:srgbClr val="010101"/>
                </a:solidFill>
                <a:latin typeface="Gaegu"/>
                <a:ea typeface="Gaegu"/>
                <a:cs typeface="Gaegu"/>
                <a:sym typeface="Gaegu"/>
              </a:rPr>
              <a:t>You will not be able to create an FSA ID, then begin your FAFSA. You must create your FSA ID ahead of time.</a:t>
            </a:r>
            <a:endParaRPr b="0" i="0" sz="3484" u="none" cap="none" strike="noStrike">
              <a:solidFill>
                <a:srgbClr val="010101"/>
              </a:solidFill>
              <a:latin typeface="Gaegu"/>
              <a:ea typeface="Gaegu"/>
              <a:cs typeface="Gaegu"/>
              <a:sym typeface="Gaegu"/>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16"/>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72" l="0" r="0" t="-38877"/>
            </a:stretch>
          </a:blipFill>
          <a:ln>
            <a:noFill/>
          </a:ln>
        </p:spPr>
      </p:sp>
      <p:sp>
        <p:nvSpPr>
          <p:cNvPr id="337" name="Google Shape;337;p16"/>
          <p:cNvSpPr/>
          <p:nvPr/>
        </p:nvSpPr>
        <p:spPr>
          <a:xfrm>
            <a:off x="0" y="-2233025"/>
            <a:ext cx="18288000" cy="5189220"/>
          </a:xfrm>
          <a:custGeom>
            <a:rect b="b" l="l" r="r" t="t"/>
            <a:pathLst>
              <a:path extrusionOk="0" h="5189220" w="18288000">
                <a:moveTo>
                  <a:pt x="0" y="0"/>
                </a:moveTo>
                <a:lnTo>
                  <a:pt x="18288000" y="0"/>
                </a:lnTo>
                <a:lnTo>
                  <a:pt x="18288000" y="5189220"/>
                </a:lnTo>
                <a:lnTo>
                  <a:pt x="0" y="5189220"/>
                </a:lnTo>
                <a:lnTo>
                  <a:pt x="0" y="0"/>
                </a:lnTo>
                <a:close/>
              </a:path>
            </a:pathLst>
          </a:custGeom>
          <a:blipFill rotWithShape="1">
            <a:blip r:embed="rId4">
              <a:alphaModFix/>
            </a:blip>
            <a:stretch>
              <a:fillRect b="0" l="0" r="0" t="0"/>
            </a:stretch>
          </a:blipFill>
          <a:ln>
            <a:noFill/>
          </a:ln>
        </p:spPr>
      </p:sp>
      <p:sp>
        <p:nvSpPr>
          <p:cNvPr id="338" name="Google Shape;338;p16"/>
          <p:cNvSpPr txBox="1"/>
          <p:nvPr/>
        </p:nvSpPr>
        <p:spPr>
          <a:xfrm>
            <a:off x="4142059" y="-607166"/>
            <a:ext cx="10665865" cy="3327670"/>
          </a:xfrm>
          <a:prstGeom prst="rect">
            <a:avLst/>
          </a:prstGeom>
          <a:noFill/>
          <a:ln>
            <a:noFill/>
          </a:ln>
        </p:spPr>
        <p:txBody>
          <a:bodyPr anchorCtr="0" anchor="t" bIns="0" lIns="0" spcFirstLastPara="1" rIns="0" wrap="square" tIns="0">
            <a:spAutoFit/>
          </a:bodyPr>
          <a:lstStyle/>
          <a:p>
            <a:pPr indent="0" lvl="0" marL="0" marR="0" rtl="0" algn="ctr">
              <a:lnSpc>
                <a:spcPct val="139996"/>
              </a:lnSpc>
              <a:spcBef>
                <a:spcPts val="0"/>
              </a:spcBef>
              <a:spcAft>
                <a:spcPts val="0"/>
              </a:spcAft>
              <a:buClr>
                <a:srgbClr val="000000"/>
              </a:buClr>
              <a:buSzPts val="19419"/>
              <a:buFont typeface="Arial"/>
              <a:buNone/>
            </a:pPr>
            <a:r>
              <a:rPr b="0" i="0" lang="en-US" sz="19419" u="none" cap="none" strike="noStrike">
                <a:solidFill>
                  <a:srgbClr val="040200"/>
                </a:solidFill>
                <a:latin typeface="Gochi Hand"/>
                <a:ea typeface="Gochi Hand"/>
                <a:cs typeface="Gochi Hand"/>
                <a:sym typeface="Gochi Hand"/>
              </a:rPr>
              <a:t>TOPS </a:t>
            </a:r>
            <a:endParaRPr b="0" i="0" sz="1400" u="none" cap="none" strike="noStrike">
              <a:solidFill>
                <a:srgbClr val="000000"/>
              </a:solidFill>
              <a:latin typeface="Arial"/>
              <a:ea typeface="Arial"/>
              <a:cs typeface="Arial"/>
              <a:sym typeface="Arial"/>
            </a:endParaRPr>
          </a:p>
        </p:txBody>
      </p:sp>
      <p:sp>
        <p:nvSpPr>
          <p:cNvPr id="339" name="Google Shape;339;p16"/>
          <p:cNvSpPr/>
          <p:nvPr/>
        </p:nvSpPr>
        <p:spPr>
          <a:xfrm>
            <a:off x="340425" y="2766350"/>
            <a:ext cx="3179031" cy="3702993"/>
          </a:xfrm>
          <a:custGeom>
            <a:rect b="b" l="l" r="r" t="t"/>
            <a:pathLst>
              <a:path extrusionOk="0" h="3702993" w="3522472">
                <a:moveTo>
                  <a:pt x="0" y="0"/>
                </a:moveTo>
                <a:lnTo>
                  <a:pt x="3522472" y="0"/>
                </a:lnTo>
                <a:lnTo>
                  <a:pt x="3522472" y="3702992"/>
                </a:lnTo>
                <a:lnTo>
                  <a:pt x="0" y="3702992"/>
                </a:lnTo>
                <a:lnTo>
                  <a:pt x="0" y="0"/>
                </a:lnTo>
                <a:close/>
              </a:path>
            </a:pathLst>
          </a:custGeom>
          <a:blipFill rotWithShape="1">
            <a:blip r:embed="rId5">
              <a:alphaModFix/>
            </a:blip>
            <a:stretch>
              <a:fillRect b="0" l="0" r="0" t="0"/>
            </a:stretch>
          </a:blipFill>
          <a:ln>
            <a:noFill/>
          </a:ln>
        </p:spPr>
      </p:sp>
      <p:sp>
        <p:nvSpPr>
          <p:cNvPr id="340" name="Google Shape;340;p16"/>
          <p:cNvSpPr/>
          <p:nvPr/>
        </p:nvSpPr>
        <p:spPr>
          <a:xfrm>
            <a:off x="3836325" y="2766350"/>
            <a:ext cx="3179031" cy="3702993"/>
          </a:xfrm>
          <a:custGeom>
            <a:rect b="b" l="l" r="r" t="t"/>
            <a:pathLst>
              <a:path extrusionOk="0" h="3702993" w="3522472">
                <a:moveTo>
                  <a:pt x="0" y="0"/>
                </a:moveTo>
                <a:lnTo>
                  <a:pt x="3522472" y="0"/>
                </a:lnTo>
                <a:lnTo>
                  <a:pt x="3522472" y="3702992"/>
                </a:lnTo>
                <a:lnTo>
                  <a:pt x="0" y="3702992"/>
                </a:lnTo>
                <a:lnTo>
                  <a:pt x="0" y="0"/>
                </a:lnTo>
                <a:close/>
              </a:path>
            </a:pathLst>
          </a:custGeom>
          <a:blipFill rotWithShape="1">
            <a:blip r:embed="rId5">
              <a:alphaModFix/>
            </a:blip>
            <a:stretch>
              <a:fillRect b="0" l="0" r="0" t="0"/>
            </a:stretch>
          </a:blipFill>
          <a:ln>
            <a:noFill/>
          </a:ln>
        </p:spPr>
      </p:sp>
      <p:sp>
        <p:nvSpPr>
          <p:cNvPr id="341" name="Google Shape;341;p16"/>
          <p:cNvSpPr/>
          <p:nvPr/>
        </p:nvSpPr>
        <p:spPr>
          <a:xfrm>
            <a:off x="7332200" y="2757600"/>
            <a:ext cx="3372767" cy="3702993"/>
          </a:xfrm>
          <a:custGeom>
            <a:rect b="b" l="l" r="r" t="t"/>
            <a:pathLst>
              <a:path extrusionOk="0" h="3702993" w="3522472">
                <a:moveTo>
                  <a:pt x="0" y="0"/>
                </a:moveTo>
                <a:lnTo>
                  <a:pt x="3522472" y="0"/>
                </a:lnTo>
                <a:lnTo>
                  <a:pt x="3522472" y="3702992"/>
                </a:lnTo>
                <a:lnTo>
                  <a:pt x="0" y="3702992"/>
                </a:lnTo>
                <a:lnTo>
                  <a:pt x="0" y="0"/>
                </a:lnTo>
                <a:close/>
              </a:path>
            </a:pathLst>
          </a:custGeom>
          <a:blipFill rotWithShape="1">
            <a:blip r:embed="rId5">
              <a:alphaModFix/>
            </a:blip>
            <a:stretch>
              <a:fillRect b="0" l="0" r="0" t="0"/>
            </a:stretch>
          </a:blipFill>
          <a:ln>
            <a:noFill/>
          </a:ln>
        </p:spPr>
      </p:sp>
      <p:sp>
        <p:nvSpPr>
          <p:cNvPr id="342" name="Google Shape;342;p16"/>
          <p:cNvSpPr txBox="1"/>
          <p:nvPr/>
        </p:nvSpPr>
        <p:spPr>
          <a:xfrm>
            <a:off x="189533" y="4413369"/>
            <a:ext cx="3519600" cy="1891800"/>
          </a:xfrm>
          <a:prstGeom prst="rect">
            <a:avLst/>
          </a:prstGeom>
          <a:noFill/>
          <a:ln>
            <a:noFill/>
          </a:ln>
        </p:spPr>
        <p:txBody>
          <a:bodyPr anchorCtr="0" anchor="t" bIns="0" lIns="0" spcFirstLastPara="1" rIns="0" wrap="square" tIns="0">
            <a:spAutoFit/>
          </a:bodyPr>
          <a:lstStyle/>
          <a:p>
            <a:pPr indent="0" lvl="0" marL="0" marR="0" rtl="0" algn="ctr">
              <a:lnSpc>
                <a:spcPct val="112997"/>
              </a:lnSpc>
              <a:spcBef>
                <a:spcPts val="0"/>
              </a:spcBef>
              <a:spcAft>
                <a:spcPts val="0"/>
              </a:spcAft>
              <a:buClr>
                <a:srgbClr val="000000"/>
              </a:buClr>
              <a:buSzPts val="4170"/>
              <a:buFont typeface="Arial"/>
              <a:buNone/>
            </a:pPr>
            <a:r>
              <a:rPr b="0" i="0" lang="en-US" sz="3770" u="none" cap="none" strike="noStrike">
                <a:solidFill>
                  <a:srgbClr val="010101"/>
                </a:solidFill>
                <a:latin typeface="Gaegu"/>
                <a:ea typeface="Gaegu"/>
                <a:cs typeface="Gaegu"/>
                <a:sym typeface="Gaegu"/>
              </a:rPr>
              <a:t>2.5 CORE</a:t>
            </a:r>
            <a:endParaRPr b="0" i="0" sz="1000" u="none" cap="none" strike="noStrike">
              <a:solidFill>
                <a:srgbClr val="000000"/>
              </a:solidFill>
              <a:latin typeface="Arial"/>
              <a:ea typeface="Arial"/>
              <a:cs typeface="Arial"/>
              <a:sym typeface="Arial"/>
            </a:endParaRPr>
          </a:p>
          <a:p>
            <a:pPr indent="0" lvl="0" marL="0" marR="0" rtl="0" algn="ctr">
              <a:lnSpc>
                <a:spcPct val="112997"/>
              </a:lnSpc>
              <a:spcBef>
                <a:spcPts val="0"/>
              </a:spcBef>
              <a:spcAft>
                <a:spcPts val="0"/>
              </a:spcAft>
              <a:buClr>
                <a:srgbClr val="000000"/>
              </a:buClr>
              <a:buSzPts val="4170"/>
              <a:buFont typeface="Arial"/>
              <a:buNone/>
            </a:pPr>
            <a:r>
              <a:rPr b="0" i="0" lang="en-US" sz="3770" u="none" cap="none" strike="noStrike">
                <a:solidFill>
                  <a:srgbClr val="010101"/>
                </a:solidFill>
                <a:latin typeface="Gaegu"/>
                <a:ea typeface="Gaegu"/>
                <a:cs typeface="Gaegu"/>
                <a:sym typeface="Gaegu"/>
              </a:rPr>
              <a:t>20 ACT</a:t>
            </a:r>
            <a:endParaRPr b="0" i="0" sz="1000" u="none" cap="none" strike="noStrike">
              <a:solidFill>
                <a:srgbClr val="000000"/>
              </a:solidFill>
              <a:latin typeface="Arial"/>
              <a:ea typeface="Arial"/>
              <a:cs typeface="Arial"/>
              <a:sym typeface="Arial"/>
            </a:endParaRPr>
          </a:p>
          <a:p>
            <a:pPr indent="0" lvl="0" marL="0" marR="0" rtl="0" algn="ctr">
              <a:lnSpc>
                <a:spcPct val="112997"/>
              </a:lnSpc>
              <a:spcBef>
                <a:spcPts val="0"/>
              </a:spcBef>
              <a:spcAft>
                <a:spcPts val="0"/>
              </a:spcAft>
              <a:buClr>
                <a:srgbClr val="000000"/>
              </a:buClr>
              <a:buSzPts val="4170"/>
              <a:buFont typeface="Arial"/>
              <a:buNone/>
            </a:pPr>
            <a:r>
              <a:rPr b="0" i="0" lang="en-US" sz="3770" u="none" cap="none" strike="noStrike">
                <a:solidFill>
                  <a:srgbClr val="010101"/>
                </a:solidFill>
                <a:latin typeface="Gaegu"/>
                <a:ea typeface="Gaegu"/>
                <a:cs typeface="Gaegu"/>
                <a:sym typeface="Gaegu"/>
              </a:rPr>
              <a:t>TUITION</a:t>
            </a:r>
            <a:endParaRPr b="0" i="0" sz="1000" u="none" cap="none" strike="noStrike">
              <a:solidFill>
                <a:srgbClr val="000000"/>
              </a:solidFill>
              <a:latin typeface="Arial"/>
              <a:ea typeface="Arial"/>
              <a:cs typeface="Arial"/>
              <a:sym typeface="Arial"/>
            </a:endParaRPr>
          </a:p>
        </p:txBody>
      </p:sp>
      <p:sp>
        <p:nvSpPr>
          <p:cNvPr id="343" name="Google Shape;343;p16"/>
          <p:cNvSpPr txBox="1"/>
          <p:nvPr/>
        </p:nvSpPr>
        <p:spPr>
          <a:xfrm>
            <a:off x="338888" y="3194738"/>
            <a:ext cx="3182100" cy="1056300"/>
          </a:xfrm>
          <a:prstGeom prst="rect">
            <a:avLst/>
          </a:prstGeom>
          <a:noFill/>
          <a:ln>
            <a:noFill/>
          </a:ln>
        </p:spPr>
        <p:txBody>
          <a:bodyPr anchorCtr="0" anchor="t" bIns="0" lIns="0" spcFirstLastPara="1" rIns="0" wrap="square" tIns="0">
            <a:spAutoFit/>
          </a:bodyPr>
          <a:lstStyle/>
          <a:p>
            <a:pPr indent="0" lvl="0" marL="0" marR="0" rtl="0" algn="ctr">
              <a:lnSpc>
                <a:spcPct val="83990"/>
              </a:lnSpc>
              <a:spcBef>
                <a:spcPts val="0"/>
              </a:spcBef>
              <a:spcAft>
                <a:spcPts val="0"/>
              </a:spcAft>
              <a:buClr>
                <a:srgbClr val="000000"/>
              </a:buClr>
              <a:buSzPts val="4385"/>
              <a:buFont typeface="Arial"/>
              <a:buNone/>
            </a:pPr>
            <a:r>
              <a:rPr b="1" i="0" lang="en-US" sz="4084" u="none" cap="none" strike="noStrike">
                <a:solidFill>
                  <a:srgbClr val="010101"/>
                </a:solidFill>
                <a:latin typeface="Gaegu"/>
                <a:ea typeface="Gaegu"/>
                <a:cs typeface="Gaegu"/>
                <a:sym typeface="Gaegu"/>
              </a:rPr>
              <a:t>TOPS</a:t>
            </a:r>
            <a:endParaRPr b="0" i="0" sz="1100" u="none" cap="none" strike="noStrike">
              <a:solidFill>
                <a:srgbClr val="000000"/>
              </a:solidFill>
              <a:latin typeface="Arial"/>
              <a:ea typeface="Arial"/>
              <a:cs typeface="Arial"/>
              <a:sym typeface="Arial"/>
            </a:endParaRPr>
          </a:p>
          <a:p>
            <a:pPr indent="0" lvl="1" marL="0" marR="0" rtl="0" algn="ctr">
              <a:lnSpc>
                <a:spcPct val="83990"/>
              </a:lnSpc>
              <a:spcBef>
                <a:spcPts val="0"/>
              </a:spcBef>
              <a:spcAft>
                <a:spcPts val="0"/>
              </a:spcAft>
              <a:buClr>
                <a:srgbClr val="000000"/>
              </a:buClr>
              <a:buSzPts val="4385"/>
              <a:buFont typeface="Arial"/>
              <a:buNone/>
            </a:pPr>
            <a:r>
              <a:rPr b="1" i="0" lang="en-US" sz="4084" u="none" cap="none" strike="noStrike">
                <a:solidFill>
                  <a:srgbClr val="010101"/>
                </a:solidFill>
                <a:latin typeface="Gaegu"/>
                <a:ea typeface="Gaegu"/>
                <a:cs typeface="Gaegu"/>
                <a:sym typeface="Gaegu"/>
              </a:rPr>
              <a:t>OPPORTUNITY</a:t>
            </a:r>
            <a:endParaRPr b="0" i="0" sz="1100" u="none" cap="none" strike="noStrike">
              <a:solidFill>
                <a:srgbClr val="000000"/>
              </a:solidFill>
              <a:latin typeface="Arial"/>
              <a:ea typeface="Arial"/>
              <a:cs typeface="Arial"/>
              <a:sym typeface="Arial"/>
            </a:endParaRPr>
          </a:p>
        </p:txBody>
      </p:sp>
      <p:sp>
        <p:nvSpPr>
          <p:cNvPr id="344" name="Google Shape;344;p16"/>
          <p:cNvSpPr/>
          <p:nvPr/>
        </p:nvSpPr>
        <p:spPr>
          <a:xfrm>
            <a:off x="14805350" y="2757600"/>
            <a:ext cx="3179031" cy="3702993"/>
          </a:xfrm>
          <a:custGeom>
            <a:rect b="b" l="l" r="r" t="t"/>
            <a:pathLst>
              <a:path extrusionOk="0" h="3702993" w="3522472">
                <a:moveTo>
                  <a:pt x="0" y="0"/>
                </a:moveTo>
                <a:lnTo>
                  <a:pt x="3522472" y="0"/>
                </a:lnTo>
                <a:lnTo>
                  <a:pt x="3522472" y="3702992"/>
                </a:lnTo>
                <a:lnTo>
                  <a:pt x="0" y="3702992"/>
                </a:lnTo>
                <a:lnTo>
                  <a:pt x="0" y="0"/>
                </a:lnTo>
                <a:close/>
              </a:path>
            </a:pathLst>
          </a:custGeom>
          <a:blipFill rotWithShape="1">
            <a:blip r:embed="rId5">
              <a:alphaModFix/>
            </a:blip>
            <a:stretch>
              <a:fillRect b="0" l="0" r="0" t="0"/>
            </a:stretch>
          </a:blipFill>
          <a:ln>
            <a:noFill/>
          </a:ln>
        </p:spPr>
      </p:sp>
      <p:sp>
        <p:nvSpPr>
          <p:cNvPr id="345" name="Google Shape;345;p16"/>
          <p:cNvSpPr txBox="1"/>
          <p:nvPr/>
        </p:nvSpPr>
        <p:spPr>
          <a:xfrm>
            <a:off x="3608650" y="4371719"/>
            <a:ext cx="3519600" cy="1891800"/>
          </a:xfrm>
          <a:prstGeom prst="rect">
            <a:avLst/>
          </a:prstGeom>
          <a:noFill/>
          <a:ln>
            <a:noFill/>
          </a:ln>
        </p:spPr>
        <p:txBody>
          <a:bodyPr anchorCtr="0" anchor="t" bIns="0" lIns="0" spcFirstLastPara="1" rIns="0" wrap="square" tIns="0">
            <a:spAutoFit/>
          </a:bodyPr>
          <a:lstStyle/>
          <a:p>
            <a:pPr indent="0" lvl="0" marL="0" marR="0" rtl="0" algn="ctr">
              <a:lnSpc>
                <a:spcPct val="112997"/>
              </a:lnSpc>
              <a:spcBef>
                <a:spcPts val="0"/>
              </a:spcBef>
              <a:spcAft>
                <a:spcPts val="0"/>
              </a:spcAft>
              <a:buClr>
                <a:srgbClr val="000000"/>
              </a:buClr>
              <a:buSzPts val="4170"/>
              <a:buFont typeface="Arial"/>
              <a:buNone/>
            </a:pPr>
            <a:r>
              <a:rPr b="0" i="0" lang="en-US" sz="3770" u="none" cap="none" strike="noStrike">
                <a:solidFill>
                  <a:srgbClr val="010101"/>
                </a:solidFill>
                <a:latin typeface="Gaegu"/>
                <a:ea typeface="Gaegu"/>
                <a:cs typeface="Gaegu"/>
                <a:sym typeface="Gaegu"/>
              </a:rPr>
              <a:t>3.25 CORE</a:t>
            </a:r>
            <a:endParaRPr b="0" i="0" sz="1000" u="none" cap="none" strike="noStrike">
              <a:solidFill>
                <a:srgbClr val="000000"/>
              </a:solidFill>
              <a:latin typeface="Arial"/>
              <a:ea typeface="Arial"/>
              <a:cs typeface="Arial"/>
              <a:sym typeface="Arial"/>
            </a:endParaRPr>
          </a:p>
          <a:p>
            <a:pPr indent="0" lvl="0" marL="0" marR="0" rtl="0" algn="ctr">
              <a:lnSpc>
                <a:spcPct val="112997"/>
              </a:lnSpc>
              <a:spcBef>
                <a:spcPts val="0"/>
              </a:spcBef>
              <a:spcAft>
                <a:spcPts val="0"/>
              </a:spcAft>
              <a:buClr>
                <a:srgbClr val="000000"/>
              </a:buClr>
              <a:buSzPts val="4170"/>
              <a:buFont typeface="Arial"/>
              <a:buNone/>
            </a:pPr>
            <a:r>
              <a:rPr b="0" i="0" lang="en-US" sz="3770" u="none" cap="none" strike="noStrike">
                <a:solidFill>
                  <a:srgbClr val="010101"/>
                </a:solidFill>
                <a:latin typeface="Gaegu"/>
                <a:ea typeface="Gaegu"/>
                <a:cs typeface="Gaegu"/>
                <a:sym typeface="Gaegu"/>
              </a:rPr>
              <a:t>23 ACT</a:t>
            </a:r>
            <a:endParaRPr b="0" i="0" sz="1000" u="none" cap="none" strike="noStrike">
              <a:solidFill>
                <a:srgbClr val="000000"/>
              </a:solidFill>
              <a:latin typeface="Arial"/>
              <a:ea typeface="Arial"/>
              <a:cs typeface="Arial"/>
              <a:sym typeface="Arial"/>
            </a:endParaRPr>
          </a:p>
          <a:p>
            <a:pPr indent="0" lvl="0" marL="0" marR="0" rtl="0" algn="ctr">
              <a:lnSpc>
                <a:spcPct val="112997"/>
              </a:lnSpc>
              <a:spcBef>
                <a:spcPts val="0"/>
              </a:spcBef>
              <a:spcAft>
                <a:spcPts val="0"/>
              </a:spcAft>
              <a:buClr>
                <a:srgbClr val="000000"/>
              </a:buClr>
              <a:buSzPts val="4170"/>
              <a:buFont typeface="Arial"/>
              <a:buNone/>
            </a:pPr>
            <a:r>
              <a:rPr b="0" i="0" lang="en-US" sz="3770" u="none" cap="none" strike="noStrike">
                <a:solidFill>
                  <a:srgbClr val="010101"/>
                </a:solidFill>
                <a:latin typeface="Gaegu"/>
                <a:ea typeface="Gaegu"/>
                <a:cs typeface="Gaegu"/>
                <a:sym typeface="Gaegu"/>
              </a:rPr>
              <a:t>TUITION+$400</a:t>
            </a:r>
            <a:endParaRPr b="0" i="0" sz="1000" u="none" cap="none" strike="noStrike">
              <a:solidFill>
                <a:srgbClr val="000000"/>
              </a:solidFill>
              <a:latin typeface="Arial"/>
              <a:ea typeface="Arial"/>
              <a:cs typeface="Arial"/>
              <a:sym typeface="Arial"/>
            </a:endParaRPr>
          </a:p>
        </p:txBody>
      </p:sp>
      <p:sp>
        <p:nvSpPr>
          <p:cNvPr id="346" name="Google Shape;346;p16"/>
          <p:cNvSpPr txBox="1"/>
          <p:nvPr/>
        </p:nvSpPr>
        <p:spPr>
          <a:xfrm>
            <a:off x="3683839" y="3173304"/>
            <a:ext cx="3522600" cy="1030500"/>
          </a:xfrm>
          <a:prstGeom prst="rect">
            <a:avLst/>
          </a:prstGeom>
          <a:noFill/>
          <a:ln>
            <a:noFill/>
          </a:ln>
        </p:spPr>
        <p:txBody>
          <a:bodyPr anchorCtr="0" anchor="t" bIns="0" lIns="0" spcFirstLastPara="1" rIns="0" wrap="square" tIns="0">
            <a:spAutoFit/>
          </a:bodyPr>
          <a:lstStyle/>
          <a:p>
            <a:pPr indent="0" lvl="0" marL="0" marR="0" rtl="0" algn="ctr">
              <a:lnSpc>
                <a:spcPct val="83990"/>
              </a:lnSpc>
              <a:spcBef>
                <a:spcPts val="0"/>
              </a:spcBef>
              <a:spcAft>
                <a:spcPts val="0"/>
              </a:spcAft>
              <a:buClr>
                <a:srgbClr val="000000"/>
              </a:buClr>
              <a:buSzPts val="4385"/>
              <a:buFont typeface="Arial"/>
              <a:buNone/>
            </a:pPr>
            <a:r>
              <a:rPr b="1" i="0" lang="en-US" sz="3984" u="none" cap="none" strike="noStrike">
                <a:solidFill>
                  <a:srgbClr val="010101"/>
                </a:solidFill>
                <a:latin typeface="Gaegu"/>
                <a:ea typeface="Gaegu"/>
                <a:cs typeface="Gaegu"/>
                <a:sym typeface="Gaegu"/>
              </a:rPr>
              <a:t>TOPS</a:t>
            </a:r>
            <a:endParaRPr b="0" i="0" sz="1000" u="none" cap="none" strike="noStrike">
              <a:solidFill>
                <a:srgbClr val="000000"/>
              </a:solidFill>
              <a:latin typeface="Arial"/>
              <a:ea typeface="Arial"/>
              <a:cs typeface="Arial"/>
              <a:sym typeface="Arial"/>
            </a:endParaRPr>
          </a:p>
          <a:p>
            <a:pPr indent="0" lvl="1" marL="0" marR="0" rtl="0" algn="ctr">
              <a:lnSpc>
                <a:spcPct val="83990"/>
              </a:lnSpc>
              <a:spcBef>
                <a:spcPts val="0"/>
              </a:spcBef>
              <a:spcAft>
                <a:spcPts val="0"/>
              </a:spcAft>
              <a:buClr>
                <a:srgbClr val="000000"/>
              </a:buClr>
              <a:buSzPts val="4385"/>
              <a:buFont typeface="Arial"/>
              <a:buNone/>
            </a:pPr>
            <a:r>
              <a:rPr b="1" i="0" lang="en-US" sz="3984" u="none" cap="none" strike="noStrike">
                <a:solidFill>
                  <a:srgbClr val="010101"/>
                </a:solidFill>
                <a:latin typeface="Gaegu"/>
                <a:ea typeface="Gaegu"/>
                <a:cs typeface="Gaegu"/>
                <a:sym typeface="Gaegu"/>
              </a:rPr>
              <a:t>PERFORMANCE</a:t>
            </a:r>
            <a:endParaRPr b="0" i="0" sz="1000" u="none" cap="none" strike="noStrike">
              <a:solidFill>
                <a:srgbClr val="000000"/>
              </a:solidFill>
              <a:latin typeface="Arial"/>
              <a:ea typeface="Arial"/>
              <a:cs typeface="Arial"/>
              <a:sym typeface="Arial"/>
            </a:endParaRPr>
          </a:p>
        </p:txBody>
      </p:sp>
      <p:sp>
        <p:nvSpPr>
          <p:cNvPr id="347" name="Google Shape;347;p16"/>
          <p:cNvSpPr txBox="1"/>
          <p:nvPr/>
        </p:nvSpPr>
        <p:spPr>
          <a:xfrm>
            <a:off x="7235497" y="4341331"/>
            <a:ext cx="3519600" cy="1941900"/>
          </a:xfrm>
          <a:prstGeom prst="rect">
            <a:avLst/>
          </a:prstGeom>
          <a:noFill/>
          <a:ln>
            <a:noFill/>
          </a:ln>
        </p:spPr>
        <p:txBody>
          <a:bodyPr anchorCtr="0" anchor="t" bIns="0" lIns="0" spcFirstLastPara="1" rIns="0" wrap="square" tIns="0">
            <a:spAutoFit/>
          </a:bodyPr>
          <a:lstStyle/>
          <a:p>
            <a:pPr indent="0" lvl="0" marL="0" marR="0" rtl="0" algn="ctr">
              <a:lnSpc>
                <a:spcPct val="112997"/>
              </a:lnSpc>
              <a:spcBef>
                <a:spcPts val="0"/>
              </a:spcBef>
              <a:spcAft>
                <a:spcPts val="0"/>
              </a:spcAft>
              <a:buClr>
                <a:srgbClr val="000000"/>
              </a:buClr>
              <a:buSzPts val="4170"/>
              <a:buFont typeface="Arial"/>
              <a:buNone/>
            </a:pPr>
            <a:r>
              <a:rPr b="0" i="0" lang="en-US" sz="3870" u="none" cap="none" strike="noStrike">
                <a:solidFill>
                  <a:srgbClr val="010101"/>
                </a:solidFill>
                <a:latin typeface="Gaegu"/>
                <a:ea typeface="Gaegu"/>
                <a:cs typeface="Gaegu"/>
                <a:sym typeface="Gaegu"/>
              </a:rPr>
              <a:t>3.5 CORE</a:t>
            </a:r>
            <a:endParaRPr b="0" i="0" sz="1100" u="none" cap="none" strike="noStrike">
              <a:solidFill>
                <a:srgbClr val="000000"/>
              </a:solidFill>
              <a:latin typeface="Arial"/>
              <a:ea typeface="Arial"/>
              <a:cs typeface="Arial"/>
              <a:sym typeface="Arial"/>
            </a:endParaRPr>
          </a:p>
          <a:p>
            <a:pPr indent="0" lvl="0" marL="0" marR="0" rtl="0" algn="ctr">
              <a:lnSpc>
                <a:spcPct val="112997"/>
              </a:lnSpc>
              <a:spcBef>
                <a:spcPts val="0"/>
              </a:spcBef>
              <a:spcAft>
                <a:spcPts val="0"/>
              </a:spcAft>
              <a:buClr>
                <a:srgbClr val="000000"/>
              </a:buClr>
              <a:buSzPts val="4170"/>
              <a:buFont typeface="Arial"/>
              <a:buNone/>
            </a:pPr>
            <a:r>
              <a:rPr b="0" i="0" lang="en-US" sz="3870" u="none" cap="none" strike="noStrike">
                <a:solidFill>
                  <a:srgbClr val="010101"/>
                </a:solidFill>
                <a:latin typeface="Gaegu"/>
                <a:ea typeface="Gaegu"/>
                <a:cs typeface="Gaegu"/>
                <a:sym typeface="Gaegu"/>
              </a:rPr>
              <a:t>27 ACT</a:t>
            </a:r>
            <a:endParaRPr b="0" i="0" sz="1100" u="none" cap="none" strike="noStrike">
              <a:solidFill>
                <a:srgbClr val="000000"/>
              </a:solidFill>
              <a:latin typeface="Arial"/>
              <a:ea typeface="Arial"/>
              <a:cs typeface="Arial"/>
              <a:sym typeface="Arial"/>
            </a:endParaRPr>
          </a:p>
          <a:p>
            <a:pPr indent="0" lvl="0" marL="0" marR="0" rtl="0" algn="ctr">
              <a:lnSpc>
                <a:spcPct val="112997"/>
              </a:lnSpc>
              <a:spcBef>
                <a:spcPts val="0"/>
              </a:spcBef>
              <a:spcAft>
                <a:spcPts val="0"/>
              </a:spcAft>
              <a:buClr>
                <a:srgbClr val="000000"/>
              </a:buClr>
              <a:buSzPts val="4170"/>
              <a:buFont typeface="Arial"/>
              <a:buNone/>
            </a:pPr>
            <a:r>
              <a:rPr b="0" i="0" lang="en-US" sz="3870" u="none" cap="none" strike="noStrike">
                <a:solidFill>
                  <a:srgbClr val="010101"/>
                </a:solidFill>
                <a:latin typeface="Gaegu"/>
                <a:ea typeface="Gaegu"/>
                <a:cs typeface="Gaegu"/>
                <a:sym typeface="Gaegu"/>
              </a:rPr>
              <a:t>TUITION+$800</a:t>
            </a:r>
            <a:endParaRPr b="0" i="0" sz="1100" u="none" cap="none" strike="noStrike">
              <a:solidFill>
                <a:srgbClr val="000000"/>
              </a:solidFill>
              <a:latin typeface="Arial"/>
              <a:ea typeface="Arial"/>
              <a:cs typeface="Arial"/>
              <a:sym typeface="Arial"/>
            </a:endParaRPr>
          </a:p>
        </p:txBody>
      </p:sp>
      <p:sp>
        <p:nvSpPr>
          <p:cNvPr id="348" name="Google Shape;348;p16"/>
          <p:cNvSpPr txBox="1"/>
          <p:nvPr/>
        </p:nvSpPr>
        <p:spPr>
          <a:xfrm>
            <a:off x="7180299" y="3120854"/>
            <a:ext cx="3522600" cy="1056300"/>
          </a:xfrm>
          <a:prstGeom prst="rect">
            <a:avLst/>
          </a:prstGeom>
          <a:noFill/>
          <a:ln>
            <a:noFill/>
          </a:ln>
        </p:spPr>
        <p:txBody>
          <a:bodyPr anchorCtr="0" anchor="t" bIns="0" lIns="0" spcFirstLastPara="1" rIns="0" wrap="square" tIns="0">
            <a:spAutoFit/>
          </a:bodyPr>
          <a:lstStyle/>
          <a:p>
            <a:pPr indent="0" lvl="0" marL="0" marR="0" rtl="0" algn="ctr">
              <a:lnSpc>
                <a:spcPct val="83990"/>
              </a:lnSpc>
              <a:spcBef>
                <a:spcPts val="0"/>
              </a:spcBef>
              <a:spcAft>
                <a:spcPts val="0"/>
              </a:spcAft>
              <a:buClr>
                <a:srgbClr val="000000"/>
              </a:buClr>
              <a:buSzPts val="4385"/>
              <a:buFont typeface="Arial"/>
              <a:buNone/>
            </a:pPr>
            <a:r>
              <a:rPr b="1" i="0" lang="en-US" sz="4084" u="none" cap="none" strike="noStrike">
                <a:solidFill>
                  <a:srgbClr val="010101"/>
                </a:solidFill>
                <a:latin typeface="Gaegu"/>
                <a:ea typeface="Gaegu"/>
                <a:cs typeface="Gaegu"/>
                <a:sym typeface="Gaegu"/>
              </a:rPr>
              <a:t>TOPS</a:t>
            </a:r>
            <a:endParaRPr b="0" i="0" sz="1100" u="none" cap="none" strike="noStrike">
              <a:solidFill>
                <a:srgbClr val="000000"/>
              </a:solidFill>
              <a:latin typeface="Arial"/>
              <a:ea typeface="Arial"/>
              <a:cs typeface="Arial"/>
              <a:sym typeface="Arial"/>
            </a:endParaRPr>
          </a:p>
          <a:p>
            <a:pPr indent="0" lvl="1" marL="0" marR="0" rtl="0" algn="ctr">
              <a:lnSpc>
                <a:spcPct val="83990"/>
              </a:lnSpc>
              <a:spcBef>
                <a:spcPts val="0"/>
              </a:spcBef>
              <a:spcAft>
                <a:spcPts val="0"/>
              </a:spcAft>
              <a:buClr>
                <a:srgbClr val="000000"/>
              </a:buClr>
              <a:buSzPts val="4385"/>
              <a:buFont typeface="Arial"/>
              <a:buNone/>
            </a:pPr>
            <a:r>
              <a:rPr b="1" i="0" lang="en-US" sz="4084" u="none" cap="none" strike="noStrike">
                <a:solidFill>
                  <a:srgbClr val="010101"/>
                </a:solidFill>
                <a:latin typeface="Gaegu"/>
                <a:ea typeface="Gaegu"/>
                <a:cs typeface="Gaegu"/>
                <a:sym typeface="Gaegu"/>
              </a:rPr>
              <a:t>HONORS</a:t>
            </a:r>
            <a:endParaRPr b="0" i="0" sz="1100" u="none" cap="none" strike="noStrike">
              <a:solidFill>
                <a:srgbClr val="000000"/>
              </a:solidFill>
              <a:latin typeface="Arial"/>
              <a:ea typeface="Arial"/>
              <a:cs typeface="Arial"/>
              <a:sym typeface="Arial"/>
            </a:endParaRPr>
          </a:p>
        </p:txBody>
      </p:sp>
      <p:sp>
        <p:nvSpPr>
          <p:cNvPr id="349" name="Google Shape;349;p16"/>
          <p:cNvSpPr txBox="1"/>
          <p:nvPr/>
        </p:nvSpPr>
        <p:spPr>
          <a:xfrm>
            <a:off x="14701318" y="4533596"/>
            <a:ext cx="3519600" cy="1941900"/>
          </a:xfrm>
          <a:prstGeom prst="rect">
            <a:avLst/>
          </a:prstGeom>
          <a:noFill/>
          <a:ln>
            <a:noFill/>
          </a:ln>
        </p:spPr>
        <p:txBody>
          <a:bodyPr anchorCtr="0" anchor="t" bIns="0" lIns="0" spcFirstLastPara="1" rIns="0" wrap="square" tIns="0">
            <a:spAutoFit/>
          </a:bodyPr>
          <a:lstStyle/>
          <a:p>
            <a:pPr indent="0" lvl="0" marL="0" marR="0" rtl="0" algn="ctr">
              <a:lnSpc>
                <a:spcPct val="112997"/>
              </a:lnSpc>
              <a:spcBef>
                <a:spcPts val="0"/>
              </a:spcBef>
              <a:spcAft>
                <a:spcPts val="0"/>
              </a:spcAft>
              <a:buClr>
                <a:srgbClr val="000000"/>
              </a:buClr>
              <a:buSzPts val="4170"/>
              <a:buFont typeface="Arial"/>
              <a:buNone/>
            </a:pPr>
            <a:r>
              <a:rPr b="0" i="0" lang="en-US" sz="3870" u="none" cap="none" strike="noStrike">
                <a:solidFill>
                  <a:srgbClr val="010101"/>
                </a:solidFill>
                <a:latin typeface="Gaegu"/>
                <a:ea typeface="Gaegu"/>
                <a:cs typeface="Gaegu"/>
                <a:sym typeface="Gaegu"/>
              </a:rPr>
              <a:t>2.5 CORE</a:t>
            </a:r>
            <a:endParaRPr b="0" i="0" sz="1100" u="none" cap="none" strike="noStrike">
              <a:solidFill>
                <a:srgbClr val="000000"/>
              </a:solidFill>
              <a:latin typeface="Arial"/>
              <a:ea typeface="Arial"/>
              <a:cs typeface="Arial"/>
              <a:sym typeface="Arial"/>
            </a:endParaRPr>
          </a:p>
          <a:p>
            <a:pPr indent="0" lvl="0" marL="0" marR="0" rtl="0" algn="ctr">
              <a:lnSpc>
                <a:spcPct val="112997"/>
              </a:lnSpc>
              <a:spcBef>
                <a:spcPts val="0"/>
              </a:spcBef>
              <a:spcAft>
                <a:spcPts val="0"/>
              </a:spcAft>
              <a:buClr>
                <a:srgbClr val="000000"/>
              </a:buClr>
              <a:buSzPts val="4170"/>
              <a:buFont typeface="Arial"/>
              <a:buNone/>
            </a:pPr>
            <a:r>
              <a:rPr b="0" i="0" lang="en-US" sz="3870" u="none" cap="none" strike="noStrike">
                <a:solidFill>
                  <a:srgbClr val="010101"/>
                </a:solidFill>
                <a:latin typeface="Gaegu"/>
                <a:ea typeface="Gaegu"/>
                <a:cs typeface="Gaegu"/>
                <a:sym typeface="Gaegu"/>
              </a:rPr>
              <a:t>17,18,19 ACT</a:t>
            </a:r>
            <a:endParaRPr b="0" i="0" sz="1100" u="none" cap="none" strike="noStrike">
              <a:solidFill>
                <a:srgbClr val="000000"/>
              </a:solidFill>
              <a:latin typeface="Arial"/>
              <a:ea typeface="Arial"/>
              <a:cs typeface="Arial"/>
              <a:sym typeface="Arial"/>
            </a:endParaRPr>
          </a:p>
          <a:p>
            <a:pPr indent="0" lvl="0" marL="0" marR="0" rtl="0" algn="ctr">
              <a:lnSpc>
                <a:spcPct val="112997"/>
              </a:lnSpc>
              <a:spcBef>
                <a:spcPts val="0"/>
              </a:spcBef>
              <a:spcAft>
                <a:spcPts val="0"/>
              </a:spcAft>
              <a:buClr>
                <a:srgbClr val="000000"/>
              </a:buClr>
              <a:buSzPts val="4170"/>
              <a:buFont typeface="Arial"/>
              <a:buNone/>
            </a:pPr>
            <a:r>
              <a:rPr b="0" i="0" lang="en-US" sz="3870" u="none" cap="none" strike="noStrike">
                <a:solidFill>
                  <a:srgbClr val="010101"/>
                </a:solidFill>
                <a:latin typeface="Gaegu"/>
                <a:ea typeface="Gaegu"/>
                <a:cs typeface="Gaegu"/>
                <a:sym typeface="Gaegu"/>
              </a:rPr>
              <a:t>(TECHNICAL)</a:t>
            </a:r>
            <a:endParaRPr b="0" i="0" sz="1100" u="none" cap="none" strike="noStrike">
              <a:solidFill>
                <a:srgbClr val="000000"/>
              </a:solidFill>
              <a:latin typeface="Arial"/>
              <a:ea typeface="Arial"/>
              <a:cs typeface="Arial"/>
              <a:sym typeface="Arial"/>
            </a:endParaRPr>
          </a:p>
        </p:txBody>
      </p:sp>
      <p:sp>
        <p:nvSpPr>
          <p:cNvPr id="350" name="Google Shape;350;p16"/>
          <p:cNvSpPr txBox="1"/>
          <p:nvPr/>
        </p:nvSpPr>
        <p:spPr>
          <a:xfrm>
            <a:off x="14667008" y="3216755"/>
            <a:ext cx="3522600" cy="1056300"/>
          </a:xfrm>
          <a:prstGeom prst="rect">
            <a:avLst/>
          </a:prstGeom>
          <a:noFill/>
          <a:ln>
            <a:noFill/>
          </a:ln>
        </p:spPr>
        <p:txBody>
          <a:bodyPr anchorCtr="0" anchor="t" bIns="0" lIns="0" spcFirstLastPara="1" rIns="0" wrap="square" tIns="0">
            <a:spAutoFit/>
          </a:bodyPr>
          <a:lstStyle/>
          <a:p>
            <a:pPr indent="0" lvl="0" marL="0" marR="0" rtl="0" algn="ctr">
              <a:lnSpc>
                <a:spcPct val="83990"/>
              </a:lnSpc>
              <a:spcBef>
                <a:spcPts val="0"/>
              </a:spcBef>
              <a:spcAft>
                <a:spcPts val="0"/>
              </a:spcAft>
              <a:buClr>
                <a:srgbClr val="000000"/>
              </a:buClr>
              <a:buSzPts val="4385"/>
              <a:buFont typeface="Arial"/>
              <a:buNone/>
            </a:pPr>
            <a:r>
              <a:rPr b="1" i="0" lang="en-US" sz="4084" u="none" cap="none" strike="noStrike">
                <a:solidFill>
                  <a:srgbClr val="010101"/>
                </a:solidFill>
                <a:latin typeface="Gaegu"/>
                <a:ea typeface="Gaegu"/>
                <a:cs typeface="Gaegu"/>
                <a:sym typeface="Gaegu"/>
              </a:rPr>
              <a:t>TOPS</a:t>
            </a:r>
            <a:endParaRPr b="0" i="0" sz="1100" u="none" cap="none" strike="noStrike">
              <a:solidFill>
                <a:srgbClr val="000000"/>
              </a:solidFill>
              <a:latin typeface="Arial"/>
              <a:ea typeface="Arial"/>
              <a:cs typeface="Arial"/>
              <a:sym typeface="Arial"/>
            </a:endParaRPr>
          </a:p>
          <a:p>
            <a:pPr indent="0" lvl="1" marL="0" marR="0" rtl="0" algn="ctr">
              <a:lnSpc>
                <a:spcPct val="83990"/>
              </a:lnSpc>
              <a:spcBef>
                <a:spcPts val="0"/>
              </a:spcBef>
              <a:spcAft>
                <a:spcPts val="0"/>
              </a:spcAft>
              <a:buClr>
                <a:srgbClr val="000000"/>
              </a:buClr>
              <a:buSzPts val="4385"/>
              <a:buFont typeface="Arial"/>
              <a:buNone/>
            </a:pPr>
            <a:r>
              <a:rPr b="1" i="0" lang="en-US" sz="4084" u="none" cap="none" strike="noStrike">
                <a:solidFill>
                  <a:srgbClr val="010101"/>
                </a:solidFill>
                <a:latin typeface="Gaegu"/>
                <a:ea typeface="Gaegu"/>
                <a:cs typeface="Gaegu"/>
                <a:sym typeface="Gaegu"/>
              </a:rPr>
              <a:t>TECH AWARD</a:t>
            </a:r>
            <a:endParaRPr b="0" i="0" sz="1100" u="none" cap="none" strike="noStrike">
              <a:solidFill>
                <a:srgbClr val="000000"/>
              </a:solidFill>
              <a:latin typeface="Arial"/>
              <a:ea typeface="Arial"/>
              <a:cs typeface="Arial"/>
              <a:sym typeface="Arial"/>
            </a:endParaRPr>
          </a:p>
        </p:txBody>
      </p:sp>
      <p:sp>
        <p:nvSpPr>
          <p:cNvPr id="351" name="Google Shape;351;p16"/>
          <p:cNvSpPr txBox="1"/>
          <p:nvPr/>
        </p:nvSpPr>
        <p:spPr>
          <a:xfrm>
            <a:off x="1441905" y="6795373"/>
            <a:ext cx="15404100" cy="864300"/>
          </a:xfrm>
          <a:prstGeom prst="rect">
            <a:avLst/>
          </a:prstGeom>
          <a:noFill/>
          <a:ln>
            <a:noFill/>
          </a:ln>
        </p:spPr>
        <p:txBody>
          <a:bodyPr anchorCtr="0" anchor="t" bIns="0" lIns="0" spcFirstLastPara="1" rIns="0" wrap="square" tIns="0">
            <a:spAutoFit/>
          </a:bodyPr>
          <a:lstStyle/>
          <a:p>
            <a:pPr indent="0" lvl="1" marL="0" marR="0" rtl="0" algn="ctr">
              <a:lnSpc>
                <a:spcPct val="83994"/>
              </a:lnSpc>
              <a:spcBef>
                <a:spcPts val="0"/>
              </a:spcBef>
              <a:spcAft>
                <a:spcPts val="0"/>
              </a:spcAft>
              <a:buClr>
                <a:srgbClr val="000000"/>
              </a:buClr>
              <a:buSzPts val="6685"/>
              <a:buFont typeface="Arial"/>
              <a:buNone/>
            </a:pPr>
            <a:r>
              <a:rPr b="1" i="0" lang="en-US" sz="6685" u="none" cap="none" strike="noStrike">
                <a:solidFill>
                  <a:srgbClr val="010101"/>
                </a:solidFill>
                <a:latin typeface="Gaegu"/>
                <a:ea typeface="Gaegu"/>
                <a:cs typeface="Gaegu"/>
                <a:sym typeface="Gaegu"/>
              </a:rPr>
              <a:t>TOPS WILL NOT USE A SUPERSCORE!</a:t>
            </a:r>
            <a:endParaRPr b="0" i="0" sz="1400" u="none" cap="none" strike="noStrike">
              <a:solidFill>
                <a:srgbClr val="000000"/>
              </a:solidFill>
              <a:latin typeface="Arial"/>
              <a:ea typeface="Arial"/>
              <a:cs typeface="Arial"/>
              <a:sym typeface="Arial"/>
            </a:endParaRPr>
          </a:p>
        </p:txBody>
      </p:sp>
      <p:sp>
        <p:nvSpPr>
          <p:cNvPr id="352" name="Google Shape;352;p16"/>
          <p:cNvSpPr txBox="1"/>
          <p:nvPr/>
        </p:nvSpPr>
        <p:spPr>
          <a:xfrm>
            <a:off x="130907" y="7912826"/>
            <a:ext cx="8022303" cy="730966"/>
          </a:xfrm>
          <a:prstGeom prst="rect">
            <a:avLst/>
          </a:prstGeom>
          <a:noFill/>
          <a:ln>
            <a:noFill/>
          </a:ln>
        </p:spPr>
        <p:txBody>
          <a:bodyPr anchorCtr="0" anchor="t" bIns="0" lIns="0" spcFirstLastPara="1" rIns="0" wrap="square" tIns="0">
            <a:spAutoFit/>
          </a:bodyPr>
          <a:lstStyle/>
          <a:p>
            <a:pPr indent="0" lvl="1" marL="0" marR="0" rtl="0" algn="ctr">
              <a:lnSpc>
                <a:spcPct val="83985"/>
              </a:lnSpc>
              <a:spcBef>
                <a:spcPts val="0"/>
              </a:spcBef>
              <a:spcAft>
                <a:spcPts val="0"/>
              </a:spcAft>
              <a:buClr>
                <a:srgbClr val="000000"/>
              </a:buClr>
              <a:buSzPts val="5214"/>
              <a:buFont typeface="Arial"/>
              <a:buNone/>
            </a:pPr>
            <a:r>
              <a:rPr b="1" i="0" lang="en-US" sz="5214" u="none" cap="none" strike="noStrike">
                <a:solidFill>
                  <a:srgbClr val="010101"/>
                </a:solidFill>
                <a:latin typeface="Gaegu"/>
                <a:ea typeface="Gaegu"/>
                <a:cs typeface="Gaegu"/>
                <a:sym typeface="Gaegu"/>
              </a:rPr>
              <a:t>HOW TO APPLY FOR TOPS?</a:t>
            </a:r>
            <a:endParaRPr b="0" i="0" sz="1400" u="none" cap="none" strike="noStrike">
              <a:solidFill>
                <a:srgbClr val="000000"/>
              </a:solidFill>
              <a:latin typeface="Arial"/>
              <a:ea typeface="Arial"/>
              <a:cs typeface="Arial"/>
              <a:sym typeface="Arial"/>
            </a:endParaRPr>
          </a:p>
        </p:txBody>
      </p:sp>
      <p:sp>
        <p:nvSpPr>
          <p:cNvPr id="353" name="Google Shape;353;p16"/>
          <p:cNvSpPr txBox="1"/>
          <p:nvPr/>
        </p:nvSpPr>
        <p:spPr>
          <a:xfrm>
            <a:off x="320893" y="8491123"/>
            <a:ext cx="17836200" cy="638188"/>
          </a:xfrm>
          <a:prstGeom prst="rect">
            <a:avLst/>
          </a:prstGeom>
          <a:noFill/>
          <a:ln>
            <a:noFill/>
          </a:ln>
        </p:spPr>
        <p:txBody>
          <a:bodyPr anchorCtr="0" anchor="t" bIns="0" lIns="0" spcFirstLastPara="1" rIns="0" wrap="square" tIns="0">
            <a:spAutoFit/>
          </a:bodyPr>
          <a:lstStyle/>
          <a:p>
            <a:pPr indent="0" lvl="0" marL="0" marR="0" rtl="0" algn="l">
              <a:lnSpc>
                <a:spcPct val="112997"/>
              </a:lnSpc>
              <a:spcBef>
                <a:spcPts val="0"/>
              </a:spcBef>
              <a:spcAft>
                <a:spcPts val="0"/>
              </a:spcAft>
              <a:buClr>
                <a:srgbClr val="000000"/>
              </a:buClr>
              <a:buSzPts val="3670"/>
              <a:buFont typeface="Arial"/>
              <a:buNone/>
            </a:pPr>
            <a:r>
              <a:rPr b="0" i="0" lang="en-US" sz="3670" u="none" cap="none" strike="noStrike">
                <a:solidFill>
                  <a:srgbClr val="010101"/>
                </a:solidFill>
                <a:latin typeface="Gaegu"/>
                <a:ea typeface="Gaegu"/>
                <a:cs typeface="Gaegu"/>
                <a:sym typeface="Gaegu"/>
              </a:rPr>
              <a:t>Complete the FAFSA (Free Application for Federal Student Aid). </a:t>
            </a:r>
            <a:endParaRPr b="0" i="0" sz="3670" u="none" cap="none" strike="noStrike">
              <a:solidFill>
                <a:srgbClr val="010101"/>
              </a:solidFill>
              <a:latin typeface="Gaegu"/>
              <a:ea typeface="Gaegu"/>
              <a:cs typeface="Gaegu"/>
              <a:sym typeface="Gaegu"/>
            </a:endParaRPr>
          </a:p>
        </p:txBody>
      </p:sp>
      <p:sp>
        <p:nvSpPr>
          <p:cNvPr id="354" name="Google Shape;354;p16"/>
          <p:cNvSpPr/>
          <p:nvPr/>
        </p:nvSpPr>
        <p:spPr>
          <a:xfrm>
            <a:off x="11252675" y="2754037"/>
            <a:ext cx="3179031" cy="3702993"/>
          </a:xfrm>
          <a:custGeom>
            <a:rect b="b" l="l" r="r" t="t"/>
            <a:pathLst>
              <a:path extrusionOk="0" h="3702993" w="3522472">
                <a:moveTo>
                  <a:pt x="0" y="0"/>
                </a:moveTo>
                <a:lnTo>
                  <a:pt x="3522472" y="0"/>
                </a:lnTo>
                <a:lnTo>
                  <a:pt x="3522472" y="3702992"/>
                </a:lnTo>
                <a:lnTo>
                  <a:pt x="0" y="3702992"/>
                </a:lnTo>
                <a:lnTo>
                  <a:pt x="0" y="0"/>
                </a:lnTo>
                <a:close/>
              </a:path>
            </a:pathLst>
          </a:custGeom>
          <a:blipFill rotWithShape="1">
            <a:blip r:embed="rId5">
              <a:alphaModFix/>
            </a:blip>
            <a:stretch>
              <a:fillRect b="0" l="0" r="0" t="0"/>
            </a:stretch>
          </a:blipFill>
          <a:ln>
            <a:noFill/>
          </a:ln>
        </p:spPr>
      </p:sp>
      <p:sp>
        <p:nvSpPr>
          <p:cNvPr id="355" name="Google Shape;355;p16"/>
          <p:cNvSpPr txBox="1"/>
          <p:nvPr/>
        </p:nvSpPr>
        <p:spPr>
          <a:xfrm>
            <a:off x="11020425" y="4041874"/>
            <a:ext cx="3519600" cy="2479800"/>
          </a:xfrm>
          <a:prstGeom prst="rect">
            <a:avLst/>
          </a:prstGeom>
          <a:noFill/>
          <a:ln>
            <a:noFill/>
          </a:ln>
        </p:spPr>
        <p:txBody>
          <a:bodyPr anchorCtr="0" anchor="t" bIns="0" lIns="0" spcFirstLastPara="1" rIns="0" wrap="square" tIns="0">
            <a:spAutoFit/>
          </a:bodyPr>
          <a:lstStyle/>
          <a:p>
            <a:pPr indent="0" lvl="0" marL="0" marR="0" rtl="0" algn="ctr">
              <a:lnSpc>
                <a:spcPct val="112997"/>
              </a:lnSpc>
              <a:spcBef>
                <a:spcPts val="0"/>
              </a:spcBef>
              <a:spcAft>
                <a:spcPts val="0"/>
              </a:spcAft>
              <a:buClr>
                <a:srgbClr val="000000"/>
              </a:buClr>
              <a:buSzPts val="4170"/>
              <a:buFont typeface="Arial"/>
              <a:buNone/>
            </a:pPr>
            <a:r>
              <a:rPr b="0" i="0" lang="en-US" sz="3670" u="none" cap="none" strike="noStrike">
                <a:solidFill>
                  <a:srgbClr val="010101"/>
                </a:solidFill>
                <a:latin typeface="Gaegu"/>
                <a:ea typeface="Gaegu"/>
                <a:cs typeface="Gaegu"/>
                <a:sym typeface="Gaegu"/>
              </a:rPr>
              <a:t>3.5 CORE</a:t>
            </a:r>
            <a:endParaRPr b="0" i="0" sz="900" u="none" cap="none" strike="noStrike">
              <a:solidFill>
                <a:srgbClr val="000000"/>
              </a:solidFill>
              <a:latin typeface="Arial"/>
              <a:ea typeface="Arial"/>
              <a:cs typeface="Arial"/>
              <a:sym typeface="Arial"/>
            </a:endParaRPr>
          </a:p>
          <a:p>
            <a:pPr indent="0" lvl="0" marL="0" marR="0" rtl="0" algn="ctr">
              <a:lnSpc>
                <a:spcPct val="112997"/>
              </a:lnSpc>
              <a:spcBef>
                <a:spcPts val="0"/>
              </a:spcBef>
              <a:spcAft>
                <a:spcPts val="0"/>
              </a:spcAft>
              <a:buClr>
                <a:srgbClr val="000000"/>
              </a:buClr>
              <a:buSzPts val="4170"/>
              <a:buFont typeface="Arial"/>
              <a:buNone/>
            </a:pPr>
            <a:r>
              <a:rPr b="0" i="0" lang="en-US" sz="3670" u="none" cap="none" strike="noStrike">
                <a:solidFill>
                  <a:srgbClr val="010101"/>
                </a:solidFill>
                <a:latin typeface="Gaegu"/>
                <a:ea typeface="Gaegu"/>
                <a:cs typeface="Gaegu"/>
                <a:sym typeface="Gaegu"/>
              </a:rPr>
              <a:t>31 ACT</a:t>
            </a:r>
            <a:endParaRPr b="0" i="0" sz="900" u="none" cap="none" strike="noStrike">
              <a:solidFill>
                <a:srgbClr val="000000"/>
              </a:solidFill>
              <a:latin typeface="Arial"/>
              <a:ea typeface="Arial"/>
              <a:cs typeface="Arial"/>
              <a:sym typeface="Arial"/>
            </a:endParaRPr>
          </a:p>
          <a:p>
            <a:pPr indent="0" lvl="0" marL="0" marR="0" rtl="0" algn="ctr">
              <a:lnSpc>
                <a:spcPct val="112997"/>
              </a:lnSpc>
              <a:spcBef>
                <a:spcPts val="0"/>
              </a:spcBef>
              <a:spcAft>
                <a:spcPts val="0"/>
              </a:spcAft>
              <a:buClr>
                <a:srgbClr val="000000"/>
              </a:buClr>
              <a:buSzPts val="4170"/>
              <a:buFont typeface="Arial"/>
              <a:buNone/>
            </a:pPr>
            <a:r>
              <a:rPr b="0" i="0" lang="en-US" sz="3670" u="none" cap="none" strike="noStrike">
                <a:solidFill>
                  <a:srgbClr val="010101"/>
                </a:solidFill>
                <a:latin typeface="Gaegu"/>
                <a:ea typeface="Gaegu"/>
                <a:cs typeface="Gaegu"/>
                <a:sym typeface="Gaegu"/>
              </a:rPr>
              <a:t>TUITION+FEES</a:t>
            </a:r>
            <a:endParaRPr b="0" i="0" sz="3670" u="none" cap="none" strike="noStrike">
              <a:solidFill>
                <a:srgbClr val="010101"/>
              </a:solidFill>
              <a:latin typeface="Gaegu"/>
              <a:ea typeface="Gaegu"/>
              <a:cs typeface="Gaegu"/>
              <a:sym typeface="Gaegu"/>
            </a:endParaRPr>
          </a:p>
          <a:p>
            <a:pPr indent="0" lvl="0" marL="0" marR="0" rtl="0" algn="ctr">
              <a:lnSpc>
                <a:spcPct val="112997"/>
              </a:lnSpc>
              <a:spcBef>
                <a:spcPts val="0"/>
              </a:spcBef>
              <a:spcAft>
                <a:spcPts val="0"/>
              </a:spcAft>
              <a:buClr>
                <a:srgbClr val="000000"/>
              </a:buClr>
              <a:buSzPts val="4170"/>
              <a:buFont typeface="Arial"/>
              <a:buNone/>
            </a:pPr>
            <a:r>
              <a:rPr b="0" i="0" lang="en-US" sz="3670" u="none" cap="none" strike="noStrike">
                <a:solidFill>
                  <a:srgbClr val="010101"/>
                </a:solidFill>
                <a:latin typeface="Gaegu"/>
                <a:ea typeface="Gaegu"/>
                <a:cs typeface="Gaegu"/>
                <a:sym typeface="Gaegu"/>
              </a:rPr>
              <a:t>annual $12,000</a:t>
            </a:r>
            <a:endParaRPr b="0" i="0" sz="3670" u="none" cap="none" strike="noStrike">
              <a:solidFill>
                <a:srgbClr val="010101"/>
              </a:solidFill>
              <a:latin typeface="Gaegu"/>
              <a:ea typeface="Gaegu"/>
              <a:cs typeface="Gaegu"/>
              <a:sym typeface="Gaegu"/>
            </a:endParaRPr>
          </a:p>
        </p:txBody>
      </p:sp>
      <p:sp>
        <p:nvSpPr>
          <p:cNvPr id="356" name="Google Shape;356;p16"/>
          <p:cNvSpPr txBox="1"/>
          <p:nvPr/>
        </p:nvSpPr>
        <p:spPr>
          <a:xfrm>
            <a:off x="11080886" y="3064354"/>
            <a:ext cx="3522600" cy="1004400"/>
          </a:xfrm>
          <a:prstGeom prst="rect">
            <a:avLst/>
          </a:prstGeom>
          <a:noFill/>
          <a:ln>
            <a:noFill/>
          </a:ln>
        </p:spPr>
        <p:txBody>
          <a:bodyPr anchorCtr="0" anchor="t" bIns="0" lIns="0" spcFirstLastPara="1" rIns="0" wrap="square" tIns="0">
            <a:spAutoFit/>
          </a:bodyPr>
          <a:lstStyle/>
          <a:p>
            <a:pPr indent="0" lvl="0" marL="0" marR="0" rtl="0" algn="ctr">
              <a:lnSpc>
                <a:spcPct val="83990"/>
              </a:lnSpc>
              <a:spcBef>
                <a:spcPts val="0"/>
              </a:spcBef>
              <a:spcAft>
                <a:spcPts val="0"/>
              </a:spcAft>
              <a:buClr>
                <a:srgbClr val="000000"/>
              </a:buClr>
              <a:buSzPts val="4385"/>
              <a:buFont typeface="Arial"/>
              <a:buNone/>
            </a:pPr>
            <a:r>
              <a:rPr b="1" i="0" lang="en-US" sz="3884" u="none" cap="none" strike="noStrike">
                <a:solidFill>
                  <a:srgbClr val="010101"/>
                </a:solidFill>
                <a:latin typeface="Gaegu"/>
                <a:ea typeface="Gaegu"/>
                <a:cs typeface="Gaegu"/>
                <a:sym typeface="Gaegu"/>
              </a:rPr>
              <a:t>TOPS</a:t>
            </a:r>
            <a:endParaRPr b="0" i="0" sz="900" u="none" cap="none" strike="noStrike">
              <a:solidFill>
                <a:srgbClr val="000000"/>
              </a:solidFill>
              <a:latin typeface="Arial"/>
              <a:ea typeface="Arial"/>
              <a:cs typeface="Arial"/>
              <a:sym typeface="Arial"/>
            </a:endParaRPr>
          </a:p>
          <a:p>
            <a:pPr indent="0" lvl="1" marL="0" marR="0" rtl="0" algn="ctr">
              <a:lnSpc>
                <a:spcPct val="83990"/>
              </a:lnSpc>
              <a:spcBef>
                <a:spcPts val="0"/>
              </a:spcBef>
              <a:spcAft>
                <a:spcPts val="0"/>
              </a:spcAft>
              <a:buClr>
                <a:srgbClr val="000000"/>
              </a:buClr>
              <a:buSzPts val="4385"/>
              <a:buFont typeface="Arial"/>
              <a:buNone/>
            </a:pPr>
            <a:r>
              <a:rPr b="1" i="0" lang="en-US" sz="3884" u="none" cap="none" strike="noStrike">
                <a:solidFill>
                  <a:srgbClr val="010101"/>
                </a:solidFill>
                <a:latin typeface="Gaegu"/>
                <a:ea typeface="Gaegu"/>
                <a:cs typeface="Gaegu"/>
                <a:sym typeface="Gaegu"/>
              </a:rPr>
              <a:t>EXCELLENCE</a:t>
            </a:r>
            <a:endParaRPr b="0" i="0" sz="900" u="none" cap="none" strike="noStrike">
              <a:solidFill>
                <a:srgbClr val="000000"/>
              </a:solidFill>
              <a:latin typeface="Arial"/>
              <a:ea typeface="Arial"/>
              <a:cs typeface="Arial"/>
              <a:sym typeface="Arial"/>
            </a:endParaRPr>
          </a:p>
        </p:txBody>
      </p:sp>
      <p:sp>
        <p:nvSpPr>
          <p:cNvPr id="357" name="Google Shape;357;p16"/>
          <p:cNvSpPr/>
          <p:nvPr/>
        </p:nvSpPr>
        <p:spPr>
          <a:xfrm>
            <a:off x="338887" y="9129311"/>
            <a:ext cx="17645493" cy="1160511"/>
          </a:xfrm>
          <a:prstGeom prst="rect">
            <a:avLst/>
          </a:prstGeom>
          <a:noFill/>
          <a:ln>
            <a:noFill/>
          </a:ln>
        </p:spPr>
        <p:txBody>
          <a:bodyPr anchorCtr="0" anchor="t" bIns="45700" lIns="91425" spcFirstLastPara="1" rIns="91425" wrap="square" tIns="45700">
            <a:spAutoFit/>
          </a:bodyPr>
          <a:lstStyle/>
          <a:p>
            <a:pPr indent="0" lvl="0" marL="0" marR="0" rtl="0" algn="l">
              <a:lnSpc>
                <a:spcPct val="112997"/>
              </a:lnSpc>
              <a:spcBef>
                <a:spcPts val="0"/>
              </a:spcBef>
              <a:spcAft>
                <a:spcPts val="0"/>
              </a:spcAft>
              <a:buNone/>
            </a:pPr>
            <a:r>
              <a:rPr b="0" i="0" lang="en-US" sz="3200" u="none" cap="none" strike="noStrike">
                <a:solidFill>
                  <a:srgbClr val="010101"/>
                </a:solidFill>
                <a:latin typeface="Gaegu"/>
                <a:ea typeface="Gaegu"/>
                <a:cs typeface="Gaegu"/>
                <a:sym typeface="Gaegu"/>
              </a:rPr>
              <a:t>The FAFSA form should be completed online at </a:t>
            </a:r>
            <a:r>
              <a:rPr b="0" i="0" lang="en-US" sz="3200" u="sng" cap="none" strike="noStrike">
                <a:solidFill>
                  <a:srgbClr val="010101"/>
                </a:solidFill>
                <a:latin typeface="Gaegu"/>
                <a:ea typeface="Gaegu"/>
                <a:cs typeface="Gaegu"/>
                <a:sym typeface="Gaegu"/>
                <a:hlinkClick r:id="rId6">
                  <a:extLst>
                    <a:ext uri="{A12FA001-AC4F-418D-AE19-62706E023703}">
                      <ahyp:hlinkClr val="tx"/>
                    </a:ext>
                  </a:extLst>
                </a:hlinkClick>
              </a:rPr>
              <a:t>www.fafsa.gov</a:t>
            </a:r>
            <a:r>
              <a:rPr b="0" i="0" lang="en-US" sz="3200" u="none" cap="none" strike="noStrike">
                <a:solidFill>
                  <a:srgbClr val="010101"/>
                </a:solidFill>
                <a:latin typeface="Gaegu"/>
                <a:ea typeface="Gaegu"/>
                <a:cs typeface="Gaegu"/>
                <a:sym typeface="Gaegu"/>
              </a:rPr>
              <a:t>. Do not begin your FAFSA application until it opens in October 2025. The deadline to apply is July 1,  2026. (2026-2027 FAFSA)</a:t>
            </a:r>
            <a:endParaRPr b="0" i="0" sz="3200" u="none" cap="none" strike="noStrik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5"/>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72" l="0" r="0" t="-38877"/>
            </a:stretch>
          </a:blipFill>
          <a:ln>
            <a:noFill/>
          </a:ln>
        </p:spPr>
      </p:sp>
      <p:sp>
        <p:nvSpPr>
          <p:cNvPr id="363" name="Google Shape;363;p5"/>
          <p:cNvSpPr/>
          <p:nvPr/>
        </p:nvSpPr>
        <p:spPr>
          <a:xfrm>
            <a:off x="30301" y="603513"/>
            <a:ext cx="18288000" cy="9418320"/>
          </a:xfrm>
          <a:custGeom>
            <a:rect b="b" l="l" r="r" t="t"/>
            <a:pathLst>
              <a:path extrusionOk="0" h="9418320" w="18288000">
                <a:moveTo>
                  <a:pt x="0" y="0"/>
                </a:moveTo>
                <a:lnTo>
                  <a:pt x="18288000" y="0"/>
                </a:lnTo>
                <a:lnTo>
                  <a:pt x="18288000" y="9418320"/>
                </a:lnTo>
                <a:lnTo>
                  <a:pt x="0" y="941832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64" name="Google Shape;364;p5"/>
          <p:cNvSpPr/>
          <p:nvPr/>
        </p:nvSpPr>
        <p:spPr>
          <a:xfrm rot="10800000">
            <a:off x="2574356" y="3267109"/>
            <a:ext cx="3214683" cy="1157286"/>
          </a:xfrm>
          <a:custGeom>
            <a:rect b="b" l="l" r="r" t="t"/>
            <a:pathLst>
              <a:path extrusionOk="0" h="1157286" w="3214683">
                <a:moveTo>
                  <a:pt x="0" y="0"/>
                </a:moveTo>
                <a:lnTo>
                  <a:pt x="3214684" y="0"/>
                </a:lnTo>
                <a:lnTo>
                  <a:pt x="3214684" y="1157286"/>
                </a:lnTo>
                <a:lnTo>
                  <a:pt x="0" y="1157286"/>
                </a:lnTo>
                <a:lnTo>
                  <a:pt x="0" y="0"/>
                </a:lnTo>
                <a:close/>
              </a:path>
            </a:pathLst>
          </a:custGeom>
          <a:blipFill rotWithShape="1">
            <a:blip r:embed="rId5">
              <a:alphaModFix/>
            </a:blip>
            <a:stretch>
              <a:fillRect b="0" l="0" r="0" t="0"/>
            </a:stretch>
          </a:blipFill>
          <a:ln>
            <a:noFill/>
          </a:ln>
        </p:spPr>
      </p:sp>
      <p:sp>
        <p:nvSpPr>
          <p:cNvPr id="365" name="Google Shape;365;p5"/>
          <p:cNvSpPr/>
          <p:nvPr/>
        </p:nvSpPr>
        <p:spPr>
          <a:xfrm flipH="1">
            <a:off x="5933020" y="4634292"/>
            <a:ext cx="3214683" cy="1157286"/>
          </a:xfrm>
          <a:custGeom>
            <a:rect b="b" l="l" r="r" t="t"/>
            <a:pathLst>
              <a:path extrusionOk="0" h="1157286" w="3214683">
                <a:moveTo>
                  <a:pt x="0" y="1157286"/>
                </a:moveTo>
                <a:lnTo>
                  <a:pt x="3214683" y="1157286"/>
                </a:lnTo>
                <a:lnTo>
                  <a:pt x="3214683" y="0"/>
                </a:lnTo>
                <a:lnTo>
                  <a:pt x="0" y="0"/>
                </a:lnTo>
                <a:lnTo>
                  <a:pt x="0" y="1157286"/>
                </a:lnTo>
                <a:close/>
              </a:path>
            </a:pathLst>
          </a:custGeom>
          <a:blipFill rotWithShape="1">
            <a:blip r:embed="rId5">
              <a:alphaModFix/>
            </a:blip>
            <a:stretch>
              <a:fillRect b="0" l="0" r="0" t="0"/>
            </a:stretch>
          </a:blipFill>
          <a:ln>
            <a:noFill/>
          </a:ln>
        </p:spPr>
      </p:sp>
      <p:sp>
        <p:nvSpPr>
          <p:cNvPr id="366" name="Google Shape;366;p5"/>
          <p:cNvSpPr/>
          <p:nvPr/>
        </p:nvSpPr>
        <p:spPr>
          <a:xfrm rot="10800000">
            <a:off x="9346047" y="3267109"/>
            <a:ext cx="3214683" cy="1157286"/>
          </a:xfrm>
          <a:custGeom>
            <a:rect b="b" l="l" r="r" t="t"/>
            <a:pathLst>
              <a:path extrusionOk="0" h="1157286" w="3214683">
                <a:moveTo>
                  <a:pt x="0" y="0"/>
                </a:moveTo>
                <a:lnTo>
                  <a:pt x="3214684" y="0"/>
                </a:lnTo>
                <a:lnTo>
                  <a:pt x="3214684" y="1157286"/>
                </a:lnTo>
                <a:lnTo>
                  <a:pt x="0" y="1157286"/>
                </a:lnTo>
                <a:lnTo>
                  <a:pt x="0" y="0"/>
                </a:lnTo>
                <a:close/>
              </a:path>
            </a:pathLst>
          </a:custGeom>
          <a:blipFill rotWithShape="1">
            <a:blip r:embed="rId5">
              <a:alphaModFix/>
            </a:blip>
            <a:stretch>
              <a:fillRect b="0" l="0" r="0" t="0"/>
            </a:stretch>
          </a:blipFill>
          <a:ln>
            <a:noFill/>
          </a:ln>
        </p:spPr>
      </p:sp>
      <p:sp>
        <p:nvSpPr>
          <p:cNvPr id="367" name="Google Shape;367;p5"/>
          <p:cNvSpPr/>
          <p:nvPr/>
        </p:nvSpPr>
        <p:spPr>
          <a:xfrm flipH="1">
            <a:off x="12807340" y="4620077"/>
            <a:ext cx="3214683" cy="1157286"/>
          </a:xfrm>
          <a:custGeom>
            <a:rect b="b" l="l" r="r" t="t"/>
            <a:pathLst>
              <a:path extrusionOk="0" h="1157286" w="3214683">
                <a:moveTo>
                  <a:pt x="0" y="1157287"/>
                </a:moveTo>
                <a:lnTo>
                  <a:pt x="3214684" y="1157287"/>
                </a:lnTo>
                <a:lnTo>
                  <a:pt x="3214684" y="0"/>
                </a:lnTo>
                <a:lnTo>
                  <a:pt x="0" y="0"/>
                </a:lnTo>
                <a:lnTo>
                  <a:pt x="0" y="1157287"/>
                </a:lnTo>
                <a:close/>
              </a:path>
            </a:pathLst>
          </a:custGeom>
          <a:blipFill rotWithShape="1">
            <a:blip r:embed="rId5">
              <a:alphaModFix/>
            </a:blip>
            <a:stretch>
              <a:fillRect b="0" l="0" r="0" t="0"/>
            </a:stretch>
          </a:blipFill>
          <a:ln>
            <a:noFill/>
          </a:ln>
        </p:spPr>
      </p:sp>
      <p:sp>
        <p:nvSpPr>
          <p:cNvPr id="368" name="Google Shape;368;p5"/>
          <p:cNvSpPr/>
          <p:nvPr/>
        </p:nvSpPr>
        <p:spPr>
          <a:xfrm>
            <a:off x="2968201" y="3866940"/>
            <a:ext cx="2318267" cy="2073795"/>
          </a:xfrm>
          <a:custGeom>
            <a:rect b="b" l="l" r="r" t="t"/>
            <a:pathLst>
              <a:path extrusionOk="0" h="2073795" w="2318267">
                <a:moveTo>
                  <a:pt x="0" y="0"/>
                </a:moveTo>
                <a:lnTo>
                  <a:pt x="2318266" y="0"/>
                </a:lnTo>
                <a:lnTo>
                  <a:pt x="2318266" y="2073795"/>
                </a:lnTo>
                <a:lnTo>
                  <a:pt x="0" y="2073795"/>
                </a:lnTo>
                <a:lnTo>
                  <a:pt x="0" y="0"/>
                </a:lnTo>
                <a:close/>
              </a:path>
            </a:pathLst>
          </a:custGeom>
          <a:blipFill rotWithShape="1">
            <a:blip r:embed="rId6">
              <a:alphaModFix/>
            </a:blip>
            <a:stretch>
              <a:fillRect b="0" l="0" r="0" t="0"/>
            </a:stretch>
          </a:blipFill>
          <a:ln>
            <a:noFill/>
          </a:ln>
        </p:spPr>
      </p:sp>
      <p:sp>
        <p:nvSpPr>
          <p:cNvPr id="369" name="Google Shape;369;p5"/>
          <p:cNvSpPr txBox="1"/>
          <p:nvPr/>
        </p:nvSpPr>
        <p:spPr>
          <a:xfrm>
            <a:off x="820150" y="-630117"/>
            <a:ext cx="16893084" cy="2068259"/>
          </a:xfrm>
          <a:prstGeom prst="rect">
            <a:avLst/>
          </a:prstGeom>
          <a:noFill/>
          <a:ln>
            <a:noFill/>
          </a:ln>
        </p:spPr>
        <p:txBody>
          <a:bodyPr anchorCtr="0" anchor="t" bIns="0" lIns="0" spcFirstLastPara="1" rIns="0" wrap="square" tIns="0">
            <a:spAutoFit/>
          </a:bodyPr>
          <a:lstStyle/>
          <a:p>
            <a:pPr indent="0" lvl="0" marL="0" marR="0" rtl="0" algn="ctr">
              <a:lnSpc>
                <a:spcPct val="140002"/>
              </a:lnSpc>
              <a:spcBef>
                <a:spcPts val="0"/>
              </a:spcBef>
              <a:spcAft>
                <a:spcPts val="0"/>
              </a:spcAft>
              <a:buClr>
                <a:srgbClr val="000000"/>
              </a:buClr>
              <a:buSzPts val="15594"/>
              <a:buFont typeface="Arial"/>
              <a:buNone/>
            </a:pPr>
            <a:r>
              <a:rPr b="0" i="0" lang="en-US" sz="9600" u="none" cap="none" strike="noStrike">
                <a:solidFill>
                  <a:srgbClr val="040200"/>
                </a:solidFill>
                <a:latin typeface="Gochi Hand"/>
                <a:ea typeface="Gochi Hand"/>
                <a:cs typeface="Gochi Hand"/>
                <a:sym typeface="Gochi Hand"/>
              </a:rPr>
              <a:t>TOPS TRACKER</a:t>
            </a:r>
            <a:endParaRPr b="0" i="0" sz="9600" u="none" cap="none" strike="noStrike">
              <a:solidFill>
                <a:srgbClr val="000000"/>
              </a:solidFill>
              <a:latin typeface="Arial"/>
              <a:ea typeface="Arial"/>
              <a:cs typeface="Arial"/>
              <a:sym typeface="Arial"/>
            </a:endParaRPr>
          </a:p>
        </p:txBody>
      </p:sp>
      <p:sp>
        <p:nvSpPr>
          <p:cNvPr id="370" name="Google Shape;370;p5"/>
          <p:cNvSpPr txBox="1"/>
          <p:nvPr/>
        </p:nvSpPr>
        <p:spPr>
          <a:xfrm>
            <a:off x="3418866" y="4117339"/>
            <a:ext cx="1416935" cy="1566516"/>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9115"/>
              <a:buFont typeface="Arial"/>
              <a:buNone/>
            </a:pPr>
            <a:r>
              <a:rPr b="0" i="0" lang="en-US" sz="9115" u="none" cap="none" strike="noStrike">
                <a:solidFill>
                  <a:srgbClr val="040200"/>
                </a:solidFill>
                <a:latin typeface="Gochi Hand"/>
                <a:ea typeface="Gochi Hand"/>
                <a:cs typeface="Gochi Hand"/>
                <a:sym typeface="Gochi Hand"/>
              </a:rPr>
              <a:t>01</a:t>
            </a:r>
            <a:endParaRPr b="0" i="0" sz="1400" u="none" cap="none" strike="noStrike">
              <a:solidFill>
                <a:srgbClr val="000000"/>
              </a:solidFill>
              <a:latin typeface="Arial"/>
              <a:ea typeface="Arial"/>
              <a:cs typeface="Arial"/>
              <a:sym typeface="Arial"/>
            </a:endParaRPr>
          </a:p>
        </p:txBody>
      </p:sp>
      <p:sp>
        <p:nvSpPr>
          <p:cNvPr id="371" name="Google Shape;371;p5"/>
          <p:cNvSpPr/>
          <p:nvPr/>
        </p:nvSpPr>
        <p:spPr>
          <a:xfrm>
            <a:off x="6381228" y="3124926"/>
            <a:ext cx="2318267" cy="2073795"/>
          </a:xfrm>
          <a:custGeom>
            <a:rect b="b" l="l" r="r" t="t"/>
            <a:pathLst>
              <a:path extrusionOk="0" h="2073795" w="2318267">
                <a:moveTo>
                  <a:pt x="0" y="0"/>
                </a:moveTo>
                <a:lnTo>
                  <a:pt x="2318267" y="0"/>
                </a:lnTo>
                <a:lnTo>
                  <a:pt x="2318267" y="2073795"/>
                </a:lnTo>
                <a:lnTo>
                  <a:pt x="0" y="2073795"/>
                </a:lnTo>
                <a:lnTo>
                  <a:pt x="0" y="0"/>
                </a:lnTo>
                <a:close/>
              </a:path>
            </a:pathLst>
          </a:custGeom>
          <a:blipFill rotWithShape="1">
            <a:blip r:embed="rId6">
              <a:alphaModFix/>
            </a:blip>
            <a:stretch>
              <a:fillRect b="0" l="0" r="0" t="0"/>
            </a:stretch>
          </a:blipFill>
          <a:ln>
            <a:noFill/>
          </a:ln>
        </p:spPr>
      </p:sp>
      <p:sp>
        <p:nvSpPr>
          <p:cNvPr id="372" name="Google Shape;372;p5"/>
          <p:cNvSpPr txBox="1"/>
          <p:nvPr/>
        </p:nvSpPr>
        <p:spPr>
          <a:xfrm>
            <a:off x="6831894" y="3375324"/>
            <a:ext cx="1416935" cy="1566516"/>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9115"/>
              <a:buFont typeface="Arial"/>
              <a:buNone/>
            </a:pPr>
            <a:r>
              <a:rPr b="0" i="0" lang="en-US" sz="9115" u="none" cap="none" strike="noStrike">
                <a:solidFill>
                  <a:srgbClr val="040200"/>
                </a:solidFill>
                <a:latin typeface="Gochi Hand"/>
                <a:ea typeface="Gochi Hand"/>
                <a:cs typeface="Gochi Hand"/>
                <a:sym typeface="Gochi Hand"/>
              </a:rPr>
              <a:t>02</a:t>
            </a:r>
            <a:endParaRPr b="0" i="0" sz="1400" u="none" cap="none" strike="noStrike">
              <a:solidFill>
                <a:srgbClr val="000000"/>
              </a:solidFill>
              <a:latin typeface="Arial"/>
              <a:ea typeface="Arial"/>
              <a:cs typeface="Arial"/>
              <a:sym typeface="Arial"/>
            </a:endParaRPr>
          </a:p>
        </p:txBody>
      </p:sp>
      <p:sp>
        <p:nvSpPr>
          <p:cNvPr id="373" name="Google Shape;373;p5"/>
          <p:cNvSpPr/>
          <p:nvPr/>
        </p:nvSpPr>
        <p:spPr>
          <a:xfrm>
            <a:off x="9794256" y="3672562"/>
            <a:ext cx="2318267" cy="2073795"/>
          </a:xfrm>
          <a:custGeom>
            <a:rect b="b" l="l" r="r" t="t"/>
            <a:pathLst>
              <a:path extrusionOk="0" h="2073795" w="2318267">
                <a:moveTo>
                  <a:pt x="0" y="0"/>
                </a:moveTo>
                <a:lnTo>
                  <a:pt x="2318266" y="0"/>
                </a:lnTo>
                <a:lnTo>
                  <a:pt x="2318266" y="2073794"/>
                </a:lnTo>
                <a:lnTo>
                  <a:pt x="0" y="2073794"/>
                </a:lnTo>
                <a:lnTo>
                  <a:pt x="0" y="0"/>
                </a:lnTo>
                <a:close/>
              </a:path>
            </a:pathLst>
          </a:custGeom>
          <a:blipFill rotWithShape="1">
            <a:blip r:embed="rId6">
              <a:alphaModFix/>
            </a:blip>
            <a:stretch>
              <a:fillRect b="0" l="0" r="0" t="0"/>
            </a:stretch>
          </a:blipFill>
          <a:ln>
            <a:noFill/>
          </a:ln>
        </p:spPr>
      </p:sp>
      <p:sp>
        <p:nvSpPr>
          <p:cNvPr id="374" name="Google Shape;374;p5"/>
          <p:cNvSpPr txBox="1"/>
          <p:nvPr/>
        </p:nvSpPr>
        <p:spPr>
          <a:xfrm>
            <a:off x="10244921" y="3922960"/>
            <a:ext cx="1416935" cy="1566516"/>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9115"/>
              <a:buFont typeface="Arial"/>
              <a:buNone/>
            </a:pPr>
            <a:r>
              <a:rPr b="0" i="0" lang="en-US" sz="9115" u="none" cap="none" strike="noStrike">
                <a:solidFill>
                  <a:srgbClr val="040200"/>
                </a:solidFill>
                <a:latin typeface="Gochi Hand"/>
                <a:ea typeface="Gochi Hand"/>
                <a:cs typeface="Gochi Hand"/>
                <a:sym typeface="Gochi Hand"/>
              </a:rPr>
              <a:t>03</a:t>
            </a:r>
            <a:endParaRPr b="0" i="0" sz="1400" u="none" cap="none" strike="noStrike">
              <a:solidFill>
                <a:srgbClr val="000000"/>
              </a:solidFill>
              <a:latin typeface="Arial"/>
              <a:ea typeface="Arial"/>
              <a:cs typeface="Arial"/>
              <a:sym typeface="Arial"/>
            </a:endParaRPr>
          </a:p>
        </p:txBody>
      </p:sp>
      <p:sp>
        <p:nvSpPr>
          <p:cNvPr id="375" name="Google Shape;375;p5"/>
          <p:cNvSpPr/>
          <p:nvPr/>
        </p:nvSpPr>
        <p:spPr>
          <a:xfrm>
            <a:off x="13237763" y="3135168"/>
            <a:ext cx="2318267" cy="2073795"/>
          </a:xfrm>
          <a:custGeom>
            <a:rect b="b" l="l" r="r" t="t"/>
            <a:pathLst>
              <a:path extrusionOk="0" h="2073795" w="2318267">
                <a:moveTo>
                  <a:pt x="0" y="0"/>
                </a:moveTo>
                <a:lnTo>
                  <a:pt x="2318267" y="0"/>
                </a:lnTo>
                <a:lnTo>
                  <a:pt x="2318267" y="2073795"/>
                </a:lnTo>
                <a:lnTo>
                  <a:pt x="0" y="2073795"/>
                </a:lnTo>
                <a:lnTo>
                  <a:pt x="0" y="0"/>
                </a:lnTo>
                <a:close/>
              </a:path>
            </a:pathLst>
          </a:custGeom>
          <a:blipFill rotWithShape="1">
            <a:blip r:embed="rId6">
              <a:alphaModFix/>
            </a:blip>
            <a:stretch>
              <a:fillRect b="0" l="0" r="0" t="0"/>
            </a:stretch>
          </a:blipFill>
          <a:ln>
            <a:noFill/>
          </a:ln>
        </p:spPr>
      </p:sp>
      <p:sp>
        <p:nvSpPr>
          <p:cNvPr id="376" name="Google Shape;376;p5"/>
          <p:cNvSpPr txBox="1"/>
          <p:nvPr/>
        </p:nvSpPr>
        <p:spPr>
          <a:xfrm>
            <a:off x="13688429" y="3385567"/>
            <a:ext cx="1416935" cy="1566516"/>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9115"/>
              <a:buFont typeface="Arial"/>
              <a:buNone/>
            </a:pPr>
            <a:r>
              <a:rPr b="0" i="0" lang="en-US" sz="9115" u="none" cap="none" strike="noStrike">
                <a:solidFill>
                  <a:srgbClr val="040200"/>
                </a:solidFill>
                <a:latin typeface="Gochi Hand"/>
                <a:ea typeface="Gochi Hand"/>
                <a:cs typeface="Gochi Hand"/>
                <a:sym typeface="Gochi Hand"/>
              </a:rPr>
              <a:t>04</a:t>
            </a:r>
            <a:endParaRPr b="0" i="0" sz="1400" u="none" cap="none" strike="noStrike">
              <a:solidFill>
                <a:srgbClr val="000000"/>
              </a:solidFill>
              <a:latin typeface="Arial"/>
              <a:ea typeface="Arial"/>
              <a:cs typeface="Arial"/>
              <a:sym typeface="Arial"/>
            </a:endParaRPr>
          </a:p>
        </p:txBody>
      </p:sp>
      <p:sp>
        <p:nvSpPr>
          <p:cNvPr id="377" name="Google Shape;377;p5"/>
          <p:cNvSpPr txBox="1"/>
          <p:nvPr/>
        </p:nvSpPr>
        <p:spPr>
          <a:xfrm>
            <a:off x="2482473" y="6109017"/>
            <a:ext cx="2884916" cy="2069487"/>
          </a:xfrm>
          <a:prstGeom prst="rect">
            <a:avLst/>
          </a:prstGeom>
          <a:noFill/>
          <a:ln>
            <a:noFill/>
          </a:ln>
        </p:spPr>
        <p:txBody>
          <a:bodyPr anchorCtr="0" anchor="t" bIns="0" lIns="0" spcFirstLastPara="1" rIns="0" wrap="square" tIns="0">
            <a:spAutoFit/>
          </a:bodyPr>
          <a:lstStyle/>
          <a:p>
            <a:pPr indent="0" lvl="0" marL="0" marR="0" rtl="0" algn="ctr">
              <a:lnSpc>
                <a:spcPct val="113011"/>
              </a:lnSpc>
              <a:spcBef>
                <a:spcPts val="0"/>
              </a:spcBef>
              <a:spcAft>
                <a:spcPts val="0"/>
              </a:spcAft>
              <a:buClr>
                <a:srgbClr val="000000"/>
              </a:buClr>
              <a:buSzPts val="4573"/>
              <a:buFont typeface="Arial"/>
              <a:buNone/>
            </a:pPr>
            <a:r>
              <a:rPr b="0" i="0" lang="en-US" sz="4573" u="none" cap="none" strike="noStrike">
                <a:solidFill>
                  <a:srgbClr val="010101"/>
                </a:solidFill>
                <a:latin typeface="Gaegu"/>
                <a:ea typeface="Gaegu"/>
                <a:cs typeface="Gaegu"/>
                <a:sym typeface="Gaegu"/>
              </a:rPr>
              <a:t>Select Student Hub</a:t>
            </a:r>
            <a:endParaRPr b="0" i="0" sz="1400" u="none" cap="none" strike="noStrike">
              <a:solidFill>
                <a:srgbClr val="000000"/>
              </a:solidFill>
              <a:latin typeface="Arial"/>
              <a:ea typeface="Arial"/>
              <a:cs typeface="Arial"/>
              <a:sym typeface="Arial"/>
            </a:endParaRPr>
          </a:p>
        </p:txBody>
      </p:sp>
      <p:sp>
        <p:nvSpPr>
          <p:cNvPr id="378" name="Google Shape;378;p5"/>
          <p:cNvSpPr txBox="1"/>
          <p:nvPr/>
        </p:nvSpPr>
        <p:spPr>
          <a:xfrm>
            <a:off x="6010561" y="6109017"/>
            <a:ext cx="2884916" cy="2917565"/>
          </a:xfrm>
          <a:prstGeom prst="rect">
            <a:avLst/>
          </a:prstGeom>
          <a:noFill/>
          <a:ln>
            <a:noFill/>
          </a:ln>
        </p:spPr>
        <p:txBody>
          <a:bodyPr anchorCtr="0" anchor="t" bIns="0" lIns="0" spcFirstLastPara="1" rIns="0" wrap="square" tIns="0">
            <a:spAutoFit/>
          </a:bodyPr>
          <a:lstStyle/>
          <a:p>
            <a:pPr indent="0" lvl="0" marL="0" marR="0" rtl="0" algn="ctr">
              <a:lnSpc>
                <a:spcPct val="93002"/>
              </a:lnSpc>
              <a:spcBef>
                <a:spcPts val="0"/>
              </a:spcBef>
              <a:spcAft>
                <a:spcPts val="0"/>
              </a:spcAft>
              <a:buClr>
                <a:srgbClr val="000000"/>
              </a:buClr>
              <a:buSzPts val="3973"/>
              <a:buFont typeface="Arial"/>
              <a:buNone/>
            </a:pPr>
            <a:r>
              <a:rPr b="0" i="0" lang="en-US" sz="3973" u="none" cap="none" strike="noStrike">
                <a:solidFill>
                  <a:srgbClr val="010101"/>
                </a:solidFill>
                <a:latin typeface="Gaegu"/>
                <a:ea typeface="Gaegu"/>
                <a:cs typeface="Gaegu"/>
                <a:sym typeface="Gaegu"/>
              </a:rPr>
              <a:t>Select Continue to Student Registration/Login</a:t>
            </a:r>
            <a:endParaRPr b="0" i="0" sz="1400" u="none" cap="none" strike="noStrike">
              <a:solidFill>
                <a:srgbClr val="000000"/>
              </a:solidFill>
              <a:latin typeface="Arial"/>
              <a:ea typeface="Arial"/>
              <a:cs typeface="Arial"/>
              <a:sym typeface="Arial"/>
            </a:endParaRPr>
          </a:p>
          <a:p>
            <a:pPr indent="0" lvl="0" marL="0" marR="0" rtl="0" algn="ctr">
              <a:lnSpc>
                <a:spcPct val="93002"/>
              </a:lnSpc>
              <a:spcBef>
                <a:spcPts val="0"/>
              </a:spcBef>
              <a:spcAft>
                <a:spcPts val="0"/>
              </a:spcAft>
              <a:buClr>
                <a:srgbClr val="000000"/>
              </a:buClr>
              <a:buSzPts val="3973"/>
              <a:buFont typeface="Arial"/>
              <a:buNone/>
            </a:pPr>
            <a:r>
              <a:t/>
            </a:r>
            <a:endParaRPr b="0" i="0" sz="3973" u="none" cap="none" strike="noStrike">
              <a:solidFill>
                <a:srgbClr val="010101"/>
              </a:solidFill>
              <a:latin typeface="Gaegu"/>
              <a:ea typeface="Gaegu"/>
              <a:cs typeface="Gaegu"/>
              <a:sym typeface="Gaegu"/>
            </a:endParaRPr>
          </a:p>
        </p:txBody>
      </p:sp>
      <p:sp>
        <p:nvSpPr>
          <p:cNvPr id="379" name="Google Shape;379;p5"/>
          <p:cNvSpPr txBox="1"/>
          <p:nvPr/>
        </p:nvSpPr>
        <p:spPr>
          <a:xfrm>
            <a:off x="9619570" y="5518800"/>
            <a:ext cx="2715903" cy="4730590"/>
          </a:xfrm>
          <a:prstGeom prst="rect">
            <a:avLst/>
          </a:prstGeom>
          <a:noFill/>
          <a:ln>
            <a:noFill/>
          </a:ln>
        </p:spPr>
        <p:txBody>
          <a:bodyPr anchorCtr="0" anchor="t" bIns="0" lIns="0" spcFirstLastPara="1" rIns="0" wrap="square" tIns="0">
            <a:spAutoFit/>
          </a:bodyPr>
          <a:lstStyle/>
          <a:p>
            <a:pPr indent="0" lvl="0" marL="0" marR="0" rtl="0" algn="ctr">
              <a:lnSpc>
                <a:spcPct val="113020"/>
              </a:lnSpc>
              <a:spcBef>
                <a:spcPts val="0"/>
              </a:spcBef>
              <a:spcAft>
                <a:spcPts val="0"/>
              </a:spcAft>
              <a:buClr>
                <a:srgbClr val="000000"/>
              </a:buClr>
              <a:buSzPts val="2473"/>
              <a:buFont typeface="Arial"/>
              <a:buNone/>
            </a:pPr>
            <a:r>
              <a:rPr b="0" i="0" lang="en-US" sz="2473" u="none" cap="none" strike="noStrike">
                <a:solidFill>
                  <a:srgbClr val="010101"/>
                </a:solidFill>
                <a:latin typeface="Gaegu"/>
                <a:ea typeface="Gaegu"/>
                <a:cs typeface="Gaegu"/>
                <a:sym typeface="Gaegu"/>
              </a:rPr>
              <a:t>Select LASECID (enter social security number) then complete form (It will ask for 10 digit number, but a 9 digit social security number will word with no dashes)</a:t>
            </a:r>
            <a:endParaRPr b="0" i="0" sz="1400" u="none" cap="none" strike="noStrike">
              <a:solidFill>
                <a:srgbClr val="000000"/>
              </a:solidFill>
              <a:latin typeface="Arial"/>
              <a:ea typeface="Arial"/>
              <a:cs typeface="Arial"/>
              <a:sym typeface="Arial"/>
            </a:endParaRPr>
          </a:p>
          <a:p>
            <a:pPr indent="0" lvl="0" marL="0" marR="0" rtl="0" algn="ctr">
              <a:lnSpc>
                <a:spcPct val="113020"/>
              </a:lnSpc>
              <a:spcBef>
                <a:spcPts val="0"/>
              </a:spcBef>
              <a:spcAft>
                <a:spcPts val="0"/>
              </a:spcAft>
              <a:buClr>
                <a:srgbClr val="000000"/>
              </a:buClr>
              <a:buSzPts val="2473"/>
              <a:buFont typeface="Arial"/>
              <a:buNone/>
            </a:pPr>
            <a:r>
              <a:t/>
            </a:r>
            <a:endParaRPr b="0" i="0" sz="2473" u="none" cap="none" strike="noStrike">
              <a:solidFill>
                <a:srgbClr val="010101"/>
              </a:solidFill>
              <a:latin typeface="Gaegu"/>
              <a:ea typeface="Gaegu"/>
              <a:cs typeface="Gaegu"/>
              <a:sym typeface="Gaegu"/>
            </a:endParaRPr>
          </a:p>
        </p:txBody>
      </p:sp>
      <p:sp>
        <p:nvSpPr>
          <p:cNvPr id="380" name="Google Shape;380;p5"/>
          <p:cNvSpPr txBox="1"/>
          <p:nvPr/>
        </p:nvSpPr>
        <p:spPr>
          <a:xfrm>
            <a:off x="13161400" y="6109017"/>
            <a:ext cx="2884916" cy="2902353"/>
          </a:xfrm>
          <a:prstGeom prst="rect">
            <a:avLst/>
          </a:prstGeom>
          <a:noFill/>
          <a:ln>
            <a:noFill/>
          </a:ln>
        </p:spPr>
        <p:txBody>
          <a:bodyPr anchorCtr="0" anchor="t" bIns="0" lIns="0" spcFirstLastPara="1" rIns="0" wrap="square" tIns="0">
            <a:spAutoFit/>
          </a:bodyPr>
          <a:lstStyle/>
          <a:p>
            <a:pPr indent="0" lvl="0" marL="0" marR="0" rtl="0" algn="ctr">
              <a:lnSpc>
                <a:spcPct val="113012"/>
              </a:lnSpc>
              <a:spcBef>
                <a:spcPts val="0"/>
              </a:spcBef>
              <a:spcAft>
                <a:spcPts val="0"/>
              </a:spcAft>
              <a:buClr>
                <a:srgbClr val="000000"/>
              </a:buClr>
              <a:buSzPts val="3973"/>
              <a:buFont typeface="Arial"/>
              <a:buNone/>
            </a:pPr>
            <a:r>
              <a:rPr b="0" i="0" lang="en-US" sz="3973" u="none" cap="none" strike="noStrike">
                <a:solidFill>
                  <a:srgbClr val="010101"/>
                </a:solidFill>
                <a:latin typeface="Gaegu"/>
                <a:ea typeface="Gaegu"/>
                <a:cs typeface="Gaegu"/>
                <a:sym typeface="Gaegu"/>
              </a:rPr>
              <a:t>Select next and continue with registration</a:t>
            </a:r>
            <a:endParaRPr b="0" i="0" sz="1400" u="none" cap="none" strike="noStrike">
              <a:solidFill>
                <a:srgbClr val="000000"/>
              </a:solidFill>
              <a:latin typeface="Arial"/>
              <a:ea typeface="Arial"/>
              <a:cs typeface="Arial"/>
              <a:sym typeface="Arial"/>
            </a:endParaRPr>
          </a:p>
          <a:p>
            <a:pPr indent="0" lvl="0" marL="0" marR="0" rtl="0" algn="ctr">
              <a:lnSpc>
                <a:spcPct val="113012"/>
              </a:lnSpc>
              <a:spcBef>
                <a:spcPts val="0"/>
              </a:spcBef>
              <a:spcAft>
                <a:spcPts val="0"/>
              </a:spcAft>
              <a:buClr>
                <a:srgbClr val="000000"/>
              </a:buClr>
              <a:buSzPts val="3973"/>
              <a:buFont typeface="Arial"/>
              <a:buNone/>
            </a:pPr>
            <a:r>
              <a:t/>
            </a:r>
            <a:endParaRPr b="0" i="0" sz="3973" u="none" cap="none" strike="noStrike">
              <a:solidFill>
                <a:srgbClr val="010101"/>
              </a:solidFill>
              <a:latin typeface="Gaegu"/>
              <a:ea typeface="Gaegu"/>
              <a:cs typeface="Gaegu"/>
              <a:sym typeface="Gaegu"/>
            </a:endParaRPr>
          </a:p>
        </p:txBody>
      </p:sp>
      <p:sp>
        <p:nvSpPr>
          <p:cNvPr id="381" name="Google Shape;381;p5"/>
          <p:cNvSpPr txBox="1"/>
          <p:nvPr/>
        </p:nvSpPr>
        <p:spPr>
          <a:xfrm>
            <a:off x="-30301" y="1438142"/>
            <a:ext cx="18288000" cy="750000"/>
          </a:xfrm>
          <a:prstGeom prst="rect">
            <a:avLst/>
          </a:prstGeom>
          <a:noFill/>
          <a:ln>
            <a:noFill/>
          </a:ln>
        </p:spPr>
        <p:txBody>
          <a:bodyPr anchorCtr="0" anchor="t" bIns="0" lIns="0" spcFirstLastPara="1" rIns="0" wrap="square" tIns="0">
            <a:spAutoFit/>
          </a:bodyPr>
          <a:lstStyle/>
          <a:p>
            <a:pPr indent="0" lvl="0" marL="0" marR="0" rtl="0" algn="ctr">
              <a:lnSpc>
                <a:spcPct val="113010"/>
              </a:lnSpc>
              <a:spcBef>
                <a:spcPts val="0"/>
              </a:spcBef>
              <a:spcAft>
                <a:spcPts val="0"/>
              </a:spcAft>
              <a:buClr>
                <a:srgbClr val="000000"/>
              </a:buClr>
              <a:buSzPts val="4873"/>
              <a:buFont typeface="Arial"/>
              <a:buNone/>
            </a:pPr>
            <a:r>
              <a:rPr b="0" i="0" lang="en-US" sz="4873" u="sng" cap="none" strike="noStrike">
                <a:solidFill>
                  <a:srgbClr val="010101"/>
                </a:solidFill>
                <a:latin typeface="Gaegu"/>
                <a:ea typeface="Gaegu"/>
                <a:cs typeface="Gaegu"/>
                <a:sym typeface="Gaegu"/>
                <a:hlinkClick r:id="rId7">
                  <a:extLst>
                    <a:ext uri="{A12FA001-AC4F-418D-AE19-62706E023703}">
                      <ahyp:hlinkClr val="tx"/>
                    </a:ext>
                  </a:extLst>
                </a:hlinkClick>
              </a:rPr>
              <a:t>WWW.OSFA.LA.GOV</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21"/>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72" l="0" r="0" t="-38877"/>
            </a:stretch>
          </a:blipFill>
          <a:ln>
            <a:noFill/>
          </a:ln>
        </p:spPr>
      </p:sp>
      <p:sp>
        <p:nvSpPr>
          <p:cNvPr id="387" name="Google Shape;387;p21"/>
          <p:cNvSpPr/>
          <p:nvPr/>
        </p:nvSpPr>
        <p:spPr>
          <a:xfrm>
            <a:off x="0" y="514599"/>
            <a:ext cx="18288000" cy="10029915"/>
          </a:xfrm>
          <a:custGeom>
            <a:rect b="b" l="l" r="r" t="t"/>
            <a:pathLst>
              <a:path extrusionOk="0" h="10029915" w="18288000">
                <a:moveTo>
                  <a:pt x="0" y="0"/>
                </a:moveTo>
                <a:lnTo>
                  <a:pt x="18288000" y="0"/>
                </a:lnTo>
                <a:lnTo>
                  <a:pt x="18288000" y="10029915"/>
                </a:lnTo>
                <a:lnTo>
                  <a:pt x="0" y="10029915"/>
                </a:lnTo>
                <a:lnTo>
                  <a:pt x="0" y="0"/>
                </a:lnTo>
                <a:close/>
              </a:path>
            </a:pathLst>
          </a:custGeom>
          <a:blipFill rotWithShape="1">
            <a:blip r:embed="rId4">
              <a:alphaModFix/>
            </a:blip>
            <a:stretch>
              <a:fillRect b="0" l="-3239" r="-3239" t="0"/>
            </a:stretch>
          </a:blipFill>
          <a:ln>
            <a:noFill/>
          </a:ln>
        </p:spPr>
      </p:sp>
      <p:sp>
        <p:nvSpPr>
          <p:cNvPr id="388" name="Google Shape;388;p21"/>
          <p:cNvSpPr/>
          <p:nvPr/>
        </p:nvSpPr>
        <p:spPr>
          <a:xfrm>
            <a:off x="7044146" y="985002"/>
            <a:ext cx="4199708" cy="1167316"/>
          </a:xfrm>
          <a:custGeom>
            <a:rect b="b" l="l" r="r" t="t"/>
            <a:pathLst>
              <a:path extrusionOk="0" h="1167316" w="4199708">
                <a:moveTo>
                  <a:pt x="0" y="0"/>
                </a:moveTo>
                <a:lnTo>
                  <a:pt x="4199708" y="0"/>
                </a:lnTo>
                <a:lnTo>
                  <a:pt x="4199708" y="1167316"/>
                </a:lnTo>
                <a:lnTo>
                  <a:pt x="0" y="1167316"/>
                </a:lnTo>
                <a:lnTo>
                  <a:pt x="0" y="0"/>
                </a:lnTo>
                <a:close/>
              </a:path>
            </a:pathLst>
          </a:custGeom>
          <a:blipFill rotWithShape="1">
            <a:blip r:embed="rId5">
              <a:alphaModFix/>
            </a:blip>
            <a:stretch>
              <a:fillRect b="-5738" l="0" r="-21852" t="-157247"/>
            </a:stretch>
          </a:blipFill>
          <a:ln>
            <a:noFill/>
          </a:ln>
        </p:spPr>
      </p:sp>
      <p:sp>
        <p:nvSpPr>
          <p:cNvPr id="389" name="Google Shape;389;p21"/>
          <p:cNvSpPr txBox="1"/>
          <p:nvPr/>
        </p:nvSpPr>
        <p:spPr>
          <a:xfrm>
            <a:off x="1763475" y="2556900"/>
            <a:ext cx="15153000" cy="7260600"/>
          </a:xfrm>
          <a:prstGeom prst="rect">
            <a:avLst/>
          </a:prstGeom>
          <a:noFill/>
          <a:ln cap="flat" cmpd="sng" w="9525">
            <a:solidFill>
              <a:srgbClr val="FFFF00"/>
            </a:solidFill>
            <a:prstDash val="solid"/>
            <a:round/>
            <a:headEnd len="sm" w="sm" type="none"/>
            <a:tailEnd len="sm" w="sm" type="none"/>
          </a:ln>
        </p:spPr>
        <p:txBody>
          <a:bodyPr anchorCtr="0" anchor="t" bIns="91425" lIns="91425" spcFirstLastPara="1" rIns="91425" wrap="square" tIns="91425">
            <a:noAutofit/>
          </a:bodyPr>
          <a:lstStyle/>
          <a:p>
            <a:pPr indent="-457200" lvl="0" marL="457200" marR="0" rtl="0" algn="l">
              <a:lnSpc>
                <a:spcPct val="100000"/>
              </a:lnSpc>
              <a:spcBef>
                <a:spcPts val="0"/>
              </a:spcBef>
              <a:spcAft>
                <a:spcPts val="0"/>
              </a:spcAft>
              <a:buClr>
                <a:schemeClr val="dk1"/>
              </a:buClr>
              <a:buSzPts val="3900"/>
              <a:buFont typeface="Gaegu"/>
              <a:buChar char="●"/>
            </a:pPr>
            <a:r>
              <a:rPr b="0" i="0" lang="en-US" sz="3900" u="none" cap="none" strike="noStrike">
                <a:solidFill>
                  <a:schemeClr val="dk1"/>
                </a:solidFill>
                <a:latin typeface="Gaegu"/>
                <a:ea typeface="Gaegu"/>
                <a:cs typeface="Gaegu"/>
                <a:sym typeface="Gaegu"/>
              </a:rPr>
              <a:t>To register for an ACT test, students login to their MyACT account. </a:t>
            </a:r>
            <a:endParaRPr b="0" i="0" sz="3900" u="none" cap="none" strike="noStrike">
              <a:solidFill>
                <a:schemeClr val="dk1"/>
              </a:solidFill>
              <a:latin typeface="Gaegu"/>
              <a:ea typeface="Gaegu"/>
              <a:cs typeface="Gaegu"/>
              <a:sym typeface="Gaegu"/>
            </a:endParaRPr>
          </a:p>
          <a:p>
            <a:pPr indent="-457200" lvl="0" marL="457200" marR="0" rtl="0" algn="l">
              <a:lnSpc>
                <a:spcPct val="100000"/>
              </a:lnSpc>
              <a:spcBef>
                <a:spcPts val="0"/>
              </a:spcBef>
              <a:spcAft>
                <a:spcPts val="0"/>
              </a:spcAft>
              <a:buClr>
                <a:schemeClr val="dk1"/>
              </a:buClr>
              <a:buSzPts val="3900"/>
              <a:buFont typeface="Gaegu"/>
              <a:buChar char="●"/>
            </a:pPr>
            <a:r>
              <a:rPr b="0" i="0" lang="en-US" sz="3900" u="none" cap="none" strike="noStrike">
                <a:solidFill>
                  <a:schemeClr val="dk1"/>
                </a:solidFill>
                <a:latin typeface="Gaegu"/>
                <a:ea typeface="Gaegu"/>
                <a:cs typeface="Gaegu"/>
                <a:sym typeface="Gaegu"/>
              </a:rPr>
              <a:t>It is important to complete the section “Where to send scores”. Colleges need an official copy. Copies from the Guidance Office are not official. </a:t>
            </a:r>
            <a:endParaRPr b="0" i="0" sz="3900" u="none" cap="none" strike="noStrike">
              <a:solidFill>
                <a:schemeClr val="dk1"/>
              </a:solidFill>
              <a:latin typeface="Gaegu"/>
              <a:ea typeface="Gaegu"/>
              <a:cs typeface="Gaegu"/>
              <a:sym typeface="Gaegu"/>
            </a:endParaRPr>
          </a:p>
          <a:p>
            <a:pPr indent="-457200" lvl="0" marL="457200" marR="0" rtl="0" algn="l">
              <a:lnSpc>
                <a:spcPct val="100000"/>
              </a:lnSpc>
              <a:spcBef>
                <a:spcPts val="0"/>
              </a:spcBef>
              <a:spcAft>
                <a:spcPts val="0"/>
              </a:spcAft>
              <a:buClr>
                <a:schemeClr val="dk1"/>
              </a:buClr>
              <a:buSzPts val="3900"/>
              <a:buFont typeface="Gaegu"/>
              <a:buChar char="●"/>
            </a:pPr>
            <a:r>
              <a:rPr b="0" i="0" lang="en-US" sz="3900" u="none" cap="none" strike="noStrike">
                <a:solidFill>
                  <a:schemeClr val="dk1"/>
                </a:solidFill>
                <a:latin typeface="Gaegu"/>
                <a:ea typeface="Gaegu"/>
                <a:cs typeface="Gaegu"/>
                <a:sym typeface="Gaegu"/>
              </a:rPr>
              <a:t>Science is now an option on the ACT test. No longer will Science be a part of the composite score. It will be a STEM score.</a:t>
            </a:r>
            <a:endParaRPr b="0" i="0" sz="3900" u="none" cap="none" strike="noStrike">
              <a:solidFill>
                <a:schemeClr val="dk1"/>
              </a:solidFill>
              <a:latin typeface="Gaegu"/>
              <a:ea typeface="Gaegu"/>
              <a:cs typeface="Gaegu"/>
              <a:sym typeface="Gaegu"/>
            </a:endParaRPr>
          </a:p>
          <a:p>
            <a:pPr indent="-457200" lvl="0" marL="457200" marR="0" rtl="0" algn="l">
              <a:lnSpc>
                <a:spcPct val="100000"/>
              </a:lnSpc>
              <a:spcBef>
                <a:spcPts val="0"/>
              </a:spcBef>
              <a:spcAft>
                <a:spcPts val="0"/>
              </a:spcAft>
              <a:buClr>
                <a:schemeClr val="dk1"/>
              </a:buClr>
              <a:buSzPts val="3900"/>
              <a:buFont typeface="Gaegu"/>
              <a:buChar char="●"/>
            </a:pPr>
            <a:r>
              <a:rPr b="0" i="0" lang="en-US" sz="3900" u="none" cap="none" strike="noStrike">
                <a:solidFill>
                  <a:schemeClr val="dk1"/>
                </a:solidFill>
                <a:latin typeface="Gaegu"/>
                <a:ea typeface="Gaegu"/>
                <a:cs typeface="Gaegu"/>
                <a:sym typeface="Gaegu"/>
              </a:rPr>
              <a:t>The test is now shorter, with less questions.</a:t>
            </a:r>
            <a:endParaRPr b="0" i="0" sz="3900" u="none" cap="none" strike="noStrike">
              <a:solidFill>
                <a:schemeClr val="dk1"/>
              </a:solidFill>
              <a:latin typeface="Gaegu"/>
              <a:ea typeface="Gaegu"/>
              <a:cs typeface="Gaegu"/>
              <a:sym typeface="Gaegu"/>
            </a:endParaRPr>
          </a:p>
          <a:p>
            <a:pPr indent="-457200" lvl="0" marL="457200" marR="0" rtl="0" algn="l">
              <a:lnSpc>
                <a:spcPct val="100000"/>
              </a:lnSpc>
              <a:spcBef>
                <a:spcPts val="0"/>
              </a:spcBef>
              <a:spcAft>
                <a:spcPts val="0"/>
              </a:spcAft>
              <a:buClr>
                <a:schemeClr val="dk1"/>
              </a:buClr>
              <a:buSzPts val="3900"/>
              <a:buFont typeface="Gaegu"/>
              <a:buChar char="●"/>
            </a:pPr>
            <a:r>
              <a:rPr b="0" i="0" lang="en-US" sz="3900" u="none" cap="none" strike="noStrike">
                <a:solidFill>
                  <a:schemeClr val="dk1"/>
                </a:solidFill>
                <a:latin typeface="Gaegu"/>
                <a:ea typeface="Gaegu"/>
                <a:cs typeface="Gaegu"/>
                <a:sym typeface="Gaegu"/>
              </a:rPr>
              <a:t>The Math section no longer has 5 possible answers. It is now 4.</a:t>
            </a:r>
            <a:endParaRPr b="0" i="0" sz="3900" u="none" cap="none" strike="noStrike">
              <a:solidFill>
                <a:schemeClr val="dk1"/>
              </a:solidFill>
              <a:latin typeface="Gaegu"/>
              <a:ea typeface="Gaegu"/>
              <a:cs typeface="Gaegu"/>
              <a:sym typeface="Gaegu"/>
            </a:endParaRPr>
          </a:p>
          <a:p>
            <a:pPr indent="-457200" lvl="0" marL="457200" marR="0" rtl="0" algn="l">
              <a:lnSpc>
                <a:spcPct val="100000"/>
              </a:lnSpc>
              <a:spcBef>
                <a:spcPts val="0"/>
              </a:spcBef>
              <a:spcAft>
                <a:spcPts val="0"/>
              </a:spcAft>
              <a:buClr>
                <a:schemeClr val="dk1"/>
              </a:buClr>
              <a:buSzPts val="3900"/>
              <a:buFont typeface="Gaegu"/>
              <a:buChar char="●"/>
            </a:pPr>
            <a:r>
              <a:rPr b="0" i="0" lang="en-US" sz="3900" u="none" cap="none" strike="noStrike">
                <a:solidFill>
                  <a:schemeClr val="dk1"/>
                </a:solidFill>
                <a:latin typeface="Gaegu"/>
                <a:ea typeface="Gaegu"/>
                <a:cs typeface="Gaegu"/>
                <a:sym typeface="Gaegu"/>
              </a:rPr>
              <a:t>April is the last test date TOPS will use without a penalty. </a:t>
            </a:r>
            <a:endParaRPr b="0" i="0" sz="3900" u="none" cap="none" strike="noStrike">
              <a:solidFill>
                <a:schemeClr val="dk1"/>
              </a:solidFill>
              <a:latin typeface="Gaegu"/>
              <a:ea typeface="Gaegu"/>
              <a:cs typeface="Gaegu"/>
              <a:sym typeface="Gaegu"/>
            </a:endParaRPr>
          </a:p>
          <a:p>
            <a:pPr indent="-457200" lvl="0" marL="457200" marR="0" rtl="0" algn="l">
              <a:lnSpc>
                <a:spcPct val="100000"/>
              </a:lnSpc>
              <a:spcBef>
                <a:spcPts val="0"/>
              </a:spcBef>
              <a:spcAft>
                <a:spcPts val="0"/>
              </a:spcAft>
              <a:buClr>
                <a:schemeClr val="dk1"/>
              </a:buClr>
              <a:buSzPts val="3900"/>
              <a:buFont typeface="Gaegu"/>
              <a:buChar char="●"/>
            </a:pPr>
            <a:r>
              <a:rPr b="0" i="0" lang="en-US" sz="3900" u="none" cap="none" strike="noStrike">
                <a:solidFill>
                  <a:schemeClr val="dk1"/>
                </a:solidFill>
                <a:latin typeface="Gaegu"/>
                <a:ea typeface="Gaegu"/>
                <a:cs typeface="Gaegu"/>
                <a:sym typeface="Gaegu"/>
              </a:rPr>
              <a:t>Students who earn TOPS in June, will be penalized 1 semester.</a:t>
            </a:r>
            <a:endParaRPr b="0" i="0" sz="3900" u="none" cap="none" strike="noStrike">
              <a:solidFill>
                <a:schemeClr val="dk1"/>
              </a:solidFill>
              <a:latin typeface="Gaegu"/>
              <a:ea typeface="Gaegu"/>
              <a:cs typeface="Gaegu"/>
              <a:sym typeface="Gaegu"/>
            </a:endParaRPr>
          </a:p>
          <a:p>
            <a:pPr indent="-457200" lvl="0" marL="457200" marR="0" rtl="0" algn="l">
              <a:lnSpc>
                <a:spcPct val="100000"/>
              </a:lnSpc>
              <a:spcBef>
                <a:spcPts val="0"/>
              </a:spcBef>
              <a:spcAft>
                <a:spcPts val="0"/>
              </a:spcAft>
              <a:buClr>
                <a:schemeClr val="dk1"/>
              </a:buClr>
              <a:buSzPts val="3900"/>
              <a:buFont typeface="Gaegu"/>
              <a:buChar char="●"/>
            </a:pPr>
            <a:r>
              <a:rPr b="0" i="0" lang="en-US" sz="3900" u="none" cap="none" strike="noStrike">
                <a:solidFill>
                  <a:schemeClr val="dk1"/>
                </a:solidFill>
                <a:latin typeface="Gaegu"/>
                <a:ea typeface="Gaegu"/>
                <a:cs typeface="Gaegu"/>
                <a:sym typeface="Gaegu"/>
              </a:rPr>
              <a:t>TOPS DOES NOT take a </a:t>
            </a:r>
            <a:r>
              <a:rPr b="0" i="0" lang="en-US" sz="3900" u="none" cap="none" strike="noStrike">
                <a:solidFill>
                  <a:schemeClr val="dk1"/>
                </a:solidFill>
                <a:highlight>
                  <a:srgbClr val="FFFF00"/>
                </a:highlight>
                <a:latin typeface="Gaegu"/>
                <a:ea typeface="Gaegu"/>
                <a:cs typeface="Gaegu"/>
                <a:sym typeface="Gaegu"/>
              </a:rPr>
              <a:t>Superscore</a:t>
            </a:r>
            <a:r>
              <a:rPr b="0" i="0" lang="en-US" sz="3900" u="none" cap="none" strike="noStrike">
                <a:solidFill>
                  <a:schemeClr val="dk1"/>
                </a:solidFill>
                <a:latin typeface="Gaegu"/>
                <a:ea typeface="Gaegu"/>
                <a:cs typeface="Gaegu"/>
                <a:sym typeface="Gaegu"/>
              </a:rPr>
              <a:t>!!</a:t>
            </a:r>
            <a:endParaRPr b="0" i="0" sz="3900" u="none" cap="none" strike="noStrike">
              <a:solidFill>
                <a:schemeClr val="dk1"/>
              </a:solidFill>
              <a:latin typeface="Gaegu"/>
              <a:ea typeface="Gaegu"/>
              <a:cs typeface="Gaegu"/>
              <a:sym typeface="Gaegu"/>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23"/>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72" l="0" r="0" t="-38877"/>
            </a:stretch>
          </a:blipFill>
          <a:ln>
            <a:noFill/>
          </a:ln>
        </p:spPr>
      </p:sp>
      <p:sp>
        <p:nvSpPr>
          <p:cNvPr id="395" name="Google Shape;395;p23"/>
          <p:cNvSpPr/>
          <p:nvPr/>
        </p:nvSpPr>
        <p:spPr>
          <a:xfrm rot="5400000">
            <a:off x="-326856" y="8089"/>
            <a:ext cx="14134312" cy="13480600"/>
          </a:xfrm>
          <a:custGeom>
            <a:rect b="b" l="l" r="r" t="t"/>
            <a:pathLst>
              <a:path extrusionOk="0" h="13480600" w="14134312">
                <a:moveTo>
                  <a:pt x="0" y="0"/>
                </a:moveTo>
                <a:lnTo>
                  <a:pt x="14134312" y="0"/>
                </a:lnTo>
                <a:lnTo>
                  <a:pt x="14134312" y="13480600"/>
                </a:lnTo>
                <a:lnTo>
                  <a:pt x="0" y="13480600"/>
                </a:lnTo>
                <a:lnTo>
                  <a:pt x="0" y="0"/>
                </a:lnTo>
                <a:close/>
              </a:path>
            </a:pathLst>
          </a:custGeom>
          <a:blipFill rotWithShape="1">
            <a:blip r:embed="rId4">
              <a:alphaModFix/>
            </a:blip>
            <a:stretch>
              <a:fillRect b="0" l="0" r="0" t="0"/>
            </a:stretch>
          </a:blipFill>
          <a:ln>
            <a:noFill/>
          </a:ln>
        </p:spPr>
      </p:sp>
      <p:sp>
        <p:nvSpPr>
          <p:cNvPr id="396" name="Google Shape;396;p23"/>
          <p:cNvSpPr txBox="1"/>
          <p:nvPr/>
        </p:nvSpPr>
        <p:spPr>
          <a:xfrm>
            <a:off x="343876" y="1463037"/>
            <a:ext cx="12277800" cy="8863200"/>
          </a:xfrm>
          <a:prstGeom prst="rect">
            <a:avLst/>
          </a:prstGeom>
          <a:noFill/>
          <a:ln>
            <a:noFill/>
          </a:ln>
        </p:spPr>
        <p:txBody>
          <a:bodyPr anchorCtr="0" anchor="t" bIns="0" lIns="0" spcFirstLastPara="1" rIns="0" wrap="square" tIns="0">
            <a:spAutoFit/>
          </a:bodyPr>
          <a:lstStyle/>
          <a:p>
            <a:pPr indent="-346372" lvl="1" marL="692744" marR="0" rtl="0" algn="l">
              <a:lnSpc>
                <a:spcPct val="112998"/>
              </a:lnSpc>
              <a:spcBef>
                <a:spcPts val="0"/>
              </a:spcBef>
              <a:spcAft>
                <a:spcPts val="0"/>
              </a:spcAft>
              <a:buClr>
                <a:srgbClr val="010101"/>
              </a:buClr>
              <a:buSzPts val="3208"/>
              <a:buFont typeface="Arial"/>
              <a:buChar char="•"/>
            </a:pPr>
            <a:r>
              <a:rPr b="0" i="0" lang="en-US" sz="3208" u="none" cap="none" strike="noStrike">
                <a:solidFill>
                  <a:srgbClr val="010101"/>
                </a:solidFill>
                <a:latin typeface="Gaegu"/>
                <a:ea typeface="Gaegu"/>
                <a:cs typeface="Gaegu"/>
                <a:sym typeface="Gaegu"/>
              </a:rPr>
              <a:t>Colleges and Universities (example)</a:t>
            </a:r>
            <a:endParaRPr b="0" i="0" sz="1400" u="none" cap="none" strike="noStrike">
              <a:solidFill>
                <a:srgbClr val="000000"/>
              </a:solidFill>
              <a:latin typeface="Arial"/>
              <a:ea typeface="Arial"/>
              <a:cs typeface="Arial"/>
              <a:sym typeface="Arial"/>
            </a:endParaRPr>
          </a:p>
          <a:p>
            <a:pPr indent="-461828" lvl="2" marL="1385489" marR="0" rtl="0" algn="l">
              <a:lnSpc>
                <a:spcPct val="112998"/>
              </a:lnSpc>
              <a:spcBef>
                <a:spcPts val="0"/>
              </a:spcBef>
              <a:spcAft>
                <a:spcPts val="0"/>
              </a:spcAft>
              <a:buClr>
                <a:srgbClr val="010101"/>
              </a:buClr>
              <a:buSzPts val="3208"/>
              <a:buFont typeface="Arial"/>
              <a:buChar char="⚬"/>
            </a:pPr>
            <a:r>
              <a:rPr b="0" i="0" lang="en-US" sz="3208" u="none" cap="none" strike="noStrike">
                <a:solidFill>
                  <a:srgbClr val="010101"/>
                </a:solidFill>
                <a:latin typeface="Gaegu"/>
                <a:ea typeface="Gaegu"/>
                <a:cs typeface="Gaegu"/>
                <a:sym typeface="Gaegu"/>
              </a:rPr>
              <a:t>UL-Lafayette: 3.0 cum gpa, 23 ACT; no application; apply for admission; must have earned the ACT 23 and the 3.0 gpa by May 31</a:t>
            </a:r>
            <a:endParaRPr b="0" i="0" sz="1400" u="none" cap="none" strike="noStrike">
              <a:solidFill>
                <a:srgbClr val="000000"/>
              </a:solidFill>
              <a:latin typeface="Arial"/>
              <a:ea typeface="Arial"/>
              <a:cs typeface="Arial"/>
              <a:sym typeface="Arial"/>
            </a:endParaRPr>
          </a:p>
          <a:p>
            <a:pPr indent="-461828" lvl="2" marL="1385489" marR="0" rtl="0" algn="l">
              <a:lnSpc>
                <a:spcPct val="112998"/>
              </a:lnSpc>
              <a:spcBef>
                <a:spcPts val="0"/>
              </a:spcBef>
              <a:spcAft>
                <a:spcPts val="0"/>
              </a:spcAft>
              <a:buClr>
                <a:srgbClr val="010101"/>
              </a:buClr>
              <a:buSzPts val="3208"/>
              <a:buFont typeface="Arial"/>
              <a:buChar char="⚬"/>
            </a:pPr>
            <a:r>
              <a:rPr b="0" i="0" lang="en-US" sz="3208" u="none" cap="none" strike="noStrike">
                <a:solidFill>
                  <a:srgbClr val="010101"/>
                </a:solidFill>
                <a:latin typeface="Gaegu"/>
                <a:ea typeface="Gaegu"/>
                <a:cs typeface="Gaegu"/>
                <a:sym typeface="Gaegu"/>
              </a:rPr>
              <a:t>LSU: no application; apply for admission by Dec. 15th. To be be considered for a scholarship. LSU will consider ACT scores up until May 31. </a:t>
            </a:r>
            <a:endParaRPr b="0" i="0" sz="1400" u="none" cap="none" strike="noStrike">
              <a:solidFill>
                <a:srgbClr val="000000"/>
              </a:solidFill>
              <a:latin typeface="Arial"/>
              <a:ea typeface="Arial"/>
              <a:cs typeface="Arial"/>
              <a:sym typeface="Arial"/>
            </a:endParaRPr>
          </a:p>
          <a:p>
            <a:pPr indent="-461828" lvl="2" marL="1385489" marR="0" rtl="0" algn="l">
              <a:lnSpc>
                <a:spcPct val="112998"/>
              </a:lnSpc>
              <a:spcBef>
                <a:spcPts val="0"/>
              </a:spcBef>
              <a:spcAft>
                <a:spcPts val="0"/>
              </a:spcAft>
              <a:buClr>
                <a:srgbClr val="010101"/>
              </a:buClr>
              <a:buSzPts val="3208"/>
              <a:buFont typeface="Arial"/>
              <a:buChar char="⚬"/>
            </a:pPr>
            <a:r>
              <a:rPr b="0" i="0" lang="en-US" sz="3208" u="none" cap="none" strike="noStrike">
                <a:solidFill>
                  <a:srgbClr val="010101"/>
                </a:solidFill>
                <a:latin typeface="Gaegu"/>
                <a:ea typeface="Gaegu"/>
                <a:cs typeface="Gaegu"/>
                <a:sym typeface="Gaegu"/>
              </a:rPr>
              <a:t>Other colleges: Each college is different. Inquire or research their scholarship section.</a:t>
            </a:r>
            <a:endParaRPr b="0" i="0" sz="1400" u="none" cap="none" strike="noStrike">
              <a:solidFill>
                <a:srgbClr val="000000"/>
              </a:solidFill>
              <a:latin typeface="Arial"/>
              <a:ea typeface="Arial"/>
              <a:cs typeface="Arial"/>
              <a:sym typeface="Arial"/>
            </a:endParaRPr>
          </a:p>
          <a:p>
            <a:pPr indent="-346372" lvl="1" marL="692744" marR="0" rtl="0" algn="l">
              <a:lnSpc>
                <a:spcPct val="112998"/>
              </a:lnSpc>
              <a:spcBef>
                <a:spcPts val="0"/>
              </a:spcBef>
              <a:spcAft>
                <a:spcPts val="0"/>
              </a:spcAft>
              <a:buClr>
                <a:srgbClr val="010101"/>
              </a:buClr>
              <a:buSzPts val="3208"/>
              <a:buFont typeface="Arial"/>
              <a:buChar char="•"/>
            </a:pPr>
            <a:r>
              <a:rPr b="0" i="0" lang="en-US" sz="3208" u="none" cap="none" strike="noStrike">
                <a:solidFill>
                  <a:srgbClr val="010101"/>
                </a:solidFill>
                <a:latin typeface="Gaegu"/>
                <a:ea typeface="Gaegu"/>
                <a:cs typeface="Gaegu"/>
                <a:sym typeface="Gaegu"/>
              </a:rPr>
              <a:t>Scholarship opportunities will be emailed to students through Scoir. (Scoir Drive) Students are encouraged to check emails daily.</a:t>
            </a:r>
            <a:endParaRPr b="0" i="0" sz="1400" u="none" cap="none" strike="noStrike">
              <a:solidFill>
                <a:srgbClr val="000000"/>
              </a:solidFill>
              <a:latin typeface="Arial"/>
              <a:ea typeface="Arial"/>
              <a:cs typeface="Arial"/>
              <a:sym typeface="Arial"/>
            </a:endParaRPr>
          </a:p>
          <a:p>
            <a:pPr indent="-346372" lvl="1" marL="692744" marR="0" rtl="0" algn="l">
              <a:lnSpc>
                <a:spcPct val="112998"/>
              </a:lnSpc>
              <a:spcBef>
                <a:spcPts val="0"/>
              </a:spcBef>
              <a:spcAft>
                <a:spcPts val="0"/>
              </a:spcAft>
              <a:buClr>
                <a:srgbClr val="010101"/>
              </a:buClr>
              <a:buSzPts val="3208"/>
              <a:buFont typeface="Arial"/>
              <a:buChar char="•"/>
            </a:pPr>
            <a:r>
              <a:rPr b="0" i="0" lang="en-US" sz="3208" u="none" cap="none" strike="noStrike">
                <a:solidFill>
                  <a:srgbClr val="010101"/>
                </a:solidFill>
                <a:latin typeface="Gaegu"/>
                <a:ea typeface="Gaegu"/>
                <a:cs typeface="Gaegu"/>
                <a:sym typeface="Gaegu"/>
              </a:rPr>
              <a:t>Several Scholarships opportunities are posted in the Senior College Handbook scholarship page located on the Senior Resource page of the TCHS Website. Listed under Academics/Guidance. Scholarship search engines! See flyer</a:t>
            </a:r>
            <a:endParaRPr b="0" i="0" sz="1400" u="none" cap="none" strike="noStrike">
              <a:solidFill>
                <a:srgbClr val="000000"/>
              </a:solidFill>
              <a:latin typeface="Arial"/>
              <a:ea typeface="Arial"/>
              <a:cs typeface="Arial"/>
              <a:sym typeface="Arial"/>
            </a:endParaRPr>
          </a:p>
        </p:txBody>
      </p:sp>
      <p:sp>
        <p:nvSpPr>
          <p:cNvPr id="397" name="Google Shape;397;p23"/>
          <p:cNvSpPr/>
          <p:nvPr/>
        </p:nvSpPr>
        <p:spPr>
          <a:xfrm>
            <a:off x="14209642" y="4187843"/>
            <a:ext cx="3161427" cy="2691165"/>
          </a:xfrm>
          <a:custGeom>
            <a:rect b="b" l="l" r="r" t="t"/>
            <a:pathLst>
              <a:path extrusionOk="0" h="2691165" w="3161427">
                <a:moveTo>
                  <a:pt x="0" y="0"/>
                </a:moveTo>
                <a:lnTo>
                  <a:pt x="3161427" y="0"/>
                </a:lnTo>
                <a:lnTo>
                  <a:pt x="3161427" y="2691165"/>
                </a:lnTo>
                <a:lnTo>
                  <a:pt x="0" y="2691165"/>
                </a:lnTo>
                <a:lnTo>
                  <a:pt x="0" y="0"/>
                </a:lnTo>
                <a:close/>
              </a:path>
            </a:pathLst>
          </a:custGeom>
          <a:blipFill rotWithShape="1">
            <a:blip r:embed="rId5">
              <a:alphaModFix/>
            </a:blip>
            <a:stretch>
              <a:fillRect b="0" l="0" r="0" t="0"/>
            </a:stretch>
          </a:blipFill>
          <a:ln>
            <a:noFill/>
          </a:ln>
        </p:spPr>
      </p:sp>
      <p:sp>
        <p:nvSpPr>
          <p:cNvPr id="398" name="Google Shape;398;p23"/>
          <p:cNvSpPr txBox="1"/>
          <p:nvPr/>
        </p:nvSpPr>
        <p:spPr>
          <a:xfrm>
            <a:off x="343876" y="-737700"/>
            <a:ext cx="11272500" cy="2237400"/>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Clr>
                <a:srgbClr val="000000"/>
              </a:buClr>
              <a:buSzPts val="14535"/>
              <a:buFont typeface="Arial"/>
              <a:buNone/>
            </a:pPr>
            <a:r>
              <a:rPr b="0" i="0" lang="en-US" sz="14535" u="none" cap="none" strike="noStrike">
                <a:solidFill>
                  <a:srgbClr val="040200"/>
                </a:solidFill>
                <a:latin typeface="Gochi Hand"/>
                <a:ea typeface="Gochi Hand"/>
                <a:cs typeface="Gochi Hand"/>
                <a:sym typeface="Gochi Hand"/>
              </a:rPr>
              <a:t>SCHOLARSHIPS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24"/>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72" l="0" r="0" t="-38877"/>
            </a:stretch>
          </a:blipFill>
          <a:ln>
            <a:noFill/>
          </a:ln>
        </p:spPr>
      </p:sp>
      <p:sp>
        <p:nvSpPr>
          <p:cNvPr id="404" name="Google Shape;404;p24"/>
          <p:cNvSpPr/>
          <p:nvPr/>
        </p:nvSpPr>
        <p:spPr>
          <a:xfrm>
            <a:off x="4572000" y="1315782"/>
            <a:ext cx="9144000" cy="2594610"/>
          </a:xfrm>
          <a:custGeom>
            <a:rect b="b" l="l" r="r" t="t"/>
            <a:pathLst>
              <a:path extrusionOk="0" h="2594610" w="9144000">
                <a:moveTo>
                  <a:pt x="0" y="0"/>
                </a:moveTo>
                <a:lnTo>
                  <a:pt x="9144000" y="0"/>
                </a:lnTo>
                <a:lnTo>
                  <a:pt x="9144000" y="2594610"/>
                </a:lnTo>
                <a:lnTo>
                  <a:pt x="0" y="2594610"/>
                </a:lnTo>
                <a:lnTo>
                  <a:pt x="0" y="0"/>
                </a:lnTo>
                <a:close/>
              </a:path>
            </a:pathLst>
          </a:custGeom>
          <a:blipFill rotWithShape="1">
            <a:blip r:embed="rId4">
              <a:alphaModFix/>
            </a:blip>
            <a:stretch>
              <a:fillRect b="0" l="0" r="0" t="0"/>
            </a:stretch>
          </a:blipFill>
          <a:ln>
            <a:noFill/>
          </a:ln>
        </p:spPr>
      </p:sp>
      <p:sp>
        <p:nvSpPr>
          <p:cNvPr id="405" name="Google Shape;405;p24"/>
          <p:cNvSpPr txBox="1"/>
          <p:nvPr/>
        </p:nvSpPr>
        <p:spPr>
          <a:xfrm>
            <a:off x="5372963" y="1606881"/>
            <a:ext cx="7542074" cy="1477220"/>
          </a:xfrm>
          <a:prstGeom prst="rect">
            <a:avLst/>
          </a:prstGeom>
          <a:noFill/>
          <a:ln>
            <a:noFill/>
          </a:ln>
        </p:spPr>
        <p:txBody>
          <a:bodyPr anchorCtr="0" anchor="t" bIns="0" lIns="0" spcFirstLastPara="1" rIns="0" wrap="square" tIns="0">
            <a:spAutoFit/>
          </a:bodyPr>
          <a:lstStyle/>
          <a:p>
            <a:pPr indent="0" lvl="0" marL="0" marR="0" rtl="0" algn="ctr">
              <a:lnSpc>
                <a:spcPct val="139997"/>
              </a:lnSpc>
              <a:spcBef>
                <a:spcPts val="0"/>
              </a:spcBef>
              <a:spcAft>
                <a:spcPts val="0"/>
              </a:spcAft>
              <a:buClr>
                <a:srgbClr val="000000"/>
              </a:buClr>
              <a:buSzPts val="8633"/>
              <a:buFont typeface="Arial"/>
              <a:buNone/>
            </a:pPr>
            <a:r>
              <a:rPr b="0" i="0" lang="en-US" sz="8633" u="none" cap="none" strike="noStrike">
                <a:solidFill>
                  <a:srgbClr val="040200"/>
                </a:solidFill>
                <a:latin typeface="Gochi Hand"/>
                <a:ea typeface="Gochi Hand"/>
                <a:cs typeface="Gochi Hand"/>
                <a:sym typeface="Gochi Hand"/>
              </a:rPr>
              <a:t>RESOURCES</a:t>
            </a:r>
            <a:endParaRPr b="0" i="0" sz="1400" u="none" cap="none" strike="noStrike">
              <a:solidFill>
                <a:srgbClr val="000000"/>
              </a:solidFill>
              <a:latin typeface="Arial"/>
              <a:ea typeface="Arial"/>
              <a:cs typeface="Arial"/>
              <a:sym typeface="Arial"/>
            </a:endParaRPr>
          </a:p>
        </p:txBody>
      </p:sp>
      <p:sp>
        <p:nvSpPr>
          <p:cNvPr id="406" name="Google Shape;406;p24"/>
          <p:cNvSpPr/>
          <p:nvPr/>
        </p:nvSpPr>
        <p:spPr>
          <a:xfrm rot="-2486032">
            <a:off x="7879429" y="73341"/>
            <a:ext cx="2529141" cy="2484881"/>
          </a:xfrm>
          <a:custGeom>
            <a:rect b="b" l="l" r="r" t="t"/>
            <a:pathLst>
              <a:path extrusionOk="0" h="2484881" w="2529141">
                <a:moveTo>
                  <a:pt x="0" y="0"/>
                </a:moveTo>
                <a:lnTo>
                  <a:pt x="2529142" y="0"/>
                </a:lnTo>
                <a:lnTo>
                  <a:pt x="2529142" y="2484881"/>
                </a:lnTo>
                <a:lnTo>
                  <a:pt x="0" y="2484881"/>
                </a:lnTo>
                <a:lnTo>
                  <a:pt x="0" y="0"/>
                </a:lnTo>
                <a:close/>
              </a:path>
            </a:pathLst>
          </a:custGeom>
          <a:blipFill rotWithShape="1">
            <a:blip r:embed="rId5">
              <a:alphaModFix/>
            </a:blip>
            <a:stretch>
              <a:fillRect b="0" l="0" r="0" t="0"/>
            </a:stretch>
          </a:blipFill>
          <a:ln>
            <a:noFill/>
          </a:ln>
        </p:spPr>
      </p:sp>
      <p:sp>
        <p:nvSpPr>
          <p:cNvPr id="407" name="Google Shape;407;p24"/>
          <p:cNvSpPr/>
          <p:nvPr/>
        </p:nvSpPr>
        <p:spPr>
          <a:xfrm>
            <a:off x="1781948" y="4421234"/>
            <a:ext cx="6203215" cy="5156423"/>
          </a:xfrm>
          <a:custGeom>
            <a:rect b="b" l="l" r="r" t="t"/>
            <a:pathLst>
              <a:path extrusionOk="0" h="5156423" w="6203215">
                <a:moveTo>
                  <a:pt x="0" y="0"/>
                </a:moveTo>
                <a:lnTo>
                  <a:pt x="6203215" y="0"/>
                </a:lnTo>
                <a:lnTo>
                  <a:pt x="6203215" y="5156423"/>
                </a:lnTo>
                <a:lnTo>
                  <a:pt x="0" y="5156423"/>
                </a:lnTo>
                <a:lnTo>
                  <a:pt x="0" y="0"/>
                </a:lnTo>
                <a:close/>
              </a:path>
            </a:pathLst>
          </a:custGeom>
          <a:blipFill rotWithShape="1">
            <a:blip r:embed="rId6">
              <a:alphaModFix/>
            </a:blip>
            <a:stretch>
              <a:fillRect b="0" l="0" r="0" t="0"/>
            </a:stretch>
          </a:blipFill>
          <a:ln>
            <a:noFill/>
          </a:ln>
        </p:spPr>
      </p:sp>
      <p:sp>
        <p:nvSpPr>
          <p:cNvPr id="408" name="Google Shape;408;p24"/>
          <p:cNvSpPr/>
          <p:nvPr/>
        </p:nvSpPr>
        <p:spPr>
          <a:xfrm rot="4692421">
            <a:off x="12447110" y="3012246"/>
            <a:ext cx="2537780" cy="1476527"/>
          </a:xfrm>
          <a:custGeom>
            <a:rect b="b" l="l" r="r" t="t"/>
            <a:pathLst>
              <a:path extrusionOk="0" h="1476527" w="2537780">
                <a:moveTo>
                  <a:pt x="0" y="0"/>
                </a:moveTo>
                <a:lnTo>
                  <a:pt x="2537780" y="0"/>
                </a:lnTo>
                <a:lnTo>
                  <a:pt x="2537780" y="1476527"/>
                </a:lnTo>
                <a:lnTo>
                  <a:pt x="0" y="1476527"/>
                </a:lnTo>
                <a:lnTo>
                  <a:pt x="0" y="0"/>
                </a:lnTo>
                <a:close/>
              </a:path>
            </a:pathLst>
          </a:custGeom>
          <a:blipFill rotWithShape="1">
            <a:blip r:embed="rId7">
              <a:alphaModFix/>
            </a:blip>
            <a:stretch>
              <a:fillRect b="0" l="0" r="0" t="0"/>
            </a:stretch>
          </a:blipFill>
          <a:ln>
            <a:noFill/>
          </a:ln>
        </p:spPr>
      </p:sp>
      <p:sp>
        <p:nvSpPr>
          <p:cNvPr id="409" name="Google Shape;409;p24"/>
          <p:cNvSpPr txBox="1"/>
          <p:nvPr/>
        </p:nvSpPr>
        <p:spPr>
          <a:xfrm>
            <a:off x="2430075" y="5484281"/>
            <a:ext cx="4842600" cy="1511400"/>
          </a:xfrm>
          <a:prstGeom prst="rect">
            <a:avLst/>
          </a:prstGeom>
          <a:noFill/>
          <a:ln>
            <a:noFill/>
          </a:ln>
        </p:spPr>
        <p:txBody>
          <a:bodyPr anchorCtr="0" anchor="t" bIns="0" lIns="0" spcFirstLastPara="1" rIns="0" wrap="square" tIns="0">
            <a:spAutoFit/>
          </a:bodyPr>
          <a:lstStyle/>
          <a:p>
            <a:pPr indent="0" lvl="1" marL="0" marR="0" rtl="0" algn="ctr">
              <a:lnSpc>
                <a:spcPct val="113005"/>
              </a:lnSpc>
              <a:spcBef>
                <a:spcPts val="0"/>
              </a:spcBef>
              <a:spcAft>
                <a:spcPts val="0"/>
              </a:spcAft>
              <a:buClr>
                <a:srgbClr val="000000"/>
              </a:buClr>
              <a:buSzPts val="9819"/>
              <a:buFont typeface="Arial"/>
              <a:buNone/>
            </a:pPr>
            <a:r>
              <a:rPr b="1" i="0" lang="en-US" sz="9819" u="none" cap="none" strike="noStrike">
                <a:solidFill>
                  <a:srgbClr val="010101"/>
                </a:solidFill>
                <a:latin typeface="Gaegu"/>
                <a:ea typeface="Gaegu"/>
                <a:cs typeface="Gaegu"/>
                <a:sym typeface="Gaegu"/>
              </a:rPr>
              <a:t>SCOIR</a:t>
            </a:r>
            <a:endParaRPr b="0" i="0" sz="1400" u="none" cap="none" strike="noStrike">
              <a:solidFill>
                <a:srgbClr val="000000"/>
              </a:solidFill>
              <a:latin typeface="Arial"/>
              <a:ea typeface="Arial"/>
              <a:cs typeface="Arial"/>
              <a:sym typeface="Arial"/>
            </a:endParaRPr>
          </a:p>
        </p:txBody>
      </p:sp>
      <p:sp>
        <p:nvSpPr>
          <p:cNvPr id="410" name="Google Shape;410;p24"/>
          <p:cNvSpPr/>
          <p:nvPr/>
        </p:nvSpPr>
        <p:spPr>
          <a:xfrm flipH="1" rot="-4340715">
            <a:off x="3413889" y="2937471"/>
            <a:ext cx="2537780" cy="1476527"/>
          </a:xfrm>
          <a:custGeom>
            <a:rect b="b" l="l" r="r" t="t"/>
            <a:pathLst>
              <a:path extrusionOk="0" h="1476527" w="2537780">
                <a:moveTo>
                  <a:pt x="2537780" y="0"/>
                </a:moveTo>
                <a:lnTo>
                  <a:pt x="0" y="0"/>
                </a:lnTo>
                <a:lnTo>
                  <a:pt x="0" y="1476527"/>
                </a:lnTo>
                <a:lnTo>
                  <a:pt x="2537780" y="1476527"/>
                </a:lnTo>
                <a:lnTo>
                  <a:pt x="2537780" y="0"/>
                </a:lnTo>
                <a:close/>
              </a:path>
            </a:pathLst>
          </a:custGeom>
          <a:blipFill rotWithShape="1">
            <a:blip r:embed="rId7">
              <a:alphaModFix/>
            </a:blip>
            <a:stretch>
              <a:fillRect b="0" l="0" r="0" t="0"/>
            </a:stretch>
          </a:blipFill>
          <a:ln>
            <a:noFill/>
          </a:ln>
        </p:spPr>
      </p:sp>
      <p:sp>
        <p:nvSpPr>
          <p:cNvPr id="411" name="Google Shape;411;p24"/>
          <p:cNvSpPr txBox="1"/>
          <p:nvPr/>
        </p:nvSpPr>
        <p:spPr>
          <a:xfrm>
            <a:off x="1781948" y="6879524"/>
            <a:ext cx="6009900" cy="3185700"/>
          </a:xfrm>
          <a:prstGeom prst="rect">
            <a:avLst/>
          </a:prstGeom>
          <a:noFill/>
          <a:ln>
            <a:noFill/>
          </a:ln>
        </p:spPr>
        <p:txBody>
          <a:bodyPr anchorCtr="0" anchor="t" bIns="0" lIns="0" spcFirstLastPara="1" rIns="0" wrap="square" tIns="0">
            <a:spAutoFit/>
          </a:bodyPr>
          <a:lstStyle/>
          <a:p>
            <a:pPr indent="-287182" lvl="1" marL="574363" marR="0" rtl="0" algn="l">
              <a:lnSpc>
                <a:spcPct val="113007"/>
              </a:lnSpc>
              <a:spcBef>
                <a:spcPts val="0"/>
              </a:spcBef>
              <a:spcAft>
                <a:spcPts val="0"/>
              </a:spcAft>
              <a:buClr>
                <a:srgbClr val="010101"/>
              </a:buClr>
              <a:buSzPts val="2660"/>
              <a:buFont typeface="Arial"/>
              <a:buChar char="•"/>
            </a:pPr>
            <a:r>
              <a:rPr b="0" i="0" lang="en-US" sz="2660" u="none" cap="none" strike="noStrike">
                <a:solidFill>
                  <a:srgbClr val="010101"/>
                </a:solidFill>
                <a:latin typeface="Gaegu"/>
                <a:ea typeface="Gaegu"/>
                <a:cs typeface="Gaegu"/>
                <a:sym typeface="Gaegu"/>
              </a:rPr>
              <a:t>Each senior has a Drive in Scoir. This is where scholarship opportunities and resources will be posted</a:t>
            </a:r>
            <a:endParaRPr b="0" i="0" sz="1400" u="none" cap="none" strike="noStrike">
              <a:solidFill>
                <a:srgbClr val="000000"/>
              </a:solidFill>
              <a:latin typeface="Arial"/>
              <a:ea typeface="Arial"/>
              <a:cs typeface="Arial"/>
              <a:sym typeface="Arial"/>
            </a:endParaRPr>
          </a:p>
          <a:p>
            <a:pPr indent="-287182" lvl="1" marL="574363" marR="0" rtl="0" algn="l">
              <a:lnSpc>
                <a:spcPct val="113007"/>
              </a:lnSpc>
              <a:spcBef>
                <a:spcPts val="0"/>
              </a:spcBef>
              <a:spcAft>
                <a:spcPts val="0"/>
              </a:spcAft>
              <a:buClr>
                <a:srgbClr val="010101"/>
              </a:buClr>
              <a:buSzPts val="2660"/>
              <a:buFont typeface="Arial"/>
              <a:buChar char="•"/>
            </a:pPr>
            <a:r>
              <a:rPr b="0" i="0" lang="en-US" sz="2660" u="none" cap="none" strike="noStrike">
                <a:solidFill>
                  <a:srgbClr val="010101"/>
                </a:solidFill>
                <a:latin typeface="Gaegu"/>
                <a:ea typeface="Gaegu"/>
                <a:cs typeface="Gaegu"/>
                <a:sym typeface="Gaegu"/>
              </a:rPr>
              <a:t>Parents who have not joined your child’s Scoir account please email me and I will send you an invitation.</a:t>
            </a:r>
            <a:endParaRPr b="0" i="0" sz="1400" u="none" cap="none" strike="noStrike">
              <a:solidFill>
                <a:srgbClr val="000000"/>
              </a:solidFill>
              <a:latin typeface="Arial"/>
              <a:ea typeface="Arial"/>
              <a:cs typeface="Arial"/>
              <a:sym typeface="Arial"/>
            </a:endParaRPr>
          </a:p>
          <a:p>
            <a:pPr indent="0" lvl="0" marL="0" marR="0" rtl="0" algn="l">
              <a:lnSpc>
                <a:spcPct val="113007"/>
              </a:lnSpc>
              <a:spcBef>
                <a:spcPts val="0"/>
              </a:spcBef>
              <a:spcAft>
                <a:spcPts val="0"/>
              </a:spcAft>
              <a:buClr>
                <a:srgbClr val="000000"/>
              </a:buClr>
              <a:buSzPts val="2660"/>
              <a:buFont typeface="Arial"/>
              <a:buNone/>
            </a:pPr>
            <a:r>
              <a:t/>
            </a:r>
            <a:endParaRPr b="0" i="0" sz="2660" u="none" cap="none" strike="noStrike">
              <a:solidFill>
                <a:srgbClr val="010101"/>
              </a:solidFill>
              <a:latin typeface="Gaegu"/>
              <a:ea typeface="Gaegu"/>
              <a:cs typeface="Gaegu"/>
              <a:sym typeface="Gaegu"/>
            </a:endParaRPr>
          </a:p>
        </p:txBody>
      </p:sp>
      <p:sp>
        <p:nvSpPr>
          <p:cNvPr id="412" name="Google Shape;412;p24"/>
          <p:cNvSpPr/>
          <p:nvPr/>
        </p:nvSpPr>
        <p:spPr>
          <a:xfrm>
            <a:off x="9741190" y="4421234"/>
            <a:ext cx="6203215" cy="5156423"/>
          </a:xfrm>
          <a:custGeom>
            <a:rect b="b" l="l" r="r" t="t"/>
            <a:pathLst>
              <a:path extrusionOk="0" h="5156423" w="6203215">
                <a:moveTo>
                  <a:pt x="0" y="0"/>
                </a:moveTo>
                <a:lnTo>
                  <a:pt x="6203215" y="0"/>
                </a:lnTo>
                <a:lnTo>
                  <a:pt x="6203215" y="5156423"/>
                </a:lnTo>
                <a:lnTo>
                  <a:pt x="0" y="5156423"/>
                </a:lnTo>
                <a:lnTo>
                  <a:pt x="0" y="0"/>
                </a:lnTo>
                <a:close/>
              </a:path>
            </a:pathLst>
          </a:custGeom>
          <a:blipFill rotWithShape="1">
            <a:blip r:embed="rId6">
              <a:alphaModFix/>
            </a:blip>
            <a:stretch>
              <a:fillRect b="0" l="0" r="0" t="0"/>
            </a:stretch>
          </a:blipFill>
          <a:ln>
            <a:noFill/>
          </a:ln>
        </p:spPr>
      </p:sp>
      <p:sp>
        <p:nvSpPr>
          <p:cNvPr id="413" name="Google Shape;413;p24"/>
          <p:cNvSpPr/>
          <p:nvPr/>
        </p:nvSpPr>
        <p:spPr>
          <a:xfrm rot="-1488597">
            <a:off x="-3081055" y="-1278828"/>
            <a:ext cx="9144000" cy="2594610"/>
          </a:xfrm>
          <a:custGeom>
            <a:rect b="b" l="l" r="r" t="t"/>
            <a:pathLst>
              <a:path extrusionOk="0" h="2594610" w="9144000">
                <a:moveTo>
                  <a:pt x="0" y="0"/>
                </a:moveTo>
                <a:lnTo>
                  <a:pt x="9144000" y="0"/>
                </a:lnTo>
                <a:lnTo>
                  <a:pt x="9144000" y="2594610"/>
                </a:lnTo>
                <a:lnTo>
                  <a:pt x="0" y="2594610"/>
                </a:lnTo>
                <a:lnTo>
                  <a:pt x="0" y="0"/>
                </a:lnTo>
                <a:close/>
              </a:path>
            </a:pathLst>
          </a:custGeom>
          <a:blipFill rotWithShape="1">
            <a:blip r:embed="rId4">
              <a:alphaModFix/>
            </a:blip>
            <a:stretch>
              <a:fillRect b="0" l="0" r="0" t="0"/>
            </a:stretch>
          </a:blipFill>
          <a:ln>
            <a:noFill/>
          </a:ln>
        </p:spPr>
      </p:sp>
      <p:sp>
        <p:nvSpPr>
          <p:cNvPr id="414" name="Google Shape;414;p24"/>
          <p:cNvSpPr/>
          <p:nvPr/>
        </p:nvSpPr>
        <p:spPr>
          <a:xfrm rot="8590425">
            <a:off x="12459215" y="8743482"/>
            <a:ext cx="9144000" cy="2594610"/>
          </a:xfrm>
          <a:custGeom>
            <a:rect b="b" l="l" r="r" t="t"/>
            <a:pathLst>
              <a:path extrusionOk="0" h="2594610" w="9144000">
                <a:moveTo>
                  <a:pt x="0" y="0"/>
                </a:moveTo>
                <a:lnTo>
                  <a:pt x="9144000" y="0"/>
                </a:lnTo>
                <a:lnTo>
                  <a:pt x="9144000" y="2594610"/>
                </a:lnTo>
                <a:lnTo>
                  <a:pt x="0" y="2594610"/>
                </a:lnTo>
                <a:lnTo>
                  <a:pt x="0" y="0"/>
                </a:lnTo>
                <a:close/>
              </a:path>
            </a:pathLst>
          </a:custGeom>
          <a:blipFill rotWithShape="1">
            <a:blip r:embed="rId4">
              <a:alphaModFix/>
            </a:blip>
            <a:stretch>
              <a:fillRect b="0" l="0" r="0" t="0"/>
            </a:stretch>
          </a:blipFill>
          <a:ln>
            <a:noFill/>
          </a:ln>
        </p:spPr>
      </p:sp>
      <p:sp>
        <p:nvSpPr>
          <p:cNvPr id="415" name="Google Shape;415;p24"/>
          <p:cNvSpPr txBox="1"/>
          <p:nvPr/>
        </p:nvSpPr>
        <p:spPr>
          <a:xfrm>
            <a:off x="9741190" y="5486017"/>
            <a:ext cx="6203100" cy="1511400"/>
          </a:xfrm>
          <a:prstGeom prst="rect">
            <a:avLst/>
          </a:prstGeom>
          <a:noFill/>
          <a:ln>
            <a:noFill/>
          </a:ln>
        </p:spPr>
        <p:txBody>
          <a:bodyPr anchorCtr="0" anchor="t" bIns="0" lIns="0" spcFirstLastPara="1" rIns="0" wrap="square" tIns="0">
            <a:spAutoFit/>
          </a:bodyPr>
          <a:lstStyle/>
          <a:p>
            <a:pPr indent="0" lvl="1" marL="0" marR="0" rtl="0" algn="ctr">
              <a:lnSpc>
                <a:spcPct val="113005"/>
              </a:lnSpc>
              <a:spcBef>
                <a:spcPts val="0"/>
              </a:spcBef>
              <a:spcAft>
                <a:spcPts val="0"/>
              </a:spcAft>
              <a:buClr>
                <a:srgbClr val="000000"/>
              </a:buClr>
              <a:buSzPts val="9819"/>
              <a:buFont typeface="Arial"/>
              <a:buNone/>
            </a:pPr>
            <a:r>
              <a:rPr b="1" i="0" lang="en-US" sz="9819" u="sng" cap="none" strike="noStrike">
                <a:solidFill>
                  <a:srgbClr val="010101"/>
                </a:solidFill>
                <a:latin typeface="Gaegu"/>
                <a:ea typeface="Gaegu"/>
                <a:cs typeface="Gaegu"/>
                <a:sym typeface="Gaegu"/>
                <a:hlinkClick r:id="rId8">
                  <a:extLst>
                    <a:ext uri="{A12FA001-AC4F-418D-AE19-62706E023703}">
                      <ahyp:hlinkClr val="tx"/>
                    </a:ext>
                  </a:extLst>
                </a:hlinkClick>
              </a:rPr>
              <a:t>TCHS.NET</a:t>
            </a:r>
            <a:endParaRPr b="0" i="0" sz="1400" u="none" cap="none" strike="noStrike">
              <a:solidFill>
                <a:srgbClr val="000000"/>
              </a:solidFill>
              <a:latin typeface="Arial"/>
              <a:ea typeface="Arial"/>
              <a:cs typeface="Arial"/>
              <a:sym typeface="Arial"/>
            </a:endParaRPr>
          </a:p>
        </p:txBody>
      </p:sp>
      <p:sp>
        <p:nvSpPr>
          <p:cNvPr id="416" name="Google Shape;416;p24"/>
          <p:cNvSpPr txBox="1"/>
          <p:nvPr/>
        </p:nvSpPr>
        <p:spPr>
          <a:xfrm>
            <a:off x="9861779" y="7089524"/>
            <a:ext cx="6106500" cy="2839800"/>
          </a:xfrm>
          <a:prstGeom prst="rect">
            <a:avLst/>
          </a:prstGeom>
          <a:noFill/>
          <a:ln>
            <a:noFill/>
          </a:ln>
        </p:spPr>
        <p:txBody>
          <a:bodyPr anchorCtr="0" anchor="t" bIns="0" lIns="0" spcFirstLastPara="1" rIns="0" wrap="square" tIns="0">
            <a:spAutoFit/>
          </a:bodyPr>
          <a:lstStyle/>
          <a:p>
            <a:pPr indent="-360830" lvl="1" marL="721661" marR="0" rtl="0" algn="l">
              <a:lnSpc>
                <a:spcPct val="113049"/>
              </a:lnSpc>
              <a:spcBef>
                <a:spcPts val="0"/>
              </a:spcBef>
              <a:spcAft>
                <a:spcPts val="0"/>
              </a:spcAft>
              <a:buClr>
                <a:srgbClr val="010101"/>
              </a:buClr>
              <a:buSzPts val="3341"/>
              <a:buFont typeface="Arial"/>
              <a:buChar char="•"/>
            </a:pPr>
            <a:r>
              <a:rPr b="0" i="0" lang="en-US" sz="3341" u="none" cap="none" strike="noStrike">
                <a:solidFill>
                  <a:srgbClr val="010101"/>
                </a:solidFill>
                <a:latin typeface="Gaegu"/>
                <a:ea typeface="Gaegu"/>
                <a:cs typeface="Gaegu"/>
                <a:sym typeface="Gaegu"/>
              </a:rPr>
              <a:t>Under Academics/Guidance you will see Senior Resources</a:t>
            </a:r>
            <a:endParaRPr b="0" i="0" sz="1400" u="none" cap="none" strike="noStrike">
              <a:solidFill>
                <a:srgbClr val="000000"/>
              </a:solidFill>
              <a:latin typeface="Arial"/>
              <a:ea typeface="Arial"/>
              <a:cs typeface="Arial"/>
              <a:sym typeface="Arial"/>
            </a:endParaRPr>
          </a:p>
          <a:p>
            <a:pPr indent="-360830" lvl="1" marL="721661" marR="0" rtl="0" algn="l">
              <a:lnSpc>
                <a:spcPct val="113049"/>
              </a:lnSpc>
              <a:spcBef>
                <a:spcPts val="0"/>
              </a:spcBef>
              <a:spcAft>
                <a:spcPts val="0"/>
              </a:spcAft>
              <a:buClr>
                <a:srgbClr val="010101"/>
              </a:buClr>
              <a:buSzPts val="3341"/>
              <a:buFont typeface="Arial"/>
              <a:buChar char="•"/>
            </a:pPr>
            <a:r>
              <a:rPr b="0" i="0" lang="en-US" sz="3341" u="none" cap="none" strike="noStrike">
                <a:solidFill>
                  <a:srgbClr val="010101"/>
                </a:solidFill>
                <a:latin typeface="Gaegu"/>
                <a:ea typeface="Gaegu"/>
                <a:cs typeface="Gaegu"/>
                <a:sym typeface="Gaegu"/>
              </a:rPr>
              <a:t>College Handbook</a:t>
            </a:r>
            <a:endParaRPr b="0" i="0" sz="1400" u="none" cap="none" strike="noStrike">
              <a:solidFill>
                <a:srgbClr val="000000"/>
              </a:solidFill>
              <a:latin typeface="Arial"/>
              <a:ea typeface="Arial"/>
              <a:cs typeface="Arial"/>
              <a:sym typeface="Arial"/>
            </a:endParaRPr>
          </a:p>
          <a:p>
            <a:pPr indent="-360830" lvl="1" marL="721661" marR="0" rtl="0" algn="l">
              <a:lnSpc>
                <a:spcPct val="113049"/>
              </a:lnSpc>
              <a:spcBef>
                <a:spcPts val="0"/>
              </a:spcBef>
              <a:spcAft>
                <a:spcPts val="0"/>
              </a:spcAft>
              <a:buClr>
                <a:srgbClr val="010101"/>
              </a:buClr>
              <a:buSzPts val="3341"/>
              <a:buFont typeface="Arial"/>
              <a:buChar char="•"/>
            </a:pPr>
            <a:r>
              <a:rPr b="0" i="0" lang="en-US" sz="3341" u="none" cap="none" strike="noStrike">
                <a:solidFill>
                  <a:srgbClr val="010101"/>
                </a:solidFill>
                <a:latin typeface="Gaegu"/>
                <a:ea typeface="Gaegu"/>
                <a:cs typeface="Gaegu"/>
                <a:sym typeface="Gaegu"/>
              </a:rPr>
              <a:t>Links to important sites</a:t>
            </a:r>
            <a:endParaRPr b="0" i="0" sz="1400" u="none" cap="none" strike="noStrike">
              <a:solidFill>
                <a:srgbClr val="000000"/>
              </a:solidFill>
              <a:latin typeface="Arial"/>
              <a:ea typeface="Arial"/>
              <a:cs typeface="Arial"/>
              <a:sym typeface="Arial"/>
            </a:endParaRPr>
          </a:p>
          <a:p>
            <a:pPr indent="0" lvl="0" marL="0" marR="0" rtl="0" algn="l">
              <a:lnSpc>
                <a:spcPct val="113016"/>
              </a:lnSpc>
              <a:spcBef>
                <a:spcPts val="0"/>
              </a:spcBef>
              <a:spcAft>
                <a:spcPts val="0"/>
              </a:spcAft>
              <a:buClr>
                <a:srgbClr val="000000"/>
              </a:buClr>
              <a:buSzPts val="3341"/>
              <a:buFont typeface="Arial"/>
              <a:buNone/>
            </a:pPr>
            <a:r>
              <a:t/>
            </a:r>
            <a:endParaRPr b="0" i="0" sz="3341" u="none" cap="none" strike="noStrike">
              <a:solidFill>
                <a:srgbClr val="010101"/>
              </a:solidFill>
              <a:latin typeface="Gaegu"/>
              <a:ea typeface="Gaegu"/>
              <a:cs typeface="Gaegu"/>
              <a:sym typeface="Gaegu"/>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39"/>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72" l="0" r="0" t="-38877"/>
            </a:stretch>
          </a:blipFill>
          <a:ln>
            <a:noFill/>
          </a:ln>
        </p:spPr>
      </p:sp>
      <p:grpSp>
        <p:nvGrpSpPr>
          <p:cNvPr id="422" name="Google Shape;422;p39"/>
          <p:cNvGrpSpPr/>
          <p:nvPr/>
        </p:nvGrpSpPr>
        <p:grpSpPr>
          <a:xfrm>
            <a:off x="1312329" y="-280657"/>
            <a:ext cx="15946971" cy="11044754"/>
            <a:chOff x="0" y="0"/>
            <a:chExt cx="3429000" cy="2374900"/>
          </a:xfrm>
        </p:grpSpPr>
        <p:sp>
          <p:nvSpPr>
            <p:cNvPr id="423" name="Google Shape;423;p39"/>
            <p:cNvSpPr/>
            <p:nvPr/>
          </p:nvSpPr>
          <p:spPr>
            <a:xfrm>
              <a:off x="50800" y="76200"/>
              <a:ext cx="3340100" cy="2235200"/>
            </a:xfrm>
            <a:custGeom>
              <a:rect b="b" l="l" r="r" t="t"/>
              <a:pathLst>
                <a:path extrusionOk="0" h="2235200" w="33401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b="-25449" l="0" r="0" t="-25449"/>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4" name="Google Shape;424;p39"/>
            <p:cNvSpPr/>
            <p:nvPr/>
          </p:nvSpPr>
          <p:spPr>
            <a:xfrm>
              <a:off x="0" y="0"/>
              <a:ext cx="3429000" cy="2374900"/>
            </a:xfrm>
            <a:custGeom>
              <a:rect b="b" l="l" r="r" t="t"/>
              <a:pathLst>
                <a:path extrusionOk="0" h="2374900" w="3429000">
                  <a:moveTo>
                    <a:pt x="3429000" y="2374900"/>
                  </a:moveTo>
                  <a:lnTo>
                    <a:pt x="0" y="2374900"/>
                  </a:lnTo>
                  <a:lnTo>
                    <a:pt x="0" y="0"/>
                  </a:lnTo>
                  <a:lnTo>
                    <a:pt x="3429000" y="0"/>
                  </a:lnTo>
                  <a:lnTo>
                    <a:pt x="3429000" y="2374900"/>
                  </a:lnTo>
                  <a:close/>
                </a:path>
              </a:pathLst>
            </a:custGeom>
            <a:blipFill rotWithShape="1">
              <a:blip r:embed="rId5">
                <a:alphaModFix/>
              </a:blip>
              <a:stretch>
                <a:fillRect b="-11117" l="-2897" r="-2485" t="-10990"/>
              </a:stretch>
            </a:blipFill>
            <a:ln>
              <a:noFill/>
            </a:ln>
          </p:spPr>
        </p:sp>
      </p:grpSp>
      <p:sp>
        <p:nvSpPr>
          <p:cNvPr id="425" name="Google Shape;425;p39"/>
          <p:cNvSpPr txBox="1"/>
          <p:nvPr/>
        </p:nvSpPr>
        <p:spPr>
          <a:xfrm>
            <a:off x="1982050" y="-29950"/>
            <a:ext cx="14041200" cy="1215900"/>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Clr>
                <a:srgbClr val="000000"/>
              </a:buClr>
              <a:buSzPts val="12096"/>
              <a:buFont typeface="Arial"/>
              <a:buNone/>
            </a:pPr>
            <a:r>
              <a:rPr b="0" i="0" lang="en-US" sz="7900" u="none" cap="none" strike="noStrike">
                <a:solidFill>
                  <a:srgbClr val="040200"/>
                </a:solidFill>
                <a:latin typeface="Gochi Hand"/>
                <a:ea typeface="Gochi Hand"/>
                <a:cs typeface="Gochi Hand"/>
                <a:sym typeface="Gochi Hand"/>
              </a:rPr>
              <a:t>Summary/To Do List</a:t>
            </a:r>
            <a:endParaRPr b="0" i="0" sz="7900" u="none" cap="none" strike="noStrike">
              <a:solidFill>
                <a:srgbClr val="000000"/>
              </a:solidFill>
              <a:latin typeface="Arial"/>
              <a:ea typeface="Arial"/>
              <a:cs typeface="Arial"/>
              <a:sym typeface="Arial"/>
            </a:endParaRPr>
          </a:p>
        </p:txBody>
      </p:sp>
      <p:sp>
        <p:nvSpPr>
          <p:cNvPr id="426" name="Google Shape;426;p39"/>
          <p:cNvSpPr txBox="1"/>
          <p:nvPr/>
        </p:nvSpPr>
        <p:spPr>
          <a:xfrm>
            <a:off x="1747825" y="1895175"/>
            <a:ext cx="15075900" cy="10760400"/>
          </a:xfrm>
          <a:prstGeom prst="rect">
            <a:avLst/>
          </a:prstGeom>
          <a:noFill/>
          <a:ln>
            <a:noFill/>
          </a:ln>
        </p:spPr>
        <p:txBody>
          <a:bodyPr anchorCtr="0" anchor="t" bIns="0" lIns="0" spcFirstLastPara="1" rIns="0" wrap="square" tIns="0">
            <a:spAutoFit/>
          </a:bodyPr>
          <a:lstStyle/>
          <a:p>
            <a:pPr indent="-457200" lvl="0" marL="457200" marR="0" rtl="0" algn="l">
              <a:lnSpc>
                <a:spcPct val="75217"/>
              </a:lnSpc>
              <a:spcBef>
                <a:spcPts val="0"/>
              </a:spcBef>
              <a:spcAft>
                <a:spcPts val="0"/>
              </a:spcAft>
              <a:buClr>
                <a:srgbClr val="010101"/>
              </a:buClr>
              <a:buSzPts val="4600"/>
              <a:buFont typeface="Gaegu"/>
              <a:buChar char="●"/>
            </a:pPr>
            <a:r>
              <a:rPr b="0" i="0" lang="en-US" sz="4600" u="none" cap="none" strike="noStrike">
                <a:solidFill>
                  <a:srgbClr val="010101"/>
                </a:solidFill>
                <a:latin typeface="Gaegu"/>
                <a:ea typeface="Gaegu"/>
                <a:cs typeface="Gaegu"/>
                <a:sym typeface="Gaegu"/>
              </a:rPr>
              <a:t>Add/Move college/trade school to “Applying”in Scoir.</a:t>
            </a:r>
            <a:endParaRPr b="0" i="0" sz="2000" u="none" cap="none" strike="noStrike">
              <a:solidFill>
                <a:srgbClr val="000000"/>
              </a:solidFill>
              <a:latin typeface="Arial"/>
              <a:ea typeface="Arial"/>
              <a:cs typeface="Arial"/>
              <a:sym typeface="Arial"/>
            </a:endParaRPr>
          </a:p>
          <a:p>
            <a:pPr indent="0" lvl="0" marL="457200" marR="0" rtl="0" algn="l">
              <a:lnSpc>
                <a:spcPct val="75217"/>
              </a:lnSpc>
              <a:spcBef>
                <a:spcPts val="0"/>
              </a:spcBef>
              <a:spcAft>
                <a:spcPts val="0"/>
              </a:spcAft>
              <a:buClr>
                <a:srgbClr val="000000"/>
              </a:buClr>
              <a:buSzPts val="4600"/>
              <a:buFont typeface="Arial"/>
              <a:buNone/>
            </a:pPr>
            <a:r>
              <a:t/>
            </a:r>
            <a:endParaRPr b="0" i="0" sz="4600" u="none" cap="none" strike="noStrike">
              <a:solidFill>
                <a:srgbClr val="010101"/>
              </a:solidFill>
              <a:latin typeface="Gaegu"/>
              <a:ea typeface="Gaegu"/>
              <a:cs typeface="Gaegu"/>
              <a:sym typeface="Gaegu"/>
            </a:endParaRPr>
          </a:p>
          <a:p>
            <a:pPr indent="-457200" lvl="0" marL="457200" marR="0" rtl="0" algn="l">
              <a:lnSpc>
                <a:spcPct val="75217"/>
              </a:lnSpc>
              <a:spcBef>
                <a:spcPts val="0"/>
              </a:spcBef>
              <a:spcAft>
                <a:spcPts val="0"/>
              </a:spcAft>
              <a:buClr>
                <a:srgbClr val="010101"/>
              </a:buClr>
              <a:buSzPts val="4600"/>
              <a:buFont typeface="Gaegu"/>
              <a:buChar char="●"/>
            </a:pPr>
            <a:r>
              <a:rPr b="0" i="0" lang="en-US" sz="4600" u="none" cap="none" strike="noStrike">
                <a:solidFill>
                  <a:srgbClr val="010101"/>
                </a:solidFill>
                <a:latin typeface="Gaegu"/>
                <a:ea typeface="Gaegu"/>
                <a:cs typeface="Gaegu"/>
                <a:sym typeface="Gaegu"/>
              </a:rPr>
              <a:t>Schedule an ACT if necessary.</a:t>
            </a:r>
            <a:endParaRPr b="0" i="0" sz="2000" u="none" cap="none" strike="noStrike">
              <a:solidFill>
                <a:srgbClr val="000000"/>
              </a:solidFill>
              <a:latin typeface="Arial"/>
              <a:ea typeface="Arial"/>
              <a:cs typeface="Arial"/>
              <a:sym typeface="Arial"/>
            </a:endParaRPr>
          </a:p>
          <a:p>
            <a:pPr indent="0" lvl="0" marL="457200" marR="0" rtl="0" algn="l">
              <a:lnSpc>
                <a:spcPct val="75217"/>
              </a:lnSpc>
              <a:spcBef>
                <a:spcPts val="0"/>
              </a:spcBef>
              <a:spcAft>
                <a:spcPts val="0"/>
              </a:spcAft>
              <a:buClr>
                <a:srgbClr val="000000"/>
              </a:buClr>
              <a:buSzPts val="4600"/>
              <a:buFont typeface="Arial"/>
              <a:buNone/>
            </a:pPr>
            <a:r>
              <a:t/>
            </a:r>
            <a:endParaRPr b="0" i="0" sz="4600" u="none" cap="none" strike="noStrike">
              <a:solidFill>
                <a:srgbClr val="010101"/>
              </a:solidFill>
              <a:latin typeface="Gaegu"/>
              <a:ea typeface="Gaegu"/>
              <a:cs typeface="Gaegu"/>
              <a:sym typeface="Gaegu"/>
            </a:endParaRPr>
          </a:p>
          <a:p>
            <a:pPr indent="-457200" lvl="0" marL="457200" marR="0" rtl="0" algn="l">
              <a:lnSpc>
                <a:spcPct val="75217"/>
              </a:lnSpc>
              <a:spcBef>
                <a:spcPts val="0"/>
              </a:spcBef>
              <a:spcAft>
                <a:spcPts val="0"/>
              </a:spcAft>
              <a:buClr>
                <a:srgbClr val="010101"/>
              </a:buClr>
              <a:buSzPts val="4600"/>
              <a:buFont typeface="Gaegu"/>
              <a:buChar char="●"/>
            </a:pPr>
            <a:r>
              <a:rPr b="0" i="0" lang="en-US" sz="4600" u="none" cap="none" strike="noStrike">
                <a:solidFill>
                  <a:srgbClr val="010101"/>
                </a:solidFill>
                <a:latin typeface="Gaegu"/>
                <a:ea typeface="Gaegu"/>
                <a:cs typeface="Gaegu"/>
                <a:sym typeface="Gaegu"/>
              </a:rPr>
              <a:t>Go online to the schools website or use the Common App. to apply. Have Mrs. Proctor review it before you submit.</a:t>
            </a:r>
            <a:endParaRPr b="0" i="0" sz="2000" u="none" cap="none" strike="noStrike">
              <a:solidFill>
                <a:srgbClr val="000000"/>
              </a:solidFill>
              <a:latin typeface="Arial"/>
              <a:ea typeface="Arial"/>
              <a:cs typeface="Arial"/>
              <a:sym typeface="Arial"/>
            </a:endParaRPr>
          </a:p>
          <a:p>
            <a:pPr indent="0" lvl="0" marL="457200" marR="0" rtl="0" algn="l">
              <a:lnSpc>
                <a:spcPct val="75217"/>
              </a:lnSpc>
              <a:spcBef>
                <a:spcPts val="0"/>
              </a:spcBef>
              <a:spcAft>
                <a:spcPts val="0"/>
              </a:spcAft>
              <a:buClr>
                <a:srgbClr val="000000"/>
              </a:buClr>
              <a:buSzPts val="4600"/>
              <a:buFont typeface="Arial"/>
              <a:buNone/>
            </a:pPr>
            <a:r>
              <a:t/>
            </a:r>
            <a:endParaRPr b="0" i="0" sz="4600" u="none" cap="none" strike="noStrike">
              <a:solidFill>
                <a:srgbClr val="010101"/>
              </a:solidFill>
              <a:latin typeface="Gaegu"/>
              <a:ea typeface="Gaegu"/>
              <a:cs typeface="Gaegu"/>
              <a:sym typeface="Gaegu"/>
            </a:endParaRPr>
          </a:p>
          <a:p>
            <a:pPr indent="-457200" lvl="0" marL="457200" marR="0" rtl="0" algn="l">
              <a:lnSpc>
                <a:spcPct val="75217"/>
              </a:lnSpc>
              <a:spcBef>
                <a:spcPts val="0"/>
              </a:spcBef>
              <a:spcAft>
                <a:spcPts val="0"/>
              </a:spcAft>
              <a:buClr>
                <a:srgbClr val="010101"/>
              </a:buClr>
              <a:buSzPts val="4600"/>
              <a:buFont typeface="Gaegu"/>
              <a:buChar char="●"/>
            </a:pPr>
            <a:r>
              <a:rPr b="0" i="0" lang="en-US" sz="4600" u="none" cap="none" strike="noStrike">
                <a:solidFill>
                  <a:srgbClr val="010101"/>
                </a:solidFill>
                <a:latin typeface="Gaegu"/>
                <a:ea typeface="Gaegu"/>
                <a:cs typeface="Gaegu"/>
                <a:sym typeface="Gaegu"/>
              </a:rPr>
              <a:t>If you need recommendations, make sure you enter activities in Scoir. Add teachers to write rec letters in Scoir.</a:t>
            </a:r>
            <a:endParaRPr b="0" i="0" sz="2000" u="none" cap="none" strike="noStrike">
              <a:solidFill>
                <a:srgbClr val="000000"/>
              </a:solidFill>
              <a:latin typeface="Arial"/>
              <a:ea typeface="Arial"/>
              <a:cs typeface="Arial"/>
              <a:sym typeface="Arial"/>
            </a:endParaRPr>
          </a:p>
          <a:p>
            <a:pPr indent="0" lvl="0" marL="457200" marR="0" rtl="0" algn="l">
              <a:lnSpc>
                <a:spcPct val="75217"/>
              </a:lnSpc>
              <a:spcBef>
                <a:spcPts val="0"/>
              </a:spcBef>
              <a:spcAft>
                <a:spcPts val="0"/>
              </a:spcAft>
              <a:buClr>
                <a:srgbClr val="000000"/>
              </a:buClr>
              <a:buSzPts val="4600"/>
              <a:buFont typeface="Arial"/>
              <a:buNone/>
            </a:pPr>
            <a:r>
              <a:t/>
            </a:r>
            <a:endParaRPr b="0" i="0" sz="4600" u="none" cap="none" strike="noStrike">
              <a:solidFill>
                <a:srgbClr val="010101"/>
              </a:solidFill>
              <a:latin typeface="Gaegu"/>
              <a:ea typeface="Gaegu"/>
              <a:cs typeface="Gaegu"/>
              <a:sym typeface="Gaegu"/>
            </a:endParaRPr>
          </a:p>
          <a:p>
            <a:pPr indent="-457200" lvl="0" marL="457200" marR="0" rtl="0" algn="l">
              <a:lnSpc>
                <a:spcPct val="75217"/>
              </a:lnSpc>
              <a:spcBef>
                <a:spcPts val="0"/>
              </a:spcBef>
              <a:spcAft>
                <a:spcPts val="0"/>
              </a:spcAft>
              <a:buClr>
                <a:srgbClr val="010101"/>
              </a:buClr>
              <a:buSzPts val="4600"/>
              <a:buFont typeface="Gaegu"/>
              <a:buChar char="●"/>
            </a:pPr>
            <a:r>
              <a:rPr b="0" i="0" lang="en-US" sz="4600" u="none" cap="none" strike="noStrike">
                <a:solidFill>
                  <a:srgbClr val="010101"/>
                </a:solidFill>
                <a:latin typeface="Gaegu"/>
                <a:ea typeface="Gaegu"/>
                <a:cs typeface="Gaegu"/>
                <a:sym typeface="Gaegu"/>
              </a:rPr>
              <a:t>Once you apply, let Mrs. Proctor know by moving the College to “Applied” in Scoir. Your documents will be sent through Scoir (transcript, recs, etc.)</a:t>
            </a:r>
            <a:endParaRPr b="0" i="0" sz="2000" u="none" cap="none" strike="noStrike">
              <a:solidFill>
                <a:srgbClr val="000000"/>
              </a:solidFill>
              <a:latin typeface="Arial"/>
              <a:ea typeface="Arial"/>
              <a:cs typeface="Arial"/>
              <a:sym typeface="Arial"/>
            </a:endParaRPr>
          </a:p>
          <a:p>
            <a:pPr indent="0" lvl="0" marL="457200" marR="0" rtl="0" algn="l">
              <a:lnSpc>
                <a:spcPct val="75217"/>
              </a:lnSpc>
              <a:spcBef>
                <a:spcPts val="0"/>
              </a:spcBef>
              <a:spcAft>
                <a:spcPts val="0"/>
              </a:spcAft>
              <a:buClr>
                <a:srgbClr val="000000"/>
              </a:buClr>
              <a:buSzPts val="4000"/>
              <a:buFont typeface="Arial"/>
              <a:buNone/>
            </a:pPr>
            <a:r>
              <a:t/>
            </a:r>
            <a:endParaRPr b="0" i="0" sz="4000" u="none" cap="none" strike="noStrike">
              <a:solidFill>
                <a:srgbClr val="010101"/>
              </a:solidFill>
              <a:latin typeface="Gaegu"/>
              <a:ea typeface="Gaegu"/>
              <a:cs typeface="Gaegu"/>
              <a:sym typeface="Gaegu"/>
            </a:endParaRPr>
          </a:p>
          <a:p>
            <a:pPr indent="0" lvl="0" marL="914400" marR="0" rtl="0" algn="l">
              <a:lnSpc>
                <a:spcPct val="75217"/>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763270" lvl="0" marL="1143000" marR="0" rtl="0" algn="l">
              <a:lnSpc>
                <a:spcPct val="75217"/>
              </a:lnSpc>
              <a:spcBef>
                <a:spcPts val="0"/>
              </a:spcBef>
              <a:spcAft>
                <a:spcPts val="0"/>
              </a:spcAft>
              <a:buClr>
                <a:srgbClr val="000000"/>
              </a:buClr>
              <a:buSzPts val="5980"/>
              <a:buFont typeface="Arial"/>
              <a:buNone/>
            </a:pPr>
            <a:r>
              <a:t/>
            </a:r>
            <a:endParaRPr b="0" i="0" sz="4300" u="none" cap="none" strike="noStrike">
              <a:solidFill>
                <a:srgbClr val="010101"/>
              </a:solidFill>
              <a:latin typeface="Gaegu"/>
              <a:ea typeface="Gaegu"/>
              <a:cs typeface="Gaegu"/>
              <a:sym typeface="Gaegu"/>
            </a:endParaRPr>
          </a:p>
          <a:p>
            <a:pPr indent="0" lvl="0" marL="0" marR="0" rtl="0" algn="l">
              <a:lnSpc>
                <a:spcPct val="75217"/>
              </a:lnSpc>
              <a:spcBef>
                <a:spcPts val="0"/>
              </a:spcBef>
              <a:spcAft>
                <a:spcPts val="0"/>
              </a:spcAft>
              <a:buClr>
                <a:srgbClr val="000000"/>
              </a:buClr>
              <a:buSzPts val="6280"/>
              <a:buFont typeface="Arial"/>
              <a:buNone/>
            </a:pPr>
            <a:r>
              <a:t/>
            </a:r>
            <a:endParaRPr b="0" i="0" sz="6280" u="none" cap="none" strike="noStrike">
              <a:solidFill>
                <a:srgbClr val="010101"/>
              </a:solidFill>
              <a:latin typeface="Gaegu"/>
              <a:ea typeface="Gaegu"/>
              <a:cs typeface="Gaegu"/>
              <a:sym typeface="Gaegu"/>
            </a:endParaRPr>
          </a:p>
          <a:p>
            <a:pPr indent="0" lvl="0" marL="0" marR="0" rtl="0" algn="l">
              <a:lnSpc>
                <a:spcPct val="75217"/>
              </a:lnSpc>
              <a:spcBef>
                <a:spcPts val="0"/>
              </a:spcBef>
              <a:spcAft>
                <a:spcPts val="0"/>
              </a:spcAft>
              <a:buClr>
                <a:srgbClr val="000000"/>
              </a:buClr>
              <a:buSzPts val="5980"/>
              <a:buFont typeface="Arial"/>
              <a:buNone/>
            </a:pPr>
            <a:r>
              <a:t/>
            </a:r>
            <a:endParaRPr b="0" i="0" sz="6280" u="none" cap="none" strike="noStrike">
              <a:solidFill>
                <a:srgbClr val="010101"/>
              </a:solidFill>
              <a:latin typeface="Gaegu"/>
              <a:ea typeface="Gaegu"/>
              <a:cs typeface="Gaegu"/>
              <a:sym typeface="Gaegu"/>
            </a:endParaRPr>
          </a:p>
          <a:p>
            <a:pPr indent="0" lvl="0" marL="0" marR="0" rtl="0" algn="l">
              <a:lnSpc>
                <a:spcPct val="75217"/>
              </a:lnSpc>
              <a:spcBef>
                <a:spcPts val="0"/>
              </a:spcBef>
              <a:spcAft>
                <a:spcPts val="0"/>
              </a:spcAft>
              <a:buClr>
                <a:srgbClr val="000000"/>
              </a:buClr>
              <a:buSzPts val="5980"/>
              <a:buFont typeface="Arial"/>
              <a:buNone/>
            </a:pPr>
            <a:r>
              <a:t/>
            </a:r>
            <a:endParaRPr b="0" i="0" sz="6280" u="none" cap="none" strike="noStrike">
              <a:solidFill>
                <a:srgbClr val="010101"/>
              </a:solidFill>
              <a:latin typeface="Gaegu"/>
              <a:ea typeface="Gaegu"/>
              <a:cs typeface="Gaegu"/>
              <a:sym typeface="Gaegu"/>
            </a:endParaRPr>
          </a:p>
        </p:txBody>
      </p:sp>
      <p:sp>
        <p:nvSpPr>
          <p:cNvPr id="427" name="Google Shape;427;p39"/>
          <p:cNvSpPr/>
          <p:nvPr/>
        </p:nvSpPr>
        <p:spPr>
          <a:xfrm rot="850509">
            <a:off x="8607161" y="89051"/>
            <a:ext cx="866532" cy="1100006"/>
          </a:xfrm>
          <a:custGeom>
            <a:rect b="b" l="l" r="r" t="t"/>
            <a:pathLst>
              <a:path extrusionOk="0" h="1411795" w="866132">
                <a:moveTo>
                  <a:pt x="0" y="0"/>
                </a:moveTo>
                <a:lnTo>
                  <a:pt x="866132" y="0"/>
                </a:lnTo>
                <a:lnTo>
                  <a:pt x="866132" y="1411796"/>
                </a:lnTo>
                <a:lnTo>
                  <a:pt x="0" y="1411796"/>
                </a:lnTo>
                <a:lnTo>
                  <a:pt x="0" y="0"/>
                </a:lnTo>
                <a:close/>
              </a:path>
            </a:pathLst>
          </a:custGeom>
          <a:blipFill rotWithShape="1">
            <a:blip r:embed="rId6">
              <a:alphaModFix/>
            </a:blip>
            <a:stretch>
              <a:fillRect b="0" l="0" r="0" t="0"/>
            </a:stretch>
          </a:blipFill>
          <a:ln>
            <a:noFill/>
          </a:ln>
        </p:spPr>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g378f73e2375_0_7"/>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65" l="0" r="0" t="-38875"/>
            </a:stretch>
          </a:blipFill>
          <a:ln>
            <a:noFill/>
          </a:ln>
        </p:spPr>
      </p:sp>
      <p:grpSp>
        <p:nvGrpSpPr>
          <p:cNvPr id="433" name="Google Shape;433;g378f73e2375_0_7"/>
          <p:cNvGrpSpPr/>
          <p:nvPr/>
        </p:nvGrpSpPr>
        <p:grpSpPr>
          <a:xfrm>
            <a:off x="1312329" y="-280657"/>
            <a:ext cx="15946907" cy="11044710"/>
            <a:chOff x="0" y="0"/>
            <a:chExt cx="3429000" cy="2374900"/>
          </a:xfrm>
        </p:grpSpPr>
        <p:sp>
          <p:nvSpPr>
            <p:cNvPr id="434" name="Google Shape;434;g378f73e2375_0_7"/>
            <p:cNvSpPr/>
            <p:nvPr/>
          </p:nvSpPr>
          <p:spPr>
            <a:xfrm>
              <a:off x="50800" y="76200"/>
              <a:ext cx="3340100" cy="2235200"/>
            </a:xfrm>
            <a:custGeom>
              <a:rect b="b" l="l" r="r" t="t"/>
              <a:pathLst>
                <a:path extrusionOk="0" h="2235200" w="3340100">
                  <a:moveTo>
                    <a:pt x="2171700" y="25400"/>
                  </a:moveTo>
                  <a:lnTo>
                    <a:pt x="2400300" y="0"/>
                  </a:lnTo>
                  <a:lnTo>
                    <a:pt x="2641600" y="38100"/>
                  </a:lnTo>
                  <a:lnTo>
                    <a:pt x="2984500" y="38100"/>
                  </a:lnTo>
                  <a:cubicBezTo>
                    <a:pt x="2984500" y="38100"/>
                    <a:pt x="3086100" y="12700"/>
                    <a:pt x="3098800" y="38100"/>
                  </a:cubicBezTo>
                  <a:cubicBezTo>
                    <a:pt x="3111500" y="63500"/>
                    <a:pt x="3162300" y="228600"/>
                    <a:pt x="3162300" y="228600"/>
                  </a:cubicBezTo>
                  <a:cubicBezTo>
                    <a:pt x="3162300" y="228600"/>
                    <a:pt x="3213100" y="304800"/>
                    <a:pt x="3200400" y="355600"/>
                  </a:cubicBezTo>
                  <a:cubicBezTo>
                    <a:pt x="3187700" y="406400"/>
                    <a:pt x="3225800" y="520700"/>
                    <a:pt x="3225800" y="520700"/>
                  </a:cubicBezTo>
                  <a:cubicBezTo>
                    <a:pt x="3225800" y="520700"/>
                    <a:pt x="3251200" y="571500"/>
                    <a:pt x="3225800" y="622300"/>
                  </a:cubicBezTo>
                  <a:cubicBezTo>
                    <a:pt x="3225800" y="622300"/>
                    <a:pt x="3213100" y="762000"/>
                    <a:pt x="3238500" y="812800"/>
                  </a:cubicBezTo>
                  <a:cubicBezTo>
                    <a:pt x="3238500" y="812800"/>
                    <a:pt x="3276600" y="838200"/>
                    <a:pt x="3251200" y="1003300"/>
                  </a:cubicBezTo>
                  <a:lnTo>
                    <a:pt x="3263900" y="1181100"/>
                  </a:lnTo>
                  <a:cubicBezTo>
                    <a:pt x="3263900" y="1181100"/>
                    <a:pt x="3238500" y="1257300"/>
                    <a:pt x="3251200" y="1308100"/>
                  </a:cubicBezTo>
                  <a:lnTo>
                    <a:pt x="3276600" y="1562100"/>
                  </a:lnTo>
                  <a:lnTo>
                    <a:pt x="3327400" y="1701800"/>
                  </a:lnTo>
                  <a:lnTo>
                    <a:pt x="3327400" y="1854200"/>
                  </a:lnTo>
                  <a:lnTo>
                    <a:pt x="3340100" y="1955800"/>
                  </a:lnTo>
                  <a:cubicBezTo>
                    <a:pt x="3340100" y="1955800"/>
                    <a:pt x="3314700" y="2019300"/>
                    <a:pt x="3213100" y="2044700"/>
                  </a:cubicBezTo>
                  <a:cubicBezTo>
                    <a:pt x="3213100" y="2044700"/>
                    <a:pt x="3149600" y="2044700"/>
                    <a:pt x="3098800" y="2082800"/>
                  </a:cubicBezTo>
                  <a:cubicBezTo>
                    <a:pt x="3048000" y="2120900"/>
                    <a:pt x="2933700" y="2197100"/>
                    <a:pt x="2870200" y="2184400"/>
                  </a:cubicBezTo>
                  <a:cubicBezTo>
                    <a:pt x="2870200" y="2184400"/>
                    <a:pt x="2717800" y="2171700"/>
                    <a:pt x="2692400" y="2146300"/>
                  </a:cubicBezTo>
                  <a:cubicBezTo>
                    <a:pt x="2692400" y="2146300"/>
                    <a:pt x="2590800" y="2133600"/>
                    <a:pt x="2565400" y="2133600"/>
                  </a:cubicBezTo>
                  <a:cubicBezTo>
                    <a:pt x="2540000" y="2133600"/>
                    <a:pt x="2476500" y="2146300"/>
                    <a:pt x="2476500" y="2146300"/>
                  </a:cubicBezTo>
                  <a:cubicBezTo>
                    <a:pt x="2476500" y="2146300"/>
                    <a:pt x="2400300" y="2171700"/>
                    <a:pt x="2362200" y="2159000"/>
                  </a:cubicBezTo>
                  <a:cubicBezTo>
                    <a:pt x="2324100" y="2146300"/>
                    <a:pt x="2298700" y="2146300"/>
                    <a:pt x="2222500" y="2159000"/>
                  </a:cubicBezTo>
                  <a:cubicBezTo>
                    <a:pt x="2222500" y="2159000"/>
                    <a:pt x="2197100" y="2184400"/>
                    <a:pt x="2019300" y="2184400"/>
                  </a:cubicBezTo>
                  <a:cubicBezTo>
                    <a:pt x="2019300" y="2184400"/>
                    <a:pt x="1866900" y="2235200"/>
                    <a:pt x="1790700" y="2184400"/>
                  </a:cubicBezTo>
                  <a:cubicBezTo>
                    <a:pt x="1790700" y="2184400"/>
                    <a:pt x="1765300" y="2146300"/>
                    <a:pt x="1549400" y="2159000"/>
                  </a:cubicBezTo>
                  <a:cubicBezTo>
                    <a:pt x="1549400" y="2159000"/>
                    <a:pt x="1397000" y="2171700"/>
                    <a:pt x="1371600" y="2159000"/>
                  </a:cubicBezTo>
                  <a:lnTo>
                    <a:pt x="1066800" y="2197100"/>
                  </a:lnTo>
                  <a:cubicBezTo>
                    <a:pt x="1066800" y="2197100"/>
                    <a:pt x="723900" y="2184400"/>
                    <a:pt x="673100" y="2171700"/>
                  </a:cubicBezTo>
                  <a:cubicBezTo>
                    <a:pt x="622300" y="2159000"/>
                    <a:pt x="419100" y="2120900"/>
                    <a:pt x="393700" y="2146300"/>
                  </a:cubicBezTo>
                  <a:cubicBezTo>
                    <a:pt x="368300" y="2171700"/>
                    <a:pt x="215900" y="2171700"/>
                    <a:pt x="190500" y="2159000"/>
                  </a:cubicBezTo>
                  <a:cubicBezTo>
                    <a:pt x="165100" y="2146300"/>
                    <a:pt x="127000" y="2044700"/>
                    <a:pt x="114300" y="1993900"/>
                  </a:cubicBezTo>
                  <a:cubicBezTo>
                    <a:pt x="101600" y="1943100"/>
                    <a:pt x="101600" y="1803400"/>
                    <a:pt x="101600" y="1778000"/>
                  </a:cubicBezTo>
                  <a:cubicBezTo>
                    <a:pt x="101600" y="1752600"/>
                    <a:pt x="63500" y="1714500"/>
                    <a:pt x="63500" y="1714500"/>
                  </a:cubicBezTo>
                  <a:lnTo>
                    <a:pt x="88900" y="1562100"/>
                  </a:lnTo>
                  <a:cubicBezTo>
                    <a:pt x="88900" y="1562100"/>
                    <a:pt x="88900" y="1435100"/>
                    <a:pt x="63500" y="1397000"/>
                  </a:cubicBezTo>
                  <a:cubicBezTo>
                    <a:pt x="38100" y="1358900"/>
                    <a:pt x="63500" y="1206500"/>
                    <a:pt x="63500" y="1206500"/>
                  </a:cubicBezTo>
                  <a:cubicBezTo>
                    <a:pt x="63500" y="1206500"/>
                    <a:pt x="38100" y="1079500"/>
                    <a:pt x="50800" y="1041400"/>
                  </a:cubicBezTo>
                  <a:cubicBezTo>
                    <a:pt x="63500" y="1003300"/>
                    <a:pt x="76200" y="939800"/>
                    <a:pt x="76200" y="901700"/>
                  </a:cubicBezTo>
                  <a:cubicBezTo>
                    <a:pt x="76200" y="863600"/>
                    <a:pt x="50800" y="673100"/>
                    <a:pt x="50800" y="673100"/>
                  </a:cubicBezTo>
                  <a:lnTo>
                    <a:pt x="25400" y="571500"/>
                  </a:lnTo>
                  <a:cubicBezTo>
                    <a:pt x="25400" y="571500"/>
                    <a:pt x="0" y="508000"/>
                    <a:pt x="12700" y="393700"/>
                  </a:cubicBezTo>
                  <a:cubicBezTo>
                    <a:pt x="25400" y="279400"/>
                    <a:pt x="12700" y="279400"/>
                    <a:pt x="12700" y="279400"/>
                  </a:cubicBezTo>
                  <a:lnTo>
                    <a:pt x="215900" y="190500"/>
                  </a:lnTo>
                  <a:cubicBezTo>
                    <a:pt x="215900" y="190500"/>
                    <a:pt x="317500" y="76200"/>
                    <a:pt x="482600" y="76200"/>
                  </a:cubicBezTo>
                  <a:lnTo>
                    <a:pt x="609600" y="114300"/>
                  </a:lnTo>
                  <a:cubicBezTo>
                    <a:pt x="609600" y="114300"/>
                    <a:pt x="660400" y="139700"/>
                    <a:pt x="749300" y="127000"/>
                  </a:cubicBezTo>
                  <a:cubicBezTo>
                    <a:pt x="838200" y="114300"/>
                    <a:pt x="914400" y="88900"/>
                    <a:pt x="914400" y="88900"/>
                  </a:cubicBezTo>
                  <a:cubicBezTo>
                    <a:pt x="914400" y="88900"/>
                    <a:pt x="1003300" y="114300"/>
                    <a:pt x="1066800" y="88900"/>
                  </a:cubicBezTo>
                  <a:lnTo>
                    <a:pt x="1117600" y="76200"/>
                  </a:lnTo>
                  <a:lnTo>
                    <a:pt x="1143000" y="76200"/>
                  </a:lnTo>
                  <a:cubicBezTo>
                    <a:pt x="1143000" y="76200"/>
                    <a:pt x="1181100" y="50800"/>
                    <a:pt x="1206500" y="76200"/>
                  </a:cubicBezTo>
                  <a:cubicBezTo>
                    <a:pt x="1206500" y="76200"/>
                    <a:pt x="1231900" y="50800"/>
                    <a:pt x="1270000" y="63500"/>
                  </a:cubicBezTo>
                  <a:cubicBezTo>
                    <a:pt x="1270000" y="63500"/>
                    <a:pt x="1346200" y="38100"/>
                    <a:pt x="1346200" y="38100"/>
                  </a:cubicBezTo>
                  <a:cubicBezTo>
                    <a:pt x="1346200" y="38100"/>
                    <a:pt x="1435100" y="38100"/>
                    <a:pt x="1435100" y="38100"/>
                  </a:cubicBezTo>
                  <a:lnTo>
                    <a:pt x="1524000" y="63500"/>
                  </a:lnTo>
                  <a:lnTo>
                    <a:pt x="1765300" y="63500"/>
                  </a:lnTo>
                  <a:lnTo>
                    <a:pt x="1892300" y="50800"/>
                  </a:lnTo>
                  <a:lnTo>
                    <a:pt x="1943100" y="76200"/>
                  </a:lnTo>
                  <a:lnTo>
                    <a:pt x="2019300" y="50800"/>
                  </a:lnTo>
                  <a:lnTo>
                    <a:pt x="2171700" y="25400"/>
                  </a:lnTo>
                  <a:close/>
                </a:path>
              </a:pathLst>
            </a:custGeom>
            <a:blipFill rotWithShape="1">
              <a:blip r:embed="rId4">
                <a:alphaModFix/>
              </a:blip>
              <a:stretch>
                <a:fillRect b="-25447" l="0" r="0" t="-25447"/>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5" name="Google Shape;435;g378f73e2375_0_7"/>
            <p:cNvSpPr/>
            <p:nvPr/>
          </p:nvSpPr>
          <p:spPr>
            <a:xfrm>
              <a:off x="0" y="0"/>
              <a:ext cx="3429000" cy="2374900"/>
            </a:xfrm>
            <a:custGeom>
              <a:rect b="b" l="l" r="r" t="t"/>
              <a:pathLst>
                <a:path extrusionOk="0" h="2374900" w="3429000">
                  <a:moveTo>
                    <a:pt x="3429000" y="2374900"/>
                  </a:moveTo>
                  <a:lnTo>
                    <a:pt x="0" y="2374900"/>
                  </a:lnTo>
                  <a:lnTo>
                    <a:pt x="0" y="0"/>
                  </a:lnTo>
                  <a:lnTo>
                    <a:pt x="3429000" y="0"/>
                  </a:lnTo>
                  <a:lnTo>
                    <a:pt x="3429000" y="2374900"/>
                  </a:lnTo>
                  <a:close/>
                </a:path>
              </a:pathLst>
            </a:custGeom>
            <a:blipFill rotWithShape="1">
              <a:blip r:embed="rId5">
                <a:alphaModFix/>
              </a:blip>
              <a:stretch>
                <a:fillRect b="-11118" l="-2898" r="-2478" t="-10988"/>
              </a:stretch>
            </a:blipFill>
            <a:ln>
              <a:noFill/>
            </a:ln>
          </p:spPr>
        </p:sp>
      </p:grpSp>
      <p:sp>
        <p:nvSpPr>
          <p:cNvPr id="436" name="Google Shape;436;g378f73e2375_0_7"/>
          <p:cNvSpPr txBox="1"/>
          <p:nvPr/>
        </p:nvSpPr>
        <p:spPr>
          <a:xfrm>
            <a:off x="1982050" y="-29950"/>
            <a:ext cx="14041200" cy="1215900"/>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Clr>
                <a:srgbClr val="000000"/>
              </a:buClr>
              <a:buSzPts val="12096"/>
              <a:buFont typeface="Arial"/>
              <a:buNone/>
            </a:pPr>
            <a:r>
              <a:rPr b="0" i="0" lang="en-US" sz="7900" u="none" cap="none" strike="noStrike">
                <a:solidFill>
                  <a:srgbClr val="040200"/>
                </a:solidFill>
                <a:latin typeface="Gochi Hand"/>
                <a:ea typeface="Gochi Hand"/>
                <a:cs typeface="Gochi Hand"/>
                <a:sym typeface="Gochi Hand"/>
              </a:rPr>
              <a:t>Summary/To Do List</a:t>
            </a:r>
            <a:endParaRPr b="0" i="0" sz="7900" u="none" cap="none" strike="noStrike">
              <a:solidFill>
                <a:srgbClr val="000000"/>
              </a:solidFill>
              <a:latin typeface="Arial"/>
              <a:ea typeface="Arial"/>
              <a:cs typeface="Arial"/>
              <a:sym typeface="Arial"/>
            </a:endParaRPr>
          </a:p>
        </p:txBody>
      </p:sp>
      <p:sp>
        <p:nvSpPr>
          <p:cNvPr id="437" name="Google Shape;437;g378f73e2375_0_7"/>
          <p:cNvSpPr txBox="1"/>
          <p:nvPr/>
        </p:nvSpPr>
        <p:spPr>
          <a:xfrm>
            <a:off x="1981675" y="1705550"/>
            <a:ext cx="14608200" cy="9058500"/>
          </a:xfrm>
          <a:prstGeom prst="rect">
            <a:avLst/>
          </a:prstGeom>
          <a:noFill/>
          <a:ln>
            <a:noFill/>
          </a:ln>
        </p:spPr>
        <p:txBody>
          <a:bodyPr anchorCtr="0" anchor="t" bIns="0" lIns="0" spcFirstLastPara="1" rIns="0" wrap="square" tIns="0">
            <a:spAutoFit/>
          </a:bodyPr>
          <a:lstStyle/>
          <a:p>
            <a:pPr indent="0" lvl="0" marL="914400" marR="0" rtl="0" algn="l">
              <a:lnSpc>
                <a:spcPct val="75217"/>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457200" marR="0" rtl="0" algn="l">
              <a:lnSpc>
                <a:spcPct val="75217"/>
              </a:lnSpc>
              <a:spcBef>
                <a:spcPts val="0"/>
              </a:spcBef>
              <a:spcAft>
                <a:spcPts val="0"/>
              </a:spcAft>
              <a:buClr>
                <a:srgbClr val="000000"/>
              </a:buClr>
              <a:buSzPts val="4600"/>
              <a:buFont typeface="Arial"/>
              <a:buNone/>
            </a:pPr>
            <a:r>
              <a:t/>
            </a:r>
            <a:endParaRPr b="0" i="0" sz="4600" u="none" cap="none" strike="noStrike">
              <a:solidFill>
                <a:srgbClr val="010101"/>
              </a:solidFill>
              <a:latin typeface="Gaegu"/>
              <a:ea typeface="Gaegu"/>
              <a:cs typeface="Gaegu"/>
              <a:sym typeface="Gaegu"/>
            </a:endParaRPr>
          </a:p>
          <a:p>
            <a:pPr indent="-457200" lvl="0" marL="457200" marR="0" rtl="0" algn="l">
              <a:lnSpc>
                <a:spcPct val="75217"/>
              </a:lnSpc>
              <a:spcBef>
                <a:spcPts val="0"/>
              </a:spcBef>
              <a:spcAft>
                <a:spcPts val="0"/>
              </a:spcAft>
              <a:buClr>
                <a:srgbClr val="010101"/>
              </a:buClr>
              <a:buSzPts val="4600"/>
              <a:buFont typeface="Gaegu"/>
              <a:buChar char="●"/>
            </a:pPr>
            <a:r>
              <a:rPr b="0" i="0" lang="en-US" sz="4600" u="none" cap="none" strike="noStrike">
                <a:solidFill>
                  <a:srgbClr val="010101"/>
                </a:solidFill>
                <a:latin typeface="Gaegu"/>
                <a:ea typeface="Gaegu"/>
                <a:cs typeface="Gaegu"/>
                <a:sym typeface="Gaegu"/>
              </a:rPr>
              <a:t>Create an FSA ID prior to completing your FAFSA. You and one parent must each have an ID.</a:t>
            </a:r>
            <a:endParaRPr b="0" i="0" sz="4600" u="none" cap="none" strike="noStrike">
              <a:solidFill>
                <a:srgbClr val="010101"/>
              </a:solidFill>
              <a:latin typeface="Gaegu"/>
              <a:ea typeface="Gaegu"/>
              <a:cs typeface="Gaegu"/>
              <a:sym typeface="Gaegu"/>
            </a:endParaRPr>
          </a:p>
          <a:p>
            <a:pPr indent="-165100" lvl="0" marL="457200" marR="0" rtl="0" algn="l">
              <a:lnSpc>
                <a:spcPct val="75217"/>
              </a:lnSpc>
              <a:spcBef>
                <a:spcPts val="0"/>
              </a:spcBef>
              <a:spcAft>
                <a:spcPts val="0"/>
              </a:spcAft>
              <a:buClr>
                <a:srgbClr val="010101"/>
              </a:buClr>
              <a:buSzPts val="4600"/>
              <a:buFont typeface="Gaegu"/>
              <a:buNone/>
            </a:pPr>
            <a:r>
              <a:t/>
            </a:r>
            <a:endParaRPr b="0" i="0" sz="4600" u="none" cap="none" strike="noStrike">
              <a:solidFill>
                <a:srgbClr val="010101"/>
              </a:solidFill>
              <a:latin typeface="Gaegu"/>
              <a:ea typeface="Gaegu"/>
              <a:cs typeface="Gaegu"/>
              <a:sym typeface="Gaegu"/>
            </a:endParaRPr>
          </a:p>
          <a:p>
            <a:pPr indent="0" lvl="0" marL="457200" marR="0" rtl="0" algn="l">
              <a:lnSpc>
                <a:spcPct val="75217"/>
              </a:lnSpc>
              <a:spcBef>
                <a:spcPts val="0"/>
              </a:spcBef>
              <a:spcAft>
                <a:spcPts val="0"/>
              </a:spcAft>
              <a:buClr>
                <a:srgbClr val="000000"/>
              </a:buClr>
              <a:buSzPts val="4600"/>
              <a:buFont typeface="Arial"/>
              <a:buNone/>
            </a:pPr>
            <a:r>
              <a:rPr b="0" i="0" lang="en-US" sz="4600" u="none" cap="none" strike="noStrike">
                <a:solidFill>
                  <a:srgbClr val="010101"/>
                </a:solidFill>
                <a:latin typeface="Gaegu"/>
                <a:ea typeface="Gaegu"/>
                <a:cs typeface="Gaegu"/>
                <a:sym typeface="Gaegu"/>
              </a:rPr>
              <a:t>Check your Scoir Drive for scholarship opportunities and resources.</a:t>
            </a:r>
            <a:endParaRPr b="0" i="0" sz="2000" u="none" cap="none" strike="noStrike">
              <a:solidFill>
                <a:srgbClr val="000000"/>
              </a:solidFill>
              <a:latin typeface="Arial"/>
              <a:ea typeface="Arial"/>
              <a:cs typeface="Arial"/>
              <a:sym typeface="Arial"/>
            </a:endParaRPr>
          </a:p>
          <a:p>
            <a:pPr indent="0" lvl="0" marL="457200" marR="0" rtl="0" algn="l">
              <a:lnSpc>
                <a:spcPct val="75217"/>
              </a:lnSpc>
              <a:spcBef>
                <a:spcPts val="0"/>
              </a:spcBef>
              <a:spcAft>
                <a:spcPts val="0"/>
              </a:spcAft>
              <a:buClr>
                <a:srgbClr val="000000"/>
              </a:buClr>
              <a:buSzPts val="4600"/>
              <a:buFont typeface="Arial"/>
              <a:buNone/>
            </a:pPr>
            <a:r>
              <a:t/>
            </a:r>
            <a:endParaRPr b="0" i="0" sz="4600" u="none" cap="none" strike="noStrike">
              <a:solidFill>
                <a:srgbClr val="010101"/>
              </a:solidFill>
              <a:latin typeface="Gaegu"/>
              <a:ea typeface="Gaegu"/>
              <a:cs typeface="Gaegu"/>
              <a:sym typeface="Gaegu"/>
            </a:endParaRPr>
          </a:p>
          <a:p>
            <a:pPr indent="-457200" lvl="0" marL="457200" marR="0" rtl="0" algn="l">
              <a:lnSpc>
                <a:spcPct val="75217"/>
              </a:lnSpc>
              <a:spcBef>
                <a:spcPts val="0"/>
              </a:spcBef>
              <a:spcAft>
                <a:spcPts val="0"/>
              </a:spcAft>
              <a:buClr>
                <a:srgbClr val="010101"/>
              </a:buClr>
              <a:buSzPts val="4600"/>
              <a:buFont typeface="Gaegu"/>
              <a:buChar char="●"/>
            </a:pPr>
            <a:r>
              <a:rPr b="0" i="0" lang="en-US" sz="4600" u="none" cap="none" strike="noStrike">
                <a:solidFill>
                  <a:srgbClr val="010101"/>
                </a:solidFill>
                <a:latin typeface="Gaegu"/>
                <a:ea typeface="Gaegu"/>
                <a:cs typeface="Gaegu"/>
                <a:sym typeface="Gaegu"/>
              </a:rPr>
              <a:t>Complete the FAFSA. Opens in October. This is for TOPS, Grants (free money), or loans.</a:t>
            </a:r>
            <a:endParaRPr b="0" i="0" sz="2000" u="none" cap="none" strike="noStrike">
              <a:solidFill>
                <a:srgbClr val="000000"/>
              </a:solidFill>
              <a:latin typeface="Arial"/>
              <a:ea typeface="Arial"/>
              <a:cs typeface="Arial"/>
              <a:sym typeface="Arial"/>
            </a:endParaRPr>
          </a:p>
          <a:p>
            <a:pPr indent="0" lvl="0" marL="457200" marR="0" rtl="0" algn="l">
              <a:lnSpc>
                <a:spcPct val="75217"/>
              </a:lnSpc>
              <a:spcBef>
                <a:spcPts val="0"/>
              </a:spcBef>
              <a:spcAft>
                <a:spcPts val="0"/>
              </a:spcAft>
              <a:buClr>
                <a:srgbClr val="000000"/>
              </a:buClr>
              <a:buSzPts val="4600"/>
              <a:buFont typeface="Arial"/>
              <a:buNone/>
            </a:pPr>
            <a:r>
              <a:t/>
            </a:r>
            <a:endParaRPr b="0" i="0" sz="4600" u="none" cap="none" strike="noStrike">
              <a:solidFill>
                <a:srgbClr val="010101"/>
              </a:solidFill>
              <a:latin typeface="Gaegu"/>
              <a:ea typeface="Gaegu"/>
              <a:cs typeface="Gaegu"/>
              <a:sym typeface="Gaegu"/>
            </a:endParaRPr>
          </a:p>
          <a:p>
            <a:pPr indent="-457200" lvl="0" marL="457200" marR="0" rtl="0" algn="l">
              <a:lnSpc>
                <a:spcPct val="75217"/>
              </a:lnSpc>
              <a:spcBef>
                <a:spcPts val="0"/>
              </a:spcBef>
              <a:spcAft>
                <a:spcPts val="0"/>
              </a:spcAft>
              <a:buClr>
                <a:srgbClr val="010101"/>
              </a:buClr>
              <a:buSzPts val="4600"/>
              <a:buFont typeface="Gaegu"/>
              <a:buChar char="●"/>
            </a:pPr>
            <a:r>
              <a:rPr b="0" i="0" lang="en-US" sz="4600" u="none" cap="none" strike="noStrike">
                <a:solidFill>
                  <a:srgbClr val="010101"/>
                </a:solidFill>
                <a:latin typeface="Gaegu"/>
                <a:ea typeface="Gaegu"/>
                <a:cs typeface="Gaegu"/>
                <a:sym typeface="Gaegu"/>
              </a:rPr>
              <a:t>Schedule a meeting with Mrs. Proctor for help or stop by!</a:t>
            </a:r>
            <a:endParaRPr b="0" i="0" sz="2000" u="none" cap="none" strike="noStrike">
              <a:solidFill>
                <a:srgbClr val="000000"/>
              </a:solidFill>
              <a:latin typeface="Arial"/>
              <a:ea typeface="Arial"/>
              <a:cs typeface="Arial"/>
              <a:sym typeface="Arial"/>
            </a:endParaRPr>
          </a:p>
          <a:p>
            <a:pPr indent="-763270" lvl="0" marL="1143000" marR="0" rtl="0" algn="l">
              <a:lnSpc>
                <a:spcPct val="75217"/>
              </a:lnSpc>
              <a:spcBef>
                <a:spcPts val="0"/>
              </a:spcBef>
              <a:spcAft>
                <a:spcPts val="0"/>
              </a:spcAft>
              <a:buClr>
                <a:srgbClr val="000000"/>
              </a:buClr>
              <a:buSzPts val="5980"/>
              <a:buFont typeface="Arial"/>
              <a:buNone/>
            </a:pPr>
            <a:r>
              <a:t/>
            </a:r>
            <a:endParaRPr b="0" i="0" sz="4000" u="none" cap="none" strike="noStrike">
              <a:solidFill>
                <a:srgbClr val="010101"/>
              </a:solidFill>
              <a:latin typeface="Gaegu"/>
              <a:ea typeface="Gaegu"/>
              <a:cs typeface="Gaegu"/>
              <a:sym typeface="Gaegu"/>
            </a:endParaRPr>
          </a:p>
          <a:p>
            <a:pPr indent="0" lvl="0" marL="0" marR="0" rtl="0" algn="l">
              <a:lnSpc>
                <a:spcPct val="75217"/>
              </a:lnSpc>
              <a:spcBef>
                <a:spcPts val="0"/>
              </a:spcBef>
              <a:spcAft>
                <a:spcPts val="0"/>
              </a:spcAft>
              <a:buClr>
                <a:srgbClr val="000000"/>
              </a:buClr>
              <a:buSzPts val="5980"/>
              <a:buFont typeface="Arial"/>
              <a:buNone/>
            </a:pPr>
            <a:r>
              <a:t/>
            </a:r>
            <a:endParaRPr b="0" i="0" sz="5980" u="none" cap="none" strike="noStrike">
              <a:solidFill>
                <a:srgbClr val="010101"/>
              </a:solidFill>
              <a:latin typeface="Gaegu"/>
              <a:ea typeface="Gaegu"/>
              <a:cs typeface="Gaegu"/>
              <a:sym typeface="Gaegu"/>
            </a:endParaRPr>
          </a:p>
          <a:p>
            <a:pPr indent="0" lvl="0" marL="0" marR="0" rtl="0" algn="l">
              <a:lnSpc>
                <a:spcPct val="75217"/>
              </a:lnSpc>
              <a:spcBef>
                <a:spcPts val="0"/>
              </a:spcBef>
              <a:spcAft>
                <a:spcPts val="0"/>
              </a:spcAft>
              <a:buClr>
                <a:srgbClr val="000000"/>
              </a:buClr>
              <a:buSzPts val="5980"/>
              <a:buFont typeface="Arial"/>
              <a:buNone/>
            </a:pPr>
            <a:r>
              <a:t/>
            </a:r>
            <a:endParaRPr b="0" i="0" sz="5980" u="none" cap="none" strike="noStrike">
              <a:solidFill>
                <a:srgbClr val="010101"/>
              </a:solidFill>
              <a:latin typeface="Gaegu"/>
              <a:ea typeface="Gaegu"/>
              <a:cs typeface="Gaegu"/>
              <a:sym typeface="Gaegu"/>
            </a:endParaRPr>
          </a:p>
          <a:p>
            <a:pPr indent="0" lvl="0" marL="0" marR="0" rtl="0" algn="l">
              <a:lnSpc>
                <a:spcPct val="75217"/>
              </a:lnSpc>
              <a:spcBef>
                <a:spcPts val="0"/>
              </a:spcBef>
              <a:spcAft>
                <a:spcPts val="0"/>
              </a:spcAft>
              <a:buClr>
                <a:srgbClr val="000000"/>
              </a:buClr>
              <a:buSzPts val="5980"/>
              <a:buFont typeface="Arial"/>
              <a:buNone/>
            </a:pPr>
            <a:r>
              <a:t/>
            </a:r>
            <a:endParaRPr b="0" i="0" sz="5980" u="none" cap="none" strike="noStrike">
              <a:solidFill>
                <a:srgbClr val="010101"/>
              </a:solidFill>
              <a:latin typeface="Gaegu"/>
              <a:ea typeface="Gaegu"/>
              <a:cs typeface="Gaegu"/>
              <a:sym typeface="Gaegu"/>
            </a:endParaRPr>
          </a:p>
        </p:txBody>
      </p:sp>
      <p:sp>
        <p:nvSpPr>
          <p:cNvPr id="438" name="Google Shape;438;g378f73e2375_0_7"/>
          <p:cNvSpPr/>
          <p:nvPr/>
        </p:nvSpPr>
        <p:spPr>
          <a:xfrm rot="850509">
            <a:off x="8607161" y="89051"/>
            <a:ext cx="866532" cy="1100006"/>
          </a:xfrm>
          <a:custGeom>
            <a:rect b="b" l="l" r="r" t="t"/>
            <a:pathLst>
              <a:path extrusionOk="0" h="1411795" w="866132">
                <a:moveTo>
                  <a:pt x="0" y="0"/>
                </a:moveTo>
                <a:lnTo>
                  <a:pt x="866132" y="0"/>
                </a:lnTo>
                <a:lnTo>
                  <a:pt x="866132" y="1411796"/>
                </a:lnTo>
                <a:lnTo>
                  <a:pt x="0" y="1411796"/>
                </a:lnTo>
                <a:lnTo>
                  <a:pt x="0" y="0"/>
                </a:lnTo>
                <a:close/>
              </a:path>
            </a:pathLst>
          </a:custGeom>
          <a:blipFill rotWithShape="1">
            <a:blip r:embed="rId6">
              <a:alphaModFix/>
            </a:blip>
            <a:stretch>
              <a:fillRect b="0" l="0" r="0" t="0"/>
            </a:stretch>
          </a:blipFill>
          <a:ln>
            <a:noFill/>
          </a:ln>
        </p:spPr>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26"/>
          <p:cNvSpPr/>
          <p:nvPr/>
        </p:nvSpPr>
        <p:spPr>
          <a:xfrm>
            <a:off x="-122175" y="-117475"/>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8872" l="0" r="0" t="-38877"/>
            </a:stretch>
          </a:blipFill>
          <a:ln>
            <a:noFill/>
          </a:ln>
        </p:spPr>
      </p:sp>
      <p:sp>
        <p:nvSpPr>
          <p:cNvPr id="444" name="Google Shape;444;p26"/>
          <p:cNvSpPr/>
          <p:nvPr/>
        </p:nvSpPr>
        <p:spPr>
          <a:xfrm rot="5507777">
            <a:off x="-1299353" y="3515653"/>
            <a:ext cx="12255575" cy="2420476"/>
          </a:xfrm>
          <a:custGeom>
            <a:rect b="b" l="l" r="r" t="t"/>
            <a:pathLst>
              <a:path extrusionOk="0" h="2420476" w="12255575">
                <a:moveTo>
                  <a:pt x="0" y="0"/>
                </a:moveTo>
                <a:lnTo>
                  <a:pt x="12255575" y="0"/>
                </a:lnTo>
                <a:lnTo>
                  <a:pt x="12255575" y="2420476"/>
                </a:lnTo>
                <a:lnTo>
                  <a:pt x="0" y="2420476"/>
                </a:lnTo>
                <a:lnTo>
                  <a:pt x="0" y="0"/>
                </a:lnTo>
                <a:close/>
              </a:path>
            </a:pathLst>
          </a:custGeom>
          <a:blipFill rotWithShape="1">
            <a:blip r:embed="rId4">
              <a:alphaModFix/>
            </a:blip>
            <a:stretch>
              <a:fillRect b="0" l="0" r="0" t="0"/>
            </a:stretch>
          </a:blipFill>
          <a:ln>
            <a:noFill/>
          </a:ln>
        </p:spPr>
      </p:sp>
      <p:sp>
        <p:nvSpPr>
          <p:cNvPr id="445" name="Google Shape;445;p26"/>
          <p:cNvSpPr/>
          <p:nvPr/>
        </p:nvSpPr>
        <p:spPr>
          <a:xfrm rot="5507777">
            <a:off x="5168844" y="3883364"/>
            <a:ext cx="12255575" cy="2420476"/>
          </a:xfrm>
          <a:custGeom>
            <a:rect b="b" l="l" r="r" t="t"/>
            <a:pathLst>
              <a:path extrusionOk="0" h="2420476" w="12255575">
                <a:moveTo>
                  <a:pt x="0" y="0"/>
                </a:moveTo>
                <a:lnTo>
                  <a:pt x="12255575" y="0"/>
                </a:lnTo>
                <a:lnTo>
                  <a:pt x="12255575" y="2420476"/>
                </a:lnTo>
                <a:lnTo>
                  <a:pt x="0" y="2420476"/>
                </a:lnTo>
                <a:lnTo>
                  <a:pt x="0" y="0"/>
                </a:lnTo>
                <a:close/>
              </a:path>
            </a:pathLst>
          </a:custGeom>
          <a:blipFill rotWithShape="1">
            <a:blip r:embed="rId4">
              <a:alphaModFix/>
            </a:blip>
            <a:stretch>
              <a:fillRect b="0" l="0" r="0" t="0"/>
            </a:stretch>
          </a:blipFill>
          <a:ln>
            <a:noFill/>
          </a:ln>
        </p:spPr>
      </p:sp>
      <p:sp>
        <p:nvSpPr>
          <p:cNvPr id="446" name="Google Shape;446;p26"/>
          <p:cNvSpPr txBox="1"/>
          <p:nvPr/>
        </p:nvSpPr>
        <p:spPr>
          <a:xfrm>
            <a:off x="2773301" y="1980250"/>
            <a:ext cx="12286800" cy="2626800"/>
          </a:xfrm>
          <a:prstGeom prst="rect">
            <a:avLst/>
          </a:prstGeom>
          <a:noFill/>
          <a:ln>
            <a:noFill/>
          </a:ln>
        </p:spPr>
        <p:txBody>
          <a:bodyPr anchorCtr="0" anchor="t" bIns="0" lIns="0" spcFirstLastPara="1" rIns="0" wrap="square" tIns="0">
            <a:spAutoFit/>
          </a:bodyPr>
          <a:lstStyle/>
          <a:p>
            <a:pPr indent="0" lvl="0" marL="0" marR="0" rtl="0" algn="ctr">
              <a:lnSpc>
                <a:spcPct val="88996"/>
              </a:lnSpc>
              <a:spcBef>
                <a:spcPts val="0"/>
              </a:spcBef>
              <a:spcAft>
                <a:spcPts val="0"/>
              </a:spcAft>
              <a:buClr>
                <a:srgbClr val="000000"/>
              </a:buClr>
              <a:buSzPts val="19175"/>
              <a:buFont typeface="Arial"/>
              <a:buNone/>
            </a:pPr>
            <a:r>
              <a:rPr b="0" i="0" lang="en-US" sz="19175" u="none" cap="none" strike="noStrike">
                <a:solidFill>
                  <a:srgbClr val="040200"/>
                </a:solidFill>
                <a:latin typeface="Gochi Hand"/>
                <a:ea typeface="Gochi Hand"/>
                <a:cs typeface="Gochi Hand"/>
                <a:sym typeface="Gochi Hand"/>
              </a:rPr>
              <a:t>Thank you!</a:t>
            </a:r>
            <a:endParaRPr b="0" i="0" sz="1400" u="none" cap="none" strike="noStrike">
              <a:solidFill>
                <a:srgbClr val="000000"/>
              </a:solidFill>
              <a:latin typeface="Arial"/>
              <a:ea typeface="Arial"/>
              <a:cs typeface="Arial"/>
              <a:sym typeface="Arial"/>
            </a:endParaRPr>
          </a:p>
        </p:txBody>
      </p:sp>
      <p:sp>
        <p:nvSpPr>
          <p:cNvPr id="447" name="Google Shape;447;p26"/>
          <p:cNvSpPr/>
          <p:nvPr/>
        </p:nvSpPr>
        <p:spPr>
          <a:xfrm rot="4728723">
            <a:off x="-14001262" y="-2043110"/>
            <a:ext cx="9643387" cy="16807460"/>
          </a:xfrm>
          <a:custGeom>
            <a:rect b="b" l="l" r="r" t="t"/>
            <a:pathLst>
              <a:path extrusionOk="0" h="16807460" w="9643387">
                <a:moveTo>
                  <a:pt x="0" y="0"/>
                </a:moveTo>
                <a:lnTo>
                  <a:pt x="9643386" y="0"/>
                </a:lnTo>
                <a:lnTo>
                  <a:pt x="9643386" y="16807461"/>
                </a:lnTo>
                <a:lnTo>
                  <a:pt x="0" y="16807461"/>
                </a:lnTo>
                <a:lnTo>
                  <a:pt x="0" y="0"/>
                </a:lnTo>
                <a:close/>
              </a:path>
            </a:pathLst>
          </a:custGeom>
          <a:blipFill rotWithShape="1">
            <a:blip r:embed="rId5">
              <a:alphaModFix/>
            </a:blip>
            <a:stretch>
              <a:fillRect b="0" l="0" r="-25699" t="0"/>
            </a:stretch>
          </a:blipFill>
          <a:ln>
            <a:noFill/>
          </a:ln>
        </p:spPr>
      </p:sp>
      <p:sp>
        <p:nvSpPr>
          <p:cNvPr id="448" name="Google Shape;448;p26"/>
          <p:cNvSpPr/>
          <p:nvPr/>
        </p:nvSpPr>
        <p:spPr>
          <a:xfrm flipH="1" rot="-9602027">
            <a:off x="2167678" y="5348523"/>
            <a:ext cx="7357691" cy="3393387"/>
          </a:xfrm>
          <a:custGeom>
            <a:rect b="b" l="l" r="r" t="t"/>
            <a:pathLst>
              <a:path extrusionOk="0" h="1476527" w="2537780">
                <a:moveTo>
                  <a:pt x="2537780" y="0"/>
                </a:moveTo>
                <a:lnTo>
                  <a:pt x="0" y="0"/>
                </a:lnTo>
                <a:lnTo>
                  <a:pt x="0" y="1476527"/>
                </a:lnTo>
                <a:lnTo>
                  <a:pt x="2537780" y="1476527"/>
                </a:lnTo>
                <a:lnTo>
                  <a:pt x="2537780" y="0"/>
                </a:lnTo>
                <a:close/>
              </a:path>
            </a:pathLst>
          </a:custGeom>
          <a:blipFill rotWithShape="1">
            <a:blip r:embed="rId6">
              <a:alphaModFix/>
            </a:blip>
            <a:stretch>
              <a:fillRect b="0" l="0" r="0" t="0"/>
            </a:stretch>
          </a:blipFill>
          <a:ln>
            <a:noFill/>
          </a:ln>
        </p:spPr>
      </p:sp>
      <p:pic>
        <p:nvPicPr>
          <p:cNvPr id="449" name="Google Shape;449;p26"/>
          <p:cNvPicPr preferRelativeResize="0"/>
          <p:nvPr/>
        </p:nvPicPr>
        <p:blipFill rotWithShape="1">
          <a:blip r:embed="rId7">
            <a:alphaModFix/>
          </a:blip>
          <a:srcRect b="16451" l="0" r="0" t="0"/>
          <a:stretch/>
        </p:blipFill>
        <p:spPr>
          <a:xfrm rot="-533940">
            <a:off x="11808232" y="5476343"/>
            <a:ext cx="5686716" cy="317023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dc:creator>Anna Proctor</dc:creator>
</cp:coreProperties>
</file>