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handoutMasterIdLst>
    <p:handoutMasterId r:id="rId8"/>
  </p:handoutMasterIdLst>
  <p:sldIdLst>
    <p:sldId id="289" r:id="rId5"/>
    <p:sldId id="290" r:id="rId6"/>
    <p:sldId id="30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344" userDrawn="1">
          <p15:clr>
            <a:srgbClr val="A4A3A4"/>
          </p15:clr>
        </p15:guide>
        <p15:guide id="2" pos="576" userDrawn="1">
          <p15:clr>
            <a:srgbClr val="A4A3A4"/>
          </p15:clr>
        </p15:guide>
        <p15:guide id="8" orient="horz" pos="3744" userDrawn="1">
          <p15:clr>
            <a:srgbClr val="A4A3A4"/>
          </p15:clr>
        </p15:guide>
        <p15:guide id="9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81A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55594F2-0C90-D85F-DA00-99648C687466}" v="1367" dt="2025-08-26T19:04:04.67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382" autoAdjust="0"/>
    <p:restoredTop sz="93725" autoAdjust="0"/>
  </p:normalViewPr>
  <p:slideViewPr>
    <p:cSldViewPr snapToGrid="0" showGuides="1">
      <p:cViewPr varScale="1">
        <p:scale>
          <a:sx n="119" d="100"/>
          <a:sy n="119" d="100"/>
        </p:scale>
        <p:origin x="654" y="102"/>
      </p:cViewPr>
      <p:guideLst>
        <p:guide orient="horz" pos="1344"/>
        <p:guide pos="576"/>
        <p:guide orient="horz" pos="3744"/>
        <p:guide pos="3840"/>
      </p:guideLst>
    </p:cSldViewPr>
  </p:slideViewPr>
  <p:outlineViewPr>
    <p:cViewPr>
      <p:scale>
        <a:sx n="33" d="100"/>
        <a:sy n="33" d="100"/>
      </p:scale>
      <p:origin x="0" y="-593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notesViewPr>
    <p:cSldViewPr snapToGrid="0">
      <p:cViewPr varScale="1">
        <p:scale>
          <a:sx n="94" d="100"/>
          <a:sy n="94" d="100"/>
        </p:scale>
        <p:origin x="2992" y="18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165DC31D-6BBA-1E40-9A7E-1FE0A421F3A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609E10C-1649-9148-9887-C4B5DF38CEE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C465657-3F36-724B-A332-D448C4527D30}" type="datetimeFigureOut">
              <a:t>8/31/2026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E09E7DC-2FE3-FA48-929A-C3D3179E1EA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1F40692-4B9B-A444-A85B-911AF05DE37E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FF0D8CC-6079-CB40-AF25-90B118481BE2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361633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90ADDF-D82C-4780-9143-87E5F529D81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898648" y="813816"/>
            <a:ext cx="6400800" cy="640080"/>
          </a:xfrm>
        </p:spPr>
        <p:txBody>
          <a:bodyPr/>
          <a:lstStyle>
            <a:lvl1pPr algn="ctr"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text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12B550A-AB53-4D15-A89E-6EEBB5151B9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441448" y="1655064"/>
            <a:ext cx="7315200" cy="1143000"/>
          </a:xfrm>
        </p:spPr>
        <p:txBody>
          <a:bodyPr/>
          <a:lstStyle>
            <a:lvl1pPr algn="ctr">
              <a:defRPr sz="80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7CDE1EB1-91FE-4CB8-81BD-5BBBFC22C67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898648" y="3027707"/>
            <a:ext cx="6858000" cy="640080"/>
          </a:xfrm>
        </p:spPr>
        <p:txBody>
          <a:bodyPr/>
          <a:lstStyle>
            <a:lvl1pPr algn="ctr">
              <a:defRPr sz="24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</p:spTree>
    <p:extLst>
      <p:ext uri="{BB962C8B-B14F-4D97-AF65-F5344CB8AC3E}">
        <p14:creationId xmlns:p14="http://schemas.microsoft.com/office/powerpoint/2010/main" val="18602819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0E11DAB-71A2-44C9-B830-25E19DC583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1"/>
            <a:ext cx="6400800" cy="685800"/>
          </a:xfrm>
        </p:spPr>
        <p:txBody>
          <a:bodyPr>
            <a:noAutofit/>
          </a:bodyPr>
          <a:lstStyle>
            <a:lvl1pPr>
              <a:defRPr sz="4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5F9B5FD0-EA88-4EA1-89FF-A0346C36D9C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14400" y="2203704"/>
            <a:ext cx="6400800" cy="4206240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edit Master text</a:t>
            </a:r>
          </a:p>
        </p:txBody>
      </p:sp>
    </p:spTree>
    <p:extLst>
      <p:ext uri="{BB962C8B-B14F-4D97-AF65-F5344CB8AC3E}">
        <p14:creationId xmlns:p14="http://schemas.microsoft.com/office/powerpoint/2010/main" val="285711634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Custom Layout">
    <p:bg>
      <p:bgPr>
        <a:solidFill>
          <a:schemeClr val="accent1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FEE24C-B229-452F-B387-BA3429761C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89119" y="946653"/>
            <a:ext cx="6857999" cy="653547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FCEFA7B-7934-4EAA-8C20-7D9B03B9E5A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89120" y="1981933"/>
            <a:ext cx="6858000" cy="4233672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</p:spTree>
    <p:extLst>
      <p:ext uri="{BB962C8B-B14F-4D97-AF65-F5344CB8AC3E}">
        <p14:creationId xmlns:p14="http://schemas.microsoft.com/office/powerpoint/2010/main" val="29305018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ustom Layou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3E35BBCA-FB90-42AF-995A-AA6CE87BD6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13643"/>
          <a:stretch>
            <a:fillRect/>
          </a:stretch>
        </p:blipFill>
        <p:spPr>
          <a:xfrm>
            <a:off x="914400" y="466647"/>
            <a:ext cx="10563726" cy="6391353"/>
          </a:xfrm>
          <a:custGeom>
            <a:avLst/>
            <a:gdLst>
              <a:gd name="connsiteX0" fmla="*/ 0 w 10563726"/>
              <a:gd name="connsiteY0" fmla="*/ 0 h 6391353"/>
              <a:gd name="connsiteX1" fmla="*/ 10563726 w 10563726"/>
              <a:gd name="connsiteY1" fmla="*/ 0 h 6391353"/>
              <a:gd name="connsiteX2" fmla="*/ 10563726 w 10563726"/>
              <a:gd name="connsiteY2" fmla="*/ 6391353 h 6391353"/>
              <a:gd name="connsiteX3" fmla="*/ 0 w 10563726"/>
              <a:gd name="connsiteY3" fmla="*/ 6391353 h 63913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563726" h="6391353">
                <a:moveTo>
                  <a:pt x="0" y="0"/>
                </a:moveTo>
                <a:lnTo>
                  <a:pt x="10563726" y="0"/>
                </a:lnTo>
                <a:lnTo>
                  <a:pt x="10563726" y="6391353"/>
                </a:lnTo>
                <a:lnTo>
                  <a:pt x="0" y="6391353"/>
                </a:lnTo>
                <a:close/>
              </a:path>
            </a:pathLst>
          </a:cu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DF399BE-6A96-4D58-AF62-861F9AE20C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31718" y="1460692"/>
            <a:ext cx="7772402" cy="685800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0AE12991-70DA-442D-98F3-67391464635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331720" y="2724912"/>
            <a:ext cx="7772401" cy="3657600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  <p:pic>
        <p:nvPicPr>
          <p:cNvPr id="3" name="Graphic 2">
            <a:extLst>
              <a:ext uri="{FF2B5EF4-FFF2-40B4-BE49-F238E27FC236}">
                <a16:creationId xmlns:a16="http://schemas.microsoft.com/office/drawing/2014/main" id="{1F778D16-894A-4379-8B5B-DC24234515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3021930" y="2240374"/>
            <a:ext cx="6148139" cy="195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0296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Custom Layout">
    <p:bg>
      <p:bgPr>
        <a:solidFill>
          <a:schemeClr val="accent1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2">
            <a:extLst>
              <a:ext uri="{FF2B5EF4-FFF2-40B4-BE49-F238E27FC236}">
                <a16:creationId xmlns:a16="http://schemas.microsoft.com/office/drawing/2014/main" id="{5106A418-68CC-4D3D-9032-696498842FB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14400" y="914401"/>
            <a:ext cx="6400800" cy="685800"/>
          </a:xfrm>
        </p:spPr>
        <p:txBody>
          <a:bodyPr>
            <a:no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E93C440-01C8-4E08-A98E-D76F10D08BF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14400" y="1913064"/>
            <a:ext cx="6858001" cy="4279392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</p:spTree>
    <p:extLst>
      <p:ext uri="{BB962C8B-B14F-4D97-AF65-F5344CB8AC3E}">
        <p14:creationId xmlns:p14="http://schemas.microsoft.com/office/powerpoint/2010/main" val="5604761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Custom Layou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phic 6">
            <a:extLst>
              <a:ext uri="{FF2B5EF4-FFF2-40B4-BE49-F238E27FC236}">
                <a16:creationId xmlns:a16="http://schemas.microsoft.com/office/drawing/2014/main" id="{7AA20A23-A33B-4A1B-9162-707282E535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15602"/>
          <a:stretch>
            <a:fillRect/>
          </a:stretch>
        </p:blipFill>
        <p:spPr>
          <a:xfrm>
            <a:off x="1066800" y="523183"/>
            <a:ext cx="10058400" cy="6334817"/>
          </a:xfrm>
          <a:custGeom>
            <a:avLst/>
            <a:gdLst>
              <a:gd name="connsiteX0" fmla="*/ 0 w 10058400"/>
              <a:gd name="connsiteY0" fmla="*/ 0 h 6334817"/>
              <a:gd name="connsiteX1" fmla="*/ 10058400 w 10058400"/>
              <a:gd name="connsiteY1" fmla="*/ 0 h 6334817"/>
              <a:gd name="connsiteX2" fmla="*/ 10058400 w 10058400"/>
              <a:gd name="connsiteY2" fmla="*/ 6334817 h 6334817"/>
              <a:gd name="connsiteX3" fmla="*/ 0 w 10058400"/>
              <a:gd name="connsiteY3" fmla="*/ 6334817 h 63348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58400" h="6334817">
                <a:moveTo>
                  <a:pt x="0" y="0"/>
                </a:moveTo>
                <a:lnTo>
                  <a:pt x="10058400" y="0"/>
                </a:lnTo>
                <a:lnTo>
                  <a:pt x="10058400" y="6334817"/>
                </a:lnTo>
                <a:lnTo>
                  <a:pt x="0" y="6334817"/>
                </a:lnTo>
                <a:close/>
              </a:path>
            </a:pathLst>
          </a:cu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B136F446-5EA3-48C4-AA8D-AB9850B03B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331718" y="1460692"/>
            <a:ext cx="7772402" cy="685800"/>
          </a:xfrm>
        </p:spPr>
        <p:txBody>
          <a:bodyPr>
            <a:normAutofit/>
          </a:bodyPr>
          <a:lstStyle>
            <a:lvl1pPr marL="0" indent="0" algn="ctr">
              <a:buFont typeface="Arial" panose="020B0604020202020204" pitchFamily="34" charset="0"/>
              <a:buNone/>
              <a:defRPr sz="4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66B70600-CFB5-4805-BC68-5AE22166B56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331720" y="2951305"/>
            <a:ext cx="7772400" cy="3456432"/>
          </a:xfrm>
        </p:spPr>
        <p:txBody>
          <a:bodyPr/>
          <a:lstStyle>
            <a:lvl1pPr algn="l"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09C8060D-32CA-4A3C-9EAF-A2D3801AB8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flipH="1">
            <a:off x="3021930" y="2240374"/>
            <a:ext cx="6148139" cy="1953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80225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728" userDrawn="1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Custom Layout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6CC92641-A8C8-41F9-8E1C-7C929693C6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389119" y="946653"/>
            <a:ext cx="6857999" cy="653547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7CC55B6-E9DA-4B68-A0D8-957F46B4651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389120" y="2062956"/>
            <a:ext cx="6858000" cy="4233672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</p:spTree>
    <p:extLst>
      <p:ext uri="{BB962C8B-B14F-4D97-AF65-F5344CB8AC3E}">
        <p14:creationId xmlns:p14="http://schemas.microsoft.com/office/powerpoint/2010/main" val="26304517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Custom Layout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Graphic 15">
            <a:extLst>
              <a:ext uri="{FF2B5EF4-FFF2-40B4-BE49-F238E27FC236}">
                <a16:creationId xmlns:a16="http://schemas.microsoft.com/office/drawing/2014/main" id="{C6103AFC-AC4C-4756-AEEE-B0D669AC8C8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b="44880"/>
          <a:stretch>
            <a:fillRect/>
          </a:stretch>
        </p:blipFill>
        <p:spPr>
          <a:xfrm>
            <a:off x="878302" y="469222"/>
            <a:ext cx="10424160" cy="6388778"/>
          </a:xfrm>
          <a:custGeom>
            <a:avLst/>
            <a:gdLst>
              <a:gd name="connsiteX0" fmla="*/ 0 w 10424160"/>
              <a:gd name="connsiteY0" fmla="*/ 0 h 6388778"/>
              <a:gd name="connsiteX1" fmla="*/ 10424160 w 10424160"/>
              <a:gd name="connsiteY1" fmla="*/ 0 h 6388778"/>
              <a:gd name="connsiteX2" fmla="*/ 10424160 w 10424160"/>
              <a:gd name="connsiteY2" fmla="*/ 6388778 h 6388778"/>
              <a:gd name="connsiteX3" fmla="*/ 0 w 10424160"/>
              <a:gd name="connsiteY3" fmla="*/ 6388778 h 63887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424160" h="6388778">
                <a:moveTo>
                  <a:pt x="0" y="0"/>
                </a:moveTo>
                <a:lnTo>
                  <a:pt x="10424160" y="0"/>
                </a:lnTo>
                <a:lnTo>
                  <a:pt x="10424160" y="6388778"/>
                </a:lnTo>
                <a:lnTo>
                  <a:pt x="0" y="6388778"/>
                </a:lnTo>
                <a:close/>
              </a:path>
            </a:pathLst>
          </a:cu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A4604EF9-570E-48F5-BA06-DEB9EB7F7D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657599" y="1460692"/>
            <a:ext cx="6857999" cy="685800"/>
          </a:xfrm>
        </p:spPr>
        <p:txBody>
          <a:bodyPr>
            <a:normAutofit/>
          </a:bodyPr>
          <a:lstStyle>
            <a:lvl1pPr>
              <a:defRPr sz="4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 dirty="0"/>
              <a:t>Add title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F0B30880-FB83-4FD8-B7A4-675D68A4792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3657600" y="2438570"/>
            <a:ext cx="6858000" cy="3950208"/>
          </a:xfrm>
        </p:spPr>
        <p:txBody>
          <a:bodyPr>
            <a:normAutofit/>
          </a:bodyPr>
          <a:lstStyle>
            <a:lvl1pPr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r>
              <a:rPr lang="en-US" dirty="0"/>
              <a:t>Add text</a:t>
            </a:r>
          </a:p>
        </p:txBody>
      </p:sp>
    </p:spTree>
    <p:extLst>
      <p:ext uri="{BB962C8B-B14F-4D97-AF65-F5344CB8AC3E}">
        <p14:creationId xmlns:p14="http://schemas.microsoft.com/office/powerpoint/2010/main" val="83818394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296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A9775E2-26ED-4CEF-94F6-7C85D113D5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4400" y="946653"/>
            <a:ext cx="10058400" cy="132556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F32AB5-76E2-49F4-96EE-B419AF1F03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914400" y="2294859"/>
            <a:ext cx="10058400" cy="372093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06605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  <p:sldLayoutId id="2147483667" r:id="rId3"/>
    <p:sldLayoutId id="2147483662" r:id="rId4"/>
    <p:sldLayoutId id="2147483663" r:id="rId5"/>
    <p:sldLayoutId id="2147483664" r:id="rId6"/>
    <p:sldLayoutId id="2147483665" r:id="rId7"/>
    <p:sldLayoutId id="2147483666" r:id="rId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576" userDrawn="1">
          <p15:clr>
            <a:srgbClr val="F26B43"/>
          </p15:clr>
        </p15:guide>
        <p15:guide id="2" pos="576" userDrawn="1">
          <p15:clr>
            <a:srgbClr val="F26B43"/>
          </p15:clr>
        </p15:guide>
        <p15:guide id="3" pos="7104" userDrawn="1">
          <p15:clr>
            <a:srgbClr val="F26B43"/>
          </p15:clr>
        </p15:guide>
        <p15:guide id="4" orient="horz" pos="3744" userDrawn="1">
          <p15:clr>
            <a:srgbClr val="F26B43"/>
          </p15:clr>
        </p15:guide>
        <p15:guide id="5" pos="2760" userDrawn="1">
          <p15:clr>
            <a:srgbClr val="F26B43"/>
          </p15:clr>
        </p15:guide>
        <p15:guide id="6" pos="4944" userDrawn="1">
          <p15:clr>
            <a:srgbClr val="F26B43"/>
          </p15:clr>
        </p15:guide>
        <p15:guide id="7" orient="horz" pos="4032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svg"/><Relationship Id="rId7" Type="http://schemas.openxmlformats.org/officeDocument/2006/relationships/image" Target="../media/image14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svg"/><Relationship Id="rId4" Type="http://schemas.openxmlformats.org/officeDocument/2006/relationships/image" Target="../media/image11.png"/><Relationship Id="rId9" Type="http://schemas.openxmlformats.org/officeDocument/2006/relationships/image" Target="../media/image16.sv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sv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sv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47E3D5-B129-455A-8D61-5DE355CFB9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4th grade Math &amp; Science</a:t>
            </a:r>
            <a:br>
              <a:rPr lang="en-US" dirty="0">
                <a:latin typeface="+mj-lt"/>
              </a:rPr>
            </a:b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E512D6-1B42-4E1C-AEE3-478A340AC16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 vert="horz" lIns="91440" tIns="45720" rIns="91440" bIns="45720" rtlCol="0" anchor="t">
            <a:normAutofit fontScale="55000" lnSpcReduction="20000"/>
          </a:bodyPr>
          <a:lstStyle/>
          <a:p>
            <a:r>
              <a:rPr lang="en-US" dirty="0"/>
              <a:t>Mrs. Pitman's E-Learning Activities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B348B4-1179-40C0-B903-717D79F0A39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Q1</a:t>
            </a:r>
            <a:endParaRPr lang="en-US" dirty="0">
              <a:latin typeface="+mj-lt"/>
            </a:endParaRPr>
          </a:p>
          <a:p>
            <a:endParaRPr lang="en-US" dirty="0"/>
          </a:p>
        </p:txBody>
      </p:sp>
      <p:pic>
        <p:nvPicPr>
          <p:cNvPr id="12" name="Graphic 11" descr="Illustration of a pencil character ">
            <a:extLst>
              <a:ext uri="{FF2B5EF4-FFF2-40B4-BE49-F238E27FC236}">
                <a16:creationId xmlns:a16="http://schemas.microsoft.com/office/drawing/2014/main" id="{937FAC84-23F1-401F-A313-68AD63D601F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rot="21077964">
            <a:off x="1811563" y="4144102"/>
            <a:ext cx="1155789" cy="1971643"/>
          </a:xfrm>
          <a:prstGeom prst="rect">
            <a:avLst/>
          </a:prstGeom>
        </p:spPr>
      </p:pic>
      <p:pic>
        <p:nvPicPr>
          <p:cNvPr id="8" name="Graphic 7" descr="Illustration of a blue bag of school supplies character ">
            <a:extLst>
              <a:ext uri="{FF2B5EF4-FFF2-40B4-BE49-F238E27FC236}">
                <a16:creationId xmlns:a16="http://schemas.microsoft.com/office/drawing/2014/main" id="{F3A63EAE-D921-4D74-B1C8-6D0E847DFDD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422560" y="4391095"/>
            <a:ext cx="2483858" cy="1709233"/>
          </a:xfrm>
          <a:prstGeom prst="rect">
            <a:avLst/>
          </a:prstGeom>
        </p:spPr>
      </p:pic>
      <p:pic>
        <p:nvPicPr>
          <p:cNvPr id="10" name="Graphic 9" descr="Illustration of a purple book character ">
            <a:extLst>
              <a:ext uri="{FF2B5EF4-FFF2-40B4-BE49-F238E27FC236}">
                <a16:creationId xmlns:a16="http://schemas.microsoft.com/office/drawing/2014/main" id="{8A4FC9B1-AAE5-49E7-9209-B1CD7DC8CD9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flipH="1">
            <a:off x="6269620" y="4059937"/>
            <a:ext cx="1775352" cy="2059055"/>
          </a:xfrm>
          <a:prstGeom prst="rect">
            <a:avLst/>
          </a:prstGeom>
        </p:spPr>
      </p:pic>
      <p:pic>
        <p:nvPicPr>
          <p:cNvPr id="6" name="Graphic 5" descr="Illustration of a globe character ">
            <a:extLst>
              <a:ext uri="{FF2B5EF4-FFF2-40B4-BE49-F238E27FC236}">
                <a16:creationId xmlns:a16="http://schemas.microsoft.com/office/drawing/2014/main" id="{A1CF0450-3738-4D52-BF18-A90C1F16AC6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408174" y="4442978"/>
            <a:ext cx="2213723" cy="1748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75504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96520-2640-4559-BAB1-ADE3A73865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Hi friends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ED39638-AED5-4483-9DDA-49E033B8117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914400" y="1949061"/>
            <a:ext cx="6400800" cy="420624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en-US" dirty="0"/>
              <a:t>While we are on E-learning day(s) please complete the following activities for preparation when we return to school!  See you all soon!</a:t>
            </a:r>
            <a:endParaRPr lang="en-US" sz="1800" dirty="0">
              <a:cs typeface="Quire Sans"/>
            </a:endParaRPr>
          </a:p>
          <a:p>
            <a:pPr marL="342900" indent="-34290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2">
                    <a:lumMod val="76000"/>
                  </a:schemeClr>
                </a:solidFill>
              </a:rPr>
              <a:t>You </a:t>
            </a:r>
            <a:r>
              <a:rPr lang="en-US" sz="1800" dirty="0">
                <a:solidFill>
                  <a:schemeClr val="accent2">
                    <a:lumMod val="76000"/>
                  </a:schemeClr>
                </a:solidFill>
              </a:rPr>
              <a:t>will </a:t>
            </a:r>
            <a:r>
              <a:rPr lang="en-US" dirty="0">
                <a:solidFill>
                  <a:schemeClr val="accent2">
                    <a:lumMod val="76000"/>
                  </a:schemeClr>
                </a:solidFill>
              </a:rPr>
              <a:t>spend 20 minutes a day on math!</a:t>
            </a:r>
            <a:endParaRPr lang="en-US">
              <a:solidFill>
                <a:schemeClr val="accent2">
                  <a:lumMod val="76000"/>
                </a:schemeClr>
              </a:solidFill>
              <a:cs typeface="Quire Sans"/>
            </a:endParaRPr>
          </a:p>
          <a:p>
            <a:pPr marL="342900" indent="-342900">
              <a:lnSpc>
                <a:spcPts val="2800"/>
              </a:lnSpc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accent6"/>
                </a:solidFill>
              </a:rPr>
              <a:t>You will spend 20 minutes a day on science!</a:t>
            </a:r>
            <a:endParaRPr lang="en-US" sz="1800">
              <a:solidFill>
                <a:schemeClr val="accent6"/>
              </a:solidFill>
              <a:cs typeface="Quire Sans"/>
            </a:endParaRPr>
          </a:p>
          <a:p>
            <a:pPr marL="342900" indent="-342900">
              <a:lnSpc>
                <a:spcPts val="2800"/>
              </a:lnSpc>
              <a:buChar char="•"/>
            </a:pPr>
            <a:r>
              <a:rPr lang="en-US" dirty="0">
                <a:cs typeface="Quire Sans"/>
              </a:rPr>
              <a:t>Please download the worksheet assignment or complete the activity in your notebook.</a:t>
            </a:r>
          </a:p>
          <a:p>
            <a:pPr marL="342900" indent="-342900">
              <a:lnSpc>
                <a:spcPts val="2800"/>
              </a:lnSpc>
              <a:buChar char="•"/>
            </a:pPr>
            <a:endParaRPr lang="en-US" dirty="0">
              <a:cs typeface="Quire Sans"/>
            </a:endParaRPr>
          </a:p>
          <a:p>
            <a:pPr marL="342900" indent="-342900">
              <a:lnSpc>
                <a:spcPts val="2800"/>
              </a:lnSpc>
              <a:buChar char="•"/>
            </a:pPr>
            <a:endParaRPr lang="en-US" dirty="0">
              <a:cs typeface="Quire Sans"/>
            </a:endParaRPr>
          </a:p>
          <a:p>
            <a:endParaRPr lang="en-US" dirty="0">
              <a:cs typeface="Quire Sans"/>
            </a:endParaRPr>
          </a:p>
        </p:txBody>
      </p: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155DC304-4CC2-4AA6-99F0-241F19673C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279457" y="0"/>
            <a:ext cx="3981702" cy="6858000"/>
          </a:xfrm>
          <a:custGeom>
            <a:avLst/>
            <a:gdLst>
              <a:gd name="connsiteX0" fmla="*/ 2056998 w 4367464"/>
              <a:gd name="connsiteY0" fmla="*/ 0 h 6858000"/>
              <a:gd name="connsiteX1" fmla="*/ 4367464 w 4367464"/>
              <a:gd name="connsiteY1" fmla="*/ 0 h 6858000"/>
              <a:gd name="connsiteX2" fmla="*/ 4367464 w 4367464"/>
              <a:gd name="connsiteY2" fmla="*/ 6858000 h 6858000"/>
              <a:gd name="connsiteX3" fmla="*/ 2783919 w 4367464"/>
              <a:gd name="connsiteY3" fmla="*/ 6858000 h 6858000"/>
              <a:gd name="connsiteX4" fmla="*/ 2752534 w 4367464"/>
              <a:gd name="connsiteY4" fmla="*/ 6850757 h 6858000"/>
              <a:gd name="connsiteX5" fmla="*/ 0 w 4367464"/>
              <a:gd name="connsiteY5" fmla="*/ 3296654 h 6858000"/>
              <a:gd name="connsiteX6" fmla="*/ 1920467 w 4367464"/>
              <a:gd name="connsiteY6" fmla="*/ 69927 h 6858000"/>
              <a:gd name="connsiteX0" fmla="*/ 2056998 w 4367464"/>
              <a:gd name="connsiteY0" fmla="*/ 0 h 6858000"/>
              <a:gd name="connsiteX1" fmla="*/ 4367464 w 4367464"/>
              <a:gd name="connsiteY1" fmla="*/ 0 h 6858000"/>
              <a:gd name="connsiteX2" fmla="*/ 3981702 w 4367464"/>
              <a:gd name="connsiteY2" fmla="*/ 6843712 h 6858000"/>
              <a:gd name="connsiteX3" fmla="*/ 2783919 w 4367464"/>
              <a:gd name="connsiteY3" fmla="*/ 6858000 h 6858000"/>
              <a:gd name="connsiteX4" fmla="*/ 2752534 w 4367464"/>
              <a:gd name="connsiteY4" fmla="*/ 6850757 h 6858000"/>
              <a:gd name="connsiteX5" fmla="*/ 0 w 4367464"/>
              <a:gd name="connsiteY5" fmla="*/ 3296654 h 6858000"/>
              <a:gd name="connsiteX6" fmla="*/ 1920467 w 4367464"/>
              <a:gd name="connsiteY6" fmla="*/ 69927 h 6858000"/>
              <a:gd name="connsiteX7" fmla="*/ 2056998 w 4367464"/>
              <a:gd name="connsiteY7" fmla="*/ 0 h 6858000"/>
              <a:gd name="connsiteX0" fmla="*/ 2056998 w 3981702"/>
              <a:gd name="connsiteY0" fmla="*/ 28575 h 6886575"/>
              <a:gd name="connsiteX1" fmla="*/ 3881689 w 3981702"/>
              <a:gd name="connsiteY1" fmla="*/ 0 h 6886575"/>
              <a:gd name="connsiteX2" fmla="*/ 3981702 w 3981702"/>
              <a:gd name="connsiteY2" fmla="*/ 6872287 h 6886575"/>
              <a:gd name="connsiteX3" fmla="*/ 2783919 w 3981702"/>
              <a:gd name="connsiteY3" fmla="*/ 6886575 h 6886575"/>
              <a:gd name="connsiteX4" fmla="*/ 2752534 w 3981702"/>
              <a:gd name="connsiteY4" fmla="*/ 6879332 h 6886575"/>
              <a:gd name="connsiteX5" fmla="*/ 0 w 3981702"/>
              <a:gd name="connsiteY5" fmla="*/ 3325229 h 6886575"/>
              <a:gd name="connsiteX6" fmla="*/ 1920467 w 3981702"/>
              <a:gd name="connsiteY6" fmla="*/ 98502 h 6886575"/>
              <a:gd name="connsiteX7" fmla="*/ 2056998 w 3981702"/>
              <a:gd name="connsiteY7" fmla="*/ 28575 h 6886575"/>
              <a:gd name="connsiteX0" fmla="*/ 2056998 w 3981702"/>
              <a:gd name="connsiteY0" fmla="*/ 14287 h 6872287"/>
              <a:gd name="connsiteX1" fmla="*/ 3967414 w 3981702"/>
              <a:gd name="connsiteY1" fmla="*/ 0 h 6872287"/>
              <a:gd name="connsiteX2" fmla="*/ 3981702 w 3981702"/>
              <a:gd name="connsiteY2" fmla="*/ 6857999 h 6872287"/>
              <a:gd name="connsiteX3" fmla="*/ 2783919 w 3981702"/>
              <a:gd name="connsiteY3" fmla="*/ 6872287 h 6872287"/>
              <a:gd name="connsiteX4" fmla="*/ 2752534 w 3981702"/>
              <a:gd name="connsiteY4" fmla="*/ 6865044 h 6872287"/>
              <a:gd name="connsiteX5" fmla="*/ 0 w 3981702"/>
              <a:gd name="connsiteY5" fmla="*/ 3310941 h 6872287"/>
              <a:gd name="connsiteX6" fmla="*/ 1920467 w 3981702"/>
              <a:gd name="connsiteY6" fmla="*/ 84214 h 6872287"/>
              <a:gd name="connsiteX7" fmla="*/ 2056998 w 3981702"/>
              <a:gd name="connsiteY7" fmla="*/ 14287 h 6872287"/>
              <a:gd name="connsiteX0" fmla="*/ 2056998 w 4039095"/>
              <a:gd name="connsiteY0" fmla="*/ 14287 h 6872287"/>
              <a:gd name="connsiteX1" fmla="*/ 4038852 w 4039095"/>
              <a:gd name="connsiteY1" fmla="*/ 0 h 6872287"/>
              <a:gd name="connsiteX2" fmla="*/ 3981702 w 4039095"/>
              <a:gd name="connsiteY2" fmla="*/ 6857999 h 6872287"/>
              <a:gd name="connsiteX3" fmla="*/ 2783919 w 4039095"/>
              <a:gd name="connsiteY3" fmla="*/ 6872287 h 6872287"/>
              <a:gd name="connsiteX4" fmla="*/ 2752534 w 4039095"/>
              <a:gd name="connsiteY4" fmla="*/ 6865044 h 6872287"/>
              <a:gd name="connsiteX5" fmla="*/ 0 w 4039095"/>
              <a:gd name="connsiteY5" fmla="*/ 3310941 h 6872287"/>
              <a:gd name="connsiteX6" fmla="*/ 1920467 w 4039095"/>
              <a:gd name="connsiteY6" fmla="*/ 84214 h 6872287"/>
              <a:gd name="connsiteX7" fmla="*/ 2056998 w 4039095"/>
              <a:gd name="connsiteY7" fmla="*/ 14287 h 6872287"/>
              <a:gd name="connsiteX0" fmla="*/ 2056998 w 3981702"/>
              <a:gd name="connsiteY0" fmla="*/ 0 h 6858000"/>
              <a:gd name="connsiteX1" fmla="*/ 3953127 w 3981702"/>
              <a:gd name="connsiteY1" fmla="*/ 0 h 6858000"/>
              <a:gd name="connsiteX2" fmla="*/ 3981702 w 3981702"/>
              <a:gd name="connsiteY2" fmla="*/ 6843712 h 6858000"/>
              <a:gd name="connsiteX3" fmla="*/ 2783919 w 3981702"/>
              <a:gd name="connsiteY3" fmla="*/ 6858000 h 6858000"/>
              <a:gd name="connsiteX4" fmla="*/ 2752534 w 3981702"/>
              <a:gd name="connsiteY4" fmla="*/ 6850757 h 6858000"/>
              <a:gd name="connsiteX5" fmla="*/ 0 w 3981702"/>
              <a:gd name="connsiteY5" fmla="*/ 3296654 h 6858000"/>
              <a:gd name="connsiteX6" fmla="*/ 1920467 w 3981702"/>
              <a:gd name="connsiteY6" fmla="*/ 69927 h 6858000"/>
              <a:gd name="connsiteX7" fmla="*/ 2056998 w 3981702"/>
              <a:gd name="connsiteY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81702" h="6858000">
                <a:moveTo>
                  <a:pt x="2056998" y="0"/>
                </a:moveTo>
                <a:lnTo>
                  <a:pt x="3953127" y="0"/>
                </a:lnTo>
                <a:cubicBezTo>
                  <a:pt x="3957890" y="2286000"/>
                  <a:pt x="3976939" y="4557712"/>
                  <a:pt x="3981702" y="6843712"/>
                </a:cubicBezTo>
                <a:lnTo>
                  <a:pt x="2783919" y="6858000"/>
                </a:lnTo>
                <a:lnTo>
                  <a:pt x="2752534" y="6850757"/>
                </a:lnTo>
                <a:cubicBezTo>
                  <a:pt x="1169639" y="6443496"/>
                  <a:pt x="0" y="5006667"/>
                  <a:pt x="0" y="3296654"/>
                </a:cubicBezTo>
                <a:cubicBezTo>
                  <a:pt x="0" y="1903310"/>
                  <a:pt x="776551" y="691340"/>
                  <a:pt x="1920467" y="69927"/>
                </a:cubicBezTo>
                <a:lnTo>
                  <a:pt x="2056998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10" name="Graphic 9" descr="Illustration of a blue bag of school supplies character ">
            <a:extLst>
              <a:ext uri="{FF2B5EF4-FFF2-40B4-BE49-F238E27FC236}">
                <a16:creationId xmlns:a16="http://schemas.microsoft.com/office/drawing/2014/main" id="{6F5EC1ED-E527-4E5A-A0D8-3D0719060D1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548159" y="2203704"/>
            <a:ext cx="3444298" cy="24220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19523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D61755D0-5562-4A11-BF40-227C0B57EF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45691" y="946653"/>
            <a:ext cx="7801427" cy="653547"/>
          </a:xfrm>
        </p:spPr>
        <p:txBody>
          <a:bodyPr>
            <a:normAutofit/>
          </a:bodyPr>
          <a:lstStyle/>
          <a:p>
            <a:r>
              <a:rPr lang="en-US" dirty="0"/>
              <a:t>Day 1-5 Mrs. Pitman E-learning</a:t>
            </a:r>
          </a:p>
        </p:txBody>
      </p:sp>
      <p:sp>
        <p:nvSpPr>
          <p:cNvPr id="6" name="Freeform: Shape 14">
            <a:extLst>
              <a:ext uri="{FF2B5EF4-FFF2-40B4-BE49-F238E27FC236}">
                <a16:creationId xmlns:a16="http://schemas.microsoft.com/office/drawing/2014/main" id="{868E2822-F0BF-D949-B8E2-C5C9D59940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 flipH="1">
            <a:off x="-28576" y="0"/>
            <a:ext cx="3987118" cy="6867328"/>
          </a:xfrm>
          <a:custGeom>
            <a:avLst/>
            <a:gdLst>
              <a:gd name="connsiteX0" fmla="*/ 2056998 w 4367464"/>
              <a:gd name="connsiteY0" fmla="*/ 0 h 6858000"/>
              <a:gd name="connsiteX1" fmla="*/ 4367464 w 4367464"/>
              <a:gd name="connsiteY1" fmla="*/ 0 h 6858000"/>
              <a:gd name="connsiteX2" fmla="*/ 4367464 w 4367464"/>
              <a:gd name="connsiteY2" fmla="*/ 6858000 h 6858000"/>
              <a:gd name="connsiteX3" fmla="*/ 2783919 w 4367464"/>
              <a:gd name="connsiteY3" fmla="*/ 6858000 h 6858000"/>
              <a:gd name="connsiteX4" fmla="*/ 2752534 w 4367464"/>
              <a:gd name="connsiteY4" fmla="*/ 6850757 h 6858000"/>
              <a:gd name="connsiteX5" fmla="*/ 0 w 4367464"/>
              <a:gd name="connsiteY5" fmla="*/ 3296654 h 6858000"/>
              <a:gd name="connsiteX6" fmla="*/ 1920467 w 4367464"/>
              <a:gd name="connsiteY6" fmla="*/ 69927 h 6858000"/>
              <a:gd name="connsiteX0" fmla="*/ 2056998 w 4367464"/>
              <a:gd name="connsiteY0" fmla="*/ 0 h 6858000"/>
              <a:gd name="connsiteX1" fmla="*/ 4367464 w 4367464"/>
              <a:gd name="connsiteY1" fmla="*/ 0 h 6858000"/>
              <a:gd name="connsiteX2" fmla="*/ 3981702 w 4367464"/>
              <a:gd name="connsiteY2" fmla="*/ 6843712 h 6858000"/>
              <a:gd name="connsiteX3" fmla="*/ 2783919 w 4367464"/>
              <a:gd name="connsiteY3" fmla="*/ 6858000 h 6858000"/>
              <a:gd name="connsiteX4" fmla="*/ 2752534 w 4367464"/>
              <a:gd name="connsiteY4" fmla="*/ 6850757 h 6858000"/>
              <a:gd name="connsiteX5" fmla="*/ 0 w 4367464"/>
              <a:gd name="connsiteY5" fmla="*/ 3296654 h 6858000"/>
              <a:gd name="connsiteX6" fmla="*/ 1920467 w 4367464"/>
              <a:gd name="connsiteY6" fmla="*/ 69927 h 6858000"/>
              <a:gd name="connsiteX7" fmla="*/ 2056998 w 4367464"/>
              <a:gd name="connsiteY7" fmla="*/ 0 h 6858000"/>
              <a:gd name="connsiteX0" fmla="*/ 2056998 w 3981702"/>
              <a:gd name="connsiteY0" fmla="*/ 28575 h 6886575"/>
              <a:gd name="connsiteX1" fmla="*/ 3881689 w 3981702"/>
              <a:gd name="connsiteY1" fmla="*/ 0 h 6886575"/>
              <a:gd name="connsiteX2" fmla="*/ 3981702 w 3981702"/>
              <a:gd name="connsiteY2" fmla="*/ 6872287 h 6886575"/>
              <a:gd name="connsiteX3" fmla="*/ 2783919 w 3981702"/>
              <a:gd name="connsiteY3" fmla="*/ 6886575 h 6886575"/>
              <a:gd name="connsiteX4" fmla="*/ 2752534 w 3981702"/>
              <a:gd name="connsiteY4" fmla="*/ 6879332 h 6886575"/>
              <a:gd name="connsiteX5" fmla="*/ 0 w 3981702"/>
              <a:gd name="connsiteY5" fmla="*/ 3325229 h 6886575"/>
              <a:gd name="connsiteX6" fmla="*/ 1920467 w 3981702"/>
              <a:gd name="connsiteY6" fmla="*/ 98502 h 6886575"/>
              <a:gd name="connsiteX7" fmla="*/ 2056998 w 3981702"/>
              <a:gd name="connsiteY7" fmla="*/ 28575 h 6886575"/>
              <a:gd name="connsiteX0" fmla="*/ 2056998 w 3981702"/>
              <a:gd name="connsiteY0" fmla="*/ 14287 h 6872287"/>
              <a:gd name="connsiteX1" fmla="*/ 3967414 w 3981702"/>
              <a:gd name="connsiteY1" fmla="*/ 0 h 6872287"/>
              <a:gd name="connsiteX2" fmla="*/ 3981702 w 3981702"/>
              <a:gd name="connsiteY2" fmla="*/ 6857999 h 6872287"/>
              <a:gd name="connsiteX3" fmla="*/ 2783919 w 3981702"/>
              <a:gd name="connsiteY3" fmla="*/ 6872287 h 6872287"/>
              <a:gd name="connsiteX4" fmla="*/ 2752534 w 3981702"/>
              <a:gd name="connsiteY4" fmla="*/ 6865044 h 6872287"/>
              <a:gd name="connsiteX5" fmla="*/ 0 w 3981702"/>
              <a:gd name="connsiteY5" fmla="*/ 3310941 h 6872287"/>
              <a:gd name="connsiteX6" fmla="*/ 1920467 w 3981702"/>
              <a:gd name="connsiteY6" fmla="*/ 84214 h 6872287"/>
              <a:gd name="connsiteX7" fmla="*/ 2056998 w 3981702"/>
              <a:gd name="connsiteY7" fmla="*/ 14287 h 6872287"/>
              <a:gd name="connsiteX0" fmla="*/ 2056998 w 4039095"/>
              <a:gd name="connsiteY0" fmla="*/ 14287 h 6872287"/>
              <a:gd name="connsiteX1" fmla="*/ 4038852 w 4039095"/>
              <a:gd name="connsiteY1" fmla="*/ 0 h 6872287"/>
              <a:gd name="connsiteX2" fmla="*/ 3981702 w 4039095"/>
              <a:gd name="connsiteY2" fmla="*/ 6857999 h 6872287"/>
              <a:gd name="connsiteX3" fmla="*/ 2783919 w 4039095"/>
              <a:gd name="connsiteY3" fmla="*/ 6872287 h 6872287"/>
              <a:gd name="connsiteX4" fmla="*/ 2752534 w 4039095"/>
              <a:gd name="connsiteY4" fmla="*/ 6865044 h 6872287"/>
              <a:gd name="connsiteX5" fmla="*/ 0 w 4039095"/>
              <a:gd name="connsiteY5" fmla="*/ 3310941 h 6872287"/>
              <a:gd name="connsiteX6" fmla="*/ 1920467 w 4039095"/>
              <a:gd name="connsiteY6" fmla="*/ 84214 h 6872287"/>
              <a:gd name="connsiteX7" fmla="*/ 2056998 w 4039095"/>
              <a:gd name="connsiteY7" fmla="*/ 14287 h 6872287"/>
              <a:gd name="connsiteX0" fmla="*/ 2056998 w 3981702"/>
              <a:gd name="connsiteY0" fmla="*/ 0 h 6858000"/>
              <a:gd name="connsiteX1" fmla="*/ 3953127 w 3981702"/>
              <a:gd name="connsiteY1" fmla="*/ 0 h 6858000"/>
              <a:gd name="connsiteX2" fmla="*/ 3981702 w 3981702"/>
              <a:gd name="connsiteY2" fmla="*/ 6843712 h 6858000"/>
              <a:gd name="connsiteX3" fmla="*/ 2783919 w 3981702"/>
              <a:gd name="connsiteY3" fmla="*/ 6858000 h 6858000"/>
              <a:gd name="connsiteX4" fmla="*/ 2752534 w 3981702"/>
              <a:gd name="connsiteY4" fmla="*/ 6850757 h 6858000"/>
              <a:gd name="connsiteX5" fmla="*/ 0 w 3981702"/>
              <a:gd name="connsiteY5" fmla="*/ 3296654 h 6858000"/>
              <a:gd name="connsiteX6" fmla="*/ 1920467 w 3981702"/>
              <a:gd name="connsiteY6" fmla="*/ 69927 h 6858000"/>
              <a:gd name="connsiteX7" fmla="*/ 2056998 w 3981702"/>
              <a:gd name="connsiteY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81702" h="6858000">
                <a:moveTo>
                  <a:pt x="2056998" y="0"/>
                </a:moveTo>
                <a:lnTo>
                  <a:pt x="3953127" y="0"/>
                </a:lnTo>
                <a:cubicBezTo>
                  <a:pt x="3957890" y="2286000"/>
                  <a:pt x="3976939" y="4557712"/>
                  <a:pt x="3981702" y="6843712"/>
                </a:cubicBezTo>
                <a:lnTo>
                  <a:pt x="2783919" y="6858000"/>
                </a:lnTo>
                <a:lnTo>
                  <a:pt x="2752534" y="6850757"/>
                </a:lnTo>
                <a:cubicBezTo>
                  <a:pt x="1169639" y="6443496"/>
                  <a:pt x="0" y="5006667"/>
                  <a:pt x="0" y="3296654"/>
                </a:cubicBezTo>
                <a:cubicBezTo>
                  <a:pt x="0" y="1903310"/>
                  <a:pt x="776551" y="691340"/>
                  <a:pt x="1920467" y="69927"/>
                </a:cubicBezTo>
                <a:lnTo>
                  <a:pt x="2056998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Graphic 4" descr="Illustration of a purple book character">
            <a:extLst>
              <a:ext uri="{FF2B5EF4-FFF2-40B4-BE49-F238E27FC236}">
                <a16:creationId xmlns:a16="http://schemas.microsoft.com/office/drawing/2014/main" id="{66D65075-912A-0B45-A895-6C8FA62F346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 flipH="1">
            <a:off x="171840" y="469047"/>
            <a:ext cx="1459883" cy="1774262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7550585-CA92-EB41-9898-BB8983638AD6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389120" y="1935634"/>
            <a:ext cx="6858000" cy="4233672"/>
          </a:xfrm>
        </p:spPr>
        <p:txBody>
          <a:bodyPr vert="horz" lIns="91440" tIns="45720" rIns="91440" bIns="45720" rtlCol="0" anchor="t">
            <a:normAutofit/>
          </a:bodyPr>
          <a:lstStyle/>
          <a:p>
            <a:pPr>
              <a:lnSpc>
                <a:spcPts val="2800"/>
              </a:lnSpc>
            </a:pPr>
            <a:endParaRPr lang="en-US" dirty="0">
              <a:cs typeface="Quire Sans"/>
            </a:endParaRPr>
          </a:p>
          <a:p>
            <a:endParaRPr lang="en-US" dirty="0">
              <a:cs typeface="Quire Sans"/>
            </a:endParaRPr>
          </a:p>
          <a:p>
            <a:endParaRPr lang="en-US" dirty="0">
              <a:cs typeface="Quire Sans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71CF406-3487-7893-9086-E84EF3E789A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8181993"/>
              </p:ext>
            </p:extLst>
          </p:nvPr>
        </p:nvGraphicFramePr>
        <p:xfrm>
          <a:off x="2086428" y="1895928"/>
          <a:ext cx="9497125" cy="481876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99425">
                  <a:extLst>
                    <a:ext uri="{9D8B030D-6E8A-4147-A177-3AD203B41FA5}">
                      <a16:colId xmlns:a16="http://schemas.microsoft.com/office/drawing/2014/main" val="3586854947"/>
                    </a:ext>
                  </a:extLst>
                </a:gridCol>
                <a:gridCol w="1899425">
                  <a:extLst>
                    <a:ext uri="{9D8B030D-6E8A-4147-A177-3AD203B41FA5}">
                      <a16:colId xmlns:a16="http://schemas.microsoft.com/office/drawing/2014/main" val="1329775810"/>
                    </a:ext>
                  </a:extLst>
                </a:gridCol>
                <a:gridCol w="1899425">
                  <a:extLst>
                    <a:ext uri="{9D8B030D-6E8A-4147-A177-3AD203B41FA5}">
                      <a16:colId xmlns:a16="http://schemas.microsoft.com/office/drawing/2014/main" val="3510761075"/>
                    </a:ext>
                  </a:extLst>
                </a:gridCol>
                <a:gridCol w="1899425">
                  <a:extLst>
                    <a:ext uri="{9D8B030D-6E8A-4147-A177-3AD203B41FA5}">
                      <a16:colId xmlns:a16="http://schemas.microsoft.com/office/drawing/2014/main" val="224121075"/>
                    </a:ext>
                  </a:extLst>
                </a:gridCol>
                <a:gridCol w="1899425">
                  <a:extLst>
                    <a:ext uri="{9D8B030D-6E8A-4147-A177-3AD203B41FA5}">
                      <a16:colId xmlns:a16="http://schemas.microsoft.com/office/drawing/2014/main" val="835037961"/>
                    </a:ext>
                  </a:extLst>
                </a:gridCol>
              </a:tblGrid>
              <a:tr h="1537273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Day 1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Day 2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Day 3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Day 4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Day 5</a:t>
                      </a:r>
                    </a:p>
                  </a:txBody>
                  <a:tcPr anchor="ctr">
                    <a:solidFill>
                      <a:schemeClr val="accent2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9923647"/>
                  </a:ext>
                </a:extLst>
              </a:tr>
              <a:tr h="1537273">
                <a:tc>
                  <a:txBody>
                    <a:bodyPr/>
                    <a:lstStyle/>
                    <a:p>
                      <a:r>
                        <a:rPr lang="en-US" dirty="0"/>
                        <a:t>Complete worksheet: cumulative review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Complete worksheet:  </a:t>
                      </a:r>
                      <a:r>
                        <a:rPr lang="en-US" dirty="0"/>
                        <a:t>cumulative review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Complete worksheet: cumulative review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latin typeface="Quire Sans"/>
                        </a:rPr>
                        <a:t>Complete worksheet: modeling multi-step problems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800" b="0" i="0" u="none" strike="noStrike" noProof="0" dirty="0">
                          <a:solidFill>
                            <a:srgbClr val="000000"/>
                          </a:solidFill>
                          <a:latin typeface="Quire Sans"/>
                        </a:rPr>
                        <a:t>Complete worksheet:  expanded form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9760056"/>
                  </a:ext>
                </a:extLst>
              </a:tr>
              <a:tr h="1744217"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accent5">
                              <a:lumMod val="76000"/>
                            </a:schemeClr>
                          </a:solidFill>
                        </a:rPr>
                        <a:t>Complete the science packet: Force and Motion</a:t>
                      </a:r>
                    </a:p>
                    <a:p>
                      <a:pPr lvl="0">
                        <a:buNone/>
                      </a:pPr>
                      <a:endParaRPr lang="en-US" sz="1600" dirty="0">
                        <a:solidFill>
                          <a:schemeClr val="accent5">
                            <a:lumMod val="76000"/>
                          </a:schemeClr>
                        </a:solidFill>
                      </a:endParaRPr>
                    </a:p>
                    <a:p>
                      <a:pPr lvl="0">
                        <a:buNone/>
                      </a:pPr>
                      <a:r>
                        <a:rPr lang="en-US" sz="1600" dirty="0">
                          <a:solidFill>
                            <a:schemeClr val="accent5">
                              <a:lumMod val="76000"/>
                            </a:schemeClr>
                          </a:solidFill>
                        </a:rPr>
                        <a:t>Day 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 b="0" i="0" u="none" strike="noStrike" noProof="0" dirty="0">
                          <a:solidFill>
                            <a:schemeClr val="accent5">
                              <a:lumMod val="76000"/>
                            </a:schemeClr>
                          </a:solidFill>
                          <a:latin typeface="Quire Sans"/>
                        </a:rPr>
                        <a:t>Complete the science packet: Force and Motion</a:t>
                      </a:r>
                    </a:p>
                    <a:p>
                      <a:pPr lvl="0">
                        <a:buNone/>
                      </a:pPr>
                      <a:endParaRPr lang="en-US" sz="1600" b="0" i="0" u="none" strike="noStrike" noProof="0" dirty="0">
                        <a:solidFill>
                          <a:schemeClr val="accent5">
                            <a:lumMod val="76000"/>
                          </a:schemeClr>
                        </a:solidFill>
                        <a:latin typeface="Quire Sans"/>
                      </a:endParaRPr>
                    </a:p>
                    <a:p>
                      <a:pPr lvl="0">
                        <a:buNone/>
                      </a:pPr>
                      <a:r>
                        <a:rPr lang="en-US" sz="1600" b="0" i="0" u="none" strike="noStrike" noProof="0" dirty="0">
                          <a:solidFill>
                            <a:schemeClr val="accent5">
                              <a:lumMod val="76000"/>
                            </a:schemeClr>
                          </a:solidFill>
                          <a:latin typeface="Quire Sans"/>
                        </a:rPr>
                        <a:t>Day 2</a:t>
                      </a:r>
                      <a:endParaRPr lang="en-US" sz="1600" dirty="0">
                        <a:solidFill>
                          <a:schemeClr val="accent5">
                            <a:lumMod val="76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 b="0" i="0" u="none" strike="noStrike" noProof="0" dirty="0">
                          <a:solidFill>
                            <a:schemeClr val="accent5">
                              <a:lumMod val="76000"/>
                            </a:schemeClr>
                          </a:solidFill>
                          <a:latin typeface="Quire Sans"/>
                        </a:rPr>
                        <a:t>Complete the science packet: Force and Motion</a:t>
                      </a:r>
                    </a:p>
                    <a:p>
                      <a:pPr lvl="0">
                        <a:buNone/>
                      </a:pPr>
                      <a:endParaRPr lang="en-US" sz="1600" b="0" i="0" u="none" strike="noStrike" noProof="0" dirty="0">
                        <a:solidFill>
                          <a:schemeClr val="accent5">
                            <a:lumMod val="76000"/>
                          </a:schemeClr>
                        </a:solidFill>
                        <a:latin typeface="Quire Sans"/>
                      </a:endParaRPr>
                    </a:p>
                    <a:p>
                      <a:pPr lvl="0">
                        <a:buNone/>
                      </a:pPr>
                      <a:r>
                        <a:rPr lang="en-US" sz="1600" b="0" i="0" u="none" strike="noStrike" noProof="0" dirty="0">
                          <a:solidFill>
                            <a:schemeClr val="accent5">
                              <a:lumMod val="76000"/>
                            </a:schemeClr>
                          </a:solidFill>
                          <a:latin typeface="Quire Sans"/>
                        </a:rPr>
                        <a:t>Day 3</a:t>
                      </a:r>
                      <a:endParaRPr lang="en-US" sz="1600" dirty="0">
                        <a:solidFill>
                          <a:schemeClr val="accent5">
                            <a:lumMod val="76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 b="0" i="0" u="none" strike="noStrike" noProof="0" dirty="0">
                          <a:solidFill>
                            <a:schemeClr val="accent5">
                              <a:lumMod val="76000"/>
                            </a:schemeClr>
                          </a:solidFill>
                          <a:latin typeface="Quire Sans"/>
                        </a:rPr>
                        <a:t>Complete the science packet: Force and Motion</a:t>
                      </a:r>
                    </a:p>
                    <a:p>
                      <a:pPr lvl="0">
                        <a:buNone/>
                      </a:pPr>
                      <a:endParaRPr lang="en-US" sz="1600" b="0" i="0" u="none" strike="noStrike" noProof="0" dirty="0">
                        <a:solidFill>
                          <a:schemeClr val="accent5">
                            <a:lumMod val="76000"/>
                          </a:schemeClr>
                        </a:solidFill>
                        <a:latin typeface="Quire Sans"/>
                      </a:endParaRPr>
                    </a:p>
                    <a:p>
                      <a:pPr lvl="0">
                        <a:buNone/>
                      </a:pPr>
                      <a:r>
                        <a:rPr lang="en-US" sz="1600" b="0" i="0" u="none" strike="noStrike" noProof="0" dirty="0">
                          <a:solidFill>
                            <a:schemeClr val="accent5">
                              <a:lumMod val="76000"/>
                            </a:schemeClr>
                          </a:solidFill>
                          <a:latin typeface="Quire Sans"/>
                        </a:rPr>
                        <a:t>Day 4</a:t>
                      </a:r>
                      <a:endParaRPr lang="en-US" sz="1600" dirty="0">
                        <a:solidFill>
                          <a:schemeClr val="accent5">
                            <a:lumMod val="76000"/>
                          </a:schemeClr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lvl="0">
                        <a:buNone/>
                      </a:pPr>
                      <a:r>
                        <a:rPr lang="en-US" sz="1600" b="0" i="0" u="none" strike="noStrike" noProof="0" dirty="0">
                          <a:solidFill>
                            <a:schemeClr val="accent5">
                              <a:lumMod val="76000"/>
                            </a:schemeClr>
                          </a:solidFill>
                          <a:latin typeface="Quire Sans"/>
                        </a:rPr>
                        <a:t>Complete the science packet: Force and Motion</a:t>
                      </a:r>
                    </a:p>
                    <a:p>
                      <a:pPr lvl="0">
                        <a:buNone/>
                      </a:pPr>
                      <a:endParaRPr lang="en-US" sz="1600" b="0" i="0" u="none" strike="noStrike" noProof="0" dirty="0">
                        <a:solidFill>
                          <a:schemeClr val="accent5">
                            <a:lumMod val="76000"/>
                          </a:schemeClr>
                        </a:solidFill>
                        <a:latin typeface="Quire Sans"/>
                      </a:endParaRPr>
                    </a:p>
                    <a:p>
                      <a:pPr lvl="0">
                        <a:buNone/>
                      </a:pPr>
                      <a:r>
                        <a:rPr lang="en-US" sz="1600" b="0" i="0" u="none" strike="noStrike" noProof="0" dirty="0">
                          <a:solidFill>
                            <a:schemeClr val="accent5">
                              <a:lumMod val="76000"/>
                            </a:schemeClr>
                          </a:solidFill>
                          <a:latin typeface="Quire Sans"/>
                        </a:rPr>
                        <a:t>Day 5</a:t>
                      </a:r>
                      <a:endParaRPr lang="en-US" sz="1600" dirty="0">
                        <a:solidFill>
                          <a:schemeClr val="accent5">
                            <a:lumMod val="76000"/>
                          </a:schemeClr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3165918"/>
                  </a:ext>
                </a:extLst>
              </a:tr>
            </a:tbl>
          </a:graphicData>
        </a:graphic>
      </p:graphicFrame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F7142470-43FE-DE90-7B35-4513D6F287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5361614"/>
              </p:ext>
            </p:extLst>
          </p:nvPr>
        </p:nvGraphicFramePr>
        <p:xfrm>
          <a:off x="644071" y="3419928"/>
          <a:ext cx="1194458" cy="338781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94458">
                  <a:extLst>
                    <a:ext uri="{9D8B030D-6E8A-4147-A177-3AD203B41FA5}">
                      <a16:colId xmlns:a16="http://schemas.microsoft.com/office/drawing/2014/main" val="1578604052"/>
                    </a:ext>
                  </a:extLst>
                </a:gridCol>
              </a:tblGrid>
              <a:tr h="1725868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Math</a:t>
                      </a: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7939645"/>
                  </a:ext>
                </a:extLst>
              </a:tr>
              <a:tr h="1661942">
                <a:tc>
                  <a:txBody>
                    <a:bodyPr/>
                    <a:lstStyle/>
                    <a:p>
                      <a:r>
                        <a:rPr lang="en-US" b="1" dirty="0"/>
                        <a:t>        Science</a:t>
                      </a: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88417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747362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back to school">
      <a:dk1>
        <a:sysClr val="windowText" lastClr="000000"/>
      </a:dk1>
      <a:lt1>
        <a:sysClr val="window" lastClr="FFFFFF"/>
      </a:lt1>
      <a:dk2>
        <a:srgbClr val="445EA2"/>
      </a:dk2>
      <a:lt2>
        <a:srgbClr val="EBEBEB"/>
      </a:lt2>
      <a:accent1>
        <a:srgbClr val="4495A2"/>
      </a:accent1>
      <a:accent2>
        <a:srgbClr val="7CA655"/>
      </a:accent2>
      <a:accent3>
        <a:srgbClr val="DFB240"/>
      </a:accent3>
      <a:accent4>
        <a:srgbClr val="DF8C40"/>
      </a:accent4>
      <a:accent5>
        <a:srgbClr val="DF5D40"/>
      </a:accent5>
      <a:accent6>
        <a:srgbClr val="8760AD"/>
      </a:accent6>
      <a:hlink>
        <a:srgbClr val="DF5D40"/>
      </a:hlink>
      <a:folHlink>
        <a:srgbClr val="8760AD"/>
      </a:folHlink>
    </a:clrScheme>
    <a:fontScheme name="Custom 30">
      <a:majorFont>
        <a:latin typeface="Kristen ITC"/>
        <a:ea typeface=""/>
        <a:cs typeface=""/>
      </a:majorFont>
      <a:minorFont>
        <a:latin typeface="Quire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700" row="5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004EE7CA-01E4-4C36-A155-A254FEC02701}">
  <we:reference id="wa104178141" version="4.3.3.0" store="en-US" storeType="OMEX"/>
  <we:alternateReferences>
    <we:reference id="wa104178141" version="4.3.3.0" store="WA104178141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MediaServiceKeyPoints xmlns="71af3243-3dd4-4a8d-8c0d-dd76da1f02a5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2" ma:contentTypeDescription="Create a new document." ma:contentTypeScope="" ma:versionID="426e97fa315356fffbdcd9876fe988c2">
  <xsd:schema xmlns:xsd="http://www.w3.org/2001/XMLSchema" xmlns:xs="http://www.w3.org/2001/XMLSchema" xmlns:p="http://schemas.microsoft.com/office/2006/metadata/properties" xmlns:ns2="71af3243-3dd4-4a8d-8c0d-dd76da1f02a5" xmlns:ns3="16c05727-aa75-4e4a-9b5f-8a80a1165891" targetNamespace="http://schemas.microsoft.com/office/2006/metadata/properties" ma:root="true" ma:fieldsID="14b8f0def80e6d70ce3def20c90759ae" ns2:_="" ns3:_="">
    <xsd:import namespace="71af3243-3dd4-4a8d-8c0d-dd76da1f02a5"/>
    <xsd:import namespace="16c05727-aa75-4e4a-9b5f-8a80a116589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240C9AB-22E5-4B15-9968-9BFD9A52E7CB}">
  <ds:schemaRefs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purl.org/dc/terms/"/>
    <ds:schemaRef ds:uri="http://schemas.openxmlformats.org/package/2006/metadata/core-properties"/>
    <ds:schemaRef ds:uri="16c05727-aa75-4e4a-9b5f-8a80a1165891"/>
    <ds:schemaRef ds:uri="http://purl.org/dc/dcmitype/"/>
    <ds:schemaRef ds:uri="http://schemas.microsoft.com/office/infopath/2007/PartnerControls"/>
    <ds:schemaRef ds:uri="71af3243-3dd4-4a8d-8c0d-dd76da1f02a5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DC9E6C82-D0C1-4F22-874F-B9325F072B23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71af3243-3dd4-4a8d-8c0d-dd76da1f02a5"/>
    <ds:schemaRef ds:uri="16c05727-aa75-4e4a-9b5f-8a80a116589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4E904B8-1FB4-44AD-B9D5-D31AAFA711A4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</TotalTime>
  <Words>174</Words>
  <Application>Microsoft Office PowerPoint</Application>
  <PresentationFormat>Widescreen</PresentationFormat>
  <Paragraphs>38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Kristen ITC</vt:lpstr>
      <vt:lpstr>Quire Sans</vt:lpstr>
      <vt:lpstr>Office Theme</vt:lpstr>
      <vt:lpstr>4th grade Math &amp; Science </vt:lpstr>
      <vt:lpstr>Hi friends</vt:lpstr>
      <vt:lpstr>Day 1-5 Mrs. Pitman E-learning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4th grade Math &amp; Science</dc:title>
  <dc:creator>Pitman, Dawn Marie</dc:creator>
  <cp:lastModifiedBy>Pitman, Dawn Marie</cp:lastModifiedBy>
  <cp:revision>180</cp:revision>
  <dcterms:created xsi:type="dcterms:W3CDTF">2025-08-26T17:31:05Z</dcterms:created>
  <dcterms:modified xsi:type="dcterms:W3CDTF">2026-08-31T19:34:12Z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