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553A66-5B2A-37CB-8BFF-706BBA2AA206}" v="4" dt="2025-08-26T15:45:41.9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tchell, Lori M" userId="S::lmmitchell@hcsdsc.org::96fd35b2-88fc-4e9c-bf6f-59c342ea2651" providerId="AD" clId="Web-{53553A66-5B2A-37CB-8BFF-706BBA2AA206}"/>
    <pc:docChg chg="modSld">
      <pc:chgData name="Mitchell, Lori M" userId="S::lmmitchell@hcsdsc.org::96fd35b2-88fc-4e9c-bf6f-59c342ea2651" providerId="AD" clId="Web-{53553A66-5B2A-37CB-8BFF-706BBA2AA206}" dt="2025-08-26T15:45:41.917" v="3" actId="20577"/>
      <pc:docMkLst>
        <pc:docMk/>
      </pc:docMkLst>
      <pc:sldChg chg="modSp">
        <pc:chgData name="Mitchell, Lori M" userId="S::lmmitchell@hcsdsc.org::96fd35b2-88fc-4e9c-bf6f-59c342ea2651" providerId="AD" clId="Web-{53553A66-5B2A-37CB-8BFF-706BBA2AA206}" dt="2025-08-26T15:45:32.151" v="1" actId="20577"/>
        <pc:sldMkLst>
          <pc:docMk/>
          <pc:sldMk cId="2639052064" sldId="257"/>
        </pc:sldMkLst>
        <pc:spChg chg="mod">
          <ac:chgData name="Mitchell, Lori M" userId="S::lmmitchell@hcsdsc.org::96fd35b2-88fc-4e9c-bf6f-59c342ea2651" providerId="AD" clId="Web-{53553A66-5B2A-37CB-8BFF-706BBA2AA206}" dt="2025-08-26T15:45:32.151" v="1" actId="20577"/>
          <ac:spMkLst>
            <pc:docMk/>
            <pc:sldMk cId="2639052064" sldId="257"/>
            <ac:spMk id="3" creationId="{B1C8CF98-A53B-6562-64EA-A943775FA039}"/>
          </ac:spMkLst>
        </pc:spChg>
      </pc:sldChg>
      <pc:sldChg chg="modSp">
        <pc:chgData name="Mitchell, Lori M" userId="S::lmmitchell@hcsdsc.org::96fd35b2-88fc-4e9c-bf6f-59c342ea2651" providerId="AD" clId="Web-{53553A66-5B2A-37CB-8BFF-706BBA2AA206}" dt="2025-08-26T15:45:41.917" v="3" actId="20577"/>
        <pc:sldMkLst>
          <pc:docMk/>
          <pc:sldMk cId="3214095231" sldId="259"/>
        </pc:sldMkLst>
        <pc:spChg chg="mod">
          <ac:chgData name="Mitchell, Lori M" userId="S::lmmitchell@hcsdsc.org::96fd35b2-88fc-4e9c-bf6f-59c342ea2651" providerId="AD" clId="Web-{53553A66-5B2A-37CB-8BFF-706BBA2AA206}" dt="2025-08-26T15:45:41.917" v="3" actId="20577"/>
          <ac:spMkLst>
            <pc:docMk/>
            <pc:sldMk cId="3214095231" sldId="259"/>
            <ac:spMk id="3" creationId="{686DFF09-0B44-4E3A-9461-321516AD4C34}"/>
          </ac:spMkLst>
        </pc:spChg>
      </pc:sldChg>
    </pc:docChg>
  </pc:docChgLst>
  <pc:docChgLst>
    <pc:chgData name="Mitchell, Lori M" userId="S::lmmitchell@hcsdsc.org::96fd35b2-88fc-4e9c-bf6f-59c342ea2651" providerId="AD" clId="Web-{42441FA7-E79C-A134-E399-7FF5984CAACB}"/>
    <pc:docChg chg="addSld modSld">
      <pc:chgData name="Mitchell, Lori M" userId="S::lmmitchell@hcsdsc.org::96fd35b2-88fc-4e9c-bf6f-59c342ea2651" providerId="AD" clId="Web-{42441FA7-E79C-A134-E399-7FF5984CAACB}" dt="2025-08-20T19:03:54.839" v="578" actId="20577"/>
      <pc:docMkLst>
        <pc:docMk/>
      </pc:docMkLst>
      <pc:sldChg chg="modSp">
        <pc:chgData name="Mitchell, Lori M" userId="S::lmmitchell@hcsdsc.org::96fd35b2-88fc-4e9c-bf6f-59c342ea2651" providerId="AD" clId="Web-{42441FA7-E79C-A134-E399-7FF5984CAACB}" dt="2025-08-20T18:30:33.843" v="34" actId="20577"/>
        <pc:sldMkLst>
          <pc:docMk/>
          <pc:sldMk cId="109857222" sldId="256"/>
        </pc:sldMkLst>
        <pc:spChg chg="mod">
          <ac:chgData name="Mitchell, Lori M" userId="S::lmmitchell@hcsdsc.org::96fd35b2-88fc-4e9c-bf6f-59c342ea2651" providerId="AD" clId="Web-{42441FA7-E79C-A134-E399-7FF5984CAACB}" dt="2025-08-20T18:30:18.530" v="26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itchell, Lori M" userId="S::lmmitchell@hcsdsc.org::96fd35b2-88fc-4e9c-bf6f-59c342ea2651" providerId="AD" clId="Web-{42441FA7-E79C-A134-E399-7FF5984CAACB}" dt="2025-08-20T18:30:33.843" v="34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 new">
        <pc:chgData name="Mitchell, Lori M" userId="S::lmmitchell@hcsdsc.org::96fd35b2-88fc-4e9c-bf6f-59c342ea2651" providerId="AD" clId="Web-{42441FA7-E79C-A134-E399-7FF5984CAACB}" dt="2025-08-20T18:53:21.970" v="207" actId="20577"/>
        <pc:sldMkLst>
          <pc:docMk/>
          <pc:sldMk cId="2639052064" sldId="257"/>
        </pc:sldMkLst>
        <pc:spChg chg="mod">
          <ac:chgData name="Mitchell, Lori M" userId="S::lmmitchell@hcsdsc.org::96fd35b2-88fc-4e9c-bf6f-59c342ea2651" providerId="AD" clId="Web-{42441FA7-E79C-A134-E399-7FF5984CAACB}" dt="2025-08-20T18:30:44.656" v="37" actId="20577"/>
          <ac:spMkLst>
            <pc:docMk/>
            <pc:sldMk cId="2639052064" sldId="257"/>
            <ac:spMk id="2" creationId="{3E9C2F3D-B528-8025-BEA3-E6709B53F37E}"/>
          </ac:spMkLst>
        </pc:spChg>
        <pc:spChg chg="mod">
          <ac:chgData name="Mitchell, Lori M" userId="S::lmmitchell@hcsdsc.org::96fd35b2-88fc-4e9c-bf6f-59c342ea2651" providerId="AD" clId="Web-{42441FA7-E79C-A134-E399-7FF5984CAACB}" dt="2025-08-20T18:53:21.970" v="207" actId="20577"/>
          <ac:spMkLst>
            <pc:docMk/>
            <pc:sldMk cId="2639052064" sldId="257"/>
            <ac:spMk id="3" creationId="{B1C8CF98-A53B-6562-64EA-A943775FA039}"/>
          </ac:spMkLst>
        </pc:spChg>
      </pc:sldChg>
      <pc:sldChg chg="modSp new">
        <pc:chgData name="Mitchell, Lori M" userId="S::lmmitchell@hcsdsc.org::96fd35b2-88fc-4e9c-bf6f-59c342ea2651" providerId="AD" clId="Web-{42441FA7-E79C-A134-E399-7FF5984CAACB}" dt="2025-08-20T18:56:34.379" v="323" actId="20577"/>
        <pc:sldMkLst>
          <pc:docMk/>
          <pc:sldMk cId="3169348286" sldId="258"/>
        </pc:sldMkLst>
        <pc:spChg chg="mod">
          <ac:chgData name="Mitchell, Lori M" userId="S::lmmitchell@hcsdsc.org::96fd35b2-88fc-4e9c-bf6f-59c342ea2651" providerId="AD" clId="Web-{42441FA7-E79C-A134-E399-7FF5984CAACB}" dt="2025-08-20T18:53:30.454" v="211" actId="20577"/>
          <ac:spMkLst>
            <pc:docMk/>
            <pc:sldMk cId="3169348286" sldId="258"/>
            <ac:spMk id="2" creationId="{5AD4A2C4-4662-6606-3D20-0704838DE6A8}"/>
          </ac:spMkLst>
        </pc:spChg>
        <pc:spChg chg="mod">
          <ac:chgData name="Mitchell, Lori M" userId="S::lmmitchell@hcsdsc.org::96fd35b2-88fc-4e9c-bf6f-59c342ea2651" providerId="AD" clId="Web-{42441FA7-E79C-A134-E399-7FF5984CAACB}" dt="2025-08-20T18:56:34.379" v="323" actId="20577"/>
          <ac:spMkLst>
            <pc:docMk/>
            <pc:sldMk cId="3169348286" sldId="258"/>
            <ac:spMk id="3" creationId="{7363E9AB-5F57-2C0F-21CD-311D45D58068}"/>
          </ac:spMkLst>
        </pc:spChg>
      </pc:sldChg>
      <pc:sldChg chg="modSp add replId">
        <pc:chgData name="Mitchell, Lori M" userId="S::lmmitchell@hcsdsc.org::96fd35b2-88fc-4e9c-bf6f-59c342ea2651" providerId="AD" clId="Web-{42441FA7-E79C-A134-E399-7FF5984CAACB}" dt="2025-08-20T18:59:32.663" v="418" actId="20577"/>
        <pc:sldMkLst>
          <pc:docMk/>
          <pc:sldMk cId="3214095231" sldId="259"/>
        </pc:sldMkLst>
        <pc:spChg chg="mod">
          <ac:chgData name="Mitchell, Lori M" userId="S::lmmitchell@hcsdsc.org::96fd35b2-88fc-4e9c-bf6f-59c342ea2651" providerId="AD" clId="Web-{42441FA7-E79C-A134-E399-7FF5984CAACB}" dt="2025-08-20T18:56:54.942" v="327" actId="20577"/>
          <ac:spMkLst>
            <pc:docMk/>
            <pc:sldMk cId="3214095231" sldId="259"/>
            <ac:spMk id="2" creationId="{5F2281EB-6ADD-99EE-0750-C57B367C7D9F}"/>
          </ac:spMkLst>
        </pc:spChg>
        <pc:spChg chg="mod">
          <ac:chgData name="Mitchell, Lori M" userId="S::lmmitchell@hcsdsc.org::96fd35b2-88fc-4e9c-bf6f-59c342ea2651" providerId="AD" clId="Web-{42441FA7-E79C-A134-E399-7FF5984CAACB}" dt="2025-08-20T18:59:32.663" v="418" actId="20577"/>
          <ac:spMkLst>
            <pc:docMk/>
            <pc:sldMk cId="3214095231" sldId="259"/>
            <ac:spMk id="3" creationId="{686DFF09-0B44-4E3A-9461-321516AD4C34}"/>
          </ac:spMkLst>
        </pc:spChg>
      </pc:sldChg>
      <pc:sldChg chg="modSp add replId">
        <pc:chgData name="Mitchell, Lori M" userId="S::lmmitchell@hcsdsc.org::96fd35b2-88fc-4e9c-bf6f-59c342ea2651" providerId="AD" clId="Web-{42441FA7-E79C-A134-E399-7FF5984CAACB}" dt="2025-08-20T19:02:40.947" v="543" actId="20577"/>
        <pc:sldMkLst>
          <pc:docMk/>
          <pc:sldMk cId="3046776078" sldId="260"/>
        </pc:sldMkLst>
        <pc:spChg chg="mod">
          <ac:chgData name="Mitchell, Lori M" userId="S::lmmitchell@hcsdsc.org::96fd35b2-88fc-4e9c-bf6f-59c342ea2651" providerId="AD" clId="Web-{42441FA7-E79C-A134-E399-7FF5984CAACB}" dt="2025-08-20T18:59:53.492" v="421" actId="20577"/>
          <ac:spMkLst>
            <pc:docMk/>
            <pc:sldMk cId="3046776078" sldId="260"/>
            <ac:spMk id="2" creationId="{87F94AF8-E36E-361A-79EE-AD94AEF9ECDB}"/>
          </ac:spMkLst>
        </pc:spChg>
        <pc:spChg chg="mod">
          <ac:chgData name="Mitchell, Lori M" userId="S::lmmitchell@hcsdsc.org::96fd35b2-88fc-4e9c-bf6f-59c342ea2651" providerId="AD" clId="Web-{42441FA7-E79C-A134-E399-7FF5984CAACB}" dt="2025-08-20T19:02:40.947" v="543" actId="20577"/>
          <ac:spMkLst>
            <pc:docMk/>
            <pc:sldMk cId="3046776078" sldId="260"/>
            <ac:spMk id="3" creationId="{68136E7F-F27A-A499-6F52-8E2D81F2AAF6}"/>
          </ac:spMkLst>
        </pc:spChg>
      </pc:sldChg>
      <pc:sldChg chg="modSp add replId">
        <pc:chgData name="Mitchell, Lori M" userId="S::lmmitchell@hcsdsc.org::96fd35b2-88fc-4e9c-bf6f-59c342ea2651" providerId="AD" clId="Web-{42441FA7-E79C-A134-E399-7FF5984CAACB}" dt="2025-08-20T19:03:54.839" v="578" actId="20577"/>
        <pc:sldMkLst>
          <pc:docMk/>
          <pc:sldMk cId="1429011289" sldId="261"/>
        </pc:sldMkLst>
        <pc:spChg chg="mod">
          <ac:chgData name="Mitchell, Lori M" userId="S::lmmitchell@hcsdsc.org::96fd35b2-88fc-4e9c-bf6f-59c342ea2651" providerId="AD" clId="Web-{42441FA7-E79C-A134-E399-7FF5984CAACB}" dt="2025-08-20T19:02:50.432" v="545" actId="20577"/>
          <ac:spMkLst>
            <pc:docMk/>
            <pc:sldMk cId="1429011289" sldId="261"/>
            <ac:spMk id="2" creationId="{F4460A23-9FFE-7617-1B9F-E5DEDE38977C}"/>
          </ac:spMkLst>
        </pc:spChg>
        <pc:spChg chg="mod">
          <ac:chgData name="Mitchell, Lori M" userId="S::lmmitchell@hcsdsc.org::96fd35b2-88fc-4e9c-bf6f-59c342ea2651" providerId="AD" clId="Web-{42441FA7-E79C-A134-E399-7FF5984CAACB}" dt="2025-08-20T19:03:54.839" v="578" actId="20577"/>
          <ac:spMkLst>
            <pc:docMk/>
            <pc:sldMk cId="1429011289" sldId="261"/>
            <ac:spMk id="3" creationId="{3FDC3DB9-BBE8-EEDD-D9FA-789272CC4621}"/>
          </ac:spMkLst>
        </pc:spChg>
      </pc:sldChg>
    </pc:docChg>
  </pc:docChgLst>
  <pc:docChgLst>
    <pc:chgData name="Mitchell, Lori M" userId="S::lmmitchell@hcsdsc.org::96fd35b2-88fc-4e9c-bf6f-59c342ea2651" providerId="AD" clId="Web-{BA88B1EC-60B7-8110-05DD-9A493FC5EEBE}"/>
    <pc:docChg chg="modSld sldOrd">
      <pc:chgData name="Mitchell, Lori M" userId="S::lmmitchell@hcsdsc.org::96fd35b2-88fc-4e9c-bf6f-59c342ea2651" providerId="AD" clId="Web-{BA88B1EC-60B7-8110-05DD-9A493FC5EEBE}" dt="2025-08-20T19:09:43.366" v="8"/>
      <pc:docMkLst>
        <pc:docMk/>
      </pc:docMkLst>
      <pc:sldChg chg="addSp modSp mod setBg">
        <pc:chgData name="Mitchell, Lori M" userId="S::lmmitchell@hcsdsc.org::96fd35b2-88fc-4e9c-bf6f-59c342ea2651" providerId="AD" clId="Web-{BA88B1EC-60B7-8110-05DD-9A493FC5EEBE}" dt="2025-08-20T19:08:40.973" v="1" actId="20577"/>
        <pc:sldMkLst>
          <pc:docMk/>
          <pc:sldMk cId="109857222" sldId="256"/>
        </pc:sldMkLst>
        <pc:spChg chg="mod">
          <ac:chgData name="Mitchell, Lori M" userId="S::lmmitchell@hcsdsc.org::96fd35b2-88fc-4e9c-bf6f-59c342ea2651" providerId="AD" clId="Web-{BA88B1EC-60B7-8110-05DD-9A493FC5EEBE}" dt="2025-08-20T19:08:40.973" v="1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itchell, Lori M" userId="S::lmmitchell@hcsdsc.org::96fd35b2-88fc-4e9c-bf6f-59c342ea2651" providerId="AD" clId="Web-{BA88B1EC-60B7-8110-05DD-9A493FC5EEBE}" dt="2025-08-20T19:08:32.473" v="0"/>
          <ac:spMkLst>
            <pc:docMk/>
            <pc:sldMk cId="109857222" sldId="256"/>
            <ac:spMk id="3" creationId="{00000000-0000-0000-0000-000000000000}"/>
          </ac:spMkLst>
        </pc:spChg>
        <pc:picChg chg="add">
          <ac:chgData name="Mitchell, Lori M" userId="S::lmmitchell@hcsdsc.org::96fd35b2-88fc-4e9c-bf6f-59c342ea2651" providerId="AD" clId="Web-{BA88B1EC-60B7-8110-05DD-9A493FC5EEBE}" dt="2025-08-20T19:08:32.473" v="0"/>
          <ac:picMkLst>
            <pc:docMk/>
            <pc:sldMk cId="109857222" sldId="256"/>
            <ac:picMk id="5" creationId="{ECA49FF2-8D49-29B2-2BF7-D6D8CF9A2E3D}"/>
          </ac:picMkLst>
        </pc:picChg>
        <pc:cxnChg chg="add">
          <ac:chgData name="Mitchell, Lori M" userId="S::lmmitchell@hcsdsc.org::96fd35b2-88fc-4e9c-bf6f-59c342ea2651" providerId="AD" clId="Web-{BA88B1EC-60B7-8110-05DD-9A493FC5EEBE}" dt="2025-08-20T19:08:32.473" v="0"/>
          <ac:cxnSpMkLst>
            <pc:docMk/>
            <pc:sldMk cId="109857222" sldId="256"/>
            <ac:cxnSpMk id="9" creationId="{33193FD5-6A49-7562-EA76-F15D42E15804}"/>
          </ac:cxnSpMkLst>
        </pc:cxnChg>
      </pc:sldChg>
      <pc:sldChg chg="addSp modSp mod setBg">
        <pc:chgData name="Mitchell, Lori M" userId="S::lmmitchell@hcsdsc.org::96fd35b2-88fc-4e9c-bf6f-59c342ea2651" providerId="AD" clId="Web-{BA88B1EC-60B7-8110-05DD-9A493FC5EEBE}" dt="2025-08-20T19:08:49.880" v="2"/>
        <pc:sldMkLst>
          <pc:docMk/>
          <pc:sldMk cId="2639052064" sldId="257"/>
        </pc:sldMkLst>
        <pc:spChg chg="mod">
          <ac:chgData name="Mitchell, Lori M" userId="S::lmmitchell@hcsdsc.org::96fd35b2-88fc-4e9c-bf6f-59c342ea2651" providerId="AD" clId="Web-{BA88B1EC-60B7-8110-05DD-9A493FC5EEBE}" dt="2025-08-20T19:08:49.880" v="2"/>
          <ac:spMkLst>
            <pc:docMk/>
            <pc:sldMk cId="2639052064" sldId="257"/>
            <ac:spMk id="2" creationId="{3E9C2F3D-B528-8025-BEA3-E6709B53F37E}"/>
          </ac:spMkLst>
        </pc:spChg>
        <pc:spChg chg="mod">
          <ac:chgData name="Mitchell, Lori M" userId="S::lmmitchell@hcsdsc.org::96fd35b2-88fc-4e9c-bf6f-59c342ea2651" providerId="AD" clId="Web-{BA88B1EC-60B7-8110-05DD-9A493FC5EEBE}" dt="2025-08-20T19:08:49.880" v="2"/>
          <ac:spMkLst>
            <pc:docMk/>
            <pc:sldMk cId="2639052064" sldId="257"/>
            <ac:spMk id="3" creationId="{B1C8CF98-A53B-6562-64EA-A943775FA039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8:49.880" v="2"/>
          <ac:spMkLst>
            <pc:docMk/>
            <pc:sldMk cId="2639052064" sldId="257"/>
            <ac:spMk id="8" creationId="{815925C2-A704-4D47-B1C1-3FCA52512EC1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8:49.880" v="2"/>
          <ac:spMkLst>
            <pc:docMk/>
            <pc:sldMk cId="2639052064" sldId="257"/>
            <ac:spMk id="10" creationId="{01D4315C-C23C-4FD3-98DF-08C29E2292A8}"/>
          </ac:spMkLst>
        </pc:spChg>
        <pc:grpChg chg="add">
          <ac:chgData name="Mitchell, Lori M" userId="S::lmmitchell@hcsdsc.org::96fd35b2-88fc-4e9c-bf6f-59c342ea2651" providerId="AD" clId="Web-{BA88B1EC-60B7-8110-05DD-9A493FC5EEBE}" dt="2025-08-20T19:08:49.880" v="2"/>
          <ac:grpSpMkLst>
            <pc:docMk/>
            <pc:sldMk cId="2639052064" sldId="257"/>
            <ac:grpSpMk id="12" creationId="{5E6B47BC-43FD-4C91-8BFF-B41B99A8A39E}"/>
          </ac:grpSpMkLst>
        </pc:grpChg>
        <pc:grpChg chg="add">
          <ac:chgData name="Mitchell, Lori M" userId="S::lmmitchell@hcsdsc.org::96fd35b2-88fc-4e9c-bf6f-59c342ea2651" providerId="AD" clId="Web-{BA88B1EC-60B7-8110-05DD-9A493FC5EEBE}" dt="2025-08-20T19:08:49.880" v="2"/>
          <ac:grpSpMkLst>
            <pc:docMk/>
            <pc:sldMk cId="2639052064" sldId="257"/>
            <ac:grpSpMk id="16" creationId="{43F5E015-E085-4624-B431-B42414448684}"/>
          </ac:grpSpMkLst>
        </pc:grpChg>
      </pc:sldChg>
      <pc:sldChg chg="addSp modSp mod setBg">
        <pc:chgData name="Mitchell, Lori M" userId="S::lmmitchell@hcsdsc.org::96fd35b2-88fc-4e9c-bf6f-59c342ea2651" providerId="AD" clId="Web-{BA88B1EC-60B7-8110-05DD-9A493FC5EEBE}" dt="2025-08-20T19:09:16.474" v="5"/>
        <pc:sldMkLst>
          <pc:docMk/>
          <pc:sldMk cId="3169348286" sldId="258"/>
        </pc:sldMkLst>
        <pc:spChg chg="mod">
          <ac:chgData name="Mitchell, Lori M" userId="S::lmmitchell@hcsdsc.org::96fd35b2-88fc-4e9c-bf6f-59c342ea2651" providerId="AD" clId="Web-{BA88B1EC-60B7-8110-05DD-9A493FC5EEBE}" dt="2025-08-20T19:09:16.474" v="5"/>
          <ac:spMkLst>
            <pc:docMk/>
            <pc:sldMk cId="3169348286" sldId="258"/>
            <ac:spMk id="2" creationId="{5AD4A2C4-4662-6606-3D20-0704838DE6A8}"/>
          </ac:spMkLst>
        </pc:spChg>
        <pc:spChg chg="mod">
          <ac:chgData name="Mitchell, Lori M" userId="S::lmmitchell@hcsdsc.org::96fd35b2-88fc-4e9c-bf6f-59c342ea2651" providerId="AD" clId="Web-{BA88B1EC-60B7-8110-05DD-9A493FC5EEBE}" dt="2025-08-20T19:09:16.474" v="5"/>
          <ac:spMkLst>
            <pc:docMk/>
            <pc:sldMk cId="3169348286" sldId="258"/>
            <ac:spMk id="3" creationId="{7363E9AB-5F57-2C0F-21CD-311D45D58068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16.474" v="5"/>
          <ac:spMkLst>
            <pc:docMk/>
            <pc:sldMk cId="3169348286" sldId="258"/>
            <ac:spMk id="8" creationId="{5C8908E2-EE49-44D2-9428-A28D2312A8D5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16.474" v="5"/>
          <ac:spMkLst>
            <pc:docMk/>
            <pc:sldMk cId="3169348286" sldId="258"/>
            <ac:spMk id="14" creationId="{BD92035A-AA2F-4CD8-A556-1CE8BDEC75BD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16.474" v="5"/>
          <ac:spMkLst>
            <pc:docMk/>
            <pc:sldMk cId="3169348286" sldId="258"/>
            <ac:spMk id="16" creationId="{ED888B23-07FA-482A-96DF-47E31AF1A603}"/>
          </ac:spMkLst>
        </pc:spChg>
        <pc:grpChg chg="add">
          <ac:chgData name="Mitchell, Lori M" userId="S::lmmitchell@hcsdsc.org::96fd35b2-88fc-4e9c-bf6f-59c342ea2651" providerId="AD" clId="Web-{BA88B1EC-60B7-8110-05DD-9A493FC5EEBE}" dt="2025-08-20T19:09:16.474" v="5"/>
          <ac:grpSpMkLst>
            <pc:docMk/>
            <pc:sldMk cId="3169348286" sldId="258"/>
            <ac:grpSpMk id="10" creationId="{5D1A9D8B-3117-4D9D-BDA4-DD81895098B0}"/>
          </ac:grpSpMkLst>
        </pc:grpChg>
      </pc:sldChg>
      <pc:sldChg chg="addSp modSp mod ord setBg">
        <pc:chgData name="Mitchell, Lori M" userId="S::lmmitchell@hcsdsc.org::96fd35b2-88fc-4e9c-bf6f-59c342ea2651" providerId="AD" clId="Web-{BA88B1EC-60B7-8110-05DD-9A493FC5EEBE}" dt="2025-08-20T19:09:23.506" v="6"/>
        <pc:sldMkLst>
          <pc:docMk/>
          <pc:sldMk cId="3214095231" sldId="259"/>
        </pc:sldMkLst>
        <pc:spChg chg="mod">
          <ac:chgData name="Mitchell, Lori M" userId="S::lmmitchell@hcsdsc.org::96fd35b2-88fc-4e9c-bf6f-59c342ea2651" providerId="AD" clId="Web-{BA88B1EC-60B7-8110-05DD-9A493FC5EEBE}" dt="2025-08-20T19:09:23.506" v="6"/>
          <ac:spMkLst>
            <pc:docMk/>
            <pc:sldMk cId="3214095231" sldId="259"/>
            <ac:spMk id="2" creationId="{5F2281EB-6ADD-99EE-0750-C57B367C7D9F}"/>
          </ac:spMkLst>
        </pc:spChg>
        <pc:spChg chg="mod">
          <ac:chgData name="Mitchell, Lori M" userId="S::lmmitchell@hcsdsc.org::96fd35b2-88fc-4e9c-bf6f-59c342ea2651" providerId="AD" clId="Web-{BA88B1EC-60B7-8110-05DD-9A493FC5EEBE}" dt="2025-08-20T19:09:23.506" v="6"/>
          <ac:spMkLst>
            <pc:docMk/>
            <pc:sldMk cId="3214095231" sldId="259"/>
            <ac:spMk id="3" creationId="{686DFF09-0B44-4E3A-9461-321516AD4C34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23.506" v="6"/>
          <ac:spMkLst>
            <pc:docMk/>
            <pc:sldMk cId="3214095231" sldId="259"/>
            <ac:spMk id="9" creationId="{C0763A76-9F1C-4FC5-82B7-DD475DA461B2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23.506" v="6"/>
          <ac:spMkLst>
            <pc:docMk/>
            <pc:sldMk cId="3214095231" sldId="259"/>
            <ac:spMk id="11" creationId="{E81BF4F6-F2CF-4984-9D14-D6966D92F99F}"/>
          </ac:spMkLst>
        </pc:spChg>
        <pc:picChg chg="add">
          <ac:chgData name="Mitchell, Lori M" userId="S::lmmitchell@hcsdsc.org::96fd35b2-88fc-4e9c-bf6f-59c342ea2651" providerId="AD" clId="Web-{BA88B1EC-60B7-8110-05DD-9A493FC5EEBE}" dt="2025-08-20T19:09:23.506" v="6"/>
          <ac:picMkLst>
            <pc:docMk/>
            <pc:sldMk cId="3214095231" sldId="259"/>
            <ac:picMk id="5" creationId="{C52F2FF1-B75A-ABA3-61A1-9E77F566CF81}"/>
          </ac:picMkLst>
        </pc:picChg>
      </pc:sldChg>
      <pc:sldChg chg="addSp modSp mod ord setBg">
        <pc:chgData name="Mitchell, Lori M" userId="S::lmmitchell@hcsdsc.org::96fd35b2-88fc-4e9c-bf6f-59c342ea2651" providerId="AD" clId="Web-{BA88B1EC-60B7-8110-05DD-9A493FC5EEBE}" dt="2025-08-20T19:09:32.319" v="7"/>
        <pc:sldMkLst>
          <pc:docMk/>
          <pc:sldMk cId="3046776078" sldId="260"/>
        </pc:sldMkLst>
        <pc:spChg chg="mod">
          <ac:chgData name="Mitchell, Lori M" userId="S::lmmitchell@hcsdsc.org::96fd35b2-88fc-4e9c-bf6f-59c342ea2651" providerId="AD" clId="Web-{BA88B1EC-60B7-8110-05DD-9A493FC5EEBE}" dt="2025-08-20T19:09:32.319" v="7"/>
          <ac:spMkLst>
            <pc:docMk/>
            <pc:sldMk cId="3046776078" sldId="260"/>
            <ac:spMk id="2" creationId="{87F94AF8-E36E-361A-79EE-AD94AEF9ECDB}"/>
          </ac:spMkLst>
        </pc:spChg>
        <pc:spChg chg="mod">
          <ac:chgData name="Mitchell, Lori M" userId="S::lmmitchell@hcsdsc.org::96fd35b2-88fc-4e9c-bf6f-59c342ea2651" providerId="AD" clId="Web-{BA88B1EC-60B7-8110-05DD-9A493FC5EEBE}" dt="2025-08-20T19:09:32.319" v="7"/>
          <ac:spMkLst>
            <pc:docMk/>
            <pc:sldMk cId="3046776078" sldId="260"/>
            <ac:spMk id="3" creationId="{68136E7F-F27A-A499-6F52-8E2D81F2AAF6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32.319" v="7"/>
          <ac:spMkLst>
            <pc:docMk/>
            <pc:sldMk cId="3046776078" sldId="260"/>
            <ac:spMk id="8" creationId="{18873D23-2DCF-4B31-A009-95721C06E8E1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32.319" v="7"/>
          <ac:spMkLst>
            <pc:docMk/>
            <pc:sldMk cId="3046776078" sldId="260"/>
            <ac:spMk id="10" creationId="{C13EF075-D4EF-4929-ADBC-91B27DA19955}"/>
          </ac:spMkLst>
        </pc:spChg>
        <pc:grpChg chg="add">
          <ac:chgData name="Mitchell, Lori M" userId="S::lmmitchell@hcsdsc.org::96fd35b2-88fc-4e9c-bf6f-59c342ea2651" providerId="AD" clId="Web-{BA88B1EC-60B7-8110-05DD-9A493FC5EEBE}" dt="2025-08-20T19:09:32.319" v="7"/>
          <ac:grpSpMkLst>
            <pc:docMk/>
            <pc:sldMk cId="3046776078" sldId="260"/>
            <ac:grpSpMk id="12" creationId="{DAA26DFA-AAB2-4973-9C17-16D587C7B198}"/>
          </ac:grpSpMkLst>
        </pc:grpChg>
      </pc:sldChg>
      <pc:sldChg chg="addSp modSp mod setBg">
        <pc:chgData name="Mitchell, Lori M" userId="S::lmmitchell@hcsdsc.org::96fd35b2-88fc-4e9c-bf6f-59c342ea2651" providerId="AD" clId="Web-{BA88B1EC-60B7-8110-05DD-9A493FC5EEBE}" dt="2025-08-20T19:09:43.366" v="8"/>
        <pc:sldMkLst>
          <pc:docMk/>
          <pc:sldMk cId="1429011289" sldId="261"/>
        </pc:sldMkLst>
        <pc:spChg chg="mod">
          <ac:chgData name="Mitchell, Lori M" userId="S::lmmitchell@hcsdsc.org::96fd35b2-88fc-4e9c-bf6f-59c342ea2651" providerId="AD" clId="Web-{BA88B1EC-60B7-8110-05DD-9A493FC5EEBE}" dt="2025-08-20T19:09:43.366" v="8"/>
          <ac:spMkLst>
            <pc:docMk/>
            <pc:sldMk cId="1429011289" sldId="261"/>
            <ac:spMk id="2" creationId="{F4460A23-9FFE-7617-1B9F-E5DEDE38977C}"/>
          </ac:spMkLst>
        </pc:spChg>
        <pc:spChg chg="mod">
          <ac:chgData name="Mitchell, Lori M" userId="S::lmmitchell@hcsdsc.org::96fd35b2-88fc-4e9c-bf6f-59c342ea2651" providerId="AD" clId="Web-{BA88B1EC-60B7-8110-05DD-9A493FC5EEBE}" dt="2025-08-20T19:09:43.366" v="8"/>
          <ac:spMkLst>
            <pc:docMk/>
            <pc:sldMk cId="1429011289" sldId="261"/>
            <ac:spMk id="3" creationId="{3FDC3DB9-BBE8-EEDD-D9FA-789272CC4621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43.366" v="8"/>
          <ac:spMkLst>
            <pc:docMk/>
            <pc:sldMk cId="1429011289" sldId="261"/>
            <ac:spMk id="8" creationId="{70DFC902-7D23-471A-B557-B6B6917D7A0D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43.366" v="8"/>
          <ac:spMkLst>
            <pc:docMk/>
            <pc:sldMk cId="1429011289" sldId="261"/>
            <ac:spMk id="10" creationId="{A55D5633-D557-4DCA-982C-FF36EB7A1C00}"/>
          </ac:spMkLst>
        </pc:spChg>
        <pc:spChg chg="add">
          <ac:chgData name="Mitchell, Lori M" userId="S::lmmitchell@hcsdsc.org::96fd35b2-88fc-4e9c-bf6f-59c342ea2651" providerId="AD" clId="Web-{BA88B1EC-60B7-8110-05DD-9A493FC5EEBE}" dt="2025-08-20T19:09:43.366" v="8"/>
          <ac:spMkLst>
            <pc:docMk/>
            <pc:sldMk cId="1429011289" sldId="261"/>
            <ac:spMk id="12" creationId="{450D3AD2-FA80-415F-A9CE-54D884561CD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1" y="1141711"/>
            <a:ext cx="3234466" cy="3474364"/>
          </a:xfrm>
        </p:spPr>
        <p:txBody>
          <a:bodyPr anchor="t">
            <a:normAutofit/>
          </a:bodyPr>
          <a:lstStyle/>
          <a:p>
            <a:pPr algn="l"/>
            <a:r>
              <a:rPr lang="en-US" sz="3600"/>
              <a:t>eLearning Plans-4th Grade ELA/Social Studies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609474"/>
            <a:ext cx="3234467" cy="12632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1800"/>
              <a:t>Ms. Mitchell's Class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Person writing on a notepad">
            <a:extLst>
              <a:ext uri="{FF2B5EF4-FFF2-40B4-BE49-F238E27FC236}">
                <a16:creationId xmlns:a16="http://schemas.microsoft.com/office/drawing/2014/main" id="{ECA49FF2-8D49-29B2-2BF7-D6D8CF9A2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25" r="3311" b="-7"/>
          <a:stretch>
            <a:fillRect/>
          </a:stretch>
        </p:blipFill>
        <p:spPr>
          <a:xfrm>
            <a:off x="4615543" y="10"/>
            <a:ext cx="757645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9C2F3D-B528-8025-BEA3-E6709B53F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Day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8CF98-A53B-6562-64EA-A943775FA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10" y="841247"/>
            <a:ext cx="4484536" cy="534009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ELA</a:t>
            </a:r>
          </a:p>
          <a:p>
            <a:pPr lvl="1"/>
            <a:r>
              <a:rPr lang="en-US" sz="1800" dirty="0">
                <a:solidFill>
                  <a:schemeClr val="tx2"/>
                </a:solidFill>
              </a:rPr>
              <a:t>Complete Lesson 8-Determinging the Central Message in the I-Ready packet (passages-The Girl and the Apples, Sharing the Crops)</a:t>
            </a:r>
          </a:p>
          <a:p>
            <a:pPr lvl="1"/>
            <a:r>
              <a:rPr lang="en-US" sz="1800" dirty="0">
                <a:solidFill>
                  <a:schemeClr val="tx2"/>
                </a:solidFill>
              </a:rPr>
              <a:t>Read for 20 minutes (Epic Code uxi8559 </a:t>
            </a:r>
            <a:r>
              <a:rPr lang="en-US" sz="1800" b="1" dirty="0">
                <a:solidFill>
                  <a:schemeClr val="tx2"/>
                </a:solidFill>
              </a:rPr>
              <a:t>if available</a:t>
            </a:r>
            <a:r>
              <a:rPr lang="en-US" sz="1800" dirty="0">
                <a:solidFill>
                  <a:schemeClr val="tx2"/>
                </a:solidFill>
              </a:rPr>
              <a:t>)</a:t>
            </a:r>
          </a:p>
          <a:p>
            <a:pPr lvl="1"/>
            <a:endParaRPr lang="en-US" sz="1800">
              <a:solidFill>
                <a:schemeClr val="tx2"/>
              </a:solidFill>
            </a:endParaRPr>
          </a:p>
          <a:p>
            <a:pPr lvl="1"/>
            <a:endParaRPr lang="en-US" sz="1800">
              <a:solidFill>
                <a:schemeClr val="tx2"/>
              </a:solidFill>
            </a:endParaRPr>
          </a:p>
          <a:p>
            <a:pPr marL="457200" lvl="1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Social Studies</a:t>
            </a:r>
          </a:p>
          <a:p>
            <a:pPr lvl="1"/>
            <a:r>
              <a:rPr lang="en-US" sz="1800" dirty="0">
                <a:solidFill>
                  <a:schemeClr val="tx2"/>
                </a:solidFill>
              </a:rPr>
              <a:t>Read the passage "The First Native Americans" and answer the questions. </a:t>
            </a:r>
          </a:p>
        </p:txBody>
      </p:sp>
    </p:spTree>
    <p:extLst>
      <p:ext uri="{BB962C8B-B14F-4D97-AF65-F5344CB8AC3E}">
        <p14:creationId xmlns:p14="http://schemas.microsoft.com/office/powerpoint/2010/main" val="2639052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4A2C4-4662-6606-3D20-0704838DE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76400"/>
            <a:ext cx="3810000" cy="3505200"/>
          </a:xfrm>
        </p:spPr>
        <p:txBody>
          <a:bodyPr anchor="t">
            <a:normAutofit/>
          </a:bodyPr>
          <a:lstStyle/>
          <a:p>
            <a:r>
              <a:rPr lang="en-US" sz="4000"/>
              <a:t>Day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3E9AB-5F57-2C0F-21CD-311D45D58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4" y="1676400"/>
            <a:ext cx="5638796" cy="35052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solidFill>
                  <a:schemeClr val="tx1">
                    <a:alpha val="55000"/>
                  </a:schemeClr>
                </a:solidFill>
              </a:rPr>
              <a:t>ELA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tx1">
                    <a:alpha val="55000"/>
                  </a:schemeClr>
                </a:solidFill>
              </a:rPr>
              <a:t>Complete Lesson 31-Real Life Connections and Zel the Gentle Donkey in the I-ready packet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tx1">
                    <a:alpha val="55000"/>
                  </a:schemeClr>
                </a:solidFill>
              </a:rPr>
              <a:t>Read for 20 minutes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2000">
              <a:solidFill>
                <a:schemeClr val="tx1">
                  <a:alpha val="55000"/>
                </a:schemeClr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b="1">
                <a:solidFill>
                  <a:schemeClr val="tx1">
                    <a:alpha val="55000"/>
                  </a:schemeClr>
                </a:solidFill>
              </a:rPr>
              <a:t>Social Studies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solidFill>
                  <a:schemeClr val="tx1">
                    <a:alpha val="55000"/>
                  </a:schemeClr>
                </a:solidFill>
              </a:rPr>
              <a:t>Read Conflict and Cooperation and Native Americans and Colonists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solidFill>
                  <a:schemeClr val="tx1">
                    <a:alpha val="55000"/>
                  </a:schemeClr>
                </a:solidFill>
              </a:rPr>
              <a:t>Write a 1 paragraph summary of the text</a:t>
            </a:r>
          </a:p>
        </p:txBody>
      </p:sp>
    </p:spTree>
    <p:extLst>
      <p:ext uri="{BB962C8B-B14F-4D97-AF65-F5344CB8AC3E}">
        <p14:creationId xmlns:p14="http://schemas.microsoft.com/office/powerpoint/2010/main" val="3169348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D342F-72CA-AAB2-4298-FB48EC596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2281EB-6ADD-99EE-0750-C57B367C7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Day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DFF09-0B44-4E3A-9461-321516AD4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600" b="1" dirty="0"/>
              <a:t>ELA</a:t>
            </a:r>
          </a:p>
          <a:p>
            <a:pPr lvl="1"/>
            <a:r>
              <a:rPr lang="en-US" sz="1600" dirty="0"/>
              <a:t>Complete the following lessons in the I-Ready packet:  Lesson 33-Words for Time and Space and Lesson 7 –Recounting Stories, Brother and Sister, How the Bat Got Wings</a:t>
            </a:r>
          </a:p>
          <a:p>
            <a:pPr lvl="1"/>
            <a:r>
              <a:rPr lang="en-US" sz="1600" dirty="0"/>
              <a:t>Read for 20 minutes (Epic Code uxi8559 </a:t>
            </a:r>
            <a:r>
              <a:rPr lang="en-US" sz="1600" b="1" dirty="0"/>
              <a:t>if available</a:t>
            </a:r>
            <a:r>
              <a:rPr lang="en-US" sz="1600" dirty="0"/>
              <a:t>)</a:t>
            </a:r>
          </a:p>
          <a:p>
            <a:pPr lvl="1"/>
            <a:endParaRPr lang="en-US" sz="1600"/>
          </a:p>
          <a:p>
            <a:pPr lvl="1"/>
            <a:endParaRPr lang="en-US" sz="1600"/>
          </a:p>
          <a:p>
            <a:pPr marL="457200" lvl="1" indent="0">
              <a:buNone/>
            </a:pPr>
            <a:r>
              <a:rPr lang="en-US" sz="1600" b="1" dirty="0"/>
              <a:t>Social Studies</a:t>
            </a:r>
          </a:p>
          <a:p>
            <a:pPr lvl="1"/>
            <a:r>
              <a:rPr lang="en-US" sz="1600" dirty="0"/>
              <a:t>Read the passage "Slaves and Colonists" and write a 1 paragraph summary of the text. </a:t>
            </a:r>
          </a:p>
        </p:txBody>
      </p:sp>
      <p:pic>
        <p:nvPicPr>
          <p:cNvPr id="5" name="Picture 4" descr="Closeup of hands holding an open book">
            <a:extLst>
              <a:ext uri="{FF2B5EF4-FFF2-40B4-BE49-F238E27FC236}">
                <a16:creationId xmlns:a16="http://schemas.microsoft.com/office/drawing/2014/main" id="{C52F2FF1-B75A-ABA3-61A1-9E77F566CF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85" r="18654" b="-10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95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9A5FEF-0F2A-F57E-D3AD-5C24ED1C9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7F94AF8-E36E-361A-79EE-AD94AEF9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Day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36E7F-F27A-A499-6F52-8E2D81F2A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ELA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>
                <a:solidFill>
                  <a:schemeClr val="tx2"/>
                </a:solidFill>
              </a:rPr>
              <a:t>Complete the following lesson  in the I-ready packet : True or False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>
                <a:solidFill>
                  <a:schemeClr val="tx2"/>
                </a:solidFill>
              </a:rPr>
              <a:t>Read for 20 minutes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sz="1800">
              <a:solidFill>
                <a:schemeClr val="tx2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b="1">
                <a:solidFill>
                  <a:schemeClr val="tx2"/>
                </a:solidFill>
              </a:rPr>
              <a:t>Social Studies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800">
                <a:solidFill>
                  <a:schemeClr val="tx2"/>
                </a:solidFill>
              </a:rPr>
              <a:t>Review the articles: Conflict and Cooperation, Native Americans and Colonists, Slaves and Colonists and complete the chart How Did the relationship Between Native Americans, Europeans, and Africans impact settlements?</a:t>
            </a:r>
          </a:p>
        </p:txBody>
      </p:sp>
    </p:spTree>
    <p:extLst>
      <p:ext uri="{BB962C8B-B14F-4D97-AF65-F5344CB8AC3E}">
        <p14:creationId xmlns:p14="http://schemas.microsoft.com/office/powerpoint/2010/main" val="3046776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5E761-6D73-0309-A3F6-5F792C3AA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460A23-9FFE-7617-1B9F-E5DEDE389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Day 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C3DB9-BBE8-EEDD-D9FA-789272CC4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/>
              <a:t>ELA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Complete the following lesson  in the I-ready packet : Following the Stars, Possessive Nouns, and Baby Bird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Read for 20 minutes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b="1"/>
              <a:t>Social Studies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2400"/>
              <a:t>Review the articles: Conflict and Cooperation, Native Americans and Colonists, Slaves and Colonists and complete the chart Cause and Effect</a:t>
            </a:r>
          </a:p>
        </p:txBody>
      </p:sp>
    </p:spTree>
    <p:extLst>
      <p:ext uri="{BB962C8B-B14F-4D97-AF65-F5344CB8AC3E}">
        <p14:creationId xmlns:p14="http://schemas.microsoft.com/office/powerpoint/2010/main" val="1429011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eLearning Plans-4th Grade ELA/Social Studies</vt:lpstr>
      <vt:lpstr>Day 1</vt:lpstr>
      <vt:lpstr>Day 2</vt:lpstr>
      <vt:lpstr>Day 3</vt:lpstr>
      <vt:lpstr>Day 4</vt:lpstr>
      <vt:lpstr>Day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4</cp:revision>
  <dcterms:created xsi:type="dcterms:W3CDTF">2025-08-20T18:29:55Z</dcterms:created>
  <dcterms:modified xsi:type="dcterms:W3CDTF">2025-08-26T15:45:43Z</dcterms:modified>
</cp:coreProperties>
</file>